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30"/>
  </p:notesMasterIdLst>
  <p:sldIdLst>
    <p:sldId id="256" r:id="rId3"/>
    <p:sldId id="257" r:id="rId4"/>
    <p:sldId id="331" r:id="rId5"/>
    <p:sldId id="332" r:id="rId6"/>
    <p:sldId id="338" r:id="rId7"/>
    <p:sldId id="339" r:id="rId8"/>
    <p:sldId id="336" r:id="rId9"/>
    <p:sldId id="337" r:id="rId10"/>
    <p:sldId id="343" r:id="rId11"/>
    <p:sldId id="344" r:id="rId12"/>
    <p:sldId id="345" r:id="rId13"/>
    <p:sldId id="335" r:id="rId14"/>
    <p:sldId id="33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5" r:id="rId23"/>
    <p:sldId id="356" r:id="rId24"/>
    <p:sldId id="353" r:id="rId25"/>
    <p:sldId id="354" r:id="rId26"/>
    <p:sldId id="327" r:id="rId27"/>
    <p:sldId id="281" r:id="rId28"/>
    <p:sldId id="282" r:id="rId29"/>
  </p:sldIdLst>
  <p:sldSz cx="9144000" cy="6858000" type="screen4x3"/>
  <p:notesSz cx="9144000" cy="6858000"/>
  <p:embeddedFontLst>
    <p:embeddedFont>
      <p:font typeface="Agency FB" panose="020B0503020202020204" pitchFamily="34" charset="0"/>
      <p:regular r:id="rId31"/>
      <p:bold r:id="rId32"/>
    </p:embeddedFont>
    <p:embeddedFont>
      <p:font typeface="Cambria Math" panose="02040503050406030204" pitchFamily="18" charset="0"/>
      <p:regular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2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G92VC22MdZH/HN1p4dt6o38A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921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4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eet Rai" userId="db522b3206d75928" providerId="LiveId" clId="{3C1F4275-42EA-40C8-A58F-3BD61B1316DE}"/>
    <pc:docChg chg="undo custSel addSld delSld modSld sldOrd">
      <pc:chgData name="Ajeet Rai" userId="db522b3206d75928" providerId="LiveId" clId="{3C1F4275-42EA-40C8-A58F-3BD61B1316DE}" dt="2024-09-26T23:34:11.246" v="1560" actId="20577"/>
      <pc:docMkLst>
        <pc:docMk/>
      </pc:docMkLst>
      <pc:sldChg chg="modSp mod">
        <pc:chgData name="Ajeet Rai" userId="db522b3206d75928" providerId="LiveId" clId="{3C1F4275-42EA-40C8-A58F-3BD61B1316DE}" dt="2024-09-22T10:38:02.229" v="57" actId="20577"/>
        <pc:sldMkLst>
          <pc:docMk/>
          <pc:sldMk cId="0" sldId="256"/>
        </pc:sldMkLst>
      </pc:sldChg>
      <pc:sldChg chg="modSp mod">
        <pc:chgData name="Ajeet Rai" userId="db522b3206d75928" providerId="LiveId" clId="{3C1F4275-42EA-40C8-A58F-3BD61B1316DE}" dt="2024-09-26T21:56:02.140" v="1474" actId="20577"/>
        <pc:sldMkLst>
          <pc:docMk/>
          <pc:sldMk cId="0" sldId="257"/>
        </pc:sldMkLst>
      </pc:sldChg>
      <pc:sldChg chg="addSp delSp modSp del mod">
        <pc:chgData name="Ajeet Rai" userId="db522b3206d75928" providerId="LiveId" clId="{3C1F4275-42EA-40C8-A58F-3BD61B1316DE}" dt="2024-09-26T13:42:36.569" v="301" actId="2696"/>
        <pc:sldMkLst>
          <pc:docMk/>
          <pc:sldMk cId="0" sldId="258"/>
        </pc:sldMkLst>
      </pc:sldChg>
      <pc:sldChg chg="delSp modSp mod">
        <pc:chgData name="Ajeet Rai" userId="db522b3206d75928" providerId="LiveId" clId="{3C1F4275-42EA-40C8-A58F-3BD61B1316DE}" dt="2024-09-26T17:36:18.476" v="1431" actId="12"/>
        <pc:sldMkLst>
          <pc:docMk/>
          <pc:sldMk cId="0" sldId="259"/>
        </pc:sldMkLst>
      </pc:sldChg>
      <pc:sldChg chg="del">
        <pc:chgData name="Ajeet Rai" userId="db522b3206d75928" providerId="LiveId" clId="{3C1F4275-42EA-40C8-A58F-3BD61B1316DE}" dt="2024-09-26T14:17:14.889" v="361" actId="2696"/>
        <pc:sldMkLst>
          <pc:docMk/>
          <pc:sldMk cId="0" sldId="260"/>
        </pc:sldMkLst>
      </pc:sldChg>
      <pc:sldChg chg="modSp del mod">
        <pc:chgData name="Ajeet Rai" userId="db522b3206d75928" providerId="LiveId" clId="{3C1F4275-42EA-40C8-A58F-3BD61B1316DE}" dt="2024-09-26T14:53:08.926" v="456" actId="2696"/>
        <pc:sldMkLst>
          <pc:docMk/>
          <pc:sldMk cId="0" sldId="261"/>
        </pc:sldMkLst>
      </pc:sldChg>
      <pc:sldChg chg="modSp mod">
        <pc:chgData name="Ajeet Rai" userId="db522b3206d75928" providerId="LiveId" clId="{3C1F4275-42EA-40C8-A58F-3BD61B1316DE}" dt="2024-09-26T17:34:22.882" v="1425" actId="207"/>
        <pc:sldMkLst>
          <pc:docMk/>
          <pc:sldMk cId="0" sldId="281"/>
        </pc:sldMkLst>
      </pc:sldChg>
      <pc:sldChg chg="del">
        <pc:chgData name="Ajeet Rai" userId="db522b3206d75928" providerId="LiveId" clId="{3C1F4275-42EA-40C8-A58F-3BD61B1316DE}" dt="2024-09-26T14:19:02.005" v="382" actId="2696"/>
        <pc:sldMkLst>
          <pc:docMk/>
          <pc:sldMk cId="566831535" sldId="283"/>
        </pc:sldMkLst>
      </pc:sldChg>
      <pc:sldChg chg="del">
        <pc:chgData name="Ajeet Rai" userId="db522b3206d75928" providerId="LiveId" clId="{3C1F4275-42EA-40C8-A58F-3BD61B1316DE}" dt="2024-09-26T14:18:38.924" v="375" actId="2696"/>
        <pc:sldMkLst>
          <pc:docMk/>
          <pc:sldMk cId="2319116386" sldId="284"/>
        </pc:sldMkLst>
      </pc:sldChg>
      <pc:sldChg chg="delSp modSp del mod">
        <pc:chgData name="Ajeet Rai" userId="db522b3206d75928" providerId="LiveId" clId="{3C1F4275-42EA-40C8-A58F-3BD61B1316DE}" dt="2024-09-26T15:00:25.857" v="575" actId="2696"/>
        <pc:sldMkLst>
          <pc:docMk/>
          <pc:sldMk cId="4145091024" sldId="285"/>
        </pc:sldMkLst>
      </pc:sldChg>
      <pc:sldChg chg="del">
        <pc:chgData name="Ajeet Rai" userId="db522b3206d75928" providerId="LiveId" clId="{3C1F4275-42EA-40C8-A58F-3BD61B1316DE}" dt="2024-09-26T15:01:14.772" v="583" actId="2696"/>
        <pc:sldMkLst>
          <pc:docMk/>
          <pc:sldMk cId="3624059695" sldId="286"/>
        </pc:sldMkLst>
      </pc:sldChg>
      <pc:sldChg chg="addSp delSp modSp mod">
        <pc:chgData name="Ajeet Rai" userId="db522b3206d75928" providerId="LiveId" clId="{3C1F4275-42EA-40C8-A58F-3BD61B1316DE}" dt="2024-09-26T17:36:33.277" v="1432" actId="12"/>
        <pc:sldMkLst>
          <pc:docMk/>
          <pc:sldMk cId="1286052388" sldId="287"/>
        </pc:sldMkLst>
      </pc:sldChg>
      <pc:sldChg chg="addSp delSp modSp mod">
        <pc:chgData name="Ajeet Rai" userId="db522b3206d75928" providerId="LiveId" clId="{3C1F4275-42EA-40C8-A58F-3BD61B1316DE}" dt="2024-09-26T16:38:16.026" v="979" actId="1076"/>
        <pc:sldMkLst>
          <pc:docMk/>
          <pc:sldMk cId="753867255" sldId="288"/>
        </pc:sldMkLst>
      </pc:sldChg>
      <pc:sldChg chg="modSp add mod">
        <pc:chgData name="Ajeet Rai" userId="db522b3206d75928" providerId="LiveId" clId="{3C1F4275-42EA-40C8-A58F-3BD61B1316DE}" dt="2024-09-26T17:35:07.358" v="1427" actId="12"/>
        <pc:sldMkLst>
          <pc:docMk/>
          <pc:sldMk cId="3297050667" sldId="289"/>
        </pc:sldMkLst>
      </pc:sldChg>
      <pc:sldChg chg="addSp delSp modSp new mod">
        <pc:chgData name="Ajeet Rai" userId="db522b3206d75928" providerId="LiveId" clId="{3C1F4275-42EA-40C8-A58F-3BD61B1316DE}" dt="2024-09-26T14:17:00.241" v="360" actId="14100"/>
        <pc:sldMkLst>
          <pc:docMk/>
          <pc:sldMk cId="2028364346" sldId="290"/>
        </pc:sldMkLst>
      </pc:sldChg>
      <pc:sldChg chg="addSp delSp modSp add mod">
        <pc:chgData name="Ajeet Rai" userId="db522b3206d75928" providerId="LiveId" clId="{3C1F4275-42EA-40C8-A58F-3BD61B1316DE}" dt="2024-09-26T14:18:25.733" v="374" actId="14100"/>
        <pc:sldMkLst>
          <pc:docMk/>
          <pc:sldMk cId="2592312283" sldId="291"/>
        </pc:sldMkLst>
      </pc:sldChg>
      <pc:sldChg chg="addSp delSp modSp add mod">
        <pc:chgData name="Ajeet Rai" userId="db522b3206d75928" providerId="LiveId" clId="{3C1F4275-42EA-40C8-A58F-3BD61B1316DE}" dt="2024-09-26T17:26:02.128" v="1263" actId="13822"/>
        <pc:sldMkLst>
          <pc:docMk/>
          <pc:sldMk cId="857815242" sldId="292"/>
        </pc:sldMkLst>
      </pc:sldChg>
      <pc:sldChg chg="addSp modSp add mod ord">
        <pc:chgData name="Ajeet Rai" userId="db522b3206d75928" providerId="LiveId" clId="{3C1F4275-42EA-40C8-A58F-3BD61B1316DE}" dt="2024-09-26T17:35:24.388" v="1428" actId="12"/>
        <pc:sldMkLst>
          <pc:docMk/>
          <pc:sldMk cId="2524496244" sldId="293"/>
        </pc:sldMkLst>
      </pc:sldChg>
      <pc:sldChg chg="delSp modSp add mod">
        <pc:chgData name="Ajeet Rai" userId="db522b3206d75928" providerId="LiveId" clId="{3C1F4275-42EA-40C8-A58F-3BD61B1316DE}" dt="2024-09-26T17:35:47.096" v="1429" actId="12"/>
        <pc:sldMkLst>
          <pc:docMk/>
          <pc:sldMk cId="2628039389" sldId="294"/>
        </pc:sldMkLst>
      </pc:sldChg>
      <pc:sldChg chg="modSp add mod">
        <pc:chgData name="Ajeet Rai" userId="db522b3206d75928" providerId="LiveId" clId="{3C1F4275-42EA-40C8-A58F-3BD61B1316DE}" dt="2024-09-26T17:36:01.236" v="1430" actId="12"/>
        <pc:sldMkLst>
          <pc:docMk/>
          <pc:sldMk cId="3831998303" sldId="295"/>
        </pc:sldMkLst>
      </pc:sldChg>
      <pc:sldChg chg="addSp modSp add mod">
        <pc:chgData name="Ajeet Rai" userId="db522b3206d75928" providerId="LiveId" clId="{3C1F4275-42EA-40C8-A58F-3BD61B1316DE}" dt="2024-09-26T15:01:06.801" v="582" actId="14100"/>
        <pc:sldMkLst>
          <pc:docMk/>
          <pc:sldMk cId="4215941987" sldId="296"/>
        </pc:sldMkLst>
      </pc:sldChg>
      <pc:sldChg chg="modSp add mod">
        <pc:chgData name="Ajeet Rai" userId="db522b3206d75928" providerId="LiveId" clId="{3C1F4275-42EA-40C8-A58F-3BD61B1316DE}" dt="2024-09-26T16:33:39.907" v="927" actId="14100"/>
        <pc:sldMkLst>
          <pc:docMk/>
          <pc:sldMk cId="4189229684" sldId="297"/>
        </pc:sldMkLst>
      </pc:sldChg>
      <pc:sldChg chg="delSp modSp add mod">
        <pc:chgData name="Ajeet Rai" userId="db522b3206d75928" providerId="LiveId" clId="{3C1F4275-42EA-40C8-A58F-3BD61B1316DE}" dt="2024-09-26T16:36:06.358" v="960" actId="20577"/>
        <pc:sldMkLst>
          <pc:docMk/>
          <pc:sldMk cId="2369294039" sldId="298"/>
        </pc:sldMkLst>
      </pc:sldChg>
      <pc:sldChg chg="modSp add mod">
        <pc:chgData name="Ajeet Rai" userId="db522b3206d75928" providerId="LiveId" clId="{3C1F4275-42EA-40C8-A58F-3BD61B1316DE}" dt="2024-09-26T16:38:50.219" v="999" actId="14100"/>
        <pc:sldMkLst>
          <pc:docMk/>
          <pc:sldMk cId="475322295" sldId="299"/>
        </pc:sldMkLst>
      </pc:sldChg>
      <pc:sldChg chg="delSp modSp add mod">
        <pc:chgData name="Ajeet Rai" userId="db522b3206d75928" providerId="LiveId" clId="{3C1F4275-42EA-40C8-A58F-3BD61B1316DE}" dt="2024-09-26T22:42:29.288" v="1555" actId="20577"/>
        <pc:sldMkLst>
          <pc:docMk/>
          <pc:sldMk cId="2343749220" sldId="300"/>
        </pc:sldMkLst>
      </pc:sldChg>
      <pc:sldChg chg="modSp add del mod">
        <pc:chgData name="Ajeet Rai" userId="db522b3206d75928" providerId="LiveId" clId="{3C1F4275-42EA-40C8-A58F-3BD61B1316DE}" dt="2024-09-26T17:08:03.080" v="1219" actId="2696"/>
        <pc:sldMkLst>
          <pc:docMk/>
          <pc:sldMk cId="2233994338" sldId="301"/>
        </pc:sldMkLst>
      </pc:sldChg>
      <pc:sldChg chg="modSp add mod ord">
        <pc:chgData name="Ajeet Rai" userId="db522b3206d75928" providerId="LiveId" clId="{3C1F4275-42EA-40C8-A58F-3BD61B1316DE}" dt="2024-09-26T23:34:11.246" v="1560" actId="20577"/>
        <pc:sldMkLst>
          <pc:docMk/>
          <pc:sldMk cId="1832375114" sldId="302"/>
        </pc:sldMkLst>
      </pc:sldChg>
    </pc:docChg>
  </pc:docChgLst>
  <pc:docChgLst>
    <pc:chgData name="Ajeet Rai" userId="db522b3206d75928" providerId="LiveId" clId="{E25F1A6D-A895-46ED-BD77-E30D27E22ED6}"/>
    <pc:docChg chg="undo custSel addSld delSld modSld sldOrd">
      <pc:chgData name="Ajeet Rai" userId="db522b3206d75928" providerId="LiveId" clId="{E25F1A6D-A895-46ED-BD77-E30D27E22ED6}" dt="2024-12-13T04:13:53.223" v="2514" actId="20577"/>
      <pc:docMkLst>
        <pc:docMk/>
      </pc:docMkLst>
      <pc:sldChg chg="modSp mod">
        <pc:chgData name="Ajeet Rai" userId="db522b3206d75928" providerId="LiveId" clId="{E25F1A6D-A895-46ED-BD77-E30D27E22ED6}" dt="2024-12-09T09:28:09.010" v="4" actId="20577"/>
        <pc:sldMkLst>
          <pc:docMk/>
          <pc:sldMk cId="0" sldId="256"/>
        </pc:sldMkLst>
      </pc:sldChg>
      <pc:sldChg chg="delSp modSp mod">
        <pc:chgData name="Ajeet Rai" userId="db522b3206d75928" providerId="LiveId" clId="{E25F1A6D-A895-46ED-BD77-E30D27E22ED6}" dt="2024-12-12T21:50:39.510" v="1928" actId="20577"/>
        <pc:sldMkLst>
          <pc:docMk/>
          <pc:sldMk cId="0" sldId="259"/>
        </pc:sldMkLst>
      </pc:sldChg>
      <pc:sldChg chg="modSp mod ord">
        <pc:chgData name="Ajeet Rai" userId="db522b3206d75928" providerId="LiveId" clId="{E25F1A6D-A895-46ED-BD77-E30D27E22ED6}" dt="2024-12-12T22:42:22.855" v="2218" actId="115"/>
        <pc:sldMkLst>
          <pc:docMk/>
          <pc:sldMk cId="0" sldId="281"/>
        </pc:sldMkLst>
      </pc:sldChg>
      <pc:sldChg chg="modSp mod">
        <pc:chgData name="Ajeet Rai" userId="db522b3206d75928" providerId="LiveId" clId="{E25F1A6D-A895-46ED-BD77-E30D27E22ED6}" dt="2024-12-12T06:22:26.575" v="578" actId="20577"/>
        <pc:sldMkLst>
          <pc:docMk/>
          <pc:sldMk cId="3297050667" sldId="289"/>
        </pc:sldMkLst>
      </pc:sldChg>
      <pc:sldChg chg="del">
        <pc:chgData name="Ajeet Rai" userId="db522b3206d75928" providerId="LiveId" clId="{E25F1A6D-A895-46ED-BD77-E30D27E22ED6}" dt="2024-12-12T13:40:06.657" v="958" actId="47"/>
        <pc:sldMkLst>
          <pc:docMk/>
          <pc:sldMk cId="1530608608" sldId="290"/>
        </pc:sldMkLst>
      </pc:sldChg>
      <pc:sldChg chg="del">
        <pc:chgData name="Ajeet Rai" userId="db522b3206d75928" providerId="LiveId" clId="{E25F1A6D-A895-46ED-BD77-E30D27E22ED6}" dt="2024-12-12T13:40:05.415" v="957" actId="47"/>
        <pc:sldMkLst>
          <pc:docMk/>
          <pc:sldMk cId="1057881226" sldId="291"/>
        </pc:sldMkLst>
      </pc:sldChg>
      <pc:sldChg chg="modSp mod ord">
        <pc:chgData name="Ajeet Rai" userId="db522b3206d75928" providerId="LiveId" clId="{E25F1A6D-A895-46ED-BD77-E30D27E22ED6}" dt="2024-12-09T09:31:00.184" v="17"/>
        <pc:sldMkLst>
          <pc:docMk/>
          <pc:sldMk cId="1743845727" sldId="292"/>
        </pc:sldMkLst>
      </pc:sldChg>
      <pc:sldChg chg="modSp mod ord">
        <pc:chgData name="Ajeet Rai" userId="db522b3206d75928" providerId="LiveId" clId="{E25F1A6D-A895-46ED-BD77-E30D27E22ED6}" dt="2024-12-09T09:31:19.558" v="20"/>
        <pc:sldMkLst>
          <pc:docMk/>
          <pc:sldMk cId="2754538125" sldId="293"/>
        </pc:sldMkLst>
      </pc:sldChg>
      <pc:sldChg chg="modSp mod ord">
        <pc:chgData name="Ajeet Rai" userId="db522b3206d75928" providerId="LiveId" clId="{E25F1A6D-A895-46ED-BD77-E30D27E22ED6}" dt="2024-12-09T09:30:20.518" v="12"/>
        <pc:sldMkLst>
          <pc:docMk/>
          <pc:sldMk cId="558719098" sldId="294"/>
        </pc:sldMkLst>
      </pc:sldChg>
      <pc:sldChg chg="modSp mod ord">
        <pc:chgData name="Ajeet Rai" userId="db522b3206d75928" providerId="LiveId" clId="{E25F1A6D-A895-46ED-BD77-E30D27E22ED6}" dt="2024-12-13T01:12:01.844" v="2362" actId="20577"/>
        <pc:sldMkLst>
          <pc:docMk/>
          <pc:sldMk cId="4029724294" sldId="295"/>
        </pc:sldMkLst>
      </pc:sldChg>
      <pc:sldChg chg="modSp mod">
        <pc:chgData name="Ajeet Rai" userId="db522b3206d75928" providerId="LiveId" clId="{E25F1A6D-A895-46ED-BD77-E30D27E22ED6}" dt="2024-12-13T01:33:56.178" v="2437" actId="20577"/>
        <pc:sldMkLst>
          <pc:docMk/>
          <pc:sldMk cId="2631298119" sldId="298"/>
        </pc:sldMkLst>
      </pc:sldChg>
      <pc:sldChg chg="del">
        <pc:chgData name="Ajeet Rai" userId="db522b3206d75928" providerId="LiveId" clId="{E25F1A6D-A895-46ED-BD77-E30D27E22ED6}" dt="2024-12-12T13:40:12.045" v="962" actId="47"/>
        <pc:sldMkLst>
          <pc:docMk/>
          <pc:sldMk cId="1977960033" sldId="299"/>
        </pc:sldMkLst>
      </pc:sldChg>
      <pc:sldChg chg="del">
        <pc:chgData name="Ajeet Rai" userId="db522b3206d75928" providerId="LiveId" clId="{E25F1A6D-A895-46ED-BD77-E30D27E22ED6}" dt="2024-12-12T13:40:09.885" v="961" actId="47"/>
        <pc:sldMkLst>
          <pc:docMk/>
          <pc:sldMk cId="2321488431" sldId="300"/>
        </pc:sldMkLst>
      </pc:sldChg>
      <pc:sldChg chg="del">
        <pc:chgData name="Ajeet Rai" userId="db522b3206d75928" providerId="LiveId" clId="{E25F1A6D-A895-46ED-BD77-E30D27E22ED6}" dt="2024-12-12T13:40:08.782" v="960" actId="47"/>
        <pc:sldMkLst>
          <pc:docMk/>
          <pc:sldMk cId="208767398" sldId="301"/>
        </pc:sldMkLst>
      </pc:sldChg>
      <pc:sldChg chg="del">
        <pc:chgData name="Ajeet Rai" userId="db522b3206d75928" providerId="LiveId" clId="{E25F1A6D-A895-46ED-BD77-E30D27E22ED6}" dt="2024-12-12T13:40:07.538" v="959" actId="47"/>
        <pc:sldMkLst>
          <pc:docMk/>
          <pc:sldMk cId="786514551" sldId="302"/>
        </pc:sldMkLst>
      </pc:sldChg>
      <pc:sldChg chg="del">
        <pc:chgData name="Ajeet Rai" userId="db522b3206d75928" providerId="LiveId" clId="{E25F1A6D-A895-46ED-BD77-E30D27E22ED6}" dt="2024-12-12T13:40:04.239" v="956" actId="47"/>
        <pc:sldMkLst>
          <pc:docMk/>
          <pc:sldMk cId="2778285577" sldId="303"/>
        </pc:sldMkLst>
      </pc:sldChg>
      <pc:sldChg chg="modSp mod ord">
        <pc:chgData name="Ajeet Rai" userId="db522b3206d75928" providerId="LiveId" clId="{E25F1A6D-A895-46ED-BD77-E30D27E22ED6}" dt="2024-12-09T09:32:15.632" v="29"/>
        <pc:sldMkLst>
          <pc:docMk/>
          <pc:sldMk cId="1563355326" sldId="304"/>
        </pc:sldMkLst>
      </pc:sldChg>
      <pc:sldChg chg="del">
        <pc:chgData name="Ajeet Rai" userId="db522b3206d75928" providerId="LiveId" clId="{E25F1A6D-A895-46ED-BD77-E30D27E22ED6}" dt="2024-12-12T13:40:03.022" v="955" actId="47"/>
        <pc:sldMkLst>
          <pc:docMk/>
          <pc:sldMk cId="2783956122" sldId="305"/>
        </pc:sldMkLst>
      </pc:sldChg>
      <pc:sldChg chg="modSp mod ord">
        <pc:chgData name="Ajeet Rai" userId="db522b3206d75928" providerId="LiveId" clId="{E25F1A6D-A895-46ED-BD77-E30D27E22ED6}" dt="2024-12-09T09:32:34.818" v="34"/>
        <pc:sldMkLst>
          <pc:docMk/>
          <pc:sldMk cId="1406049055" sldId="308"/>
        </pc:sldMkLst>
      </pc:sldChg>
      <pc:sldChg chg="del">
        <pc:chgData name="Ajeet Rai" userId="db522b3206d75928" providerId="LiveId" clId="{E25F1A6D-A895-46ED-BD77-E30D27E22ED6}" dt="2024-12-12T13:40:01.373" v="954" actId="47"/>
        <pc:sldMkLst>
          <pc:docMk/>
          <pc:sldMk cId="2979621975" sldId="309"/>
        </pc:sldMkLst>
      </pc:sldChg>
      <pc:sldChg chg="modSp mod ord">
        <pc:chgData name="Ajeet Rai" userId="db522b3206d75928" providerId="LiveId" clId="{E25F1A6D-A895-46ED-BD77-E30D27E22ED6}" dt="2024-12-13T02:36:12.986" v="2463" actId="120"/>
        <pc:sldMkLst>
          <pc:docMk/>
          <pc:sldMk cId="2202717560" sldId="310"/>
        </pc:sldMkLst>
      </pc:sldChg>
      <pc:sldChg chg="del">
        <pc:chgData name="Ajeet Rai" userId="db522b3206d75928" providerId="LiveId" clId="{E25F1A6D-A895-46ED-BD77-E30D27E22ED6}" dt="2024-12-12T13:39:58.537" v="953" actId="2696"/>
        <pc:sldMkLst>
          <pc:docMk/>
          <pc:sldMk cId="793633697" sldId="311"/>
        </pc:sldMkLst>
      </pc:sldChg>
      <pc:sldChg chg="modSp add mod">
        <pc:chgData name="Ajeet Rai" userId="db522b3206d75928" providerId="LiveId" clId="{E25F1A6D-A895-46ED-BD77-E30D27E22ED6}" dt="2024-12-13T01:33:48.089" v="2436" actId="20577"/>
        <pc:sldMkLst>
          <pc:docMk/>
          <pc:sldMk cId="1639621316" sldId="312"/>
        </pc:sldMkLst>
      </pc:sldChg>
      <pc:sldChg chg="addSp modSp add mod">
        <pc:chgData name="Ajeet Rai" userId="db522b3206d75928" providerId="LiveId" clId="{E25F1A6D-A895-46ED-BD77-E30D27E22ED6}" dt="2024-12-13T01:34:05.329" v="2439" actId="20577"/>
        <pc:sldMkLst>
          <pc:docMk/>
          <pc:sldMk cId="395195906" sldId="313"/>
        </pc:sldMkLst>
      </pc:sldChg>
      <pc:sldChg chg="modSp add mod ord">
        <pc:chgData name="Ajeet Rai" userId="db522b3206d75928" providerId="LiveId" clId="{E25F1A6D-A895-46ED-BD77-E30D27E22ED6}" dt="2024-12-12T14:34:04.680" v="1223" actId="20577"/>
        <pc:sldMkLst>
          <pc:docMk/>
          <pc:sldMk cId="282741829" sldId="314"/>
        </pc:sldMkLst>
      </pc:sldChg>
      <pc:sldChg chg="addSp modSp add mod">
        <pc:chgData name="Ajeet Rai" userId="db522b3206d75928" providerId="LiveId" clId="{E25F1A6D-A895-46ED-BD77-E30D27E22ED6}" dt="2024-12-13T01:34:23.198" v="2440" actId="20577"/>
        <pc:sldMkLst>
          <pc:docMk/>
          <pc:sldMk cId="1452052676" sldId="315"/>
        </pc:sldMkLst>
      </pc:sldChg>
      <pc:sldChg chg="modSp add mod ord">
        <pc:chgData name="Ajeet Rai" userId="db522b3206d75928" providerId="LiveId" clId="{E25F1A6D-A895-46ED-BD77-E30D27E22ED6}" dt="2024-12-13T01:34:40.045" v="2443" actId="20577"/>
        <pc:sldMkLst>
          <pc:docMk/>
          <pc:sldMk cId="638136802" sldId="316"/>
        </pc:sldMkLst>
      </pc:sldChg>
      <pc:sldChg chg="addSp delSp modSp add mod ord">
        <pc:chgData name="Ajeet Rai" userId="db522b3206d75928" providerId="LiveId" clId="{E25F1A6D-A895-46ED-BD77-E30D27E22ED6}" dt="2024-12-13T01:35:03.371" v="2445" actId="20577"/>
        <pc:sldMkLst>
          <pc:docMk/>
          <pc:sldMk cId="656710005" sldId="317"/>
        </pc:sldMkLst>
      </pc:sldChg>
      <pc:sldChg chg="delSp modSp add mod">
        <pc:chgData name="Ajeet Rai" userId="db522b3206d75928" providerId="LiveId" clId="{E25F1A6D-A895-46ED-BD77-E30D27E22ED6}" dt="2024-12-12T15:08:09.390" v="1688" actId="20577"/>
        <pc:sldMkLst>
          <pc:docMk/>
          <pc:sldMk cId="182284873" sldId="318"/>
        </pc:sldMkLst>
      </pc:sldChg>
      <pc:sldChg chg="modSp add mod">
        <pc:chgData name="Ajeet Rai" userId="db522b3206d75928" providerId="LiveId" clId="{E25F1A6D-A895-46ED-BD77-E30D27E22ED6}" dt="2024-12-12T15:11:02.301" v="1718" actId="20577"/>
        <pc:sldMkLst>
          <pc:docMk/>
          <pc:sldMk cId="1777748546" sldId="319"/>
        </pc:sldMkLst>
      </pc:sldChg>
      <pc:sldChg chg="modSp add mod">
        <pc:chgData name="Ajeet Rai" userId="db522b3206d75928" providerId="LiveId" clId="{E25F1A6D-A895-46ED-BD77-E30D27E22ED6}" dt="2024-12-12T15:15:25.931" v="1761" actId="20577"/>
        <pc:sldMkLst>
          <pc:docMk/>
          <pc:sldMk cId="3206624134" sldId="320"/>
        </pc:sldMkLst>
      </pc:sldChg>
      <pc:sldChg chg="addSp modSp add mod">
        <pc:chgData name="Ajeet Rai" userId="db522b3206d75928" providerId="LiveId" clId="{E25F1A6D-A895-46ED-BD77-E30D27E22ED6}" dt="2024-12-12T22:44:02.798" v="2262" actId="20577"/>
        <pc:sldMkLst>
          <pc:docMk/>
          <pc:sldMk cId="2484728492" sldId="321"/>
        </pc:sldMkLst>
      </pc:sldChg>
      <pc:sldChg chg="addSp delSp modSp add mod ord">
        <pc:chgData name="Ajeet Rai" userId="db522b3206d75928" providerId="LiveId" clId="{E25F1A6D-A895-46ED-BD77-E30D27E22ED6}" dt="2024-12-12T22:13:04.653" v="1975" actId="20577"/>
        <pc:sldMkLst>
          <pc:docMk/>
          <pc:sldMk cId="3610172519" sldId="322"/>
        </pc:sldMkLst>
      </pc:sldChg>
      <pc:sldChg chg="addSp delSp modSp add mod ord">
        <pc:chgData name="Ajeet Rai" userId="db522b3206d75928" providerId="LiveId" clId="{E25F1A6D-A895-46ED-BD77-E30D27E22ED6}" dt="2024-12-12T22:14:23.069" v="2000" actId="14100"/>
        <pc:sldMkLst>
          <pc:docMk/>
          <pc:sldMk cId="3359552245" sldId="323"/>
        </pc:sldMkLst>
      </pc:sldChg>
      <pc:sldChg chg="addSp delSp modSp add mod ord">
        <pc:chgData name="Ajeet Rai" userId="db522b3206d75928" providerId="LiveId" clId="{E25F1A6D-A895-46ED-BD77-E30D27E22ED6}" dt="2024-12-13T02:21:16.180" v="2454" actId="14100"/>
        <pc:sldMkLst>
          <pc:docMk/>
          <pc:sldMk cId="15412211" sldId="324"/>
        </pc:sldMkLst>
      </pc:sldChg>
      <pc:sldChg chg="addSp delSp modSp add mod">
        <pc:chgData name="Ajeet Rai" userId="db522b3206d75928" providerId="LiveId" clId="{E25F1A6D-A895-46ED-BD77-E30D27E22ED6}" dt="2024-12-13T04:12:55.243" v="2481"/>
        <pc:sldMkLst>
          <pc:docMk/>
          <pc:sldMk cId="347572904" sldId="325"/>
        </pc:sldMkLst>
      </pc:sldChg>
      <pc:sldChg chg="addSp delSp modSp add mod">
        <pc:chgData name="Ajeet Rai" userId="db522b3206d75928" providerId="LiveId" clId="{E25F1A6D-A895-46ED-BD77-E30D27E22ED6}" dt="2024-12-13T04:13:11.832" v="2501"/>
        <pc:sldMkLst>
          <pc:docMk/>
          <pc:sldMk cId="3810825928" sldId="326"/>
        </pc:sldMkLst>
      </pc:sldChg>
      <pc:sldChg chg="delSp modSp add mod">
        <pc:chgData name="Ajeet Rai" userId="db522b3206d75928" providerId="LiveId" clId="{E25F1A6D-A895-46ED-BD77-E30D27E22ED6}" dt="2024-12-12T16:03:14.938" v="1869" actId="404"/>
        <pc:sldMkLst>
          <pc:docMk/>
          <pc:sldMk cId="2761396576" sldId="327"/>
        </pc:sldMkLst>
      </pc:sldChg>
      <pc:sldChg chg="addSp delSp modSp add mod">
        <pc:chgData name="Ajeet Rai" userId="db522b3206d75928" providerId="LiveId" clId="{E25F1A6D-A895-46ED-BD77-E30D27E22ED6}" dt="2024-12-13T04:13:53.223" v="2514" actId="20577"/>
        <pc:sldMkLst>
          <pc:docMk/>
          <pc:sldMk cId="2375363214" sldId="328"/>
        </pc:sldMkLst>
      </pc:sldChg>
      <pc:sldChg chg="addSp modSp add mod">
        <pc:chgData name="Ajeet Rai" userId="db522b3206d75928" providerId="LiveId" clId="{E25F1A6D-A895-46ED-BD77-E30D27E22ED6}" dt="2024-12-13T01:13:09.648" v="2371" actId="20577"/>
        <pc:sldMkLst>
          <pc:docMk/>
          <pc:sldMk cId="625140143" sldId="329"/>
        </pc:sldMkLst>
      </pc:sldChg>
      <pc:sldChg chg="modSp add mod">
        <pc:chgData name="Ajeet Rai" userId="db522b3206d75928" providerId="LiveId" clId="{E25F1A6D-A895-46ED-BD77-E30D27E22ED6}" dt="2024-12-13T01:23:15.772" v="2435" actId="20577"/>
        <pc:sldMkLst>
          <pc:docMk/>
          <pc:sldMk cId="3589709993" sldId="330"/>
        </pc:sldMkLst>
      </pc:sldChg>
    </pc:docChg>
  </pc:docChgLst>
  <pc:docChgLst>
    <pc:chgData name="Ajeet Rai" userId="db522b3206d75928" providerId="LiveId" clId="{5F1366C7-7EBA-4219-9F6C-345D25EF1854}"/>
    <pc:docChg chg="undo custSel addSld delSld modSld sldOrd">
      <pc:chgData name="Ajeet Rai" userId="db522b3206d75928" providerId="LiveId" clId="{5F1366C7-7EBA-4219-9F6C-345D25EF1854}" dt="2024-11-15T00:19:07.515" v="3091" actId="729"/>
      <pc:docMkLst>
        <pc:docMk/>
      </pc:docMkLst>
      <pc:sldChg chg="modSp mod">
        <pc:chgData name="Ajeet Rai" userId="db522b3206d75928" providerId="LiveId" clId="{5F1366C7-7EBA-4219-9F6C-345D25EF1854}" dt="2024-11-13T21:17:28.582" v="122" actId="20577"/>
        <pc:sldMkLst>
          <pc:docMk/>
          <pc:sldMk cId="0" sldId="256"/>
        </pc:sldMkLst>
      </pc:sldChg>
      <pc:sldChg chg="modSp mod">
        <pc:chgData name="Ajeet Rai" userId="db522b3206d75928" providerId="LiveId" clId="{5F1366C7-7EBA-4219-9F6C-345D25EF1854}" dt="2024-11-14T20:57:27.622" v="927" actId="207"/>
        <pc:sldMkLst>
          <pc:docMk/>
          <pc:sldMk cId="0" sldId="257"/>
        </pc:sldMkLst>
      </pc:sldChg>
      <pc:sldChg chg="addSp delSp modSp mod">
        <pc:chgData name="Ajeet Rai" userId="db522b3206d75928" providerId="LiveId" clId="{5F1366C7-7EBA-4219-9F6C-345D25EF1854}" dt="2024-11-15T00:00:21.085" v="3073" actId="20577"/>
        <pc:sldMkLst>
          <pc:docMk/>
          <pc:sldMk cId="0" sldId="259"/>
        </pc:sldMkLst>
      </pc:sldChg>
      <pc:sldChg chg="modSp mod">
        <pc:chgData name="Ajeet Rai" userId="db522b3206d75928" providerId="LiveId" clId="{5F1366C7-7EBA-4219-9F6C-345D25EF1854}" dt="2024-11-15T00:17:11.511" v="3087" actId="12"/>
        <pc:sldMkLst>
          <pc:docMk/>
          <pc:sldMk cId="0" sldId="281"/>
        </pc:sldMkLst>
      </pc:sldChg>
      <pc:sldChg chg="del">
        <pc:chgData name="Ajeet Rai" userId="db522b3206d75928" providerId="LiveId" clId="{5F1366C7-7EBA-4219-9F6C-345D25EF1854}" dt="2024-11-14T04:02:03.353" v="454" actId="47"/>
        <pc:sldMkLst>
          <pc:docMk/>
          <pc:sldMk cId="1286052388" sldId="287"/>
        </pc:sldMkLst>
      </pc:sldChg>
      <pc:sldChg chg="del">
        <pc:chgData name="Ajeet Rai" userId="db522b3206d75928" providerId="LiveId" clId="{5F1366C7-7EBA-4219-9F6C-345D25EF1854}" dt="2024-11-04T02:17:19.110" v="18" actId="47"/>
        <pc:sldMkLst>
          <pc:docMk/>
          <pc:sldMk cId="753867255" sldId="288"/>
        </pc:sldMkLst>
      </pc:sldChg>
      <pc:sldChg chg="modSp mod">
        <pc:chgData name="Ajeet Rai" userId="db522b3206d75928" providerId="LiveId" clId="{5F1366C7-7EBA-4219-9F6C-345D25EF1854}" dt="2024-11-14T20:57:36.171" v="929" actId="207"/>
        <pc:sldMkLst>
          <pc:docMk/>
          <pc:sldMk cId="3297050667" sldId="289"/>
        </pc:sldMkLst>
      </pc:sldChg>
      <pc:sldChg chg="addSp delSp modSp add mod">
        <pc:chgData name="Ajeet Rai" userId="db522b3206d75928" providerId="LiveId" clId="{5F1366C7-7EBA-4219-9F6C-345D25EF1854}" dt="2024-11-14T23:45:27.764" v="2547" actId="403"/>
        <pc:sldMkLst>
          <pc:docMk/>
          <pc:sldMk cId="1530608608" sldId="290"/>
        </pc:sldMkLst>
      </pc:sldChg>
      <pc:sldChg chg="del">
        <pc:chgData name="Ajeet Rai" userId="db522b3206d75928" providerId="LiveId" clId="{5F1366C7-7EBA-4219-9F6C-345D25EF1854}" dt="2024-11-04T02:16:25.686" v="9" actId="47"/>
        <pc:sldMkLst>
          <pc:docMk/>
          <pc:sldMk cId="2028364346" sldId="290"/>
        </pc:sldMkLst>
      </pc:sldChg>
      <pc:sldChg chg="addSp delSp modSp add mod">
        <pc:chgData name="Ajeet Rai" userId="db522b3206d75928" providerId="LiveId" clId="{5F1366C7-7EBA-4219-9F6C-345D25EF1854}" dt="2024-11-15T00:15:08.036" v="3076" actId="404"/>
        <pc:sldMkLst>
          <pc:docMk/>
          <pc:sldMk cId="1057881226" sldId="291"/>
        </pc:sldMkLst>
      </pc:sldChg>
      <pc:sldChg chg="del">
        <pc:chgData name="Ajeet Rai" userId="db522b3206d75928" providerId="LiveId" clId="{5F1366C7-7EBA-4219-9F6C-345D25EF1854}" dt="2024-11-04T02:16:29.924" v="10" actId="47"/>
        <pc:sldMkLst>
          <pc:docMk/>
          <pc:sldMk cId="2592312283" sldId="291"/>
        </pc:sldMkLst>
      </pc:sldChg>
      <pc:sldChg chg="del">
        <pc:chgData name="Ajeet Rai" userId="db522b3206d75928" providerId="LiveId" clId="{5F1366C7-7EBA-4219-9F6C-345D25EF1854}" dt="2024-11-04T02:16:31.596" v="11" actId="47"/>
        <pc:sldMkLst>
          <pc:docMk/>
          <pc:sldMk cId="857815242" sldId="292"/>
        </pc:sldMkLst>
      </pc:sldChg>
      <pc:sldChg chg="addSp delSp modSp add mod">
        <pc:chgData name="Ajeet Rai" userId="db522b3206d75928" providerId="LiveId" clId="{5F1366C7-7EBA-4219-9F6C-345D25EF1854}" dt="2024-11-15T00:15:02.579" v="3075" actId="404"/>
        <pc:sldMkLst>
          <pc:docMk/>
          <pc:sldMk cId="1743845727" sldId="292"/>
        </pc:sldMkLst>
      </pc:sldChg>
      <pc:sldChg chg="del">
        <pc:chgData name="Ajeet Rai" userId="db522b3206d75928" providerId="LiveId" clId="{5F1366C7-7EBA-4219-9F6C-345D25EF1854}" dt="2024-11-04T02:16:35.200" v="12" actId="47"/>
        <pc:sldMkLst>
          <pc:docMk/>
          <pc:sldMk cId="2524496244" sldId="293"/>
        </pc:sldMkLst>
      </pc:sldChg>
      <pc:sldChg chg="addSp delSp modSp add mod">
        <pc:chgData name="Ajeet Rai" userId="db522b3206d75928" providerId="LiveId" clId="{5F1366C7-7EBA-4219-9F6C-345D25EF1854}" dt="2024-11-15T00:15:14.307" v="3077" actId="404"/>
        <pc:sldMkLst>
          <pc:docMk/>
          <pc:sldMk cId="2754538125" sldId="293"/>
        </pc:sldMkLst>
      </pc:sldChg>
      <pc:sldChg chg="addSp delSp modSp add mod">
        <pc:chgData name="Ajeet Rai" userId="db522b3206d75928" providerId="LiveId" clId="{5F1366C7-7EBA-4219-9F6C-345D25EF1854}" dt="2024-11-14T23:44:10.192" v="2544" actId="255"/>
        <pc:sldMkLst>
          <pc:docMk/>
          <pc:sldMk cId="558719098" sldId="294"/>
        </pc:sldMkLst>
      </pc:sldChg>
      <pc:sldChg chg="del">
        <pc:chgData name="Ajeet Rai" userId="db522b3206d75928" providerId="LiveId" clId="{5F1366C7-7EBA-4219-9F6C-345D25EF1854}" dt="2024-11-04T02:16:37.596" v="13" actId="47"/>
        <pc:sldMkLst>
          <pc:docMk/>
          <pc:sldMk cId="2628039389" sldId="294"/>
        </pc:sldMkLst>
      </pc:sldChg>
      <pc:sldChg chg="del">
        <pc:chgData name="Ajeet Rai" userId="db522b3206d75928" providerId="LiveId" clId="{5F1366C7-7EBA-4219-9F6C-345D25EF1854}" dt="2024-11-04T02:16:41.092" v="14" actId="47"/>
        <pc:sldMkLst>
          <pc:docMk/>
          <pc:sldMk cId="3831998303" sldId="295"/>
        </pc:sldMkLst>
      </pc:sldChg>
      <pc:sldChg chg="addSp delSp modSp add mod">
        <pc:chgData name="Ajeet Rai" userId="db522b3206d75928" providerId="LiveId" clId="{5F1366C7-7EBA-4219-9F6C-345D25EF1854}" dt="2024-11-15T00:14:34.971" v="3074" actId="255"/>
        <pc:sldMkLst>
          <pc:docMk/>
          <pc:sldMk cId="4029724294" sldId="295"/>
        </pc:sldMkLst>
      </pc:sldChg>
      <pc:sldChg chg="addSp delSp modSp add del mod">
        <pc:chgData name="Ajeet Rai" userId="db522b3206d75928" providerId="LiveId" clId="{5F1366C7-7EBA-4219-9F6C-345D25EF1854}" dt="2024-11-13T21:29:49.979" v="225" actId="47"/>
        <pc:sldMkLst>
          <pc:docMk/>
          <pc:sldMk cId="3502557117" sldId="296"/>
        </pc:sldMkLst>
      </pc:sldChg>
      <pc:sldChg chg="del">
        <pc:chgData name="Ajeet Rai" userId="db522b3206d75928" providerId="LiveId" clId="{5F1366C7-7EBA-4219-9F6C-345D25EF1854}" dt="2024-11-04T02:16:42.616" v="15" actId="47"/>
        <pc:sldMkLst>
          <pc:docMk/>
          <pc:sldMk cId="4215941987" sldId="296"/>
        </pc:sldMkLst>
      </pc:sldChg>
      <pc:sldChg chg="addSp delSp modSp add del mod">
        <pc:chgData name="Ajeet Rai" userId="db522b3206d75928" providerId="LiveId" clId="{5F1366C7-7EBA-4219-9F6C-345D25EF1854}" dt="2024-11-14T04:02:04.407" v="455" actId="47"/>
        <pc:sldMkLst>
          <pc:docMk/>
          <pc:sldMk cId="1440281606" sldId="297"/>
        </pc:sldMkLst>
      </pc:sldChg>
      <pc:sldChg chg="del">
        <pc:chgData name="Ajeet Rai" userId="db522b3206d75928" providerId="LiveId" clId="{5F1366C7-7EBA-4219-9F6C-345D25EF1854}" dt="2024-11-04T02:17:10.857" v="16" actId="47"/>
        <pc:sldMkLst>
          <pc:docMk/>
          <pc:sldMk cId="4189229684" sldId="297"/>
        </pc:sldMkLst>
      </pc:sldChg>
      <pc:sldChg chg="del">
        <pc:chgData name="Ajeet Rai" userId="db522b3206d75928" providerId="LiveId" clId="{5F1366C7-7EBA-4219-9F6C-345D25EF1854}" dt="2024-11-04T02:17:17.109" v="17" actId="47"/>
        <pc:sldMkLst>
          <pc:docMk/>
          <pc:sldMk cId="2369294039" sldId="298"/>
        </pc:sldMkLst>
      </pc:sldChg>
      <pc:sldChg chg="delSp modSp add mod">
        <pc:chgData name="Ajeet Rai" userId="db522b3206d75928" providerId="LiveId" clId="{5F1366C7-7EBA-4219-9F6C-345D25EF1854}" dt="2024-11-14T03:42:24.632" v="358" actId="20577"/>
        <pc:sldMkLst>
          <pc:docMk/>
          <pc:sldMk cId="2631298119" sldId="298"/>
        </pc:sldMkLst>
      </pc:sldChg>
      <pc:sldChg chg="del">
        <pc:chgData name="Ajeet Rai" userId="db522b3206d75928" providerId="LiveId" clId="{5F1366C7-7EBA-4219-9F6C-345D25EF1854}" dt="2024-11-04T02:17:20.998" v="19" actId="47"/>
        <pc:sldMkLst>
          <pc:docMk/>
          <pc:sldMk cId="475322295" sldId="299"/>
        </pc:sldMkLst>
      </pc:sldChg>
      <pc:sldChg chg="modSp add mod">
        <pc:chgData name="Ajeet Rai" userId="db522b3206d75928" providerId="LiveId" clId="{5F1366C7-7EBA-4219-9F6C-345D25EF1854}" dt="2024-11-14T03:49:15.931" v="423" actId="20577"/>
        <pc:sldMkLst>
          <pc:docMk/>
          <pc:sldMk cId="1977960033" sldId="299"/>
        </pc:sldMkLst>
      </pc:sldChg>
      <pc:sldChg chg="addSp delSp modSp add mod ord">
        <pc:chgData name="Ajeet Rai" userId="db522b3206d75928" providerId="LiveId" clId="{5F1366C7-7EBA-4219-9F6C-345D25EF1854}" dt="2024-11-14T23:38:54.431" v="2403" actId="12"/>
        <pc:sldMkLst>
          <pc:docMk/>
          <pc:sldMk cId="2321488431" sldId="300"/>
        </pc:sldMkLst>
      </pc:sldChg>
      <pc:sldChg chg="del">
        <pc:chgData name="Ajeet Rai" userId="db522b3206d75928" providerId="LiveId" clId="{5F1366C7-7EBA-4219-9F6C-345D25EF1854}" dt="2024-11-04T02:17:29.917" v="21" actId="47"/>
        <pc:sldMkLst>
          <pc:docMk/>
          <pc:sldMk cId="2343749220" sldId="300"/>
        </pc:sldMkLst>
      </pc:sldChg>
      <pc:sldChg chg="addSp delSp modSp add mod ord">
        <pc:chgData name="Ajeet Rai" userId="db522b3206d75928" providerId="LiveId" clId="{5F1366C7-7EBA-4219-9F6C-345D25EF1854}" dt="2024-11-14T23:38:38.737" v="2402" actId="20577"/>
        <pc:sldMkLst>
          <pc:docMk/>
          <pc:sldMk cId="208767398" sldId="301"/>
        </pc:sldMkLst>
      </pc:sldChg>
      <pc:sldChg chg="addSp delSp modSp add mod ord">
        <pc:chgData name="Ajeet Rai" userId="db522b3206d75928" providerId="LiveId" clId="{5F1366C7-7EBA-4219-9F6C-345D25EF1854}" dt="2024-11-14T23:43:12.831" v="2541" actId="1076"/>
        <pc:sldMkLst>
          <pc:docMk/>
          <pc:sldMk cId="786514551" sldId="302"/>
        </pc:sldMkLst>
      </pc:sldChg>
      <pc:sldChg chg="del">
        <pc:chgData name="Ajeet Rai" userId="db522b3206d75928" providerId="LiveId" clId="{5F1366C7-7EBA-4219-9F6C-345D25EF1854}" dt="2024-11-04T02:17:26.980" v="20" actId="47"/>
        <pc:sldMkLst>
          <pc:docMk/>
          <pc:sldMk cId="1832375114" sldId="302"/>
        </pc:sldMkLst>
      </pc:sldChg>
      <pc:sldChg chg="addSp delSp modSp add mod">
        <pc:chgData name="Ajeet Rai" userId="db522b3206d75928" providerId="LiveId" clId="{5F1366C7-7EBA-4219-9F6C-345D25EF1854}" dt="2024-11-15T00:15:19.824" v="3078" actId="404"/>
        <pc:sldMkLst>
          <pc:docMk/>
          <pc:sldMk cId="2778285577" sldId="303"/>
        </pc:sldMkLst>
      </pc:sldChg>
      <pc:sldChg chg="addSp delSp modSp add mod">
        <pc:chgData name="Ajeet Rai" userId="db522b3206d75928" providerId="LiveId" clId="{5F1366C7-7EBA-4219-9F6C-345D25EF1854}" dt="2024-11-15T00:15:25.223" v="3079" actId="404"/>
        <pc:sldMkLst>
          <pc:docMk/>
          <pc:sldMk cId="1563355326" sldId="304"/>
        </pc:sldMkLst>
      </pc:sldChg>
      <pc:sldChg chg="addSp delSp modSp add mod modShow">
        <pc:chgData name="Ajeet Rai" userId="db522b3206d75928" providerId="LiveId" clId="{5F1366C7-7EBA-4219-9F6C-345D25EF1854}" dt="2024-11-15T00:19:07.515" v="3091" actId="729"/>
        <pc:sldMkLst>
          <pc:docMk/>
          <pc:sldMk cId="2783956122" sldId="305"/>
        </pc:sldMkLst>
      </pc:sldChg>
      <pc:sldChg chg="addSp delSp add del mod">
        <pc:chgData name="Ajeet Rai" userId="db522b3206d75928" providerId="LiveId" clId="{5F1366C7-7EBA-4219-9F6C-345D25EF1854}" dt="2024-11-14T06:47:58.855" v="840" actId="2696"/>
        <pc:sldMkLst>
          <pc:docMk/>
          <pc:sldMk cId="1149966676" sldId="306"/>
        </pc:sldMkLst>
      </pc:sldChg>
      <pc:sldChg chg="addSp delSp add del mod">
        <pc:chgData name="Ajeet Rai" userId="db522b3206d75928" providerId="LiveId" clId="{5F1366C7-7EBA-4219-9F6C-345D25EF1854}" dt="2024-11-14T06:48:01.658" v="841" actId="2696"/>
        <pc:sldMkLst>
          <pc:docMk/>
          <pc:sldMk cId="4160006098" sldId="307"/>
        </pc:sldMkLst>
      </pc:sldChg>
      <pc:sldChg chg="addSp delSp modSp add mod">
        <pc:chgData name="Ajeet Rai" userId="db522b3206d75928" providerId="LiveId" clId="{5F1366C7-7EBA-4219-9F6C-345D25EF1854}" dt="2024-11-15T00:18:22.283" v="3090" actId="12"/>
        <pc:sldMkLst>
          <pc:docMk/>
          <pc:sldMk cId="1406049055" sldId="308"/>
        </pc:sldMkLst>
      </pc:sldChg>
      <pc:sldChg chg="addSp delSp modSp add mod">
        <pc:chgData name="Ajeet Rai" userId="db522b3206d75928" providerId="LiveId" clId="{5F1366C7-7EBA-4219-9F6C-345D25EF1854}" dt="2024-11-15T00:18:09.178" v="3089" actId="12"/>
        <pc:sldMkLst>
          <pc:docMk/>
          <pc:sldMk cId="2979621975" sldId="309"/>
        </pc:sldMkLst>
      </pc:sldChg>
      <pc:sldChg chg="addSp delSp modSp add mod">
        <pc:chgData name="Ajeet Rai" userId="db522b3206d75928" providerId="LiveId" clId="{5F1366C7-7EBA-4219-9F6C-345D25EF1854}" dt="2024-11-15T00:17:44.811" v="3088" actId="12"/>
        <pc:sldMkLst>
          <pc:docMk/>
          <pc:sldMk cId="2202717560" sldId="310"/>
        </pc:sldMkLst>
      </pc:sldChg>
      <pc:sldChg chg="delSp modSp add mod">
        <pc:chgData name="Ajeet Rai" userId="db522b3206d75928" providerId="LiveId" clId="{5F1366C7-7EBA-4219-9F6C-345D25EF1854}" dt="2024-11-15T00:15:54.746" v="3083" actId="404"/>
        <pc:sldMkLst>
          <pc:docMk/>
          <pc:sldMk cId="793633697" sldId="311"/>
        </pc:sldMkLst>
      </pc:sldChg>
      <pc:sldMasterChg chg="delSldLayout">
        <pc:chgData name="Ajeet Rai" userId="db522b3206d75928" providerId="LiveId" clId="{5F1366C7-7EBA-4219-9F6C-345D25EF1854}" dt="2024-11-04T02:16:31.596" v="11" actId="47"/>
        <pc:sldMasterMkLst>
          <pc:docMk/>
          <pc:sldMasterMk cId="0" sldId="2147483652"/>
        </pc:sldMasterMkLst>
        <pc:sldLayoutChg chg="del">
          <pc:chgData name="Ajeet Rai" userId="db522b3206d75928" providerId="LiveId" clId="{5F1366C7-7EBA-4219-9F6C-345D25EF1854}" dt="2024-11-04T02:16:31.596" v="11" actId="47"/>
          <pc:sldLayoutMkLst>
            <pc:docMk/>
            <pc:sldMasterMk cId="0" sldId="2147483652"/>
            <pc:sldLayoutMk cId="0" sldId="2147483654"/>
          </pc:sldLayoutMkLst>
        </pc:sldLayoutChg>
      </pc:sldMasterChg>
    </pc:docChg>
  </pc:docChgLst>
  <pc:docChgLst>
    <pc:chgData name="Ajeet Rai" userId="db522b3206d75928" providerId="LiveId" clId="{3FC2D272-E056-4883-92FE-32C4A46CA9A7}"/>
    <pc:docChg chg="undo custSel addSld delSld modSld sldOrd">
      <pc:chgData name="Ajeet Rai" userId="db522b3206d75928" providerId="LiveId" clId="{3FC2D272-E056-4883-92FE-32C4A46CA9A7}" dt="2025-05-08T16:34:50.180" v="2548" actId="20577"/>
      <pc:docMkLst>
        <pc:docMk/>
      </pc:docMkLst>
      <pc:sldChg chg="modSp mod">
        <pc:chgData name="Ajeet Rai" userId="db522b3206d75928" providerId="LiveId" clId="{3FC2D272-E056-4883-92FE-32C4A46CA9A7}" dt="2025-05-06T16:36:02.594" v="38" actId="115"/>
        <pc:sldMkLst>
          <pc:docMk/>
          <pc:sldMk cId="0" sldId="256"/>
        </pc:sldMkLst>
        <pc:spChg chg="mod">
          <ac:chgData name="Ajeet Rai" userId="db522b3206d75928" providerId="LiveId" clId="{3FC2D272-E056-4883-92FE-32C4A46CA9A7}" dt="2025-05-06T16:36:02.594" v="38" actId="115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jeet Rai" userId="db522b3206d75928" providerId="LiveId" clId="{3FC2D272-E056-4883-92FE-32C4A46CA9A7}" dt="2025-05-08T02:14:20.315" v="2323" actId="20577"/>
        <pc:sldMkLst>
          <pc:docMk/>
          <pc:sldMk cId="0" sldId="257"/>
        </pc:sldMkLst>
        <pc:spChg chg="mod">
          <ac:chgData name="Ajeet Rai" userId="db522b3206d75928" providerId="LiveId" clId="{3FC2D272-E056-4883-92FE-32C4A46CA9A7}" dt="2025-05-08T02:14:20.315" v="2323" actId="20577"/>
          <ac:spMkLst>
            <pc:docMk/>
            <pc:sldMk cId="0" sldId="257"/>
            <ac:spMk id="72" creationId="{00000000-0000-0000-0000-000000000000}"/>
          </ac:spMkLst>
        </pc:spChg>
      </pc:sldChg>
      <pc:sldChg chg="del">
        <pc:chgData name="Ajeet Rai" userId="db522b3206d75928" providerId="LiveId" clId="{3FC2D272-E056-4883-92FE-32C4A46CA9A7}" dt="2025-05-06T17:18:11.214" v="198" actId="47"/>
        <pc:sldMkLst>
          <pc:docMk/>
          <pc:sldMk cId="0" sldId="259"/>
        </pc:sldMkLst>
      </pc:sldChg>
      <pc:sldChg chg="modSp mod">
        <pc:chgData name="Ajeet Rai" userId="db522b3206d75928" providerId="LiveId" clId="{3FC2D272-E056-4883-92FE-32C4A46CA9A7}" dt="2025-05-08T02:35:51.218" v="2455" actId="404"/>
        <pc:sldMkLst>
          <pc:docMk/>
          <pc:sldMk cId="0" sldId="281"/>
        </pc:sldMkLst>
        <pc:spChg chg="mod">
          <ac:chgData name="Ajeet Rai" userId="db522b3206d75928" providerId="LiveId" clId="{3FC2D272-E056-4883-92FE-32C4A46CA9A7}" dt="2025-05-08T02:35:51.218" v="2455" actId="404"/>
          <ac:spMkLst>
            <pc:docMk/>
            <pc:sldMk cId="0" sldId="281"/>
            <ac:spMk id="234" creationId="{00000000-0000-0000-0000-000000000000}"/>
          </ac:spMkLst>
        </pc:spChg>
      </pc:sldChg>
      <pc:sldChg chg="del">
        <pc:chgData name="Ajeet Rai" userId="db522b3206d75928" providerId="LiveId" clId="{3FC2D272-E056-4883-92FE-32C4A46CA9A7}" dt="2025-05-06T17:18:09.434" v="197" actId="47"/>
        <pc:sldMkLst>
          <pc:docMk/>
          <pc:sldMk cId="3297050667" sldId="289"/>
        </pc:sldMkLst>
      </pc:sldChg>
      <pc:sldChg chg="del">
        <pc:chgData name="Ajeet Rai" userId="db522b3206d75928" providerId="LiveId" clId="{3FC2D272-E056-4883-92FE-32C4A46CA9A7}" dt="2025-05-06T17:17:57.996" v="192" actId="47"/>
        <pc:sldMkLst>
          <pc:docMk/>
          <pc:sldMk cId="1743845727" sldId="292"/>
        </pc:sldMkLst>
      </pc:sldChg>
      <pc:sldChg chg="del">
        <pc:chgData name="Ajeet Rai" userId="db522b3206d75928" providerId="LiveId" clId="{3FC2D272-E056-4883-92FE-32C4A46CA9A7}" dt="2025-05-06T17:17:59.222" v="193" actId="47"/>
        <pc:sldMkLst>
          <pc:docMk/>
          <pc:sldMk cId="2754538125" sldId="293"/>
        </pc:sldMkLst>
      </pc:sldChg>
      <pc:sldChg chg="del">
        <pc:chgData name="Ajeet Rai" userId="db522b3206d75928" providerId="LiveId" clId="{3FC2D272-E056-4883-92FE-32C4A46CA9A7}" dt="2025-05-06T17:17:56.298" v="191" actId="47"/>
        <pc:sldMkLst>
          <pc:docMk/>
          <pc:sldMk cId="558719098" sldId="294"/>
        </pc:sldMkLst>
      </pc:sldChg>
      <pc:sldChg chg="del">
        <pc:chgData name="Ajeet Rai" userId="db522b3206d75928" providerId="LiveId" clId="{3FC2D272-E056-4883-92FE-32C4A46CA9A7}" dt="2025-05-06T17:17:53.030" v="190" actId="2696"/>
        <pc:sldMkLst>
          <pc:docMk/>
          <pc:sldMk cId="4029724294" sldId="295"/>
        </pc:sldMkLst>
      </pc:sldChg>
      <pc:sldChg chg="del">
        <pc:chgData name="Ajeet Rai" userId="db522b3206d75928" providerId="LiveId" clId="{3FC2D272-E056-4883-92FE-32C4A46CA9A7}" dt="2025-05-06T17:18:16.539" v="200" actId="47"/>
        <pc:sldMkLst>
          <pc:docMk/>
          <pc:sldMk cId="2631298119" sldId="298"/>
        </pc:sldMkLst>
      </pc:sldChg>
      <pc:sldChg chg="del">
        <pc:chgData name="Ajeet Rai" userId="db522b3206d75928" providerId="LiveId" clId="{3FC2D272-E056-4883-92FE-32C4A46CA9A7}" dt="2025-05-06T17:18:01.386" v="194" actId="47"/>
        <pc:sldMkLst>
          <pc:docMk/>
          <pc:sldMk cId="1563355326" sldId="304"/>
        </pc:sldMkLst>
      </pc:sldChg>
      <pc:sldChg chg="del">
        <pc:chgData name="Ajeet Rai" userId="db522b3206d75928" providerId="LiveId" clId="{3FC2D272-E056-4883-92FE-32C4A46CA9A7}" dt="2025-05-06T17:18:02.781" v="195" actId="47"/>
        <pc:sldMkLst>
          <pc:docMk/>
          <pc:sldMk cId="1406049055" sldId="308"/>
        </pc:sldMkLst>
      </pc:sldChg>
      <pc:sldChg chg="del">
        <pc:chgData name="Ajeet Rai" userId="db522b3206d75928" providerId="LiveId" clId="{3FC2D272-E056-4883-92FE-32C4A46CA9A7}" dt="2025-05-06T17:18:04.629" v="196" actId="47"/>
        <pc:sldMkLst>
          <pc:docMk/>
          <pc:sldMk cId="2202717560" sldId="310"/>
        </pc:sldMkLst>
      </pc:sldChg>
      <pc:sldChg chg="del">
        <pc:chgData name="Ajeet Rai" userId="db522b3206d75928" providerId="LiveId" clId="{3FC2D272-E056-4883-92FE-32C4A46CA9A7}" dt="2025-05-06T17:18:14.794" v="199" actId="47"/>
        <pc:sldMkLst>
          <pc:docMk/>
          <pc:sldMk cId="1639621316" sldId="312"/>
        </pc:sldMkLst>
      </pc:sldChg>
      <pc:sldChg chg="del">
        <pc:chgData name="Ajeet Rai" userId="db522b3206d75928" providerId="LiveId" clId="{3FC2D272-E056-4883-92FE-32C4A46CA9A7}" dt="2025-05-06T17:18:17.390" v="201" actId="47"/>
        <pc:sldMkLst>
          <pc:docMk/>
          <pc:sldMk cId="395195906" sldId="313"/>
        </pc:sldMkLst>
      </pc:sldChg>
      <pc:sldChg chg="del">
        <pc:chgData name="Ajeet Rai" userId="db522b3206d75928" providerId="LiveId" clId="{3FC2D272-E056-4883-92FE-32C4A46CA9A7}" dt="2025-05-06T17:18:18.107" v="202" actId="47"/>
        <pc:sldMkLst>
          <pc:docMk/>
          <pc:sldMk cId="282741829" sldId="314"/>
        </pc:sldMkLst>
      </pc:sldChg>
      <pc:sldChg chg="del">
        <pc:chgData name="Ajeet Rai" userId="db522b3206d75928" providerId="LiveId" clId="{3FC2D272-E056-4883-92FE-32C4A46CA9A7}" dt="2025-05-06T17:18:19.672" v="204" actId="47"/>
        <pc:sldMkLst>
          <pc:docMk/>
          <pc:sldMk cId="1452052676" sldId="315"/>
        </pc:sldMkLst>
      </pc:sldChg>
      <pc:sldChg chg="del">
        <pc:chgData name="Ajeet Rai" userId="db522b3206d75928" providerId="LiveId" clId="{3FC2D272-E056-4883-92FE-32C4A46CA9A7}" dt="2025-05-06T17:18:20.311" v="205" actId="47"/>
        <pc:sldMkLst>
          <pc:docMk/>
          <pc:sldMk cId="638136802" sldId="316"/>
        </pc:sldMkLst>
      </pc:sldChg>
      <pc:sldChg chg="del">
        <pc:chgData name="Ajeet Rai" userId="db522b3206d75928" providerId="LiveId" clId="{3FC2D272-E056-4883-92FE-32C4A46CA9A7}" dt="2025-05-06T17:18:22.300" v="207" actId="47"/>
        <pc:sldMkLst>
          <pc:docMk/>
          <pc:sldMk cId="656710005" sldId="317"/>
        </pc:sldMkLst>
      </pc:sldChg>
      <pc:sldChg chg="del">
        <pc:chgData name="Ajeet Rai" userId="db522b3206d75928" providerId="LiveId" clId="{3FC2D272-E056-4883-92FE-32C4A46CA9A7}" dt="2025-05-06T17:18:23.241" v="208" actId="47"/>
        <pc:sldMkLst>
          <pc:docMk/>
          <pc:sldMk cId="182284873" sldId="318"/>
        </pc:sldMkLst>
      </pc:sldChg>
      <pc:sldChg chg="del">
        <pc:chgData name="Ajeet Rai" userId="db522b3206d75928" providerId="LiveId" clId="{3FC2D272-E056-4883-92FE-32C4A46CA9A7}" dt="2025-05-06T17:18:23.960" v="209" actId="47"/>
        <pc:sldMkLst>
          <pc:docMk/>
          <pc:sldMk cId="1777748546" sldId="319"/>
        </pc:sldMkLst>
      </pc:sldChg>
      <pc:sldChg chg="del">
        <pc:chgData name="Ajeet Rai" userId="db522b3206d75928" providerId="LiveId" clId="{3FC2D272-E056-4883-92FE-32C4A46CA9A7}" dt="2025-05-06T17:18:24.889" v="210" actId="47"/>
        <pc:sldMkLst>
          <pc:docMk/>
          <pc:sldMk cId="3206624134" sldId="320"/>
        </pc:sldMkLst>
      </pc:sldChg>
      <pc:sldChg chg="del">
        <pc:chgData name="Ajeet Rai" userId="db522b3206d75928" providerId="LiveId" clId="{3FC2D272-E056-4883-92FE-32C4A46CA9A7}" dt="2025-05-06T17:18:27.674" v="214" actId="47"/>
        <pc:sldMkLst>
          <pc:docMk/>
          <pc:sldMk cId="2484728492" sldId="321"/>
        </pc:sldMkLst>
      </pc:sldChg>
      <pc:sldChg chg="del">
        <pc:chgData name="Ajeet Rai" userId="db522b3206d75928" providerId="LiveId" clId="{3FC2D272-E056-4883-92FE-32C4A46CA9A7}" dt="2025-05-06T17:18:25.655" v="211" actId="47"/>
        <pc:sldMkLst>
          <pc:docMk/>
          <pc:sldMk cId="3610172519" sldId="322"/>
        </pc:sldMkLst>
      </pc:sldChg>
      <pc:sldChg chg="del">
        <pc:chgData name="Ajeet Rai" userId="db522b3206d75928" providerId="LiveId" clId="{3FC2D272-E056-4883-92FE-32C4A46CA9A7}" dt="2025-05-06T17:18:26.461" v="212" actId="47"/>
        <pc:sldMkLst>
          <pc:docMk/>
          <pc:sldMk cId="3359552245" sldId="323"/>
        </pc:sldMkLst>
      </pc:sldChg>
      <pc:sldChg chg="del">
        <pc:chgData name="Ajeet Rai" userId="db522b3206d75928" providerId="LiveId" clId="{3FC2D272-E056-4883-92FE-32C4A46CA9A7}" dt="2025-05-06T17:18:27.095" v="213" actId="47"/>
        <pc:sldMkLst>
          <pc:docMk/>
          <pc:sldMk cId="15412211" sldId="324"/>
        </pc:sldMkLst>
      </pc:sldChg>
      <pc:sldChg chg="del">
        <pc:chgData name="Ajeet Rai" userId="db522b3206d75928" providerId="LiveId" clId="{3FC2D272-E056-4883-92FE-32C4A46CA9A7}" dt="2025-05-06T17:18:28.453" v="215" actId="47"/>
        <pc:sldMkLst>
          <pc:docMk/>
          <pc:sldMk cId="347572904" sldId="325"/>
        </pc:sldMkLst>
      </pc:sldChg>
      <pc:sldChg chg="del">
        <pc:chgData name="Ajeet Rai" userId="db522b3206d75928" providerId="LiveId" clId="{3FC2D272-E056-4883-92FE-32C4A46CA9A7}" dt="2025-05-06T17:18:28.981" v="216" actId="47"/>
        <pc:sldMkLst>
          <pc:docMk/>
          <pc:sldMk cId="3810825928" sldId="326"/>
        </pc:sldMkLst>
      </pc:sldChg>
      <pc:sldChg chg="modSp mod">
        <pc:chgData name="Ajeet Rai" userId="db522b3206d75928" providerId="LiveId" clId="{3FC2D272-E056-4883-92FE-32C4A46CA9A7}" dt="2025-05-08T02:35:44.228" v="2454" actId="2711"/>
        <pc:sldMkLst>
          <pc:docMk/>
          <pc:sldMk cId="2761396576" sldId="327"/>
        </pc:sldMkLst>
        <pc:spChg chg="mod">
          <ac:chgData name="Ajeet Rai" userId="db522b3206d75928" providerId="LiveId" clId="{3FC2D272-E056-4883-92FE-32C4A46CA9A7}" dt="2025-05-08T02:35:44.228" v="2454" actId="2711"/>
          <ac:spMkLst>
            <pc:docMk/>
            <pc:sldMk cId="2761396576" sldId="327"/>
            <ac:spMk id="82" creationId="{ADB35E53-4CF7-9269-74FF-1049A5B64B43}"/>
          </ac:spMkLst>
        </pc:spChg>
      </pc:sldChg>
      <pc:sldChg chg="del">
        <pc:chgData name="Ajeet Rai" userId="db522b3206d75928" providerId="LiveId" clId="{3FC2D272-E056-4883-92FE-32C4A46CA9A7}" dt="2025-05-06T17:18:38.922" v="217" actId="47"/>
        <pc:sldMkLst>
          <pc:docMk/>
          <pc:sldMk cId="2375363214" sldId="328"/>
        </pc:sldMkLst>
      </pc:sldChg>
      <pc:sldChg chg="del">
        <pc:chgData name="Ajeet Rai" userId="db522b3206d75928" providerId="LiveId" clId="{3FC2D272-E056-4883-92FE-32C4A46CA9A7}" dt="2025-05-06T17:18:18.905" v="203" actId="47"/>
        <pc:sldMkLst>
          <pc:docMk/>
          <pc:sldMk cId="625140143" sldId="329"/>
        </pc:sldMkLst>
      </pc:sldChg>
      <pc:sldChg chg="del">
        <pc:chgData name="Ajeet Rai" userId="db522b3206d75928" providerId="LiveId" clId="{3FC2D272-E056-4883-92FE-32C4A46CA9A7}" dt="2025-05-06T17:18:21.365" v="206" actId="47"/>
        <pc:sldMkLst>
          <pc:docMk/>
          <pc:sldMk cId="3589709993" sldId="330"/>
        </pc:sldMkLst>
      </pc:sldChg>
      <pc:sldChg chg="modSp add mod">
        <pc:chgData name="Ajeet Rai" userId="db522b3206d75928" providerId="LiveId" clId="{3FC2D272-E056-4883-92FE-32C4A46CA9A7}" dt="2025-05-08T02:37:05.507" v="2459" actId="20577"/>
        <pc:sldMkLst>
          <pc:docMk/>
          <pc:sldMk cId="3266814030" sldId="331"/>
        </pc:sldMkLst>
        <pc:spChg chg="mod">
          <ac:chgData name="Ajeet Rai" userId="db522b3206d75928" providerId="LiveId" clId="{3FC2D272-E056-4883-92FE-32C4A46CA9A7}" dt="2025-05-08T02:37:05.507" v="2459" actId="20577"/>
          <ac:spMkLst>
            <pc:docMk/>
            <pc:sldMk cId="3266814030" sldId="331"/>
            <ac:spMk id="72" creationId="{219BEF61-7B22-639D-7040-1A5D3C688759}"/>
          </ac:spMkLst>
        </pc:spChg>
      </pc:sldChg>
      <pc:sldChg chg="addSp modSp add mod">
        <pc:chgData name="Ajeet Rai" userId="db522b3206d75928" providerId="LiveId" clId="{3FC2D272-E056-4883-92FE-32C4A46CA9A7}" dt="2025-05-08T02:37:14.743" v="2464" actId="20577"/>
        <pc:sldMkLst>
          <pc:docMk/>
          <pc:sldMk cId="276029147" sldId="332"/>
        </pc:sldMkLst>
        <pc:spChg chg="mod">
          <ac:chgData name="Ajeet Rai" userId="db522b3206d75928" providerId="LiveId" clId="{3FC2D272-E056-4883-92FE-32C4A46CA9A7}" dt="2025-05-08T02:37:14.743" v="2464" actId="20577"/>
          <ac:spMkLst>
            <pc:docMk/>
            <pc:sldMk cId="276029147" sldId="332"/>
            <ac:spMk id="72" creationId="{4DEC1AC5-8D15-A416-03EB-7F844052AD68}"/>
          </ac:spMkLst>
        </pc:spChg>
        <pc:graphicFrameChg chg="add mod modGraphic">
          <ac:chgData name="Ajeet Rai" userId="db522b3206d75928" providerId="LiveId" clId="{3FC2D272-E056-4883-92FE-32C4A46CA9A7}" dt="2025-05-06T16:45:29.985" v="104" actId="14100"/>
          <ac:graphicFrameMkLst>
            <pc:docMk/>
            <pc:sldMk cId="276029147" sldId="332"/>
            <ac:graphicFrameMk id="2" creationId="{54EF56F4-9C44-88B2-53A9-61F41A91F26E}"/>
          </ac:graphicFrameMkLst>
        </pc:graphicFrameChg>
      </pc:sldChg>
      <pc:sldChg chg="addSp delSp modSp add del mod">
        <pc:chgData name="Ajeet Rai" userId="db522b3206d75928" providerId="LiveId" clId="{3FC2D272-E056-4883-92FE-32C4A46CA9A7}" dt="2025-05-07T20:45:49.592" v="2257" actId="2696"/>
        <pc:sldMkLst>
          <pc:docMk/>
          <pc:sldMk cId="3347452671" sldId="333"/>
        </pc:sldMkLst>
      </pc:sldChg>
      <pc:sldChg chg="modSp add mod">
        <pc:chgData name="Ajeet Rai" userId="db522b3206d75928" providerId="LiveId" clId="{3FC2D272-E056-4883-92FE-32C4A46CA9A7}" dt="2025-05-08T16:22:58.132" v="2532" actId="20577"/>
        <pc:sldMkLst>
          <pc:docMk/>
          <pc:sldMk cId="2323764380" sldId="334"/>
        </pc:sldMkLst>
        <pc:spChg chg="mod">
          <ac:chgData name="Ajeet Rai" userId="db522b3206d75928" providerId="LiveId" clId="{3FC2D272-E056-4883-92FE-32C4A46CA9A7}" dt="2025-05-08T16:22:58.132" v="2532" actId="20577"/>
          <ac:spMkLst>
            <pc:docMk/>
            <pc:sldMk cId="2323764380" sldId="334"/>
            <ac:spMk id="72" creationId="{5B581A8D-535C-607C-83DA-6209DBA8FBB9}"/>
          </ac:spMkLst>
        </pc:spChg>
      </pc:sldChg>
      <pc:sldChg chg="modSp add mod">
        <pc:chgData name="Ajeet Rai" userId="db522b3206d75928" providerId="LiveId" clId="{3FC2D272-E056-4883-92FE-32C4A46CA9A7}" dt="2025-05-06T17:22:15.977" v="275" actId="20577"/>
        <pc:sldMkLst>
          <pc:docMk/>
          <pc:sldMk cId="4094050109" sldId="335"/>
        </pc:sldMkLst>
        <pc:spChg chg="mod">
          <ac:chgData name="Ajeet Rai" userId="db522b3206d75928" providerId="LiveId" clId="{3FC2D272-E056-4883-92FE-32C4A46CA9A7}" dt="2025-05-06T17:22:15.977" v="275" actId="20577"/>
          <ac:spMkLst>
            <pc:docMk/>
            <pc:sldMk cId="4094050109" sldId="335"/>
            <ac:spMk id="72" creationId="{03F60E7B-B42B-0A88-B73C-73CA6CFF4B3D}"/>
          </ac:spMkLst>
        </pc:spChg>
      </pc:sldChg>
      <pc:sldChg chg="modSp add mod">
        <pc:chgData name="Ajeet Rai" userId="db522b3206d75928" providerId="LiveId" clId="{3FC2D272-E056-4883-92FE-32C4A46CA9A7}" dt="2025-05-08T02:37:42.087" v="2482" actId="20577"/>
        <pc:sldMkLst>
          <pc:docMk/>
          <pc:sldMk cId="1919702762" sldId="336"/>
        </pc:sldMkLst>
        <pc:spChg chg="mod">
          <ac:chgData name="Ajeet Rai" userId="db522b3206d75928" providerId="LiveId" clId="{3FC2D272-E056-4883-92FE-32C4A46CA9A7}" dt="2025-05-08T02:37:42.087" v="2482" actId="20577"/>
          <ac:spMkLst>
            <pc:docMk/>
            <pc:sldMk cId="1919702762" sldId="336"/>
            <ac:spMk id="72" creationId="{6819E1A6-82EC-924F-E7F6-AC1F85191178}"/>
          </ac:spMkLst>
        </pc:spChg>
      </pc:sldChg>
      <pc:sldChg chg="modSp add mod">
        <pc:chgData name="Ajeet Rai" userId="db522b3206d75928" providerId="LiveId" clId="{3FC2D272-E056-4883-92FE-32C4A46CA9A7}" dt="2025-05-08T02:37:47.555" v="2487" actId="20577"/>
        <pc:sldMkLst>
          <pc:docMk/>
          <pc:sldMk cId="3012035692" sldId="337"/>
        </pc:sldMkLst>
        <pc:spChg chg="mod">
          <ac:chgData name="Ajeet Rai" userId="db522b3206d75928" providerId="LiveId" clId="{3FC2D272-E056-4883-92FE-32C4A46CA9A7}" dt="2025-05-08T02:37:47.555" v="2487" actId="20577"/>
          <ac:spMkLst>
            <pc:docMk/>
            <pc:sldMk cId="3012035692" sldId="337"/>
            <ac:spMk id="72" creationId="{7F10BCDF-E256-8B96-9D9C-C6DF04A6A4E1}"/>
          </ac:spMkLst>
        </pc:spChg>
      </pc:sldChg>
      <pc:sldChg chg="modSp add mod">
        <pc:chgData name="Ajeet Rai" userId="db522b3206d75928" providerId="LiveId" clId="{3FC2D272-E056-4883-92FE-32C4A46CA9A7}" dt="2025-05-08T02:37:24.712" v="2468" actId="20577"/>
        <pc:sldMkLst>
          <pc:docMk/>
          <pc:sldMk cId="2463062094" sldId="338"/>
        </pc:sldMkLst>
        <pc:spChg chg="mod">
          <ac:chgData name="Ajeet Rai" userId="db522b3206d75928" providerId="LiveId" clId="{3FC2D272-E056-4883-92FE-32C4A46CA9A7}" dt="2025-05-08T02:37:24.712" v="2468" actId="20577"/>
          <ac:spMkLst>
            <pc:docMk/>
            <pc:sldMk cId="2463062094" sldId="338"/>
            <ac:spMk id="72" creationId="{DCD3D658-5FB7-7493-BF95-8896806F5F87}"/>
          </ac:spMkLst>
        </pc:spChg>
      </pc:sldChg>
      <pc:sldChg chg="modSp add mod">
        <pc:chgData name="Ajeet Rai" userId="db522b3206d75928" providerId="LiveId" clId="{3FC2D272-E056-4883-92FE-32C4A46CA9A7}" dt="2025-05-08T15:36:39.044" v="2523" actId="313"/>
        <pc:sldMkLst>
          <pc:docMk/>
          <pc:sldMk cId="3708748220" sldId="339"/>
        </pc:sldMkLst>
        <pc:spChg chg="mod">
          <ac:chgData name="Ajeet Rai" userId="db522b3206d75928" providerId="LiveId" clId="{3FC2D272-E056-4883-92FE-32C4A46CA9A7}" dt="2025-05-08T15:36:39.044" v="2523" actId="313"/>
          <ac:spMkLst>
            <pc:docMk/>
            <pc:sldMk cId="3708748220" sldId="339"/>
            <ac:spMk id="72" creationId="{73FCD42C-5639-F509-F38C-D3369DA003CA}"/>
          </ac:spMkLst>
        </pc:spChg>
      </pc:sldChg>
      <pc:sldChg chg="addSp modSp add del mod">
        <pc:chgData name="Ajeet Rai" userId="db522b3206d75928" providerId="LiveId" clId="{3FC2D272-E056-4883-92FE-32C4A46CA9A7}" dt="2025-05-07T15:20:48.187" v="699" actId="2696"/>
        <pc:sldMkLst>
          <pc:docMk/>
          <pc:sldMk cId="355043483" sldId="340"/>
        </pc:sldMkLst>
        <pc:spChg chg="add mod">
          <ac:chgData name="Ajeet Rai" userId="db522b3206d75928" providerId="LiveId" clId="{3FC2D272-E056-4883-92FE-32C4A46CA9A7}" dt="2025-05-07T15:20:06.914" v="670" actId="12"/>
          <ac:spMkLst>
            <pc:docMk/>
            <pc:sldMk cId="355043483" sldId="340"/>
            <ac:spMk id="3" creationId="{102A375E-DACB-1B1C-9813-5F908CBA033A}"/>
          </ac:spMkLst>
        </pc:spChg>
        <pc:spChg chg="mod">
          <ac:chgData name="Ajeet Rai" userId="db522b3206d75928" providerId="LiveId" clId="{3FC2D272-E056-4883-92FE-32C4A46CA9A7}" dt="2025-05-07T15:19:10.951" v="666" actId="20577"/>
          <ac:spMkLst>
            <pc:docMk/>
            <pc:sldMk cId="355043483" sldId="340"/>
            <ac:spMk id="72" creationId="{25F08E1E-D5CA-0806-F134-99239BDDFA17}"/>
          </ac:spMkLst>
        </pc:spChg>
      </pc:sldChg>
      <pc:sldChg chg="addSp add del mod">
        <pc:chgData name="Ajeet Rai" userId="db522b3206d75928" providerId="LiveId" clId="{3FC2D272-E056-4883-92FE-32C4A46CA9A7}" dt="2025-05-07T16:20:01.492" v="941" actId="47"/>
        <pc:sldMkLst>
          <pc:docMk/>
          <pc:sldMk cId="2338574917" sldId="341"/>
        </pc:sldMkLst>
        <pc:spChg chg="add">
          <ac:chgData name="Ajeet Rai" userId="db522b3206d75928" providerId="LiveId" clId="{3FC2D272-E056-4883-92FE-32C4A46CA9A7}" dt="2025-05-07T16:14:23.070" v="867" actId="22"/>
          <ac:spMkLst>
            <pc:docMk/>
            <pc:sldMk cId="2338574917" sldId="341"/>
            <ac:spMk id="3" creationId="{7B09C490-DC56-4B59-AB8E-5F7C9FA24E0E}"/>
          </ac:spMkLst>
        </pc:spChg>
      </pc:sldChg>
      <pc:sldChg chg="add del">
        <pc:chgData name="Ajeet Rai" userId="db522b3206d75928" providerId="LiveId" clId="{3FC2D272-E056-4883-92FE-32C4A46CA9A7}" dt="2025-05-07T16:20:03.199" v="942" actId="47"/>
        <pc:sldMkLst>
          <pc:docMk/>
          <pc:sldMk cId="769306686" sldId="342"/>
        </pc:sldMkLst>
      </pc:sldChg>
      <pc:sldChg chg="addSp delSp modSp add mod">
        <pc:chgData name="Ajeet Rai" userId="db522b3206d75928" providerId="LiveId" clId="{3FC2D272-E056-4883-92FE-32C4A46CA9A7}" dt="2025-05-08T02:37:58.418" v="2495" actId="20577"/>
        <pc:sldMkLst>
          <pc:docMk/>
          <pc:sldMk cId="3015414930" sldId="343"/>
        </pc:sldMkLst>
        <pc:spChg chg="mod">
          <ac:chgData name="Ajeet Rai" userId="db522b3206d75928" providerId="LiveId" clId="{3FC2D272-E056-4883-92FE-32C4A46CA9A7}" dt="2025-05-08T02:37:58.418" v="2495" actId="20577"/>
          <ac:spMkLst>
            <pc:docMk/>
            <pc:sldMk cId="3015414930" sldId="343"/>
            <ac:spMk id="72" creationId="{C198DF34-FA06-7827-4DD7-68EFF04BC3D5}"/>
          </ac:spMkLst>
        </pc:spChg>
        <pc:graphicFrameChg chg="add del mod modGraphic">
          <ac:chgData name="Ajeet Rai" userId="db522b3206d75928" providerId="LiveId" clId="{3FC2D272-E056-4883-92FE-32C4A46CA9A7}" dt="2025-05-07T16:11:39.788" v="859" actId="478"/>
          <ac:graphicFrameMkLst>
            <pc:docMk/>
            <pc:sldMk cId="3015414930" sldId="343"/>
            <ac:graphicFrameMk id="2" creationId="{72EA17F1-6817-5347-CE9F-18BFA3D7B537}"/>
          </ac:graphicFrameMkLst>
        </pc:graphicFrameChg>
        <pc:graphicFrameChg chg="add mod modGraphic">
          <ac:chgData name="Ajeet Rai" userId="db522b3206d75928" providerId="LiveId" clId="{3FC2D272-E056-4883-92FE-32C4A46CA9A7}" dt="2025-05-07T16:13:09.496" v="865" actId="12385"/>
          <ac:graphicFrameMkLst>
            <pc:docMk/>
            <pc:sldMk cId="3015414930" sldId="343"/>
            <ac:graphicFrameMk id="3" creationId="{008C4A4F-7D8B-51E6-0A40-A1BB9B1C51F7}"/>
          </ac:graphicFrameMkLst>
        </pc:graphicFrameChg>
      </pc:sldChg>
      <pc:sldChg chg="modSp add mod ord">
        <pc:chgData name="Ajeet Rai" userId="db522b3206d75928" providerId="LiveId" clId="{3FC2D272-E056-4883-92FE-32C4A46CA9A7}" dt="2025-05-08T02:38:03.271" v="2500" actId="20577"/>
        <pc:sldMkLst>
          <pc:docMk/>
          <pc:sldMk cId="1509835338" sldId="344"/>
        </pc:sldMkLst>
        <pc:spChg chg="mod">
          <ac:chgData name="Ajeet Rai" userId="db522b3206d75928" providerId="LiveId" clId="{3FC2D272-E056-4883-92FE-32C4A46CA9A7}" dt="2025-05-08T02:38:03.271" v="2500" actId="20577"/>
          <ac:spMkLst>
            <pc:docMk/>
            <pc:sldMk cId="1509835338" sldId="344"/>
            <ac:spMk id="72" creationId="{1C48B432-60B0-649C-002C-3E71DA24E482}"/>
          </ac:spMkLst>
        </pc:spChg>
      </pc:sldChg>
      <pc:sldChg chg="modSp add mod">
        <pc:chgData name="Ajeet Rai" userId="db522b3206d75928" providerId="LiveId" clId="{3FC2D272-E056-4883-92FE-32C4A46CA9A7}" dt="2025-05-08T02:38:11.030" v="2510" actId="20577"/>
        <pc:sldMkLst>
          <pc:docMk/>
          <pc:sldMk cId="3593197014" sldId="345"/>
        </pc:sldMkLst>
        <pc:spChg chg="mod">
          <ac:chgData name="Ajeet Rai" userId="db522b3206d75928" providerId="LiveId" clId="{3FC2D272-E056-4883-92FE-32C4A46CA9A7}" dt="2025-05-08T02:38:11.030" v="2510" actId="20577"/>
          <ac:spMkLst>
            <pc:docMk/>
            <pc:sldMk cId="3593197014" sldId="345"/>
            <ac:spMk id="72" creationId="{3BE94CDF-6D7D-DBA6-424C-351D66E2A828}"/>
          </ac:spMkLst>
        </pc:spChg>
      </pc:sldChg>
      <pc:sldChg chg="addSp modSp add mod">
        <pc:chgData name="Ajeet Rai" userId="db522b3206d75928" providerId="LiveId" clId="{3FC2D272-E056-4883-92FE-32C4A46CA9A7}" dt="2025-05-08T02:33:55.936" v="2439" actId="2711"/>
        <pc:sldMkLst>
          <pc:docMk/>
          <pc:sldMk cId="1608757336" sldId="346"/>
        </pc:sldMkLst>
        <pc:spChg chg="mod">
          <ac:chgData name="Ajeet Rai" userId="db522b3206d75928" providerId="LiveId" clId="{3FC2D272-E056-4883-92FE-32C4A46CA9A7}" dt="2025-05-08T02:33:55.936" v="2439" actId="2711"/>
          <ac:spMkLst>
            <pc:docMk/>
            <pc:sldMk cId="1608757336" sldId="346"/>
            <ac:spMk id="72" creationId="{B90DF593-6474-C102-4576-2CCA10C2420C}"/>
          </ac:spMkLst>
        </pc:spChg>
        <pc:picChg chg="add mod">
          <ac:chgData name="Ajeet Rai" userId="db522b3206d75928" providerId="LiveId" clId="{3FC2D272-E056-4883-92FE-32C4A46CA9A7}" dt="2025-05-07T17:07:44.731" v="1247" actId="1076"/>
          <ac:picMkLst>
            <pc:docMk/>
            <pc:sldMk cId="1608757336" sldId="346"/>
            <ac:picMk id="3" creationId="{9BE656A9-0AEC-B002-50DA-0EA45B57D1B1}"/>
          </ac:picMkLst>
        </pc:picChg>
      </pc:sldChg>
      <pc:sldChg chg="addSp delSp modSp add mod">
        <pc:chgData name="Ajeet Rai" userId="db522b3206d75928" providerId="LiveId" clId="{3FC2D272-E056-4883-92FE-32C4A46CA9A7}" dt="2025-05-08T02:34:06.793" v="2440" actId="403"/>
        <pc:sldMkLst>
          <pc:docMk/>
          <pc:sldMk cId="2777466678" sldId="347"/>
        </pc:sldMkLst>
        <pc:spChg chg="mod">
          <ac:chgData name="Ajeet Rai" userId="db522b3206d75928" providerId="LiveId" clId="{3FC2D272-E056-4883-92FE-32C4A46CA9A7}" dt="2025-05-08T02:34:06.793" v="2440" actId="403"/>
          <ac:spMkLst>
            <pc:docMk/>
            <pc:sldMk cId="2777466678" sldId="347"/>
            <ac:spMk id="72" creationId="{8411EBFF-7716-367A-3F33-6297A01BA168}"/>
          </ac:spMkLst>
        </pc:spChg>
        <pc:picChg chg="del">
          <ac:chgData name="Ajeet Rai" userId="db522b3206d75928" providerId="LiveId" clId="{3FC2D272-E056-4883-92FE-32C4A46CA9A7}" dt="2025-05-07T17:09:35.750" v="1252" actId="478"/>
          <ac:picMkLst>
            <pc:docMk/>
            <pc:sldMk cId="2777466678" sldId="347"/>
            <ac:picMk id="3" creationId="{985C0CD6-5400-8928-E37C-39DBAE77CD39}"/>
          </ac:picMkLst>
        </pc:picChg>
        <pc:picChg chg="add mod">
          <ac:chgData name="Ajeet Rai" userId="db522b3206d75928" providerId="LiveId" clId="{3FC2D272-E056-4883-92FE-32C4A46CA9A7}" dt="2025-05-07T17:09:39.092" v="1254" actId="1076"/>
          <ac:picMkLst>
            <pc:docMk/>
            <pc:sldMk cId="2777466678" sldId="347"/>
            <ac:picMk id="4" creationId="{2DBD7113-9C9B-C118-2B10-117876F80BCD}"/>
          </ac:picMkLst>
        </pc:picChg>
      </pc:sldChg>
      <pc:sldChg chg="addSp delSp modSp add mod">
        <pc:chgData name="Ajeet Rai" userId="db522b3206d75928" providerId="LiveId" clId="{3FC2D272-E056-4883-92FE-32C4A46CA9A7}" dt="2025-05-08T02:34:18.991" v="2442" actId="2711"/>
        <pc:sldMkLst>
          <pc:docMk/>
          <pc:sldMk cId="3252191420" sldId="348"/>
        </pc:sldMkLst>
        <pc:spChg chg="mod">
          <ac:chgData name="Ajeet Rai" userId="db522b3206d75928" providerId="LiveId" clId="{3FC2D272-E056-4883-92FE-32C4A46CA9A7}" dt="2025-05-08T02:34:18.991" v="2442" actId="2711"/>
          <ac:spMkLst>
            <pc:docMk/>
            <pc:sldMk cId="3252191420" sldId="348"/>
            <ac:spMk id="72" creationId="{2F9320D9-0AB5-83AE-9784-EBA82FF774D0}"/>
          </ac:spMkLst>
        </pc:spChg>
        <pc:picChg chg="add mod">
          <ac:chgData name="Ajeet Rai" userId="db522b3206d75928" providerId="LiveId" clId="{3FC2D272-E056-4883-92FE-32C4A46CA9A7}" dt="2025-05-07T17:15:51.423" v="1357" actId="1076"/>
          <ac:picMkLst>
            <pc:docMk/>
            <pc:sldMk cId="3252191420" sldId="348"/>
            <ac:picMk id="3" creationId="{93BF8EAA-7509-F550-EB7F-C1B4DC99AFB0}"/>
          </ac:picMkLst>
        </pc:picChg>
        <pc:picChg chg="del">
          <ac:chgData name="Ajeet Rai" userId="db522b3206d75928" providerId="LiveId" clId="{3FC2D272-E056-4883-92FE-32C4A46CA9A7}" dt="2025-05-07T17:12:58.216" v="1328" actId="478"/>
          <ac:picMkLst>
            <pc:docMk/>
            <pc:sldMk cId="3252191420" sldId="348"/>
            <ac:picMk id="4" creationId="{D8C0810A-1052-9979-C6D2-55DAB55C3005}"/>
          </ac:picMkLst>
        </pc:picChg>
      </pc:sldChg>
      <pc:sldChg chg="addSp delSp modSp add mod">
        <pc:chgData name="Ajeet Rai" userId="db522b3206d75928" providerId="LiveId" clId="{3FC2D272-E056-4883-92FE-32C4A46CA9A7}" dt="2025-05-08T02:34:27.992" v="2444" actId="403"/>
        <pc:sldMkLst>
          <pc:docMk/>
          <pc:sldMk cId="1260300943" sldId="349"/>
        </pc:sldMkLst>
        <pc:spChg chg="mod">
          <ac:chgData name="Ajeet Rai" userId="db522b3206d75928" providerId="LiveId" clId="{3FC2D272-E056-4883-92FE-32C4A46CA9A7}" dt="2025-05-08T02:34:27.992" v="2444" actId="403"/>
          <ac:spMkLst>
            <pc:docMk/>
            <pc:sldMk cId="1260300943" sldId="349"/>
            <ac:spMk id="72" creationId="{266317E7-0CB1-1711-5949-3942EE8AD35A}"/>
          </ac:spMkLst>
        </pc:spChg>
        <pc:picChg chg="del">
          <ac:chgData name="Ajeet Rai" userId="db522b3206d75928" providerId="LiveId" clId="{3FC2D272-E056-4883-92FE-32C4A46CA9A7}" dt="2025-05-07T17:16:32.605" v="1359" actId="478"/>
          <ac:picMkLst>
            <pc:docMk/>
            <pc:sldMk cId="1260300943" sldId="349"/>
            <ac:picMk id="3" creationId="{F28D68D2-6C01-A8B6-A70C-EF8D024B8313}"/>
          </ac:picMkLst>
        </pc:picChg>
        <pc:picChg chg="add mod">
          <ac:chgData name="Ajeet Rai" userId="db522b3206d75928" providerId="LiveId" clId="{3FC2D272-E056-4883-92FE-32C4A46CA9A7}" dt="2025-05-07T17:22:30.035" v="1427" actId="1076"/>
          <ac:picMkLst>
            <pc:docMk/>
            <pc:sldMk cId="1260300943" sldId="349"/>
            <ac:picMk id="4" creationId="{C3EEB34E-9F28-A9AA-92C5-7DE45E54C4BC}"/>
          </ac:picMkLst>
        </pc:picChg>
      </pc:sldChg>
      <pc:sldChg chg="addSp delSp modSp add mod">
        <pc:chgData name="Ajeet Rai" userId="db522b3206d75928" providerId="LiveId" clId="{3FC2D272-E056-4883-92FE-32C4A46CA9A7}" dt="2025-05-08T02:34:36.642" v="2445" actId="403"/>
        <pc:sldMkLst>
          <pc:docMk/>
          <pc:sldMk cId="2805940899" sldId="350"/>
        </pc:sldMkLst>
        <pc:spChg chg="mod">
          <ac:chgData name="Ajeet Rai" userId="db522b3206d75928" providerId="LiveId" clId="{3FC2D272-E056-4883-92FE-32C4A46CA9A7}" dt="2025-05-08T02:34:36.642" v="2445" actId="403"/>
          <ac:spMkLst>
            <pc:docMk/>
            <pc:sldMk cId="2805940899" sldId="350"/>
            <ac:spMk id="72" creationId="{E5B153E7-9FF7-96CE-BFAC-973FE826A0B3}"/>
          </ac:spMkLst>
        </pc:spChg>
        <pc:picChg chg="add mod">
          <ac:chgData name="Ajeet Rai" userId="db522b3206d75928" providerId="LiveId" clId="{3FC2D272-E056-4883-92FE-32C4A46CA9A7}" dt="2025-05-07T17:27:21.382" v="1469" actId="14100"/>
          <ac:picMkLst>
            <pc:docMk/>
            <pc:sldMk cId="2805940899" sldId="350"/>
            <ac:picMk id="3" creationId="{90E32033-9F6A-8424-14C1-CD92CAAC0A52}"/>
          </ac:picMkLst>
        </pc:picChg>
        <pc:picChg chg="del">
          <ac:chgData name="Ajeet Rai" userId="db522b3206d75928" providerId="LiveId" clId="{3FC2D272-E056-4883-92FE-32C4A46CA9A7}" dt="2025-05-07T17:25:30.385" v="1451" actId="478"/>
          <ac:picMkLst>
            <pc:docMk/>
            <pc:sldMk cId="2805940899" sldId="350"/>
            <ac:picMk id="4" creationId="{68BCBE39-BDB7-0F17-4558-B86A0733AD5B}"/>
          </ac:picMkLst>
        </pc:picChg>
      </pc:sldChg>
      <pc:sldChg chg="addSp delSp modSp add mod">
        <pc:chgData name="Ajeet Rai" userId="db522b3206d75928" providerId="LiveId" clId="{3FC2D272-E056-4883-92FE-32C4A46CA9A7}" dt="2025-05-08T02:34:43.905" v="2446" actId="403"/>
        <pc:sldMkLst>
          <pc:docMk/>
          <pc:sldMk cId="153657055" sldId="351"/>
        </pc:sldMkLst>
        <pc:spChg chg="mod">
          <ac:chgData name="Ajeet Rai" userId="db522b3206d75928" providerId="LiveId" clId="{3FC2D272-E056-4883-92FE-32C4A46CA9A7}" dt="2025-05-08T02:34:43.905" v="2446" actId="403"/>
          <ac:spMkLst>
            <pc:docMk/>
            <pc:sldMk cId="153657055" sldId="351"/>
            <ac:spMk id="72" creationId="{90C6222A-AA79-A4C5-0C2B-B4709D04136F}"/>
          </ac:spMkLst>
        </pc:spChg>
        <pc:picChg chg="del">
          <ac:chgData name="Ajeet Rai" userId="db522b3206d75928" providerId="LiveId" clId="{3FC2D272-E056-4883-92FE-32C4A46CA9A7}" dt="2025-05-07T17:27:40.605" v="1471" actId="478"/>
          <ac:picMkLst>
            <pc:docMk/>
            <pc:sldMk cId="153657055" sldId="351"/>
            <ac:picMk id="3" creationId="{558DFFF4-A9B6-3521-8DEB-F3051B0496ED}"/>
          </ac:picMkLst>
        </pc:picChg>
        <pc:picChg chg="add del mod">
          <ac:chgData name="Ajeet Rai" userId="db522b3206d75928" providerId="LiveId" clId="{3FC2D272-E056-4883-92FE-32C4A46CA9A7}" dt="2025-05-07T17:29:10.008" v="1476" actId="478"/>
          <ac:picMkLst>
            <pc:docMk/>
            <pc:sldMk cId="153657055" sldId="351"/>
            <ac:picMk id="4" creationId="{7FBD3035-ECAD-6A45-CC83-84FBDD96123D}"/>
          </ac:picMkLst>
        </pc:picChg>
        <pc:picChg chg="add mod">
          <ac:chgData name="Ajeet Rai" userId="db522b3206d75928" providerId="LiveId" clId="{3FC2D272-E056-4883-92FE-32C4A46CA9A7}" dt="2025-05-07T17:29:32.720" v="1485" actId="14100"/>
          <ac:picMkLst>
            <pc:docMk/>
            <pc:sldMk cId="153657055" sldId="351"/>
            <ac:picMk id="6" creationId="{1F0E90CE-AF32-751F-E52F-8B30368E0007}"/>
          </ac:picMkLst>
        </pc:picChg>
      </pc:sldChg>
      <pc:sldChg chg="addSp delSp modSp add mod">
        <pc:chgData name="Ajeet Rai" userId="db522b3206d75928" providerId="LiveId" clId="{3FC2D272-E056-4883-92FE-32C4A46CA9A7}" dt="2025-05-08T02:38:32.964" v="2513" actId="20577"/>
        <pc:sldMkLst>
          <pc:docMk/>
          <pc:sldMk cId="2765262683" sldId="352"/>
        </pc:sldMkLst>
        <pc:spChg chg="mod">
          <ac:chgData name="Ajeet Rai" userId="db522b3206d75928" providerId="LiveId" clId="{3FC2D272-E056-4883-92FE-32C4A46CA9A7}" dt="2025-05-08T02:38:32.964" v="2513" actId="20577"/>
          <ac:spMkLst>
            <pc:docMk/>
            <pc:sldMk cId="2765262683" sldId="352"/>
            <ac:spMk id="72" creationId="{90D0A2B2-7359-2DE2-1D05-70D6ACE6677B}"/>
          </ac:spMkLst>
        </pc:spChg>
        <pc:picChg chg="add mod">
          <ac:chgData name="Ajeet Rai" userId="db522b3206d75928" providerId="LiveId" clId="{3FC2D272-E056-4883-92FE-32C4A46CA9A7}" dt="2025-05-07T20:21:47.619" v="1848" actId="1076"/>
          <ac:picMkLst>
            <pc:docMk/>
            <pc:sldMk cId="2765262683" sldId="352"/>
            <ac:picMk id="3" creationId="{5262AC96-286F-15A6-7CDA-BB4EA83A0D19}"/>
          </ac:picMkLst>
        </pc:picChg>
        <pc:picChg chg="del">
          <ac:chgData name="Ajeet Rai" userId="db522b3206d75928" providerId="LiveId" clId="{3FC2D272-E056-4883-92FE-32C4A46CA9A7}" dt="2025-05-07T17:30:13.950" v="1487" actId="478"/>
          <ac:picMkLst>
            <pc:docMk/>
            <pc:sldMk cId="2765262683" sldId="352"/>
            <ac:picMk id="6" creationId="{9C47971E-AEE9-338C-BCE2-EB59F6C4FF54}"/>
          </ac:picMkLst>
        </pc:picChg>
      </pc:sldChg>
      <pc:sldChg chg="addSp modSp add mod">
        <pc:chgData name="Ajeet Rai" userId="db522b3206d75928" providerId="LiveId" clId="{3FC2D272-E056-4883-92FE-32C4A46CA9A7}" dt="2025-05-08T02:35:21.912" v="2451" actId="403"/>
        <pc:sldMkLst>
          <pc:docMk/>
          <pc:sldMk cId="3031540557" sldId="353"/>
        </pc:sldMkLst>
        <pc:spChg chg="mod">
          <ac:chgData name="Ajeet Rai" userId="db522b3206d75928" providerId="LiveId" clId="{3FC2D272-E056-4883-92FE-32C4A46CA9A7}" dt="2025-05-08T02:35:21.912" v="2451" actId="403"/>
          <ac:spMkLst>
            <pc:docMk/>
            <pc:sldMk cId="3031540557" sldId="353"/>
            <ac:spMk id="72" creationId="{30E3F834-77EC-75DD-8C6B-A4DB7C94B4E9}"/>
          </ac:spMkLst>
        </pc:spChg>
        <pc:picChg chg="add mod">
          <ac:chgData name="Ajeet Rai" userId="db522b3206d75928" providerId="LiveId" clId="{3FC2D272-E056-4883-92FE-32C4A46CA9A7}" dt="2025-05-07T17:34:56.458" v="1527" actId="1076"/>
          <ac:picMkLst>
            <pc:docMk/>
            <pc:sldMk cId="3031540557" sldId="353"/>
            <ac:picMk id="3" creationId="{4EB577E9-B059-CB5B-32CC-312E24A91A81}"/>
          </ac:picMkLst>
        </pc:picChg>
        <pc:picChg chg="add mod">
          <ac:chgData name="Ajeet Rai" userId="db522b3206d75928" providerId="LiveId" clId="{3FC2D272-E056-4883-92FE-32C4A46CA9A7}" dt="2025-05-07T17:35:05.308" v="1529" actId="14100"/>
          <ac:picMkLst>
            <pc:docMk/>
            <pc:sldMk cId="3031540557" sldId="353"/>
            <ac:picMk id="5" creationId="{DC29C29A-F185-835B-3B79-9B86389D70FF}"/>
          </ac:picMkLst>
        </pc:picChg>
      </pc:sldChg>
      <pc:sldChg chg="addSp delSp modSp add mod">
        <pc:chgData name="Ajeet Rai" userId="db522b3206d75928" providerId="LiveId" clId="{3FC2D272-E056-4883-92FE-32C4A46CA9A7}" dt="2025-05-08T02:35:28.653" v="2452" actId="403"/>
        <pc:sldMkLst>
          <pc:docMk/>
          <pc:sldMk cId="2689812700" sldId="354"/>
        </pc:sldMkLst>
        <pc:spChg chg="mod">
          <ac:chgData name="Ajeet Rai" userId="db522b3206d75928" providerId="LiveId" clId="{3FC2D272-E056-4883-92FE-32C4A46CA9A7}" dt="2025-05-08T02:35:28.653" v="2452" actId="403"/>
          <ac:spMkLst>
            <pc:docMk/>
            <pc:sldMk cId="2689812700" sldId="354"/>
            <ac:spMk id="72" creationId="{427385A8-E978-244D-493E-5D6D066F0179}"/>
          </ac:spMkLst>
        </pc:spChg>
        <pc:picChg chg="del">
          <ac:chgData name="Ajeet Rai" userId="db522b3206d75928" providerId="LiveId" clId="{3FC2D272-E056-4883-92FE-32C4A46CA9A7}" dt="2025-05-07T17:36:13.289" v="1542" actId="478"/>
          <ac:picMkLst>
            <pc:docMk/>
            <pc:sldMk cId="2689812700" sldId="354"/>
            <ac:picMk id="3" creationId="{62BF9050-3F9E-E144-D3BA-98B4CFC26138}"/>
          </ac:picMkLst>
        </pc:picChg>
        <pc:picChg chg="add mod">
          <ac:chgData name="Ajeet Rai" userId="db522b3206d75928" providerId="LiveId" clId="{3FC2D272-E056-4883-92FE-32C4A46CA9A7}" dt="2025-05-07T17:37:18.372" v="1556" actId="1076"/>
          <ac:picMkLst>
            <pc:docMk/>
            <pc:sldMk cId="2689812700" sldId="354"/>
            <ac:picMk id="4" creationId="{9D2D39CE-F145-D339-388F-0610BB466B31}"/>
          </ac:picMkLst>
        </pc:picChg>
        <pc:picChg chg="del">
          <ac:chgData name="Ajeet Rai" userId="db522b3206d75928" providerId="LiveId" clId="{3FC2D272-E056-4883-92FE-32C4A46CA9A7}" dt="2025-05-07T17:36:14.041" v="1543" actId="478"/>
          <ac:picMkLst>
            <pc:docMk/>
            <pc:sldMk cId="2689812700" sldId="354"/>
            <ac:picMk id="5" creationId="{996DEF5E-B7FF-0B02-EE1D-B49BA3F18655}"/>
          </ac:picMkLst>
        </pc:picChg>
      </pc:sldChg>
      <pc:sldChg chg="addSp delSp modSp add mod">
        <pc:chgData name="Ajeet Rai" userId="db522b3206d75928" providerId="LiveId" clId="{3FC2D272-E056-4883-92FE-32C4A46CA9A7}" dt="2025-05-08T02:38:37.131" v="2517" actId="20577"/>
        <pc:sldMkLst>
          <pc:docMk/>
          <pc:sldMk cId="3831592469" sldId="355"/>
        </pc:sldMkLst>
        <pc:spChg chg="mod">
          <ac:chgData name="Ajeet Rai" userId="db522b3206d75928" providerId="LiveId" clId="{3FC2D272-E056-4883-92FE-32C4A46CA9A7}" dt="2025-05-08T02:38:37.131" v="2517" actId="20577"/>
          <ac:spMkLst>
            <pc:docMk/>
            <pc:sldMk cId="3831592469" sldId="355"/>
            <ac:spMk id="72" creationId="{7776C7E3-D1BD-3BAB-B7A1-8734AAEDC947}"/>
          </ac:spMkLst>
        </pc:spChg>
        <pc:picChg chg="del">
          <ac:chgData name="Ajeet Rai" userId="db522b3206d75928" providerId="LiveId" clId="{3FC2D272-E056-4883-92FE-32C4A46CA9A7}" dt="2025-05-07T20:22:23.831" v="1850" actId="478"/>
          <ac:picMkLst>
            <pc:docMk/>
            <pc:sldMk cId="3831592469" sldId="355"/>
            <ac:picMk id="3" creationId="{D8F0AE1A-5B02-8BC2-D1DA-EC9AF6E2A58F}"/>
          </ac:picMkLst>
        </pc:picChg>
        <pc:picChg chg="add mod">
          <ac:chgData name="Ajeet Rai" userId="db522b3206d75928" providerId="LiveId" clId="{3FC2D272-E056-4883-92FE-32C4A46CA9A7}" dt="2025-05-07T20:24:20.831" v="1875" actId="14100"/>
          <ac:picMkLst>
            <pc:docMk/>
            <pc:sldMk cId="3831592469" sldId="355"/>
            <ac:picMk id="4" creationId="{E4104ECC-8779-2AC2-B8A7-3EAEEB4708A8}"/>
          </ac:picMkLst>
        </pc:picChg>
      </pc:sldChg>
      <pc:sldChg chg="addSp delSp modSp add mod">
        <pc:chgData name="Ajeet Rai" userId="db522b3206d75928" providerId="LiveId" clId="{3FC2D272-E056-4883-92FE-32C4A46CA9A7}" dt="2025-05-08T16:34:50.180" v="2548" actId="20577"/>
        <pc:sldMkLst>
          <pc:docMk/>
          <pc:sldMk cId="3086003931" sldId="356"/>
        </pc:sldMkLst>
        <pc:spChg chg="mod">
          <ac:chgData name="Ajeet Rai" userId="db522b3206d75928" providerId="LiveId" clId="{3FC2D272-E056-4883-92FE-32C4A46CA9A7}" dt="2025-05-08T16:34:50.180" v="2548" actId="20577"/>
          <ac:spMkLst>
            <pc:docMk/>
            <pc:sldMk cId="3086003931" sldId="356"/>
            <ac:spMk id="72" creationId="{719772F9-3C60-E4DE-FDAA-525556C3C75B}"/>
          </ac:spMkLst>
        </pc:spChg>
        <pc:picChg chg="add mod">
          <ac:chgData name="Ajeet Rai" userId="db522b3206d75928" providerId="LiveId" clId="{3FC2D272-E056-4883-92FE-32C4A46CA9A7}" dt="2025-05-07T20:26:15.670" v="1890" actId="14100"/>
          <ac:picMkLst>
            <pc:docMk/>
            <pc:sldMk cId="3086003931" sldId="356"/>
            <ac:picMk id="3" creationId="{F16FEEE9-2220-6D82-0B85-9D5F795F6D81}"/>
          </ac:picMkLst>
        </pc:picChg>
        <pc:picChg chg="del">
          <ac:chgData name="Ajeet Rai" userId="db522b3206d75928" providerId="LiveId" clId="{3FC2D272-E056-4883-92FE-32C4A46CA9A7}" dt="2025-05-07T20:24:34.639" v="1877" actId="478"/>
          <ac:picMkLst>
            <pc:docMk/>
            <pc:sldMk cId="3086003931" sldId="356"/>
            <ac:picMk id="4" creationId="{5892EEEC-72A5-6C84-7C05-64D32542AF9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CA91D69-6BEF-E5A8-2E27-6BB094D3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22CAA2C6-CE95-5418-8791-834A021917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2A450694-EB17-65CA-D89A-51999D5EB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67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1651E95-0AE8-9326-1706-57DD08D8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BE8C1F11-1B47-FBBA-B2DD-3150A5AB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25D423E8-F68C-2226-BAC5-D06D8B3E5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51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4FC5B77-5A4A-C742-9866-F5A9C80F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0B971214-B292-36AC-E42C-1B5067982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BE4C3A35-CB5F-6038-CCC6-BFEFF602F1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603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C33437E-D8B1-6C6E-58F7-FCA6667F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37942794-3B86-60AB-E1C9-2769D0CEB8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F7373E3B-37F9-3DD4-F002-8B6DA3896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34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C47F578-4257-AA24-7147-F58CDAE7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3FF53007-31A6-3B64-5EFE-091B106A38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C246A1FB-2705-6A8E-D96B-C6A3EBA5E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39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15199D5-5870-EA2B-A2ED-2D59DE80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F956CC03-8DAA-66FC-43FA-8C4405811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4193B50-CABA-8D95-12C8-18878DC10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167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42015D-B422-BE49-A6B1-779AECC5C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857ED280-9080-28BB-0EFA-0D730B1A2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28AC0F5-6754-A9F5-0C85-C002B7060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659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DB583E6-074C-DEBC-B75C-92599833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43B16FCD-AA93-9C4C-6697-E30B9D20D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C77194C1-06CA-6119-D255-765BBB7EB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538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1C76EDB-E0C2-B88A-8695-91D4CE10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B3EB54F8-6492-E986-2A29-3FF5CD86B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29A4F829-C0C8-6224-132F-D23D3408A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5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CD31F0E-71D6-93C7-2832-0D3B2D85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328542B1-4AE5-AB40-85F8-253E5BB34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4FA9C19E-D8B4-3951-15BB-FBEB80FEB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099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7AAA5DE-425C-62B2-3407-C72EA3E58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9661AC57-AB7D-4151-FA90-AAD898B61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814AFB1A-DB2B-BAF1-C8A2-984FC3890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086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FBA3225-023C-1A09-5EEC-E30CA8D58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4F8FA190-2CA6-BE0E-9B21-AEDF4D6A0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B565C25A-7E93-6ADF-FFA2-A305F207B4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368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3B10EAE-125F-CAE9-FDB9-57F7EBFF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0C15B45B-B448-9402-7005-8A6869B03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F45B91A-3764-15B3-3019-5F6259210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217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5C173DC-9429-2283-2819-90B0851A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19853339-45FE-F461-E53F-D6837A69AB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731AE04F-2ED1-CC44-BE6C-F94EFCB39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0075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100C5FA-76AF-DFEF-7B0F-DF38F1DD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EBFD44EA-1883-FB2E-BFEF-51C6FAAAD3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E5BCEF7E-E858-8324-71E8-9E5685276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51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147832F-F670-3633-FCB2-D394C562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81151012-8FF9-6BB9-91CC-7066B90CD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F49C2F3-A6C8-93D7-0F6B-253D277CD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4385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1a612ba1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1a612ba16_0_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d1a612ba16_0_1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1a612ba1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1a612ba16_0_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d1a612ba16_0_10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30272FD-B307-0822-18B0-E1257D8DB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03F8724E-A0BE-63ED-DA45-31FACDCE2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D368FC9-9007-357B-E202-11276C987C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06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BEEA592-CC9D-3B20-41E9-E170D4655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322BADAE-01F3-96C1-D12C-563767FD4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633E145-76CA-6402-9303-9A2EC9DFB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9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81A8592-2E3C-75A6-22AB-EEEBE0FB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5B657D25-2E66-19AE-2EF8-9CC9DE9F0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0192E8BF-1EE0-CA36-9D48-16E9E4EED9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646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205E8D2-5DF4-F9A9-4C4A-EC324394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1340BF19-90C6-423E-7BAD-1DC5148BC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3392DE7A-530A-5B2D-8A4F-B8467DC79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69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2A054AB-1D57-2E19-D585-CE2E8341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891F3833-7A78-2D32-99E9-D213D8836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203EFF43-AD82-6AAA-BE2E-7B3F43F3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62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3680E8C-470E-2B3F-5591-A5BF44BE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E4CA9CE0-91DA-FA99-746D-A49FC63D2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E1A5CF1D-2BAF-548E-AA66-3D31EBDF2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058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A7E1E4E-EDFD-9D8E-2D3E-D98A22B2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>
            <a:extLst>
              <a:ext uri="{FF2B5EF4-FFF2-40B4-BE49-F238E27FC236}">
                <a16:creationId xmlns:a16="http://schemas.microsoft.com/office/drawing/2014/main" id="{9C511C59-CF95-1F44-D482-42B0D370E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>
            <a:extLst>
              <a:ext uri="{FF2B5EF4-FFF2-40B4-BE49-F238E27FC236}">
                <a16:creationId xmlns:a16="http://schemas.microsoft.com/office/drawing/2014/main" id="{C49EFA71-F32E-3CEC-653C-DA209A840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285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Logo">
  <p:cSld name="SBU 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9" descr="SBU stack_2clr_cmyk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275" y="2543175"/>
            <a:ext cx="5253037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1 Photo">
  <p:cSld name="SBU Bulleted Text 1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>
            <a:spLocks noGrp="1"/>
          </p:cNvSpPr>
          <p:nvPr>
            <p:ph type="pic" idx="2"/>
          </p:nvPr>
        </p:nvSpPr>
        <p:spPr>
          <a:xfrm>
            <a:off x="5036146" y="1094981"/>
            <a:ext cx="4107900" cy="517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body" idx="4"/>
          </p:nvPr>
        </p:nvSpPr>
        <p:spPr>
          <a:xfrm>
            <a:off x="457199" y="1392239"/>
            <a:ext cx="4229100" cy="4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M Logo">
  <p:cSld name="SBM Log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7" descr="SBM stack_2clr_pms1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450" y="2552700"/>
            <a:ext cx="5245099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 Children's Logo">
  <p:cSld name="SB Children's Log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8" descr="sb_childrens_horizstack_3c_CMYK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298" y="2235200"/>
            <a:ext cx="6076004" cy="238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Title Slide">
  <p:cSld name="SBU 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B60225"/>
              </a:buClr>
              <a:buSzPts val="4400"/>
              <a:buFont typeface="Helvetica Neue"/>
              <a:buNone/>
              <a:defRPr sz="4400"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Centered Paragraph Text">
  <p:cSld name="SBU Centered Paragraph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body" idx="3"/>
          </p:nvPr>
        </p:nvSpPr>
        <p:spPr>
          <a:xfrm>
            <a:off x="457200" y="1066801"/>
            <a:ext cx="8229600" cy="5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60225"/>
              </a:buClr>
              <a:buSzPts val="3200"/>
              <a:buFont typeface="Helvetica Neue"/>
              <a:buNone/>
              <a:defRPr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Full Page Photo">
  <p:cSld name="SBU Full Page Ph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44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44"/>
          <p:cNvSpPr txBox="1">
            <a:spLocks noGrp="1"/>
          </p:cNvSpPr>
          <p:nvPr>
            <p:ph type="body" idx="1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body" idx="2"/>
          </p:nvPr>
        </p:nvSpPr>
        <p:spPr>
          <a:xfrm>
            <a:off x="0" y="6288062"/>
            <a:ext cx="9144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>
            <a:spLocks noGrp="1"/>
          </p:cNvSpPr>
          <p:nvPr>
            <p:ph type="pic" idx="3"/>
          </p:nvPr>
        </p:nvSpPr>
        <p:spPr>
          <a:xfrm>
            <a:off x="0" y="1091259"/>
            <a:ext cx="9144000" cy="5205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3 Photo">
  <p:cSld name="SBU Bulleted Text 3 Pho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body" idx="1"/>
          </p:nvPr>
        </p:nvSpPr>
        <p:spPr>
          <a:xfrm>
            <a:off x="457199" y="1384047"/>
            <a:ext cx="5275800" cy="4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body" idx="2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>
            <a:spLocks noGrp="1"/>
          </p:cNvSpPr>
          <p:nvPr>
            <p:ph type="pic" idx="3"/>
          </p:nvPr>
        </p:nvSpPr>
        <p:spPr>
          <a:xfrm>
            <a:off x="6087218" y="1094980"/>
            <a:ext cx="3056700" cy="166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" name="Google Shape;55;p49"/>
          <p:cNvSpPr txBox="1">
            <a:spLocks noGrp="1"/>
          </p:cNvSpPr>
          <p:nvPr>
            <p:ph type="body" idx="4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>
            <a:spLocks noGrp="1"/>
          </p:cNvSpPr>
          <p:nvPr>
            <p:ph type="pic" idx="5"/>
          </p:nvPr>
        </p:nvSpPr>
        <p:spPr>
          <a:xfrm>
            <a:off x="6087218" y="4619039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49"/>
          <p:cNvSpPr>
            <a:spLocks noGrp="1"/>
          </p:cNvSpPr>
          <p:nvPr>
            <p:ph type="pic" idx="6"/>
          </p:nvPr>
        </p:nvSpPr>
        <p:spPr>
          <a:xfrm>
            <a:off x="6087218" y="2850446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 descr="PPTbackground_Red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0" y="0"/>
            <a:ext cx="9144000" cy="149225"/>
          </a:xfrm>
          <a:prstGeom prst="rect">
            <a:avLst/>
          </a:prstGeom>
          <a:noFill/>
          <a:ln>
            <a:noFill/>
          </a:ln>
          <a:effectLst>
            <a:outerShdw blurRad="136525" dist="38100" dir="2700000" algn="tl" rotWithShape="0">
              <a:srgbClr val="000000">
                <a:alpha val="42350"/>
              </a:srgbClr>
            </a:outerShdw>
          </a:effectLst>
        </p:spPr>
      </p:pic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0" descr="SBU horz_2clr_cmyk.ep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/>
          <p:nvPr/>
        </p:nvSpPr>
        <p:spPr>
          <a:xfrm>
            <a:off x="0" y="6278563"/>
            <a:ext cx="9144000" cy="579300"/>
          </a:xfrm>
          <a:prstGeom prst="rect">
            <a:avLst/>
          </a:prstGeom>
          <a:solidFill>
            <a:srgbClr val="B60225"/>
          </a:solidFill>
          <a:ln>
            <a:noFill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0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am.miah@stonybrook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VVO-Financial/Finance/blob/main/LPM_rank_cors.m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Risk_measu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Analysis of Risk Measure Rankings: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 for Portfolio Optimization Under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Varying Risk Aversion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2025/05/08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Siam Miah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 Kumar Rai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Applied Mathematics and Statistics, Stony Brook University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siam.miah@stonybrook.edu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ajeetkumar.rai@stonybrook.edu</a:t>
            </a:r>
            <a:endParaRPr sz="2000" b="1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dk1"/>
                </a:solidFill>
              </a:rPr>
              <a:t> </a:t>
            </a:r>
            <a:endParaRPr dirty="0"/>
          </a:p>
          <a:p>
            <a:pPr marL="571500" lvl="0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None/>
            </a:pPr>
            <a:br>
              <a:rPr lang="en-US" sz="24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685EE53-7BBB-CF0E-7CEA-E3CB26526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1C48B432-60B0-649C-002C-3E71DA24E482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170322"/>
                <a:ext cx="9143999" cy="5571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CORRELATION - II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rgbClr val="C00000"/>
                  </a:solidFill>
                </a:endParaRP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Spearman’s Rank Correlation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chemeClr val="dk1"/>
                  </a:solidFill>
                </a:endParaRP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chemeClr val="dk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Measures the strength and direction of the monotonic relationship between two ranked variables.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is the square of difference between the ranks of corresponding values of the two variables.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n is the number of observations</a:t>
                </a: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4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1C48B432-60B0-649C-002C-3E71DA24E4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170322"/>
                <a:ext cx="9143999" cy="5571910"/>
              </a:xfrm>
              <a:prstGeom prst="rect">
                <a:avLst/>
              </a:prstGeom>
              <a:blipFill>
                <a:blip r:embed="rId3"/>
                <a:stretch>
                  <a:fillRect l="-1067" t="-6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3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E31F546-3976-0BAF-23E3-9A70AA28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3BE94CDF-6D7D-DBA6-424C-351D66E2A828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176284"/>
                <a:ext cx="9143999" cy="5559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CORRELATION - III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2400" b="1" dirty="0">
                  <a:solidFill>
                    <a:srgbClr val="C00000"/>
                  </a:solidFill>
                </a:endParaRP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Kendall’s Tau Correlation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chemeClr val="dk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Kendall’s tau coefficient, denoted by τ, assesses the ordinal association between two measured quantities.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C is the number of concordant pairs,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D is the number of discordant pairs,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n is the total number of observations.</a:t>
                </a: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4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3BE94CDF-6D7D-DBA6-424C-351D66E2A82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176284"/>
                <a:ext cx="9143999" cy="5559984"/>
              </a:xfrm>
              <a:prstGeom prst="rect">
                <a:avLst/>
              </a:prstGeom>
              <a:blipFill>
                <a:blip r:embed="rId3"/>
                <a:stretch>
                  <a:fillRect l="-1067" t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9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EB43D20-6923-79C6-2711-656F331E5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03F60E7B-B42B-0A88-B73C-73CA6CFF4B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2540507"/>
            <a:ext cx="9143999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C00000"/>
                </a:solidFill>
              </a:rPr>
              <a:t>CASE  STUDY</a:t>
            </a:r>
            <a:endParaRPr lang="en-US" sz="40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40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5454371-47A8-7B6A-C5C0-9CC2437C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5B581A8D-535C-607C-83DA-6209DBA8FBB9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129572"/>
                <a:ext cx="9143999" cy="5653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CASE STUDY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rgbClr val="C00000"/>
                  </a:solidFill>
                </a:endParaRPr>
              </a:p>
              <a:p>
                <a:pPr indent="0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Data  Preparation</a:t>
                </a:r>
                <a:endParaRPr lang="en-IN" sz="1600" b="1" dirty="0">
                  <a:solidFill>
                    <a:schemeClr val="dk1"/>
                  </a:solidFill>
                </a:endParaRP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1" dirty="0">
                    <a:solidFill>
                      <a:schemeClr val="dk1"/>
                    </a:solidFill>
                    <a:latin typeface="Helvetica Neue" panose="020B0604020202020204" charset="0"/>
                  </a:rPr>
                  <a:t> 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Retrieved S&amp;P 500 stock list from Wikipedia.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Collected daily closing prices from Yahoo finance for all stocks and index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Time Period : Jan 2018 to Dec 2024.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Excluded 21 stocks due to excessive missing values.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Computed returns to normalize price changes: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1400" b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ar-AE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</a:t>
                </a:r>
                <a:r>
                  <a:rPr lang="en-IN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is the return at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</a:t>
                </a:r>
                <a:r>
                  <a:rPr lang="en-IN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</a:t>
                </a:r>
                <a:r>
                  <a:rPr lang="en-IN" sz="140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is the price of the asset at time t and t-1.</a:t>
                </a: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4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4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5B581A8D-535C-607C-83DA-6209DBA8FBB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129572"/>
                <a:ext cx="9143999" cy="5653407"/>
              </a:xfrm>
              <a:prstGeom prst="rect">
                <a:avLst/>
              </a:prstGeom>
              <a:blipFill>
                <a:blip r:embed="rId3"/>
                <a:stretch>
                  <a:fillRect l="-1200" t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76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D8FDCD1-DC2C-9067-14E1-5358946F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B90DF593-6474-C102-4576-2CCA10C242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43862"/>
            <a:ext cx="9063317" cy="2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Risk Measure Computation</a:t>
            </a:r>
            <a:r>
              <a:rPr lang="en-IN" sz="1600" b="1" dirty="0">
                <a:solidFill>
                  <a:schemeClr val="dk1"/>
                </a:solidFill>
              </a:rPr>
              <a:t> 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  <a:latin typeface="Helvetica Neue" panose="020B0604020202020204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Set threshold Q to 0.2 and quantile level Q to 0.1.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solidFill>
                  <a:schemeClr val="tx1"/>
                </a:solidFill>
                <a:latin typeface="Helvetica Neue" panose="020B0604020202020204" charset="0"/>
              </a:rPr>
              <a:t>Fred Viole risk : </a:t>
            </a: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EDoR, </a:t>
            </a:r>
            <a:r>
              <a:rPr lang="en-US" sz="1400" dirty="0" err="1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CDaR</a:t>
            </a: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, CVaR, LPM1, LPM2, LPM3, and LPM4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Added risk measures :Max Drawdown, </a:t>
            </a:r>
            <a:r>
              <a:rPr lang="en-US" sz="1400" dirty="0" err="1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, Volatility, and Downside Beta</a:t>
            </a:r>
            <a:endParaRPr lang="en-IN" sz="14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656A9-0AEC-B002-50DA-0EA45B57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15" y="4357965"/>
            <a:ext cx="715427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81CC9B6-A5EC-051D-BC9F-E6CD4AB5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8411EBFF-7716-367A-3F33-6297A01BA1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67742"/>
            <a:ext cx="9063317" cy="26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Rank Computation</a:t>
            </a:r>
            <a:r>
              <a:rPr lang="en-IN" sz="1600" b="1" dirty="0">
                <a:solidFill>
                  <a:schemeClr val="dk1"/>
                </a:solidFill>
              </a:rPr>
              <a:t> 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Ranked each stock according to its risk measure in ascending order.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Higher rank represent higher risk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7113-9C9B-C118-2B10-117876F8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2" y="4010746"/>
            <a:ext cx="764964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E4A6358-29D6-768F-4FB1-D893AE150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2F9320D9-0AB5-83AE-9784-EBA82FF774D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22124"/>
            <a:ext cx="8982635" cy="258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Risk measure analysis</a:t>
            </a:r>
            <a:endParaRPr lang="en-IN" sz="1600" b="1" dirty="0">
              <a:solidFill>
                <a:schemeClr val="dk1"/>
              </a:solidFill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Compared Spearman and Kendall correlations of risk measures.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Correlation of downside beta with other risk measures is lower.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Kendall’s correlation shows less correlation among risk measures as compared to Spearman’s.</a:t>
            </a:r>
            <a:endParaRPr lang="en-IN" sz="14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F8EAA-7509-F550-EB7F-C1B4DC99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43" y="3307212"/>
            <a:ext cx="5614728" cy="28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DBC2A61-9EA5-B181-1E12-E91F7B83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266317E7-0CB1-1711-5949-3942EE8AD3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78926"/>
            <a:ext cx="8982635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Risk Measure Sensitivity – I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Repeated risk analysis using different thresholds and quantile levels.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CVaR (Q = 0.1 vs. Q = 0.05): Shows slightly lower correlation (~0.97).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CDaR</a:t>
            </a: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(Q = 0.1 vs. Q = 0.05): Values lie close to the diagonal in the plot with correlation 1.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EDoR (Q = 0.2 vs. Q = 0.3): Maintains near-perfect correlation with correlation (~0.99).</a:t>
            </a:r>
            <a:endParaRPr lang="en-IN" sz="14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EB34E-9F28-A9AA-92C5-7DE45E54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40" y="4222006"/>
            <a:ext cx="5457818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E11C28-06C7-1E97-201F-6B72224A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E5B153E7-9FF7-96CE-BFAC-973FE826A0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78926"/>
            <a:ext cx="8982635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Risk Measure Sensitivity – II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IN" sz="14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Conducted analysis using both Spearman and Kendall correlation methods.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Kendall's correlation generally showed weaker relationships between risk measures.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Kendall correlations slightly increased for Q = 0.05 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32033-9F6A-8424-14C1-CD92CAAC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55" y="3140876"/>
            <a:ext cx="4247058" cy="31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4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E1C5F8A-77A5-3E93-5E6A-2B5B498A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90C6222A-AA79-A4C5-0C2B-B4709D041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78926"/>
            <a:ext cx="8982635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Sector Effects</a:t>
            </a:r>
            <a:endParaRPr lang="en-IN" sz="16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Extended risk analysis to all 11 GICS sectors.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The Real Estate sector showed consistently low correlations across risk measures.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E90CE-AF32-751F-E52F-8B30368E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3" y="2453619"/>
            <a:ext cx="4697506" cy="37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/>
          <p:cNvSpPr txBox="1">
            <a:spLocks noGrp="1"/>
          </p:cNvSpPr>
          <p:nvPr>
            <p:ph type="body" idx="2"/>
          </p:nvPr>
        </p:nvSpPr>
        <p:spPr>
          <a:xfrm>
            <a:off x="0" y="1230914"/>
            <a:ext cx="9143999" cy="545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INTRODUCTION</a:t>
            </a: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Extension of Fred Viole’s framework with additional downside risk measures for a broader risk analysis.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Newly included risk metrics: Max Drawdown, Value at Risk (</a:t>
            </a:r>
            <a:r>
              <a:rPr lang="en-US" sz="1400" dirty="0" err="1">
                <a:solidFill>
                  <a:schemeClr val="tx1"/>
                </a:solidFill>
              </a:rPr>
              <a:t>VaR</a:t>
            </a:r>
            <a:r>
              <a:rPr lang="en-US" sz="1400" dirty="0">
                <a:solidFill>
                  <a:schemeClr val="tx1"/>
                </a:solidFill>
              </a:rPr>
              <a:t>), Volatility, and Downside Beta.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Comprehensive downside risk coverage including EDoR, </a:t>
            </a:r>
            <a:r>
              <a:rPr lang="en-US" sz="1400" dirty="0" err="1">
                <a:solidFill>
                  <a:schemeClr val="tx1"/>
                </a:solidFill>
              </a:rPr>
              <a:t>CDaR</a:t>
            </a:r>
            <a:r>
              <a:rPr lang="en-US" sz="1400" dirty="0">
                <a:solidFill>
                  <a:schemeClr val="tx1"/>
                </a:solidFill>
              </a:rPr>
              <a:t>, CVaR, and LPM1–LPM4.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Enhanced correlation analysis by integrating Kendall’s correlation alongside Spearman’s.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Portfolio optimization using CVaR minimization techniques.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Evaluation of risk stability across different time windows to test robustness of risk rankings.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EC1BABF-75F4-37A1-B95E-40087481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90D0A2B2-7359-2DE2-1D05-70D6ACE6677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31647"/>
            <a:ext cx="9144001" cy="40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Portfolio Construction - I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Used 2018–2019 daily returns of S&amp;P 500 stocks.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Calculate the weights of stocks using CVaR risk minimization.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     Minimize: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400" i="1" dirty="0" err="1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cvar</a:t>
            </a: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risk(0.90, matrix scenarios)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     Constraint: ==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     linear(matrix budget)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i="1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     Box:&gt;= 0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2AC96-286F-15A6-7CDA-BB4EA83A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88" y="3630707"/>
            <a:ext cx="5074024" cy="25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6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8A16992-8CB1-9B12-74DB-0F9BBA430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7776C7E3-D1BD-3BAB-B7A1-8734AAEDC9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31647"/>
            <a:ext cx="9144001" cy="40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Portfolio Construction - II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Analyzed top and bottom 10 stocks based on CVaR-optimized weights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Assessed their Max Drawdown and Volatility over the test period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Top-weighted stocks showed higher rank.</a:t>
            </a:r>
            <a:endParaRPr lang="en-IN" sz="14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04ECC-8779-2AC2-B8A7-3EAEEB47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06" y="3429001"/>
            <a:ext cx="5266787" cy="2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7BF6817-0B07-E8D3-8BBB-F30EAD4C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719772F9-3C60-E4DE-FDAA-525556C3C7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13950"/>
            <a:ext cx="9144001" cy="407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IN" sz="1600" b="1" dirty="0">
                <a:solidFill>
                  <a:srgbClr val="C00000"/>
                </a:solidFill>
              </a:rPr>
              <a:t>Portfolio Construction - III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Assigned weighted importance to 9 risk measures based on conservative risk preferences.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EDoR= 0, CVaR=Max Drawdown=0.2, Volatility= 0.15, LPM1= 0.05, LPM2= 0.1,LPM3 0.1, LPM4= 0.15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Downside Beta=0.05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Calculated a composite risk score per stock to capture overall downside risk exposure.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FEEE9-2220-6D82-0B85-9D5F795F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3429000"/>
            <a:ext cx="682214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417F574-2056-C093-4A5B-37138D109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30E3F834-77EC-75DD-8C6B-A4DB7C94B4E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78926"/>
            <a:ext cx="8982635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Time Stability and Predictive Power - I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Created datasets for six 2-year periods using a 1-year rolling window.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Computed risk measures ranked them in ascending order by risk score.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 and CVaR consistently captured downside risk effectively across time.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LPM3 was less reliable, showing weaker performance across periods.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577E9-B059-CB5B-32CC-312E24A9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0783"/>
            <a:ext cx="4673465" cy="21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9C29A-F185-835B-3B79-9B86389D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465" y="3892773"/>
            <a:ext cx="4470535" cy="21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4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F11D6A3-3AAD-1105-DDDE-7DCDDB0A4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427385A8-E978-244D-493E-5D6D066F01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78926"/>
            <a:ext cx="8982635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CASE STUDY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Time Stability and Predictive Power - II</a:t>
            </a:r>
          </a:p>
          <a:p>
            <a:pPr indent="0">
              <a:lnSpc>
                <a:spcPct val="115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Analyzed stocks with a rank higher than 400.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Rankings remained largely unchanged across the different periods.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D39CE-F145-D339-388F-0610BB46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64" y="2943159"/>
            <a:ext cx="7557071" cy="31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1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1EACDAF-2BE7-A229-2109-29A9D8D2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ADB35E53-4CF7-9269-74FF-1049A5B64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74667"/>
            <a:ext cx="904538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CONCLUSION</a:t>
            </a: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Analyzed risk measures at both stock and sector levels and sensitivity across metrics.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Focused on minimizing CVaR risk in portfolio construction.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Explored portfolio composition changes under a conservative risk appetite profile.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kern="100" dirty="0">
              <a:solidFill>
                <a:schemeClr val="tx1"/>
              </a:solidFill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400" kern="100" dirty="0">
                <a:solidFill>
                  <a:schemeClr val="tx1"/>
                </a:solidFill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 rankings for top stocks across multiple rolling window periods.</a:t>
            </a:r>
            <a:endParaRPr lang="en-IN" sz="1400" kern="100" dirty="0">
              <a:solidFill>
                <a:schemeClr val="tx1"/>
              </a:solidFill>
              <a:effectLst/>
              <a:latin typeface="Helvetica Neu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11E58-629E-CD40-1020-FF3849AC9EE5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11E58-629E-CD40-1020-FF3849AC9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39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1a612ba16_0_110"/>
          <p:cNvSpPr txBox="1">
            <a:spLocks noGrp="1"/>
          </p:cNvSpPr>
          <p:nvPr>
            <p:ph type="body" idx="2"/>
          </p:nvPr>
        </p:nvSpPr>
        <p:spPr>
          <a:xfrm>
            <a:off x="0" y="1066800"/>
            <a:ext cx="9144000" cy="35948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Helvetica Neue" panose="020B0604020202020204" charset="0"/>
              </a:rPr>
              <a:t>REFERENCES</a:t>
            </a:r>
            <a:endParaRPr sz="1800" b="1" dirty="0">
              <a:solidFill>
                <a:srgbClr val="C00000"/>
              </a:solidFill>
              <a:latin typeface="Helvetica Neue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https://github.com/OVVO-Financial/Finance/blob/main/LPM_rank_cors.md</a:t>
            </a: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https://en.wikipedia.org/wiki/Risk_measure</a:t>
            </a: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endParaRPr lang="en-US" sz="14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400" dirty="0">
                <a:solidFill>
                  <a:schemeClr val="tx1"/>
                </a:solidFill>
                <a:latin typeface="Helvetica Neue" panose="020B0604020202020204" charset="0"/>
              </a:rPr>
              <a:t>https://en.wikipedia.org/wiki/Rank_correlation</a:t>
            </a:r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endParaRPr sz="1600" dirty="0"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a612ba16_0_103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5BA2418-CA44-081F-011C-44185E38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219BEF61-7B22-639D-7040-1A5D3C6887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177821"/>
            <a:ext cx="9143999" cy="555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FRED VIOLE’S WORK - I</a:t>
            </a: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Developed an R-based pipeline to retrieve S&amp;P 500 constituents and historical price data (2018–2025) from Wikipedia and financial sources.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Computed daily log returns for each stock to evaluate risk.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Calculated several downside risk measures, including: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Expected Regret of Drawdown (</a:t>
            </a:r>
            <a:r>
              <a:rPr lang="en-US" sz="1400" dirty="0" err="1">
                <a:solidFill>
                  <a:schemeClr val="tx1"/>
                </a:solidFill>
              </a:rPr>
              <a:t>ERoD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Conditional Drawdown at Risk (</a:t>
            </a:r>
            <a:r>
              <a:rPr lang="en-US" sz="1400" dirty="0" err="1">
                <a:solidFill>
                  <a:schemeClr val="tx1"/>
                </a:solidFill>
              </a:rPr>
              <a:t>CDaR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Conditional Value at Risk (CVaR)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Lower Partial Moments (LPM1–LPM4)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Ranked stocks based on each risk measure to compare risk perceptions across metrics.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Used Spearman’s rank correlation to examine consistency among risk rankings.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81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3A36E01-32D8-E7B1-C835-A9768048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>
            <a:extLst>
              <a:ext uri="{FF2B5EF4-FFF2-40B4-BE49-F238E27FC236}">
                <a16:creationId xmlns:a16="http://schemas.microsoft.com/office/drawing/2014/main" id="{4DEC1AC5-8D15-A416-03EB-7F844052AD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89336"/>
            <a:ext cx="9143999" cy="57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FRED VIOLE’S WORK - II</a:t>
            </a: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Found strong correlation among drawdown-based measures (e.g., </a:t>
            </a:r>
            <a:r>
              <a:rPr lang="en-US" sz="1400" dirty="0" err="1">
                <a:solidFill>
                  <a:schemeClr val="tx1"/>
                </a:solidFill>
              </a:rPr>
              <a:t>ERoD</a:t>
            </a:r>
            <a:r>
              <a:rPr lang="en-US" sz="1400" dirty="0">
                <a:solidFill>
                  <a:schemeClr val="tx1"/>
                </a:solidFill>
              </a:rPr>
              <a:t> vs. </a:t>
            </a:r>
            <a:r>
              <a:rPr lang="en-US" sz="1400" dirty="0" err="1">
                <a:solidFill>
                  <a:schemeClr val="tx1"/>
                </a:solidFill>
              </a:rPr>
              <a:t>CDaR</a:t>
            </a:r>
            <a:r>
              <a:rPr lang="en-US" sz="1400" dirty="0">
                <a:solidFill>
                  <a:schemeClr val="tx1"/>
                </a:solidFill>
              </a:rPr>
              <a:t>: 0.988).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Identified divergence at higher risk aversion levels, with lower correlation between drawdown and tail-focused measures (e.g., </a:t>
            </a:r>
            <a:r>
              <a:rPr lang="en-US" sz="1400" dirty="0" err="1">
                <a:solidFill>
                  <a:schemeClr val="tx1"/>
                </a:solidFill>
              </a:rPr>
              <a:t>ERoD</a:t>
            </a:r>
            <a:r>
              <a:rPr lang="en-US" sz="1400" dirty="0">
                <a:solidFill>
                  <a:schemeClr val="tx1"/>
                </a:solidFill>
              </a:rPr>
              <a:t> vs. LPM4: 0.675).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Confirmed Spearman's method as a suitable nonparametric approach for risk comparisons.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EF56F4-9C44-88B2-53A9-61F41A91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24962"/>
              </p:ext>
            </p:extLst>
          </p:nvPr>
        </p:nvGraphicFramePr>
        <p:xfrm>
          <a:off x="1237129" y="3695959"/>
          <a:ext cx="6813176" cy="2438400"/>
        </p:xfrm>
        <a:graphic>
          <a:graphicData uri="http://schemas.openxmlformats.org/drawingml/2006/table">
            <a:tbl>
              <a:tblPr/>
              <a:tblGrid>
                <a:gridCol w="851647">
                  <a:extLst>
                    <a:ext uri="{9D8B030D-6E8A-4147-A177-3AD203B41FA5}">
                      <a16:colId xmlns:a16="http://schemas.microsoft.com/office/drawing/2014/main" val="3422404559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31252073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298467802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410800199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499303833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5811624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965321646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722874079"/>
                    </a:ext>
                  </a:extLst>
                </a:gridCol>
              </a:tblGrid>
              <a:tr h="24796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/>
                        <a:t>CDaR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CVaR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LPM1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LPM2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LPM3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LPM4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3793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EDoR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0.7668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70863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CDaR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0.7139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0.6744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5043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CVaR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0.7201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0.6584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524959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LPM1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0.7668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70744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LPM2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0.9194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00408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LPM3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0.7139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0.7201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0.9872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00258"/>
                  </a:ext>
                </a:extLst>
              </a:tr>
              <a:tr h="247963">
                <a:tc>
                  <a:txBody>
                    <a:bodyPr/>
                    <a:lstStyle/>
                    <a:p>
                      <a:r>
                        <a:rPr lang="en-IN" b="1"/>
                        <a:t>LPM4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0.7786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0.9194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0.9872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89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28EFBD5-B3E5-3750-4A46-ADD1088B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DCD3D658-5FB7-7493-BF95-8896806F5F87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" y="1136658"/>
                <a:ext cx="9143999" cy="5352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RISK MEASURES - I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rgbClr val="C00000"/>
                  </a:solidFill>
                </a:endParaRP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Tail Risk</a:t>
                </a:r>
                <a:endParaRPr lang="en-IN" sz="1600" b="1" dirty="0">
                  <a:solidFill>
                    <a:schemeClr val="dk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Value-at-Risk (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Helvetica Neue" panose="020B0604020202020204" charset="0"/>
                  </a:rPr>
                  <a:t>VaR</a:t>
                </a:r>
                <a:r>
                  <a:rPr lang="en-US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)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VaR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at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confidence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level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the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maximum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loss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not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exceeded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with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solidFill>
                          <a:schemeClr val="tx1"/>
                        </a:solidFill>
                        <a:latin typeface="Helvetica Neue" panose="020B0604020202020204" charset="0"/>
                      </a:rPr>
                      <m:t>probability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inf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</m:e>
                      </m:func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∣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lit/>
                        </m:rP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that</m:t>
                      </m:r>
                      <m: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Conditional Value-at-Risk (CVaR)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CVaR represents the expected loss given that a loss exceeds the Value-at-Risk (</a:t>
                </a:r>
                <a:r>
                  <a:rPr lang="en-US" sz="1400" b="0" i="0" u="none" strike="noStrike" baseline="0" dirty="0" err="1">
                    <a:solidFill>
                      <a:schemeClr val="tx1"/>
                    </a:solidFill>
                    <a:latin typeface="Helvetica Neue" panose="020B0604020202020204" charset="0"/>
                  </a:rPr>
                  <a:t>VaR</a:t>
                </a:r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) threshold at confidence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:</a:t>
                </a:r>
                <a:endParaRPr lang="en-IN" sz="1400" i="0" u="none" strike="noStrike" baseline="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4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m:rPr>
                          <m:lit/>
                        </m:rP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14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4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m:rPr>
                          <m:lit/>
                        </m:rPr>
                        <a:rPr lang="en-IN" sz="1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IN" sz="1400" kern="100" dirty="0">
                  <a:solidFill>
                    <a:schemeClr val="tx1"/>
                  </a:solidFill>
                  <a:effectLst/>
                  <a:latin typeface="Helvetica Neue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IN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: Conditional Value at Risk (CVaR) at confidence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.</a:t>
                </a:r>
              </a:p>
              <a:p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 X: A random variable representing the loss (or negative return).</a:t>
                </a:r>
              </a:p>
              <a:p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IN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): Value at Risk (</a:t>
                </a:r>
                <a:r>
                  <a:rPr lang="en-US" sz="1400" b="0" i="0" u="none" strike="noStrike" baseline="0" dirty="0" err="1">
                    <a:solidFill>
                      <a:schemeClr val="tx1"/>
                    </a:solidFill>
                    <a:latin typeface="Helvetica Neue" panose="020B0604020202020204" charset="0"/>
                  </a:rPr>
                  <a:t>VaR</a:t>
                </a:r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) at confidence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;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-quantile of the loss</a:t>
                </a:r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distribution.</a:t>
                </a:r>
                <a:endParaRPr lang="en-IN" sz="1400" b="1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DCD3D658-5FB7-7493-BF95-8896806F5F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" y="1136658"/>
                <a:ext cx="9143999" cy="5352363"/>
              </a:xfrm>
              <a:prstGeom prst="rect">
                <a:avLst/>
              </a:prstGeom>
              <a:blipFill>
                <a:blip r:embed="rId3"/>
                <a:stretch>
                  <a:fillRect l="-1067" r="-1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06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8A86445-5476-5D0A-820C-F86084A5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73FCD42C-5639-F509-F38C-D3369DA003CA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056382"/>
                <a:ext cx="9143999" cy="579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RISK MEASURES – II</a:t>
                </a:r>
              </a:p>
              <a:p>
                <a:pPr indent="0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Drawdowns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chemeClr val="dk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Difference between the highest value and the lowest value during a period of decline. </a:t>
                </a: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Uncompounded cumulative portfolio (random) rate of return at time t</a:t>
                </a: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r>
                  <a:rPr lang="en-IN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r(t)=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 DD(t)=</a:t>
                </a:r>
                <a:r>
                  <a:rPr lang="ar-AE" sz="1400" i="1" kern="100" dirty="0">
                    <a:solidFill>
                      <a:schemeClr val="tx1"/>
                    </a:solidFill>
                    <a:effectLst/>
                    <a:latin typeface="Helvetica Neue" panose="020B060402020202020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1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sz="140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IN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l-GR" sz="1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IN" sz="1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1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IN" sz="1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IN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1400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Maximum Drawdown of Return(Max Drawdown)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The largest observed drawdown from the peak to the trough over the entire period.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400" kern="100" smtClean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MaxDD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ar-AE" sz="1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ar-AE" sz="1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func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ar-AE" sz="1400" kern="100" dirty="0">
                    <a:solidFill>
                      <a:schemeClr val="tx1"/>
                    </a:solidFill>
                    <a:effectLst/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14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   </m:t>
                    </m:r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𝐷𝐷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en-IN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drawdown at time t on scenario </a:t>
                </a:r>
                <a:r>
                  <a:rPr lang="el-GR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el-GR" sz="1400" kern="100" dirty="0">
                  <a:solidFill>
                    <a:schemeClr val="tx1"/>
                  </a:solidFill>
                  <a:effectLst/>
                  <a:latin typeface="Helvetica Neue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l-GR" sz="1400" kern="100" dirty="0">
                  <a:solidFill>
                    <a:schemeClr val="tx1"/>
                  </a:solidFill>
                  <a:effectLst/>
                  <a:latin typeface="Helvetica Neue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Expected Drawdown of Return(EDoR)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Expected loss when the portfolio experiences a drawdown</a:t>
                </a: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400" kern="100" smtClean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AvDD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𝐷𝐷</m:t>
                        </m:r>
                        <m:d>
                          <m:dPr>
                            <m:ctrlP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</m:e>
                    </m:nary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IN" sz="1400" kern="100" dirty="0">
                    <a:solidFill>
                      <a:schemeClr val="tx1"/>
                    </a:solidFill>
                    <a:effectLst/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IN" sz="14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𝐷𝐷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en-IN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drawdown at time t on scenario </a:t>
                </a:r>
                <a:r>
                  <a:rPr lang="el-GR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</a:p>
              <a:p>
                <a:pPr marL="0" indent="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endParaRPr lang="ar-AE" sz="1400" kern="100" dirty="0">
                  <a:solidFill>
                    <a:schemeClr val="tx1"/>
                  </a:solidFill>
                  <a:effectLst/>
                  <a:latin typeface="Helvetica Neue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ar-AE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Conditional Drawdown-at-Risk (</a:t>
                </a:r>
                <a:r>
                  <a:rPr lang="en-IN" sz="1400" b="1" dirty="0" err="1">
                    <a:solidFill>
                      <a:schemeClr val="tx1"/>
                    </a:solidFill>
                    <a:latin typeface="Helvetica Neue" panose="020B0604020202020204" charset="0"/>
                  </a:rPr>
                  <a:t>CDaR</a:t>
                </a:r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)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Expected drawdown conditional on the fact that a drawdown exceeds a specified threshold.</a:t>
                </a: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400" kern="100" smtClean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CDaR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𝐷𝐷</m:t>
                        </m:r>
                        <m:d>
                          <m:dPr>
                            <m:ctrlP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</m:e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𝐷𝐷</m:t>
                        </m:r>
                        <m:d>
                          <m:dPr>
                            <m:ctrlP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ar-AE" sz="14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ar-AE" sz="1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ar-AE" sz="1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400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   </a:t>
                </a:r>
                <a14:m>
                  <m:oMath xmlns:m="http://schemas.openxmlformats.org/officeDocument/2006/math">
                    <m:r>
                      <a:rPr lang="en-IN" sz="1400" b="1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𝐷𝐷</m:t>
                    </m:r>
                    <m:d>
                      <m:dPr>
                        <m:ctrlP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ar-A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  <m:r>
                      <a:rPr lang="ar-AE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en-IN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drawdown at time t on scenario </a:t>
                </a:r>
                <a:r>
                  <a:rPr lang="el-GR" sz="1400" kern="100" dirty="0">
                    <a:solidFill>
                      <a:schemeClr val="tx1"/>
                    </a:solidFill>
                    <a:latin typeface="Helvetica Neue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ar-AE" sz="1400" b="1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73FCD42C-5639-F509-F38C-D3369DA003C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056382"/>
                <a:ext cx="9143999" cy="5799793"/>
              </a:xfrm>
              <a:prstGeom prst="rect">
                <a:avLst/>
              </a:prstGeom>
              <a:blipFill>
                <a:blip r:embed="rId3"/>
                <a:stretch>
                  <a:fillRect l="-1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CE8CD9A-E468-2CB6-8F3E-168335CB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6819E1A6-82EC-924F-E7F6-AC1F85191178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132921"/>
                <a:ext cx="9081246" cy="4911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RISK MEASURES - III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rgbClr val="C00000"/>
                  </a:solidFill>
                </a:endParaRPr>
              </a:p>
              <a:p>
                <a:pPr indent="0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600" b="1" dirty="0">
                    <a:solidFill>
                      <a:srgbClr val="C00000"/>
                    </a:solidFill>
                  </a:rPr>
                  <a:t>Lower Partial Moments(LPM)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Magnitude of downside risk by evaluating how far returns fall below a specified threshold.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Helvetica Neue" panose="020B0604020202020204" charset="0"/>
                          </a:rPr>
                          <m:t>LPM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IN" sz="1400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is actual returns and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 is</a:t>
                </a:r>
                <a:r>
                  <a:rPr lang="en-IN" sz="1400" b="0" i="0" u="none" strike="noStrike" dirty="0">
                    <a:solidFill>
                      <a:schemeClr val="tx1"/>
                    </a:solidFill>
                    <a:latin typeface="Helvetica Neue" panose="020B0604020202020204" charset="0"/>
                  </a:rPr>
                  <a:t> target return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Helvetica Neue" panose="020B0604020202020204" charset="0"/>
                          </a:rPr>
                          <m:t>LPM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IN" sz="1400" dirty="0"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latin typeface="Helvetica Neue" panose="020B0604020202020204" charset="0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LPM₁(0) — Expected Shortfall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LPM₂(0) — Downside Variance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LPM₃(0) — Downside Skewness Component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0" i="0" u="none" strike="noStrike" baseline="0" dirty="0">
                    <a:solidFill>
                      <a:schemeClr val="tx1"/>
                    </a:solidFill>
                    <a:latin typeface="Helvetica Neue" panose="020B0604020202020204" charset="0"/>
                  </a:rPr>
                  <a:t>LPM₄(0) — Downside Kurtosis Component</a:t>
                </a:r>
                <a:endParaRPr lang="en-IN" sz="1400" b="1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6819E1A6-82EC-924F-E7F6-AC1F8519117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132921"/>
                <a:ext cx="9081246" cy="4911601"/>
              </a:xfrm>
              <a:prstGeom prst="rect">
                <a:avLst/>
              </a:prstGeom>
              <a:blipFill>
                <a:blip r:embed="rId3"/>
                <a:stretch>
                  <a:fillRect l="-1074" t="-4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70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C0D6FAE-3742-812B-3064-3C6FDE65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7F10BCDF-E256-8B96-9D9C-C6DF04A6A4E1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047786"/>
                <a:ext cx="9143999" cy="5816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RISK MEASURES - IV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chemeClr val="dk1"/>
                  </a:solidFill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Volatility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Annualized volatility is a measure of the variability or dispersion of asset returns over a year.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Annualized Volatility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 </m:t>
                        </m:r>
                        <m:r>
                          <a:rPr lang="ar-AE" sz="1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𝑑</m:t>
                        </m:r>
                        <m:r>
                          <a:rPr lang="en-IN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𝑎𝑖𝑙𝑦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radPr>
                      <m:deg/>
                      <m:e>
                        <m:r>
                          <a:rPr lang="en-IN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𝑇</m:t>
                        </m:r>
                      </m:e>
                    </m:rad>
                  </m:oMath>
                </a14:m>
                <a:endParaRPr lang="en-IN" sz="1400" b="0" i="1" dirty="0">
                  <a:solidFill>
                    <a:schemeClr val="dk1"/>
                  </a:solidFill>
                  <a:latin typeface="Helvetica Neue" panose="020B0604020202020204" charset="0"/>
                  <a:ea typeface="Cambria Math" panose="02040503050406030204" pitchFamily="18" charset="0"/>
                  <a:cs typeface="Times New Roman"/>
                  <a:sym typeface="Times New Roman"/>
                </a:endParaRP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ar-AE" sz="1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𝑑</m:t>
                        </m:r>
                        <m:r>
                          <a:rPr lang="en-IN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𝑎𝑖𝑙𝑦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:</a:t>
                </a:r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standard deviation of daily returns</a:t>
                </a:r>
              </a:p>
              <a:p>
                <a:pPr marL="28575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T: number of trading days in a year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Downside Beta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Downside Beta measures an asset’s sensitivity to market returns when the market is down.</a:t>
                </a: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IN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1400">
                            <a:solidFill>
                              <a:schemeClr val="tx1"/>
                            </a:solidFill>
                            <a:effectLst/>
                            <a:latin typeface="Helvetica Neue" panose="020B060402020202020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Cov</m:t>
                        </m:r>
                        <m:d>
                          <m:dPr>
                            <m:sepChr m:val="∣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IN" sz="1400">
                            <a:solidFill>
                              <a:schemeClr val="tx1"/>
                            </a:solidFill>
                            <a:effectLst/>
                            <a:latin typeface="Helvetica Neue" panose="020B060402020202020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Var</m:t>
                        </m:r>
                        <m:d>
                          <m:dPr>
                            <m:sepChr m:val="∣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en-IN" sz="1400" dirty="0">
                  <a:solidFill>
                    <a:schemeClr val="tx1"/>
                  </a:solidFill>
                  <a:effectLst/>
                  <a:latin typeface="Helvetica Neue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is the return of asset </a:t>
                </a:r>
                <a:r>
                  <a:rPr lang="en-US" sz="1400" dirty="0" err="1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lang="en-US" sz="1400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285750" lvl="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Helvetica Neue" panose="020B0604020202020204" charset="0"/>
                    <a:ea typeface="Times New Roman"/>
                    <a:cs typeface="Times New Roman"/>
                    <a:sym typeface="Times New Roman"/>
                  </a:rPr>
                  <a:t> is the market return.</a:t>
                </a:r>
                <a:endParaRPr lang="en-IN" sz="1400" dirty="0">
                  <a:solidFill>
                    <a:schemeClr val="dk1"/>
                  </a:solidFill>
                  <a:latin typeface="Helvetica Neue" panose="020B0604020202020204" charset="0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7F10BCDF-E256-8B96-9D9C-C6DF04A6A4E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047786"/>
                <a:ext cx="9143999" cy="5816977"/>
              </a:xfrm>
              <a:prstGeom prst="rect">
                <a:avLst/>
              </a:prstGeom>
              <a:blipFill>
                <a:blip r:embed="rId3"/>
                <a:stretch>
                  <a:fillRect l="-1067" t="-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3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E59302C-CB47-1D1D-3CE2-11E4B6BB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C198DF34-FA06-7827-4DD7-68EFF04BC3D5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0" y="1100238"/>
                <a:ext cx="9143999" cy="5712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CORRELATION - I</a:t>
                </a:r>
              </a:p>
              <a:p>
                <a:pPr marL="45720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b="1" dirty="0">
                  <a:solidFill>
                    <a:schemeClr val="dk1"/>
                  </a:solidFill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Describes the strength and direction of a relationship between two variables.</a:t>
                </a: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IN" sz="1400" b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Pearson’s correlation:</a:t>
                </a: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b="1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IN" sz="1400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endParaRPr lang="en-IN" sz="1400" i="1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indent="-285750" algn="l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Cov(X,Y) is the covariance between variables X and Y</a:t>
                </a:r>
                <a:r>
                  <a:rPr lang="en-IN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Helvetica Neue" panose="020B0604020202020204" charset="0"/>
                  </a:rPr>
                  <a:t>are the standard deviations of X and Y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</a:pP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Helvetica Neue" panose="020B0604020202020204" charset="0"/>
                  </a:rPr>
                  <a:t>Correlation ranges from −1 to +1</a:t>
                </a:r>
                <a:endParaRPr lang="en-IN" sz="1400" dirty="0">
                  <a:solidFill>
                    <a:schemeClr val="tx1"/>
                  </a:solidFill>
                  <a:latin typeface="Helvetica Neue" panose="020B0604020202020204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Wingdings" panose="05000000000000000000" pitchFamily="2" charset="2"/>
                  <a:buChar char="Ø"/>
                </a:pPr>
                <a:endParaRPr lang="en-IN" sz="1400" dirty="0">
                  <a:solidFill>
                    <a:schemeClr val="tx1"/>
                  </a:solidFill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3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2" name="Google Shape;72;g2d17a594bc2_0_2">
                <a:extLst>
                  <a:ext uri="{FF2B5EF4-FFF2-40B4-BE49-F238E27FC236}">
                    <a16:creationId xmlns:a16="http://schemas.microsoft.com/office/drawing/2014/main" id="{C198DF34-FA06-7827-4DD7-68EFF04BC3D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0" y="1100238"/>
                <a:ext cx="9143999" cy="5712077"/>
              </a:xfrm>
              <a:prstGeom prst="rect">
                <a:avLst/>
              </a:prstGeom>
              <a:blipFill>
                <a:blip r:embed="rId3"/>
                <a:stretch>
                  <a:fillRect l="-1067" t="-3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8C4A4F-7D8B-51E6-0A40-A1BB9B1C5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89106"/>
              </p:ext>
            </p:extLst>
          </p:nvPr>
        </p:nvGraphicFramePr>
        <p:xfrm>
          <a:off x="1688186" y="4310379"/>
          <a:ext cx="5627370" cy="130905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75790">
                  <a:extLst>
                    <a:ext uri="{9D8B030D-6E8A-4147-A177-3AD203B41FA5}">
                      <a16:colId xmlns:a16="http://schemas.microsoft.com/office/drawing/2014/main" val="3199521716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1980291729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271714780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Correlation Type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Data Type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Captures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0883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Pearson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Continuous (interval/ratio)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Linear relationship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8786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Spearman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Ordinal or ranked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Monotonic relationship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502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Kendall’s Tau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Ordinal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Rank-order agreement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0698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Distance Correlation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Any (numeric)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Any type of dependence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71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149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1648</Words>
  <Application>Microsoft Office PowerPoint</Application>
  <PresentationFormat>On-screen Show (4:3)</PresentationFormat>
  <Paragraphs>425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Helvetica Neue</vt:lpstr>
      <vt:lpstr>Agency FB</vt:lpstr>
      <vt:lpstr>Wingdings</vt:lpstr>
      <vt:lpstr>Cambria Math</vt:lpstr>
      <vt:lpstr>Times New Roman</vt:lpstr>
      <vt:lpstr>Arial</vt:lpstr>
      <vt:lpstr>presentation</vt:lpstr>
      <vt:lpstr>Stony Brook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Kathryn</dc:creator>
  <cp:lastModifiedBy>Ajeet Rai</cp:lastModifiedBy>
  <cp:revision>32</cp:revision>
  <dcterms:created xsi:type="dcterms:W3CDTF">2013-08-18T18:51:49Z</dcterms:created>
  <dcterms:modified xsi:type="dcterms:W3CDTF">2025-05-08T16:35:01Z</dcterms:modified>
</cp:coreProperties>
</file>