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27"/>
  </p:notesMasterIdLst>
  <p:sldIdLst>
    <p:sldId id="256" r:id="rId3"/>
    <p:sldId id="257" r:id="rId4"/>
    <p:sldId id="289" r:id="rId5"/>
    <p:sldId id="259" r:id="rId6"/>
    <p:sldId id="298" r:id="rId7"/>
    <p:sldId id="299" r:id="rId8"/>
    <p:sldId id="295" r:id="rId9"/>
    <p:sldId id="300" r:id="rId10"/>
    <p:sldId id="301" r:id="rId11"/>
    <p:sldId id="302" r:id="rId12"/>
    <p:sldId id="290" r:id="rId13"/>
    <p:sldId id="294" r:id="rId14"/>
    <p:sldId id="292" r:id="rId15"/>
    <p:sldId id="291" r:id="rId16"/>
    <p:sldId id="293" r:id="rId17"/>
    <p:sldId id="303" r:id="rId18"/>
    <p:sldId id="304" r:id="rId19"/>
    <p:sldId id="305" r:id="rId20"/>
    <p:sldId id="308" r:id="rId21"/>
    <p:sldId id="309" r:id="rId22"/>
    <p:sldId id="311" r:id="rId23"/>
    <p:sldId id="310" r:id="rId24"/>
    <p:sldId id="281" r:id="rId25"/>
    <p:sldId id="282" r:id="rId26"/>
  </p:sldIdLst>
  <p:sldSz cx="9144000" cy="6858000" type="screen4x3"/>
  <p:notesSz cx="9144000" cy="6858000"/>
  <p:embeddedFontLst>
    <p:embeddedFont>
      <p:font typeface="Agency FB" panose="020B0503020202020204" pitchFamily="34" charset="0"/>
      <p:regular r:id="rId28"/>
      <p:bold r:id="rId29"/>
    </p:embeddedFont>
    <p:embeddedFont>
      <p:font typeface="Helvetica Neue" panose="020B060402020202020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">
          <p15:clr>
            <a:srgbClr val="A4A3A4"/>
          </p15:clr>
        </p15:guide>
        <p15:guide id="2" pos="26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G92VC22MdZH/HN1p4dt6o38A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921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eet Rai" userId="db522b3206d75928" providerId="LiveId" clId="{3C1F4275-42EA-40C8-A58F-3BD61B1316DE}"/>
    <pc:docChg chg="undo custSel addSld delSld modSld sldOrd">
      <pc:chgData name="Ajeet Rai" userId="db522b3206d75928" providerId="LiveId" clId="{3C1F4275-42EA-40C8-A58F-3BD61B1316DE}" dt="2024-09-26T23:34:11.246" v="1560" actId="20577"/>
      <pc:docMkLst>
        <pc:docMk/>
      </pc:docMkLst>
      <pc:sldChg chg="modSp mod">
        <pc:chgData name="Ajeet Rai" userId="db522b3206d75928" providerId="LiveId" clId="{3C1F4275-42EA-40C8-A58F-3BD61B1316DE}" dt="2024-09-22T10:38:02.229" v="57" actId="20577"/>
        <pc:sldMkLst>
          <pc:docMk/>
          <pc:sldMk cId="0" sldId="256"/>
        </pc:sldMkLst>
        <pc:spChg chg="mod">
          <ac:chgData name="Ajeet Rai" userId="db522b3206d75928" providerId="LiveId" clId="{3C1F4275-42EA-40C8-A58F-3BD61B1316DE}" dt="2024-09-22T10:38:02.229" v="5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jeet Rai" userId="db522b3206d75928" providerId="LiveId" clId="{3C1F4275-42EA-40C8-A58F-3BD61B1316DE}" dt="2024-09-26T21:56:02.140" v="1474" actId="20577"/>
        <pc:sldMkLst>
          <pc:docMk/>
          <pc:sldMk cId="0" sldId="257"/>
        </pc:sldMkLst>
        <pc:spChg chg="mod">
          <ac:chgData name="Ajeet Rai" userId="db522b3206d75928" providerId="LiveId" clId="{3C1F4275-42EA-40C8-A58F-3BD61B1316DE}" dt="2024-09-26T21:56:02.140" v="1474" actId="2057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del mod">
        <pc:chgData name="Ajeet Rai" userId="db522b3206d75928" providerId="LiveId" clId="{3C1F4275-42EA-40C8-A58F-3BD61B1316DE}" dt="2024-09-26T13:42:36.569" v="301" actId="2696"/>
        <pc:sldMkLst>
          <pc:docMk/>
          <pc:sldMk cId="0" sldId="258"/>
        </pc:sldMkLst>
        <pc:spChg chg="mod">
          <ac:chgData name="Ajeet Rai" userId="db522b3206d75928" providerId="LiveId" clId="{3C1F4275-42EA-40C8-A58F-3BD61B1316DE}" dt="2024-09-23T23:51:44.080" v="139" actId="20577"/>
          <ac:spMkLst>
            <pc:docMk/>
            <pc:sldMk cId="0" sldId="258"/>
            <ac:spMk id="77" creationId="{00000000-0000-0000-0000-000000000000}"/>
          </ac:spMkLst>
        </pc:spChg>
        <pc:picChg chg="add del mod">
          <ac:chgData name="Ajeet Rai" userId="db522b3206d75928" providerId="LiveId" clId="{3C1F4275-42EA-40C8-A58F-3BD61B1316DE}" dt="2024-09-23T23:52:50.143" v="143" actId="478"/>
          <ac:picMkLst>
            <pc:docMk/>
            <pc:sldMk cId="0" sldId="258"/>
            <ac:picMk id="3" creationId="{EDA38002-12A4-0969-0ED0-6A103B798C06}"/>
          </ac:picMkLst>
        </pc:picChg>
        <pc:picChg chg="add mod">
          <ac:chgData name="Ajeet Rai" userId="db522b3206d75928" providerId="LiveId" clId="{3C1F4275-42EA-40C8-A58F-3BD61B1316DE}" dt="2024-09-23T23:53:08.739" v="148" actId="14100"/>
          <ac:picMkLst>
            <pc:docMk/>
            <pc:sldMk cId="0" sldId="258"/>
            <ac:picMk id="5" creationId="{5F4CC6FD-6157-4805-9227-53F5B1A7C058}"/>
          </ac:picMkLst>
        </pc:picChg>
      </pc:sldChg>
      <pc:sldChg chg="delSp modSp mod">
        <pc:chgData name="Ajeet Rai" userId="db522b3206d75928" providerId="LiveId" clId="{3C1F4275-42EA-40C8-A58F-3BD61B1316DE}" dt="2024-09-26T17:36:18.476" v="1431" actId="12"/>
        <pc:sldMkLst>
          <pc:docMk/>
          <pc:sldMk cId="0" sldId="259"/>
        </pc:sldMkLst>
        <pc:spChg chg="mod">
          <ac:chgData name="Ajeet Rai" userId="db522b3206d75928" providerId="LiveId" clId="{3C1F4275-42EA-40C8-A58F-3BD61B1316DE}" dt="2024-09-26T17:36:18.476" v="1431" actId="12"/>
          <ac:spMkLst>
            <pc:docMk/>
            <pc:sldMk cId="0" sldId="259"/>
            <ac:spMk id="82" creationId="{00000000-0000-0000-0000-000000000000}"/>
          </ac:spMkLst>
        </pc:spChg>
        <pc:picChg chg="del">
          <ac:chgData name="Ajeet Rai" userId="db522b3206d75928" providerId="LiveId" clId="{3C1F4275-42EA-40C8-A58F-3BD61B1316DE}" dt="2024-09-23T23:54:44.506" v="150" actId="478"/>
          <ac:picMkLst>
            <pc:docMk/>
            <pc:sldMk cId="0" sldId="259"/>
            <ac:picMk id="83" creationId="{00000000-0000-0000-0000-000000000000}"/>
          </ac:picMkLst>
        </pc:picChg>
        <pc:picChg chg="del">
          <ac:chgData name="Ajeet Rai" userId="db522b3206d75928" providerId="LiveId" clId="{3C1F4275-42EA-40C8-A58F-3BD61B1316DE}" dt="2024-09-23T23:54:45.424" v="151" actId="478"/>
          <ac:picMkLst>
            <pc:docMk/>
            <pc:sldMk cId="0" sldId="259"/>
            <ac:picMk id="84" creationId="{00000000-0000-0000-0000-000000000000}"/>
          </ac:picMkLst>
        </pc:picChg>
        <pc:picChg chg="del">
          <ac:chgData name="Ajeet Rai" userId="db522b3206d75928" providerId="LiveId" clId="{3C1F4275-42EA-40C8-A58F-3BD61B1316DE}" dt="2024-09-23T23:54:43.654" v="149" actId="478"/>
          <ac:picMkLst>
            <pc:docMk/>
            <pc:sldMk cId="0" sldId="259"/>
            <ac:picMk id="85" creationId="{00000000-0000-0000-0000-000000000000}"/>
          </ac:picMkLst>
        </pc:picChg>
      </pc:sldChg>
      <pc:sldChg chg="del">
        <pc:chgData name="Ajeet Rai" userId="db522b3206d75928" providerId="LiveId" clId="{3C1F4275-42EA-40C8-A58F-3BD61B1316DE}" dt="2024-09-26T14:17:14.889" v="361" actId="2696"/>
        <pc:sldMkLst>
          <pc:docMk/>
          <pc:sldMk cId="0" sldId="260"/>
        </pc:sldMkLst>
      </pc:sldChg>
      <pc:sldChg chg="modSp del mod">
        <pc:chgData name="Ajeet Rai" userId="db522b3206d75928" providerId="LiveId" clId="{3C1F4275-42EA-40C8-A58F-3BD61B1316DE}" dt="2024-09-26T14:53:08.926" v="456" actId="2696"/>
        <pc:sldMkLst>
          <pc:docMk/>
          <pc:sldMk cId="0" sldId="261"/>
        </pc:sldMkLst>
        <pc:spChg chg="mod">
          <ac:chgData name="Ajeet Rai" userId="db522b3206d75928" providerId="LiveId" clId="{3C1F4275-42EA-40C8-A58F-3BD61B1316DE}" dt="2024-09-26T13:44:53.641" v="315" actId="12"/>
          <ac:spMkLst>
            <pc:docMk/>
            <pc:sldMk cId="0" sldId="261"/>
            <ac:spMk id="98" creationId="{00000000-0000-0000-0000-000000000000}"/>
          </ac:spMkLst>
        </pc:spChg>
      </pc:sldChg>
      <pc:sldChg chg="modSp mod">
        <pc:chgData name="Ajeet Rai" userId="db522b3206d75928" providerId="LiveId" clId="{3C1F4275-42EA-40C8-A58F-3BD61B1316DE}" dt="2024-09-26T17:34:22.882" v="1425" actId="207"/>
        <pc:sldMkLst>
          <pc:docMk/>
          <pc:sldMk cId="0" sldId="281"/>
        </pc:sldMkLst>
        <pc:spChg chg="mod">
          <ac:chgData name="Ajeet Rai" userId="db522b3206d75928" providerId="LiveId" clId="{3C1F4275-42EA-40C8-A58F-3BD61B1316DE}" dt="2024-09-26T17:34:22.882" v="1425" actId="207"/>
          <ac:spMkLst>
            <pc:docMk/>
            <pc:sldMk cId="0" sldId="281"/>
            <ac:spMk id="234" creationId="{00000000-0000-0000-0000-000000000000}"/>
          </ac:spMkLst>
        </pc:spChg>
      </pc:sldChg>
      <pc:sldChg chg="del">
        <pc:chgData name="Ajeet Rai" userId="db522b3206d75928" providerId="LiveId" clId="{3C1F4275-42EA-40C8-A58F-3BD61B1316DE}" dt="2024-09-26T14:19:02.005" v="382" actId="2696"/>
        <pc:sldMkLst>
          <pc:docMk/>
          <pc:sldMk cId="566831535" sldId="283"/>
        </pc:sldMkLst>
      </pc:sldChg>
      <pc:sldChg chg="del">
        <pc:chgData name="Ajeet Rai" userId="db522b3206d75928" providerId="LiveId" clId="{3C1F4275-42EA-40C8-A58F-3BD61B1316DE}" dt="2024-09-26T14:18:38.924" v="375" actId="2696"/>
        <pc:sldMkLst>
          <pc:docMk/>
          <pc:sldMk cId="2319116386" sldId="284"/>
        </pc:sldMkLst>
      </pc:sldChg>
      <pc:sldChg chg="delSp modSp del mod">
        <pc:chgData name="Ajeet Rai" userId="db522b3206d75928" providerId="LiveId" clId="{3C1F4275-42EA-40C8-A58F-3BD61B1316DE}" dt="2024-09-26T15:00:25.857" v="575" actId="2696"/>
        <pc:sldMkLst>
          <pc:docMk/>
          <pc:sldMk cId="4145091024" sldId="285"/>
        </pc:sldMkLst>
        <pc:spChg chg="mod">
          <ac:chgData name="Ajeet Rai" userId="db522b3206d75928" providerId="LiveId" clId="{3C1F4275-42EA-40C8-A58F-3BD61B1316DE}" dt="2024-09-26T14:54:59.724" v="475" actId="1076"/>
          <ac:spMkLst>
            <pc:docMk/>
            <pc:sldMk cId="4145091024" sldId="285"/>
            <ac:spMk id="98" creationId="{00000000-0000-0000-0000-000000000000}"/>
          </ac:spMkLst>
        </pc:spChg>
        <pc:picChg chg="del">
          <ac:chgData name="Ajeet Rai" userId="db522b3206d75928" providerId="LiveId" clId="{3C1F4275-42EA-40C8-A58F-3BD61B1316DE}" dt="2024-09-26T14:53:20.912" v="458" actId="478"/>
          <ac:picMkLst>
            <pc:docMk/>
            <pc:sldMk cId="4145091024" sldId="285"/>
            <ac:picMk id="3" creationId="{558EDF52-11CD-7FB6-4C4B-7F8DE47122DF}"/>
          </ac:picMkLst>
        </pc:picChg>
      </pc:sldChg>
      <pc:sldChg chg="del">
        <pc:chgData name="Ajeet Rai" userId="db522b3206d75928" providerId="LiveId" clId="{3C1F4275-42EA-40C8-A58F-3BD61B1316DE}" dt="2024-09-26T15:01:14.772" v="583" actId="2696"/>
        <pc:sldMkLst>
          <pc:docMk/>
          <pc:sldMk cId="3624059695" sldId="286"/>
        </pc:sldMkLst>
      </pc:sldChg>
      <pc:sldChg chg="addSp delSp modSp mod">
        <pc:chgData name="Ajeet Rai" userId="db522b3206d75928" providerId="LiveId" clId="{3C1F4275-42EA-40C8-A58F-3BD61B1316DE}" dt="2024-09-26T17:36:33.277" v="1432" actId="12"/>
        <pc:sldMkLst>
          <pc:docMk/>
          <pc:sldMk cId="1286052388" sldId="287"/>
        </pc:sldMkLst>
        <pc:spChg chg="mod">
          <ac:chgData name="Ajeet Rai" userId="db522b3206d75928" providerId="LiveId" clId="{3C1F4275-42EA-40C8-A58F-3BD61B1316DE}" dt="2024-09-26T17:36:33.277" v="1432" actId="12"/>
          <ac:spMkLst>
            <pc:docMk/>
            <pc:sldMk cId="1286052388" sldId="287"/>
            <ac:spMk id="82" creationId="{00000000-0000-0000-0000-000000000000}"/>
          </ac:spMkLst>
        </pc:spChg>
        <pc:picChg chg="add del mod">
          <ac:chgData name="Ajeet Rai" userId="db522b3206d75928" providerId="LiveId" clId="{3C1F4275-42EA-40C8-A58F-3BD61B1316DE}" dt="2024-09-26T16:33:07.796" v="914" actId="478"/>
          <ac:picMkLst>
            <pc:docMk/>
            <pc:sldMk cId="1286052388" sldId="287"/>
            <ac:picMk id="3" creationId="{70308FCF-0DFF-72D1-8A22-88F2DE3BEB0E}"/>
          </ac:picMkLst>
        </pc:picChg>
      </pc:sldChg>
      <pc:sldChg chg="addSp delSp modSp mod">
        <pc:chgData name="Ajeet Rai" userId="db522b3206d75928" providerId="LiveId" clId="{3C1F4275-42EA-40C8-A58F-3BD61B1316DE}" dt="2024-09-26T16:38:16.026" v="979" actId="1076"/>
        <pc:sldMkLst>
          <pc:docMk/>
          <pc:sldMk cId="753867255" sldId="288"/>
        </pc:sldMkLst>
        <pc:spChg chg="mod">
          <ac:chgData name="Ajeet Rai" userId="db522b3206d75928" providerId="LiveId" clId="{3C1F4275-42EA-40C8-A58F-3BD61B1316DE}" dt="2024-09-26T16:37:49.618" v="973" actId="20577"/>
          <ac:spMkLst>
            <pc:docMk/>
            <pc:sldMk cId="753867255" sldId="288"/>
            <ac:spMk id="82" creationId="{00000000-0000-0000-0000-000000000000}"/>
          </ac:spMkLst>
        </pc:spChg>
        <pc:picChg chg="del mod">
          <ac:chgData name="Ajeet Rai" userId="db522b3206d75928" providerId="LiveId" clId="{3C1F4275-42EA-40C8-A58F-3BD61B1316DE}" dt="2024-09-26T16:37:30.899" v="962" actId="478"/>
          <ac:picMkLst>
            <pc:docMk/>
            <pc:sldMk cId="753867255" sldId="288"/>
            <ac:picMk id="3" creationId="{CFA00C13-F18F-D153-857E-E4CC146BDD20}"/>
          </ac:picMkLst>
        </pc:picChg>
        <pc:picChg chg="add mod">
          <ac:chgData name="Ajeet Rai" userId="db522b3206d75928" providerId="LiveId" clId="{3C1F4275-42EA-40C8-A58F-3BD61B1316DE}" dt="2024-09-26T16:38:16.026" v="979" actId="1076"/>
          <ac:picMkLst>
            <pc:docMk/>
            <pc:sldMk cId="753867255" sldId="288"/>
            <ac:picMk id="4" creationId="{A2FC0845-3E28-4B08-2686-1EAF1EB44845}"/>
          </ac:picMkLst>
        </pc:picChg>
      </pc:sldChg>
      <pc:sldChg chg="modSp add mod">
        <pc:chgData name="Ajeet Rai" userId="db522b3206d75928" providerId="LiveId" clId="{3C1F4275-42EA-40C8-A58F-3BD61B1316DE}" dt="2024-09-26T17:35:07.358" v="1427" actId="12"/>
        <pc:sldMkLst>
          <pc:docMk/>
          <pc:sldMk cId="3297050667" sldId="289"/>
        </pc:sldMkLst>
        <pc:spChg chg="mod">
          <ac:chgData name="Ajeet Rai" userId="db522b3206d75928" providerId="LiveId" clId="{3C1F4275-42EA-40C8-A58F-3BD61B1316DE}" dt="2024-09-26T17:35:07.358" v="1427" actId="12"/>
          <ac:spMkLst>
            <pc:docMk/>
            <pc:sldMk cId="3297050667" sldId="289"/>
            <ac:spMk id="72" creationId="{00000000-0000-0000-0000-000000000000}"/>
          </ac:spMkLst>
        </pc:spChg>
      </pc:sldChg>
      <pc:sldChg chg="addSp delSp modSp new mod">
        <pc:chgData name="Ajeet Rai" userId="db522b3206d75928" providerId="LiveId" clId="{3C1F4275-42EA-40C8-A58F-3BD61B1316DE}" dt="2024-09-26T14:17:00.241" v="360" actId="14100"/>
        <pc:sldMkLst>
          <pc:docMk/>
          <pc:sldMk cId="2028364346" sldId="290"/>
        </pc:sldMkLst>
        <pc:spChg chg="del">
          <ac:chgData name="Ajeet Rai" userId="db522b3206d75928" providerId="LiveId" clId="{3C1F4275-42EA-40C8-A58F-3BD61B1316DE}" dt="2024-09-26T14:16:29.703" v="353" actId="478"/>
          <ac:spMkLst>
            <pc:docMk/>
            <pc:sldMk cId="2028364346" sldId="290"/>
            <ac:spMk id="2" creationId="{9D4A9D7A-9CA6-7415-10AD-1549ABEEAECB}"/>
          </ac:spMkLst>
        </pc:spChg>
        <pc:spChg chg="mod">
          <ac:chgData name="Ajeet Rai" userId="db522b3206d75928" providerId="LiveId" clId="{3C1F4275-42EA-40C8-A58F-3BD61B1316DE}" dt="2024-09-26T14:16:49.892" v="358" actId="1076"/>
          <ac:spMkLst>
            <pc:docMk/>
            <pc:sldMk cId="2028364346" sldId="290"/>
            <ac:spMk id="3" creationId="{D2C1753C-C87B-B8AD-0A36-F9628D449D0F}"/>
          </ac:spMkLst>
        </pc:spChg>
        <pc:spChg chg="del">
          <ac:chgData name="Ajeet Rai" userId="db522b3206d75928" providerId="LiveId" clId="{3C1F4275-42EA-40C8-A58F-3BD61B1316DE}" dt="2024-09-26T14:16:23.497" v="352" actId="478"/>
          <ac:spMkLst>
            <pc:docMk/>
            <pc:sldMk cId="2028364346" sldId="290"/>
            <ac:spMk id="4" creationId="{B5188E70-5818-FF9D-5D5A-8618DED62E95}"/>
          </ac:spMkLst>
        </pc:spChg>
        <pc:spChg chg="add mod">
          <ac:chgData name="Ajeet Rai" userId="db522b3206d75928" providerId="LiveId" clId="{3C1F4275-42EA-40C8-A58F-3BD61B1316DE}" dt="2024-09-26T14:16:07.457" v="349"/>
          <ac:spMkLst>
            <pc:docMk/>
            <pc:sldMk cId="2028364346" sldId="290"/>
            <ac:spMk id="7" creationId="{D64E3110-01A4-2626-0074-0DED1E66A7FF}"/>
          </ac:spMkLst>
        </pc:spChg>
        <pc:picChg chg="add mod">
          <ac:chgData name="Ajeet Rai" userId="db522b3206d75928" providerId="LiveId" clId="{3C1F4275-42EA-40C8-A58F-3BD61B1316DE}" dt="2024-09-26T14:16:56.712" v="359" actId="1076"/>
          <ac:picMkLst>
            <pc:docMk/>
            <pc:sldMk cId="2028364346" sldId="290"/>
            <ac:picMk id="5" creationId="{B53B50D1-E110-D26E-A993-DDCC8DDF39F4}"/>
          </ac:picMkLst>
        </pc:picChg>
        <pc:picChg chg="add mod">
          <ac:chgData name="Ajeet Rai" userId="db522b3206d75928" providerId="LiveId" clId="{3C1F4275-42EA-40C8-A58F-3BD61B1316DE}" dt="2024-09-26T14:16:00.567" v="348"/>
          <ac:picMkLst>
            <pc:docMk/>
            <pc:sldMk cId="2028364346" sldId="290"/>
            <ac:picMk id="6" creationId="{61001ACF-8F91-B529-86F5-D5EB1D1A704F}"/>
          </ac:picMkLst>
        </pc:picChg>
        <pc:picChg chg="add mod">
          <ac:chgData name="Ajeet Rai" userId="db522b3206d75928" providerId="LiveId" clId="{3C1F4275-42EA-40C8-A58F-3BD61B1316DE}" dt="2024-09-26T14:17:00.241" v="360" actId="14100"/>
          <ac:picMkLst>
            <pc:docMk/>
            <pc:sldMk cId="2028364346" sldId="290"/>
            <ac:picMk id="8" creationId="{FC62DE73-61C8-29AF-DD08-8A06B35976F4}"/>
          </ac:picMkLst>
        </pc:picChg>
        <pc:cxnChg chg="add mod">
          <ac:chgData name="Ajeet Rai" userId="db522b3206d75928" providerId="LiveId" clId="{3C1F4275-42EA-40C8-A58F-3BD61B1316DE}" dt="2024-09-26T14:16:18.242" v="351"/>
          <ac:cxnSpMkLst>
            <pc:docMk/>
            <pc:sldMk cId="2028364346" sldId="290"/>
            <ac:cxnSpMk id="9" creationId="{553B1C92-B7D6-32E7-90B9-25A7F9F4B10B}"/>
          </ac:cxnSpMkLst>
        </pc:cxnChg>
      </pc:sldChg>
      <pc:sldChg chg="addSp delSp modSp add mod">
        <pc:chgData name="Ajeet Rai" userId="db522b3206d75928" providerId="LiveId" clId="{3C1F4275-42EA-40C8-A58F-3BD61B1316DE}" dt="2024-09-26T14:18:25.733" v="374" actId="14100"/>
        <pc:sldMkLst>
          <pc:docMk/>
          <pc:sldMk cId="2592312283" sldId="291"/>
        </pc:sldMkLst>
        <pc:spChg chg="del">
          <ac:chgData name="Ajeet Rai" userId="db522b3206d75928" providerId="LiveId" clId="{3C1F4275-42EA-40C8-A58F-3BD61B1316DE}" dt="2024-09-26T14:17:37.105" v="363" actId="478"/>
          <ac:spMkLst>
            <pc:docMk/>
            <pc:sldMk cId="2592312283" sldId="291"/>
            <ac:spMk id="7" creationId="{D64E3110-01A4-2626-0074-0DED1E66A7FF}"/>
          </ac:spMkLst>
        </pc:spChg>
        <pc:picChg chg="add mod">
          <ac:chgData name="Ajeet Rai" userId="db522b3206d75928" providerId="LiveId" clId="{3C1F4275-42EA-40C8-A58F-3BD61B1316DE}" dt="2024-09-26T14:18:03.691" v="372" actId="14100"/>
          <ac:picMkLst>
            <pc:docMk/>
            <pc:sldMk cId="2592312283" sldId="291"/>
            <ac:picMk id="2" creationId="{262975C5-F1DF-C6F4-B05C-06B7D881D528}"/>
          </ac:picMkLst>
        </pc:picChg>
        <pc:picChg chg="add mod">
          <ac:chgData name="Ajeet Rai" userId="db522b3206d75928" providerId="LiveId" clId="{3C1F4275-42EA-40C8-A58F-3BD61B1316DE}" dt="2024-09-26T14:18:25.733" v="374" actId="14100"/>
          <ac:picMkLst>
            <pc:docMk/>
            <pc:sldMk cId="2592312283" sldId="291"/>
            <ac:picMk id="4" creationId="{75907E7D-0084-4A85-825D-9F72E80AD024}"/>
          </ac:picMkLst>
        </pc:picChg>
        <pc:picChg chg="del">
          <ac:chgData name="Ajeet Rai" userId="db522b3206d75928" providerId="LiveId" clId="{3C1F4275-42EA-40C8-A58F-3BD61B1316DE}" dt="2024-09-26T14:17:39.420" v="366" actId="478"/>
          <ac:picMkLst>
            <pc:docMk/>
            <pc:sldMk cId="2592312283" sldId="291"/>
            <ac:picMk id="5" creationId="{B53B50D1-E110-D26E-A993-DDCC8DDF39F4}"/>
          </ac:picMkLst>
        </pc:picChg>
        <pc:picChg chg="del mod">
          <ac:chgData name="Ajeet Rai" userId="db522b3206d75928" providerId="LiveId" clId="{3C1F4275-42EA-40C8-A58F-3BD61B1316DE}" dt="2024-09-26T14:17:38.451" v="365" actId="478"/>
          <ac:picMkLst>
            <pc:docMk/>
            <pc:sldMk cId="2592312283" sldId="291"/>
            <ac:picMk id="8" creationId="{FC62DE73-61C8-29AF-DD08-8A06B35976F4}"/>
          </ac:picMkLst>
        </pc:picChg>
        <pc:cxnChg chg="add mod">
          <ac:chgData name="Ajeet Rai" userId="db522b3206d75928" providerId="LiveId" clId="{3C1F4275-42EA-40C8-A58F-3BD61B1316DE}" dt="2024-09-26T14:17:54.936" v="370"/>
          <ac:cxnSpMkLst>
            <pc:docMk/>
            <pc:sldMk cId="2592312283" sldId="291"/>
            <ac:cxnSpMk id="6" creationId="{05B48D1F-2AF0-908E-BC5C-227B147D6A08}"/>
          </ac:cxnSpMkLst>
        </pc:cxnChg>
        <pc:cxnChg chg="del">
          <ac:chgData name="Ajeet Rai" userId="db522b3206d75928" providerId="LiveId" clId="{3C1F4275-42EA-40C8-A58F-3BD61B1316DE}" dt="2024-09-26T14:17:43.368" v="367" actId="478"/>
          <ac:cxnSpMkLst>
            <pc:docMk/>
            <pc:sldMk cId="2592312283" sldId="291"/>
            <ac:cxnSpMk id="9" creationId="{553B1C92-B7D6-32E7-90B9-25A7F9F4B10B}"/>
          </ac:cxnSpMkLst>
        </pc:cxnChg>
      </pc:sldChg>
      <pc:sldChg chg="addSp delSp modSp add mod">
        <pc:chgData name="Ajeet Rai" userId="db522b3206d75928" providerId="LiveId" clId="{3C1F4275-42EA-40C8-A58F-3BD61B1316DE}" dt="2024-09-26T17:26:02.128" v="1263" actId="13822"/>
        <pc:sldMkLst>
          <pc:docMk/>
          <pc:sldMk cId="857815242" sldId="292"/>
        </pc:sldMkLst>
        <pc:picChg chg="del">
          <ac:chgData name="Ajeet Rai" userId="db522b3206d75928" providerId="LiveId" clId="{3C1F4275-42EA-40C8-A58F-3BD61B1316DE}" dt="2024-09-26T14:18:45.452" v="377" actId="478"/>
          <ac:picMkLst>
            <pc:docMk/>
            <pc:sldMk cId="857815242" sldId="292"/>
            <ac:picMk id="2" creationId="{262975C5-F1DF-C6F4-B05C-06B7D881D528}"/>
          </ac:picMkLst>
        </pc:picChg>
        <pc:picChg chg="del">
          <ac:chgData name="Ajeet Rai" userId="db522b3206d75928" providerId="LiveId" clId="{3C1F4275-42EA-40C8-A58F-3BD61B1316DE}" dt="2024-09-26T14:18:47.987" v="379" actId="478"/>
          <ac:picMkLst>
            <pc:docMk/>
            <pc:sldMk cId="857815242" sldId="292"/>
            <ac:picMk id="4" creationId="{75907E7D-0084-4A85-825D-9F72E80AD024}"/>
          </ac:picMkLst>
        </pc:picChg>
        <pc:picChg chg="add mod">
          <ac:chgData name="Ajeet Rai" userId="db522b3206d75928" providerId="LiveId" clId="{3C1F4275-42EA-40C8-A58F-3BD61B1316DE}" dt="2024-09-26T17:25:38.511" v="1261" actId="1076"/>
          <ac:picMkLst>
            <pc:docMk/>
            <pc:sldMk cId="857815242" sldId="292"/>
            <ac:picMk id="5" creationId="{06A4A266-C6EA-7875-B2CF-51602BA28AA3}"/>
          </ac:picMkLst>
        </pc:picChg>
        <pc:cxnChg chg="del">
          <ac:chgData name="Ajeet Rai" userId="db522b3206d75928" providerId="LiveId" clId="{3C1F4275-42EA-40C8-A58F-3BD61B1316DE}" dt="2024-09-26T14:18:47.224" v="378" actId="478"/>
          <ac:cxnSpMkLst>
            <pc:docMk/>
            <pc:sldMk cId="857815242" sldId="292"/>
            <ac:cxnSpMk id="6" creationId="{05B48D1F-2AF0-908E-BC5C-227B147D6A08}"/>
          </ac:cxnSpMkLst>
        </pc:cxnChg>
        <pc:cxnChg chg="add mod">
          <ac:chgData name="Ajeet Rai" userId="db522b3206d75928" providerId="LiveId" clId="{3C1F4275-42EA-40C8-A58F-3BD61B1316DE}" dt="2024-09-26T17:26:02.128" v="1263" actId="13822"/>
          <ac:cxnSpMkLst>
            <pc:docMk/>
            <pc:sldMk cId="857815242" sldId="292"/>
            <ac:cxnSpMk id="8" creationId="{5287FF07-68B3-EB0B-3989-B3A1049D8200}"/>
          </ac:cxnSpMkLst>
        </pc:cxnChg>
      </pc:sldChg>
      <pc:sldChg chg="addSp modSp add mod ord">
        <pc:chgData name="Ajeet Rai" userId="db522b3206d75928" providerId="LiveId" clId="{3C1F4275-42EA-40C8-A58F-3BD61B1316DE}" dt="2024-09-26T17:35:24.388" v="1428" actId="12"/>
        <pc:sldMkLst>
          <pc:docMk/>
          <pc:sldMk cId="2524496244" sldId="293"/>
        </pc:sldMkLst>
        <pc:spChg chg="mod">
          <ac:chgData name="Ajeet Rai" userId="db522b3206d75928" providerId="LiveId" clId="{3C1F4275-42EA-40C8-A58F-3BD61B1316DE}" dt="2024-09-26T17:35:24.388" v="1428" actId="12"/>
          <ac:spMkLst>
            <pc:docMk/>
            <pc:sldMk cId="2524496244" sldId="293"/>
            <ac:spMk id="72" creationId="{00000000-0000-0000-0000-000000000000}"/>
          </ac:spMkLst>
        </pc:spChg>
        <pc:picChg chg="add mod">
          <ac:chgData name="Ajeet Rai" userId="db522b3206d75928" providerId="LiveId" clId="{3C1F4275-42EA-40C8-A58F-3BD61B1316DE}" dt="2024-09-26T14:52:38.098" v="455" actId="14100"/>
          <ac:picMkLst>
            <pc:docMk/>
            <pc:sldMk cId="2524496244" sldId="293"/>
            <ac:picMk id="2" creationId="{CFDB3B13-2385-2031-0423-4A4AFBDDE5C9}"/>
          </ac:picMkLst>
        </pc:picChg>
      </pc:sldChg>
      <pc:sldChg chg="delSp modSp add mod">
        <pc:chgData name="Ajeet Rai" userId="db522b3206d75928" providerId="LiveId" clId="{3C1F4275-42EA-40C8-A58F-3BD61B1316DE}" dt="2024-09-26T17:35:47.096" v="1429" actId="12"/>
        <pc:sldMkLst>
          <pc:docMk/>
          <pc:sldMk cId="2628039389" sldId="294"/>
        </pc:sldMkLst>
        <pc:spChg chg="mod">
          <ac:chgData name="Ajeet Rai" userId="db522b3206d75928" providerId="LiveId" clId="{3C1F4275-42EA-40C8-A58F-3BD61B1316DE}" dt="2024-09-26T17:35:47.096" v="1429" actId="12"/>
          <ac:spMkLst>
            <pc:docMk/>
            <pc:sldMk cId="2628039389" sldId="294"/>
            <ac:spMk id="72" creationId="{00000000-0000-0000-0000-000000000000}"/>
          </ac:spMkLst>
        </pc:spChg>
        <pc:picChg chg="del">
          <ac:chgData name="Ajeet Rai" userId="db522b3206d75928" providerId="LiveId" clId="{3C1F4275-42EA-40C8-A58F-3BD61B1316DE}" dt="2024-09-26T14:55:19.775" v="479" actId="478"/>
          <ac:picMkLst>
            <pc:docMk/>
            <pc:sldMk cId="2628039389" sldId="294"/>
            <ac:picMk id="2" creationId="{CFDB3B13-2385-2031-0423-4A4AFBDDE5C9}"/>
          </ac:picMkLst>
        </pc:picChg>
      </pc:sldChg>
      <pc:sldChg chg="modSp add mod">
        <pc:chgData name="Ajeet Rai" userId="db522b3206d75928" providerId="LiveId" clId="{3C1F4275-42EA-40C8-A58F-3BD61B1316DE}" dt="2024-09-26T17:36:01.236" v="1430" actId="12"/>
        <pc:sldMkLst>
          <pc:docMk/>
          <pc:sldMk cId="3831998303" sldId="295"/>
        </pc:sldMkLst>
        <pc:spChg chg="mod">
          <ac:chgData name="Ajeet Rai" userId="db522b3206d75928" providerId="LiveId" clId="{3C1F4275-42EA-40C8-A58F-3BD61B1316DE}" dt="2024-09-26T17:36:01.236" v="1430" actId="12"/>
          <ac:spMkLst>
            <pc:docMk/>
            <pc:sldMk cId="3831998303" sldId="295"/>
            <ac:spMk id="72" creationId="{00000000-0000-0000-0000-000000000000}"/>
          </ac:spMkLst>
        </pc:spChg>
      </pc:sldChg>
      <pc:sldChg chg="addSp modSp add mod">
        <pc:chgData name="Ajeet Rai" userId="db522b3206d75928" providerId="LiveId" clId="{3C1F4275-42EA-40C8-A58F-3BD61B1316DE}" dt="2024-09-26T15:01:06.801" v="582" actId="14100"/>
        <pc:sldMkLst>
          <pc:docMk/>
          <pc:sldMk cId="4215941987" sldId="296"/>
        </pc:sldMkLst>
        <pc:spChg chg="mod">
          <ac:chgData name="Ajeet Rai" userId="db522b3206d75928" providerId="LiveId" clId="{3C1F4275-42EA-40C8-A58F-3BD61B1316DE}" dt="2024-09-26T15:00:46.765" v="578" actId="1076"/>
          <ac:spMkLst>
            <pc:docMk/>
            <pc:sldMk cId="4215941987" sldId="296"/>
            <ac:spMk id="72" creationId="{00000000-0000-0000-0000-000000000000}"/>
          </ac:spMkLst>
        </pc:spChg>
        <pc:picChg chg="add mod">
          <ac:chgData name="Ajeet Rai" userId="db522b3206d75928" providerId="LiveId" clId="{3C1F4275-42EA-40C8-A58F-3BD61B1316DE}" dt="2024-09-26T15:01:06.801" v="582" actId="14100"/>
          <ac:picMkLst>
            <pc:docMk/>
            <pc:sldMk cId="4215941987" sldId="296"/>
            <ac:picMk id="2" creationId="{64194D57-9C8D-186C-7729-7A00CD0A05E2}"/>
          </ac:picMkLst>
        </pc:picChg>
      </pc:sldChg>
      <pc:sldChg chg="modSp add mod">
        <pc:chgData name="Ajeet Rai" userId="db522b3206d75928" providerId="LiveId" clId="{3C1F4275-42EA-40C8-A58F-3BD61B1316DE}" dt="2024-09-26T16:33:39.907" v="927" actId="14100"/>
        <pc:sldMkLst>
          <pc:docMk/>
          <pc:sldMk cId="4189229684" sldId="297"/>
        </pc:sldMkLst>
        <pc:spChg chg="mod">
          <ac:chgData name="Ajeet Rai" userId="db522b3206d75928" providerId="LiveId" clId="{3C1F4275-42EA-40C8-A58F-3BD61B1316DE}" dt="2024-09-26T16:33:32.988" v="925" actId="20577"/>
          <ac:spMkLst>
            <pc:docMk/>
            <pc:sldMk cId="4189229684" sldId="297"/>
            <ac:spMk id="82" creationId="{00000000-0000-0000-0000-000000000000}"/>
          </ac:spMkLst>
        </pc:spChg>
        <pc:picChg chg="mod">
          <ac:chgData name="Ajeet Rai" userId="db522b3206d75928" providerId="LiveId" clId="{3C1F4275-42EA-40C8-A58F-3BD61B1316DE}" dt="2024-09-26T16:33:39.907" v="927" actId="14100"/>
          <ac:picMkLst>
            <pc:docMk/>
            <pc:sldMk cId="4189229684" sldId="297"/>
            <ac:picMk id="3" creationId="{70308FCF-0DFF-72D1-8A22-88F2DE3BEB0E}"/>
          </ac:picMkLst>
        </pc:picChg>
      </pc:sldChg>
      <pc:sldChg chg="delSp modSp add mod">
        <pc:chgData name="Ajeet Rai" userId="db522b3206d75928" providerId="LiveId" clId="{3C1F4275-42EA-40C8-A58F-3BD61B1316DE}" dt="2024-09-26T16:36:06.358" v="960" actId="20577"/>
        <pc:sldMkLst>
          <pc:docMk/>
          <pc:sldMk cId="2369294039" sldId="298"/>
        </pc:sldMkLst>
        <pc:spChg chg="mod">
          <ac:chgData name="Ajeet Rai" userId="db522b3206d75928" providerId="LiveId" clId="{3C1F4275-42EA-40C8-A58F-3BD61B1316DE}" dt="2024-09-26T16:36:06.358" v="960" actId="20577"/>
          <ac:spMkLst>
            <pc:docMk/>
            <pc:sldMk cId="2369294039" sldId="298"/>
            <ac:spMk id="82" creationId="{00000000-0000-0000-0000-000000000000}"/>
          </ac:spMkLst>
        </pc:spChg>
        <pc:picChg chg="del">
          <ac:chgData name="Ajeet Rai" userId="db522b3206d75928" providerId="LiveId" clId="{3C1F4275-42EA-40C8-A58F-3BD61B1316DE}" dt="2024-09-26T16:34:34.125" v="952" actId="478"/>
          <ac:picMkLst>
            <pc:docMk/>
            <pc:sldMk cId="2369294039" sldId="298"/>
            <ac:picMk id="3" creationId="{70308FCF-0DFF-72D1-8A22-88F2DE3BEB0E}"/>
          </ac:picMkLst>
        </pc:picChg>
      </pc:sldChg>
      <pc:sldChg chg="modSp add mod">
        <pc:chgData name="Ajeet Rai" userId="db522b3206d75928" providerId="LiveId" clId="{3C1F4275-42EA-40C8-A58F-3BD61B1316DE}" dt="2024-09-26T16:38:50.219" v="999" actId="14100"/>
        <pc:sldMkLst>
          <pc:docMk/>
          <pc:sldMk cId="475322295" sldId="299"/>
        </pc:sldMkLst>
        <pc:spChg chg="mod">
          <ac:chgData name="Ajeet Rai" userId="db522b3206d75928" providerId="LiveId" clId="{3C1F4275-42EA-40C8-A58F-3BD61B1316DE}" dt="2024-09-26T16:38:39.509" v="995" actId="20577"/>
          <ac:spMkLst>
            <pc:docMk/>
            <pc:sldMk cId="475322295" sldId="299"/>
            <ac:spMk id="82" creationId="{00000000-0000-0000-0000-000000000000}"/>
          </ac:spMkLst>
        </pc:spChg>
        <pc:picChg chg="mod">
          <ac:chgData name="Ajeet Rai" userId="db522b3206d75928" providerId="LiveId" clId="{3C1F4275-42EA-40C8-A58F-3BD61B1316DE}" dt="2024-09-26T16:38:50.219" v="999" actId="14100"/>
          <ac:picMkLst>
            <pc:docMk/>
            <pc:sldMk cId="475322295" sldId="299"/>
            <ac:picMk id="3" creationId="{CFA00C13-F18F-D153-857E-E4CC146BDD20}"/>
          </ac:picMkLst>
        </pc:picChg>
      </pc:sldChg>
      <pc:sldChg chg="delSp modSp add mod">
        <pc:chgData name="Ajeet Rai" userId="db522b3206d75928" providerId="LiveId" clId="{3C1F4275-42EA-40C8-A58F-3BD61B1316DE}" dt="2024-09-26T22:42:29.288" v="1555" actId="20577"/>
        <pc:sldMkLst>
          <pc:docMk/>
          <pc:sldMk cId="2343749220" sldId="300"/>
        </pc:sldMkLst>
        <pc:spChg chg="mod">
          <ac:chgData name="Ajeet Rai" userId="db522b3206d75928" providerId="LiveId" clId="{3C1F4275-42EA-40C8-A58F-3BD61B1316DE}" dt="2024-09-26T22:42:29.288" v="1555" actId="20577"/>
          <ac:spMkLst>
            <pc:docMk/>
            <pc:sldMk cId="2343749220" sldId="300"/>
            <ac:spMk id="82" creationId="{00000000-0000-0000-0000-000000000000}"/>
          </ac:spMkLst>
        </pc:spChg>
        <pc:picChg chg="del">
          <ac:chgData name="Ajeet Rai" userId="db522b3206d75928" providerId="LiveId" clId="{3C1F4275-42EA-40C8-A58F-3BD61B1316DE}" dt="2024-09-26T16:42:33.298" v="1004" actId="478"/>
          <ac:picMkLst>
            <pc:docMk/>
            <pc:sldMk cId="2343749220" sldId="300"/>
            <ac:picMk id="3" creationId="{CFA00C13-F18F-D153-857E-E4CC146BDD20}"/>
          </ac:picMkLst>
        </pc:picChg>
      </pc:sldChg>
      <pc:sldChg chg="modSp add del mod">
        <pc:chgData name="Ajeet Rai" userId="db522b3206d75928" providerId="LiveId" clId="{3C1F4275-42EA-40C8-A58F-3BD61B1316DE}" dt="2024-09-26T17:08:03.080" v="1219" actId="2696"/>
        <pc:sldMkLst>
          <pc:docMk/>
          <pc:sldMk cId="2233994338" sldId="301"/>
        </pc:sldMkLst>
        <pc:spChg chg="mod">
          <ac:chgData name="Ajeet Rai" userId="db522b3206d75928" providerId="LiveId" clId="{3C1F4275-42EA-40C8-A58F-3BD61B1316DE}" dt="2024-09-26T16:51:37.741" v="1093" actId="113"/>
          <ac:spMkLst>
            <pc:docMk/>
            <pc:sldMk cId="2233994338" sldId="301"/>
            <ac:spMk id="82" creationId="{00000000-0000-0000-0000-000000000000}"/>
          </ac:spMkLst>
        </pc:spChg>
      </pc:sldChg>
      <pc:sldChg chg="modSp add mod ord">
        <pc:chgData name="Ajeet Rai" userId="db522b3206d75928" providerId="LiveId" clId="{3C1F4275-42EA-40C8-A58F-3BD61B1316DE}" dt="2024-09-26T23:34:11.246" v="1560" actId="20577"/>
        <pc:sldMkLst>
          <pc:docMk/>
          <pc:sldMk cId="1832375114" sldId="302"/>
        </pc:sldMkLst>
        <pc:spChg chg="mod">
          <ac:chgData name="Ajeet Rai" userId="db522b3206d75928" providerId="LiveId" clId="{3C1F4275-42EA-40C8-A58F-3BD61B1316DE}" dt="2024-09-26T23:34:11.246" v="1560" actId="20577"/>
          <ac:spMkLst>
            <pc:docMk/>
            <pc:sldMk cId="1832375114" sldId="302"/>
            <ac:spMk id="82" creationId="{00000000-0000-0000-0000-000000000000}"/>
          </ac:spMkLst>
        </pc:spChg>
      </pc:sldChg>
    </pc:docChg>
  </pc:docChgLst>
  <pc:docChgLst>
    <pc:chgData name="Ajeet Rai" userId="db522b3206d75928" providerId="LiveId" clId="{5F1366C7-7EBA-4219-9F6C-345D25EF1854}"/>
    <pc:docChg chg="undo custSel addSld delSld modSld sldOrd">
      <pc:chgData name="Ajeet Rai" userId="db522b3206d75928" providerId="LiveId" clId="{5F1366C7-7EBA-4219-9F6C-345D25EF1854}" dt="2024-11-15T00:19:07.515" v="3091" actId="729"/>
      <pc:docMkLst>
        <pc:docMk/>
      </pc:docMkLst>
      <pc:sldChg chg="modSp mod">
        <pc:chgData name="Ajeet Rai" userId="db522b3206d75928" providerId="LiveId" clId="{5F1366C7-7EBA-4219-9F6C-345D25EF1854}" dt="2024-11-13T21:17:28.582" v="122" actId="20577"/>
        <pc:sldMkLst>
          <pc:docMk/>
          <pc:sldMk cId="0" sldId="256"/>
        </pc:sldMkLst>
        <pc:spChg chg="mod">
          <ac:chgData name="Ajeet Rai" userId="db522b3206d75928" providerId="LiveId" clId="{5F1366C7-7EBA-4219-9F6C-345D25EF1854}" dt="2024-11-13T21:17:28.582" v="122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jeet Rai" userId="db522b3206d75928" providerId="LiveId" clId="{5F1366C7-7EBA-4219-9F6C-345D25EF1854}" dt="2024-11-14T20:57:27.622" v="927" actId="207"/>
        <pc:sldMkLst>
          <pc:docMk/>
          <pc:sldMk cId="0" sldId="257"/>
        </pc:sldMkLst>
        <pc:spChg chg="mod">
          <ac:chgData name="Ajeet Rai" userId="db522b3206d75928" providerId="LiveId" clId="{5F1366C7-7EBA-4219-9F6C-345D25EF1854}" dt="2024-11-14T20:57:27.622" v="927" actId="207"/>
          <ac:spMkLst>
            <pc:docMk/>
            <pc:sldMk cId="0" sldId="257"/>
            <ac:spMk id="72" creationId="{00000000-0000-0000-0000-000000000000}"/>
          </ac:spMkLst>
        </pc:spChg>
      </pc:sldChg>
      <pc:sldChg chg="addSp delSp modSp mod">
        <pc:chgData name="Ajeet Rai" userId="db522b3206d75928" providerId="LiveId" clId="{5F1366C7-7EBA-4219-9F6C-345D25EF1854}" dt="2024-11-15T00:00:21.085" v="3073" actId="20577"/>
        <pc:sldMkLst>
          <pc:docMk/>
          <pc:sldMk cId="0" sldId="259"/>
        </pc:sldMkLst>
        <pc:spChg chg="mod">
          <ac:chgData name="Ajeet Rai" userId="db522b3206d75928" providerId="LiveId" clId="{5F1366C7-7EBA-4219-9F6C-345D25EF1854}" dt="2024-11-15T00:00:21.085" v="3073" actId="20577"/>
          <ac:spMkLst>
            <pc:docMk/>
            <pc:sldMk cId="0" sldId="259"/>
            <ac:spMk id="82" creationId="{00000000-0000-0000-0000-000000000000}"/>
          </ac:spMkLst>
        </pc:spChg>
        <pc:picChg chg="mod">
          <ac:chgData name="Ajeet Rai" userId="db522b3206d75928" providerId="LiveId" clId="{5F1366C7-7EBA-4219-9F6C-345D25EF1854}" dt="2024-11-15T00:00:16.238" v="3072" actId="1076"/>
          <ac:picMkLst>
            <pc:docMk/>
            <pc:sldMk cId="0" sldId="259"/>
            <ac:picMk id="3" creationId="{1F9E4557-3858-DA0C-D0C9-09CD70DC0DCC}"/>
          </ac:picMkLst>
        </pc:picChg>
        <pc:inkChg chg="add del">
          <ac:chgData name="Ajeet Rai" userId="db522b3206d75928" providerId="LiveId" clId="{5F1366C7-7EBA-4219-9F6C-345D25EF1854}" dt="2024-11-14T03:30:12.926" v="232" actId="9405"/>
          <ac:inkMkLst>
            <pc:docMk/>
            <pc:sldMk cId="0" sldId="259"/>
            <ac:inkMk id="2" creationId="{A28AADB0-B234-2E52-0927-48EFDB926587}"/>
          </ac:inkMkLst>
        </pc:inkChg>
        <pc:inkChg chg="add">
          <ac:chgData name="Ajeet Rai" userId="db522b3206d75928" providerId="LiveId" clId="{5F1366C7-7EBA-4219-9F6C-345D25EF1854}" dt="2024-11-14T03:30:28.734" v="233" actId="9405"/>
          <ac:inkMkLst>
            <pc:docMk/>
            <pc:sldMk cId="0" sldId="259"/>
            <ac:inkMk id="4" creationId="{C018B3D3-21B4-EDA9-66AE-C7975E9F8FC6}"/>
          </ac:inkMkLst>
        </pc:inkChg>
        <pc:inkChg chg="add del">
          <ac:chgData name="Ajeet Rai" userId="db522b3206d75928" providerId="LiveId" clId="{5F1366C7-7EBA-4219-9F6C-345D25EF1854}" dt="2024-11-14T03:30:47.973" v="235" actId="478"/>
          <ac:inkMkLst>
            <pc:docMk/>
            <pc:sldMk cId="0" sldId="259"/>
            <ac:inkMk id="5" creationId="{871D2129-5617-A0F2-E816-8E2F2AFFB1F2}"/>
          </ac:inkMkLst>
        </pc:inkChg>
      </pc:sldChg>
      <pc:sldChg chg="modSp mod">
        <pc:chgData name="Ajeet Rai" userId="db522b3206d75928" providerId="LiveId" clId="{5F1366C7-7EBA-4219-9F6C-345D25EF1854}" dt="2024-11-15T00:17:11.511" v="3087" actId="12"/>
        <pc:sldMkLst>
          <pc:docMk/>
          <pc:sldMk cId="0" sldId="281"/>
        </pc:sldMkLst>
        <pc:spChg chg="mod">
          <ac:chgData name="Ajeet Rai" userId="db522b3206d75928" providerId="LiveId" clId="{5F1366C7-7EBA-4219-9F6C-345D25EF1854}" dt="2024-11-15T00:17:11.511" v="3087" actId="12"/>
          <ac:spMkLst>
            <pc:docMk/>
            <pc:sldMk cId="0" sldId="281"/>
            <ac:spMk id="234" creationId="{00000000-0000-0000-0000-000000000000}"/>
          </ac:spMkLst>
        </pc:spChg>
      </pc:sldChg>
      <pc:sldChg chg="del">
        <pc:chgData name="Ajeet Rai" userId="db522b3206d75928" providerId="LiveId" clId="{5F1366C7-7EBA-4219-9F6C-345D25EF1854}" dt="2024-11-14T04:02:03.353" v="454" actId="47"/>
        <pc:sldMkLst>
          <pc:docMk/>
          <pc:sldMk cId="1286052388" sldId="287"/>
        </pc:sldMkLst>
      </pc:sldChg>
      <pc:sldChg chg="del">
        <pc:chgData name="Ajeet Rai" userId="db522b3206d75928" providerId="LiveId" clId="{5F1366C7-7EBA-4219-9F6C-345D25EF1854}" dt="2024-11-04T02:17:19.110" v="18" actId="47"/>
        <pc:sldMkLst>
          <pc:docMk/>
          <pc:sldMk cId="753867255" sldId="288"/>
        </pc:sldMkLst>
      </pc:sldChg>
      <pc:sldChg chg="modSp mod">
        <pc:chgData name="Ajeet Rai" userId="db522b3206d75928" providerId="LiveId" clId="{5F1366C7-7EBA-4219-9F6C-345D25EF1854}" dt="2024-11-14T20:57:36.171" v="929" actId="207"/>
        <pc:sldMkLst>
          <pc:docMk/>
          <pc:sldMk cId="3297050667" sldId="289"/>
        </pc:sldMkLst>
        <pc:spChg chg="mod">
          <ac:chgData name="Ajeet Rai" userId="db522b3206d75928" providerId="LiveId" clId="{5F1366C7-7EBA-4219-9F6C-345D25EF1854}" dt="2024-11-14T20:57:36.171" v="929" actId="207"/>
          <ac:spMkLst>
            <pc:docMk/>
            <pc:sldMk cId="3297050667" sldId="289"/>
            <ac:spMk id="72" creationId="{00000000-0000-0000-0000-000000000000}"/>
          </ac:spMkLst>
        </pc:spChg>
      </pc:sldChg>
      <pc:sldChg chg="addSp delSp modSp add mod">
        <pc:chgData name="Ajeet Rai" userId="db522b3206d75928" providerId="LiveId" clId="{5F1366C7-7EBA-4219-9F6C-345D25EF1854}" dt="2024-11-14T23:45:27.764" v="2547" actId="403"/>
        <pc:sldMkLst>
          <pc:docMk/>
          <pc:sldMk cId="1530608608" sldId="290"/>
        </pc:sldMkLst>
        <pc:spChg chg="mod">
          <ac:chgData name="Ajeet Rai" userId="db522b3206d75928" providerId="LiveId" clId="{5F1366C7-7EBA-4219-9F6C-345D25EF1854}" dt="2024-11-14T23:45:27.764" v="2547" actId="403"/>
          <ac:spMkLst>
            <pc:docMk/>
            <pc:sldMk cId="1530608608" sldId="290"/>
            <ac:spMk id="82" creationId="{F613F804-CCB8-0F8E-85D3-E3306F7A0BFE}"/>
          </ac:spMkLst>
        </pc:spChg>
        <pc:picChg chg="add del mod">
          <ac:chgData name="Ajeet Rai" userId="db522b3206d75928" providerId="LiveId" clId="{5F1366C7-7EBA-4219-9F6C-345D25EF1854}" dt="2024-11-14T04:03:22.204" v="456" actId="478"/>
          <ac:picMkLst>
            <pc:docMk/>
            <pc:sldMk cId="1530608608" sldId="290"/>
            <ac:picMk id="3" creationId="{801CFE77-8962-00CB-FBC5-E7AE6BF15139}"/>
          </ac:picMkLst>
        </pc:picChg>
        <pc:picChg chg="add mod">
          <ac:chgData name="Ajeet Rai" userId="db522b3206d75928" providerId="LiveId" clId="{5F1366C7-7EBA-4219-9F6C-345D25EF1854}" dt="2024-11-14T21:05:37.601" v="1416" actId="14100"/>
          <ac:picMkLst>
            <pc:docMk/>
            <pc:sldMk cId="1530608608" sldId="290"/>
            <ac:picMk id="4" creationId="{51BD8A1B-BA45-7935-6C07-D27123563DA4}"/>
          </ac:picMkLst>
        </pc:picChg>
      </pc:sldChg>
      <pc:sldChg chg="del">
        <pc:chgData name="Ajeet Rai" userId="db522b3206d75928" providerId="LiveId" clId="{5F1366C7-7EBA-4219-9F6C-345D25EF1854}" dt="2024-11-04T02:16:25.686" v="9" actId="47"/>
        <pc:sldMkLst>
          <pc:docMk/>
          <pc:sldMk cId="2028364346" sldId="290"/>
        </pc:sldMkLst>
      </pc:sldChg>
      <pc:sldChg chg="addSp delSp modSp add mod">
        <pc:chgData name="Ajeet Rai" userId="db522b3206d75928" providerId="LiveId" clId="{5F1366C7-7EBA-4219-9F6C-345D25EF1854}" dt="2024-11-15T00:15:08.036" v="3076" actId="404"/>
        <pc:sldMkLst>
          <pc:docMk/>
          <pc:sldMk cId="1057881226" sldId="291"/>
        </pc:sldMkLst>
        <pc:spChg chg="mod">
          <ac:chgData name="Ajeet Rai" userId="db522b3206d75928" providerId="LiveId" clId="{5F1366C7-7EBA-4219-9F6C-345D25EF1854}" dt="2024-11-15T00:15:08.036" v="3076" actId="404"/>
          <ac:spMkLst>
            <pc:docMk/>
            <pc:sldMk cId="1057881226" sldId="291"/>
            <ac:spMk id="82" creationId="{9CF66627-319E-246A-D359-C36A6194A237}"/>
          </ac:spMkLst>
        </pc:spChg>
        <pc:picChg chg="del">
          <ac:chgData name="Ajeet Rai" userId="db522b3206d75928" providerId="LiveId" clId="{5F1366C7-7EBA-4219-9F6C-345D25EF1854}" dt="2024-11-04T02:21:16.566" v="78" actId="478"/>
          <ac:picMkLst>
            <pc:docMk/>
            <pc:sldMk cId="1057881226" sldId="291"/>
            <ac:picMk id="3" creationId="{0D1D34F9-2DF7-F6FE-A721-E8806F56A291}"/>
          </ac:picMkLst>
        </pc:picChg>
        <pc:picChg chg="add mod">
          <ac:chgData name="Ajeet Rai" userId="db522b3206d75928" providerId="LiveId" clId="{5F1366C7-7EBA-4219-9F6C-345D25EF1854}" dt="2024-11-14T23:49:06.427" v="2671" actId="14100"/>
          <ac:picMkLst>
            <pc:docMk/>
            <pc:sldMk cId="1057881226" sldId="291"/>
            <ac:picMk id="3" creationId="{68C15C45-D11F-776E-6348-36925C088A64}"/>
          </ac:picMkLst>
        </pc:picChg>
        <pc:picChg chg="add del mod">
          <ac:chgData name="Ajeet Rai" userId="db522b3206d75928" providerId="LiveId" clId="{5F1366C7-7EBA-4219-9F6C-345D25EF1854}" dt="2024-11-14T04:04:37.838" v="463" actId="478"/>
          <ac:picMkLst>
            <pc:docMk/>
            <pc:sldMk cId="1057881226" sldId="291"/>
            <ac:picMk id="4" creationId="{AC2A3E49-E0CB-4C46-BC43-05A8E519633E}"/>
          </ac:picMkLst>
        </pc:picChg>
      </pc:sldChg>
      <pc:sldChg chg="del">
        <pc:chgData name="Ajeet Rai" userId="db522b3206d75928" providerId="LiveId" clId="{5F1366C7-7EBA-4219-9F6C-345D25EF1854}" dt="2024-11-04T02:16:29.924" v="10" actId="47"/>
        <pc:sldMkLst>
          <pc:docMk/>
          <pc:sldMk cId="2592312283" sldId="291"/>
        </pc:sldMkLst>
      </pc:sldChg>
      <pc:sldChg chg="del">
        <pc:chgData name="Ajeet Rai" userId="db522b3206d75928" providerId="LiveId" clId="{5F1366C7-7EBA-4219-9F6C-345D25EF1854}" dt="2024-11-04T02:16:31.596" v="11" actId="47"/>
        <pc:sldMkLst>
          <pc:docMk/>
          <pc:sldMk cId="857815242" sldId="292"/>
        </pc:sldMkLst>
      </pc:sldChg>
      <pc:sldChg chg="addSp delSp modSp add mod">
        <pc:chgData name="Ajeet Rai" userId="db522b3206d75928" providerId="LiveId" clId="{5F1366C7-7EBA-4219-9F6C-345D25EF1854}" dt="2024-11-15T00:15:02.579" v="3075" actId="404"/>
        <pc:sldMkLst>
          <pc:docMk/>
          <pc:sldMk cId="1743845727" sldId="292"/>
        </pc:sldMkLst>
        <pc:spChg chg="mod">
          <ac:chgData name="Ajeet Rai" userId="db522b3206d75928" providerId="LiveId" clId="{5F1366C7-7EBA-4219-9F6C-345D25EF1854}" dt="2024-11-15T00:15:02.579" v="3075" actId="404"/>
          <ac:spMkLst>
            <pc:docMk/>
            <pc:sldMk cId="1743845727" sldId="292"/>
            <ac:spMk id="82" creationId="{D3B32EA6-DD11-B3DD-F958-79CAF6A4A0F3}"/>
          </ac:spMkLst>
        </pc:spChg>
        <pc:picChg chg="add mod">
          <ac:chgData name="Ajeet Rai" userId="db522b3206d75928" providerId="LiveId" clId="{5F1366C7-7EBA-4219-9F6C-345D25EF1854}" dt="2024-11-14T23:49:17.959" v="2673" actId="14100"/>
          <ac:picMkLst>
            <pc:docMk/>
            <pc:sldMk cId="1743845727" sldId="292"/>
            <ac:picMk id="3" creationId="{D6AB64C3-2D9F-7ECA-03E6-9E770AA3E127}"/>
          </ac:picMkLst>
        </pc:picChg>
        <pc:picChg chg="del">
          <ac:chgData name="Ajeet Rai" userId="db522b3206d75928" providerId="LiveId" clId="{5F1366C7-7EBA-4219-9F6C-345D25EF1854}" dt="2024-11-04T02:31:13.689" v="83" actId="478"/>
          <ac:picMkLst>
            <pc:docMk/>
            <pc:sldMk cId="1743845727" sldId="292"/>
            <ac:picMk id="3" creationId="{E21ACA28-2646-AFE0-97B0-1BF034FFADC1}"/>
          </ac:picMkLst>
        </pc:picChg>
        <pc:picChg chg="add del mod">
          <ac:chgData name="Ajeet Rai" userId="db522b3206d75928" providerId="LiveId" clId="{5F1366C7-7EBA-4219-9F6C-345D25EF1854}" dt="2024-11-14T04:04:05.934" v="461" actId="478"/>
          <ac:picMkLst>
            <pc:docMk/>
            <pc:sldMk cId="1743845727" sldId="292"/>
            <ac:picMk id="4" creationId="{AAB9E2E8-15B3-1325-46E6-5EBB47BAA35A}"/>
          </ac:picMkLst>
        </pc:picChg>
      </pc:sldChg>
      <pc:sldChg chg="del">
        <pc:chgData name="Ajeet Rai" userId="db522b3206d75928" providerId="LiveId" clId="{5F1366C7-7EBA-4219-9F6C-345D25EF1854}" dt="2024-11-04T02:16:35.200" v="12" actId="47"/>
        <pc:sldMkLst>
          <pc:docMk/>
          <pc:sldMk cId="2524496244" sldId="293"/>
        </pc:sldMkLst>
      </pc:sldChg>
      <pc:sldChg chg="addSp delSp modSp add mod">
        <pc:chgData name="Ajeet Rai" userId="db522b3206d75928" providerId="LiveId" clId="{5F1366C7-7EBA-4219-9F6C-345D25EF1854}" dt="2024-11-15T00:15:14.307" v="3077" actId="404"/>
        <pc:sldMkLst>
          <pc:docMk/>
          <pc:sldMk cId="2754538125" sldId="293"/>
        </pc:sldMkLst>
        <pc:spChg chg="mod">
          <ac:chgData name="Ajeet Rai" userId="db522b3206d75928" providerId="LiveId" clId="{5F1366C7-7EBA-4219-9F6C-345D25EF1854}" dt="2024-11-15T00:15:14.307" v="3077" actId="404"/>
          <ac:spMkLst>
            <pc:docMk/>
            <pc:sldMk cId="2754538125" sldId="293"/>
            <ac:spMk id="82" creationId="{C4BCE52B-6FF5-B6C5-C13C-EDB15A11966D}"/>
          </ac:spMkLst>
        </pc:spChg>
        <pc:picChg chg="add del mod">
          <ac:chgData name="Ajeet Rai" userId="db522b3206d75928" providerId="LiveId" clId="{5F1366C7-7EBA-4219-9F6C-345D25EF1854}" dt="2024-11-14T04:05:02.772" v="465" actId="478"/>
          <ac:picMkLst>
            <pc:docMk/>
            <pc:sldMk cId="2754538125" sldId="293"/>
            <ac:picMk id="3" creationId="{94B0F627-D7D9-D50C-225C-3A6CBD4A3158}"/>
          </ac:picMkLst>
        </pc:picChg>
        <pc:picChg chg="del">
          <ac:chgData name="Ajeet Rai" userId="db522b3206d75928" providerId="LiveId" clId="{5F1366C7-7EBA-4219-9F6C-345D25EF1854}" dt="2024-11-04T03:34:33.625" v="92" actId="478"/>
          <ac:picMkLst>
            <pc:docMk/>
            <pc:sldMk cId="2754538125" sldId="293"/>
            <ac:picMk id="4" creationId="{1373266A-34D0-F004-F210-ABF588BC5FBB}"/>
          </ac:picMkLst>
        </pc:picChg>
        <pc:picChg chg="add mod">
          <ac:chgData name="Ajeet Rai" userId="db522b3206d75928" providerId="LiveId" clId="{5F1366C7-7EBA-4219-9F6C-345D25EF1854}" dt="2024-11-14T23:49:30.424" v="2674" actId="1076"/>
          <ac:picMkLst>
            <pc:docMk/>
            <pc:sldMk cId="2754538125" sldId="293"/>
            <ac:picMk id="4" creationId="{D8ADBA5B-680E-03EA-3568-96CFF6CD2F07}"/>
          </ac:picMkLst>
        </pc:picChg>
      </pc:sldChg>
      <pc:sldChg chg="addSp delSp modSp add mod">
        <pc:chgData name="Ajeet Rai" userId="db522b3206d75928" providerId="LiveId" clId="{5F1366C7-7EBA-4219-9F6C-345D25EF1854}" dt="2024-11-14T23:44:10.192" v="2544" actId="255"/>
        <pc:sldMkLst>
          <pc:docMk/>
          <pc:sldMk cId="558719098" sldId="294"/>
        </pc:sldMkLst>
        <pc:spChg chg="mod">
          <ac:chgData name="Ajeet Rai" userId="db522b3206d75928" providerId="LiveId" clId="{5F1366C7-7EBA-4219-9F6C-345D25EF1854}" dt="2024-11-14T23:44:10.192" v="2544" actId="255"/>
          <ac:spMkLst>
            <pc:docMk/>
            <pc:sldMk cId="558719098" sldId="294"/>
            <ac:spMk id="82" creationId="{4A3CCC27-6E66-0022-A414-03EB5D4C1B5F}"/>
          </ac:spMkLst>
        </pc:spChg>
        <pc:picChg chg="del">
          <ac:chgData name="Ajeet Rai" userId="db522b3206d75928" providerId="LiveId" clId="{5F1366C7-7EBA-4219-9F6C-345D25EF1854}" dt="2024-11-04T03:36:06.922" v="109" actId="478"/>
          <ac:picMkLst>
            <pc:docMk/>
            <pc:sldMk cId="558719098" sldId="294"/>
            <ac:picMk id="3" creationId="{06D9ADFF-D868-9A39-E749-C9BA50C7CA3F}"/>
          </ac:picMkLst>
        </pc:picChg>
        <pc:picChg chg="add mod">
          <ac:chgData name="Ajeet Rai" userId="db522b3206d75928" providerId="LiveId" clId="{5F1366C7-7EBA-4219-9F6C-345D25EF1854}" dt="2024-11-14T21:08:19.979" v="1515" actId="14100"/>
          <ac:picMkLst>
            <pc:docMk/>
            <pc:sldMk cId="558719098" sldId="294"/>
            <ac:picMk id="3" creationId="{B606691F-717E-825A-48D2-072E40F8633F}"/>
          </ac:picMkLst>
        </pc:picChg>
        <pc:picChg chg="add del mod">
          <ac:chgData name="Ajeet Rai" userId="db522b3206d75928" providerId="LiveId" clId="{5F1366C7-7EBA-4219-9F6C-345D25EF1854}" dt="2024-11-14T04:03:33.124" v="459" actId="478"/>
          <ac:picMkLst>
            <pc:docMk/>
            <pc:sldMk cId="558719098" sldId="294"/>
            <ac:picMk id="4" creationId="{72A3ABEF-24D9-6120-039A-83AA9758741C}"/>
          </ac:picMkLst>
        </pc:picChg>
      </pc:sldChg>
      <pc:sldChg chg="del">
        <pc:chgData name="Ajeet Rai" userId="db522b3206d75928" providerId="LiveId" clId="{5F1366C7-7EBA-4219-9F6C-345D25EF1854}" dt="2024-11-04T02:16:37.596" v="13" actId="47"/>
        <pc:sldMkLst>
          <pc:docMk/>
          <pc:sldMk cId="2628039389" sldId="294"/>
        </pc:sldMkLst>
      </pc:sldChg>
      <pc:sldChg chg="del">
        <pc:chgData name="Ajeet Rai" userId="db522b3206d75928" providerId="LiveId" clId="{5F1366C7-7EBA-4219-9F6C-345D25EF1854}" dt="2024-11-04T02:16:41.092" v="14" actId="47"/>
        <pc:sldMkLst>
          <pc:docMk/>
          <pc:sldMk cId="3831998303" sldId="295"/>
        </pc:sldMkLst>
      </pc:sldChg>
      <pc:sldChg chg="addSp delSp modSp add mod">
        <pc:chgData name="Ajeet Rai" userId="db522b3206d75928" providerId="LiveId" clId="{5F1366C7-7EBA-4219-9F6C-345D25EF1854}" dt="2024-11-15T00:14:34.971" v="3074" actId="255"/>
        <pc:sldMkLst>
          <pc:docMk/>
          <pc:sldMk cId="4029724294" sldId="295"/>
        </pc:sldMkLst>
        <pc:spChg chg="add mod">
          <ac:chgData name="Ajeet Rai" userId="db522b3206d75928" providerId="LiveId" clId="{5F1366C7-7EBA-4219-9F6C-345D25EF1854}" dt="2024-11-14T04:25:53.603" v="508" actId="1076"/>
          <ac:spMkLst>
            <pc:docMk/>
            <pc:sldMk cId="4029724294" sldId="295"/>
            <ac:spMk id="6" creationId="{5035AD72-0DA4-BE74-0DD1-BEDA1A9F921F}"/>
          </ac:spMkLst>
        </pc:spChg>
        <pc:spChg chg="add mod">
          <ac:chgData name="Ajeet Rai" userId="db522b3206d75928" providerId="LiveId" clId="{5F1366C7-7EBA-4219-9F6C-345D25EF1854}" dt="2024-11-14T04:28:18.002" v="586" actId="1076"/>
          <ac:spMkLst>
            <pc:docMk/>
            <pc:sldMk cId="4029724294" sldId="295"/>
            <ac:spMk id="11" creationId="{3EF1E03C-5218-78B4-9A9A-636356886BA0}"/>
          </ac:spMkLst>
        </pc:spChg>
        <pc:spChg chg="add mod">
          <ac:chgData name="Ajeet Rai" userId="db522b3206d75928" providerId="LiveId" clId="{5F1366C7-7EBA-4219-9F6C-345D25EF1854}" dt="2024-11-14T04:28:11.158" v="585" actId="20577"/>
          <ac:spMkLst>
            <pc:docMk/>
            <pc:sldMk cId="4029724294" sldId="295"/>
            <ac:spMk id="12" creationId="{63AEB321-6695-14B6-E4A7-DAE16F0C7F28}"/>
          </ac:spMkLst>
        </pc:spChg>
        <pc:spChg chg="mod">
          <ac:chgData name="Ajeet Rai" userId="db522b3206d75928" providerId="LiveId" clId="{5F1366C7-7EBA-4219-9F6C-345D25EF1854}" dt="2024-11-15T00:14:34.971" v="3074" actId="255"/>
          <ac:spMkLst>
            <pc:docMk/>
            <pc:sldMk cId="4029724294" sldId="295"/>
            <ac:spMk id="82" creationId="{077EBC6A-6DAA-4B89-6461-E2F100C895C5}"/>
          </ac:spMkLst>
        </pc:spChg>
        <pc:graphicFrameChg chg="add mod modGraphic">
          <ac:chgData name="Ajeet Rai" userId="db522b3206d75928" providerId="LiveId" clId="{5F1366C7-7EBA-4219-9F6C-345D25EF1854}" dt="2024-11-14T21:04:07.545" v="1322" actId="113"/>
          <ac:graphicFrameMkLst>
            <pc:docMk/>
            <pc:sldMk cId="4029724294" sldId="295"/>
            <ac:graphicFrameMk id="2" creationId="{FA017F3F-8C8B-4AE1-3698-F7D94FA9E765}"/>
          </ac:graphicFrameMkLst>
        </pc:graphicFrameChg>
        <pc:graphicFrameChg chg="add mod modGraphic">
          <ac:chgData name="Ajeet Rai" userId="db522b3206d75928" providerId="LiveId" clId="{5F1366C7-7EBA-4219-9F6C-345D25EF1854}" dt="2024-11-14T21:04:00.217" v="1321" actId="113"/>
          <ac:graphicFrameMkLst>
            <pc:docMk/>
            <pc:sldMk cId="4029724294" sldId="295"/>
            <ac:graphicFrameMk id="3" creationId="{FA7364BD-CE58-8F6F-8C71-A4987B4028A1}"/>
          </ac:graphicFrameMkLst>
        </pc:graphicFrameChg>
        <pc:picChg chg="del">
          <ac:chgData name="Ajeet Rai" userId="db522b3206d75928" providerId="LiveId" clId="{5F1366C7-7EBA-4219-9F6C-345D25EF1854}" dt="2024-11-13T21:22:55.118" v="182" actId="478"/>
          <ac:picMkLst>
            <pc:docMk/>
            <pc:sldMk cId="4029724294" sldId="295"/>
            <ac:picMk id="3" creationId="{59234ED7-26E4-2B95-F167-FF7B0D574AC1}"/>
          </ac:picMkLst>
        </pc:picChg>
        <pc:picChg chg="add del mod">
          <ac:chgData name="Ajeet Rai" userId="db522b3206d75928" providerId="LiveId" clId="{5F1366C7-7EBA-4219-9F6C-345D25EF1854}" dt="2024-11-14T03:56:04.765" v="424" actId="478"/>
          <ac:picMkLst>
            <pc:docMk/>
            <pc:sldMk cId="4029724294" sldId="295"/>
            <ac:picMk id="4" creationId="{39CE9642-278B-F474-FEBB-8B1E6FEA10DC}"/>
          </ac:picMkLst>
        </pc:picChg>
        <pc:picChg chg="add del mod">
          <ac:chgData name="Ajeet Rai" userId="db522b3206d75928" providerId="LiveId" clId="{5F1366C7-7EBA-4219-9F6C-345D25EF1854}" dt="2024-11-14T03:56:41.174" v="435" actId="478"/>
          <ac:picMkLst>
            <pc:docMk/>
            <pc:sldMk cId="4029724294" sldId="295"/>
            <ac:picMk id="5" creationId="{9E601FD0-0F77-DAB1-9881-FAAB2DD9E90A}"/>
          </ac:picMkLst>
        </pc:picChg>
        <pc:cxnChg chg="add mod">
          <ac:chgData name="Ajeet Rai" userId="db522b3206d75928" providerId="LiveId" clId="{5F1366C7-7EBA-4219-9F6C-345D25EF1854}" dt="2024-11-14T04:28:22.792" v="587" actId="14100"/>
          <ac:cxnSpMkLst>
            <pc:docMk/>
            <pc:sldMk cId="4029724294" sldId="295"/>
            <ac:cxnSpMk id="8" creationId="{F181B29C-AD2C-071B-44C8-98E1AB298B0C}"/>
          </ac:cxnSpMkLst>
        </pc:cxnChg>
        <pc:cxnChg chg="add mod">
          <ac:chgData name="Ajeet Rai" userId="db522b3206d75928" providerId="LiveId" clId="{5F1366C7-7EBA-4219-9F6C-345D25EF1854}" dt="2024-11-14T04:28:27.820" v="589" actId="14100"/>
          <ac:cxnSpMkLst>
            <pc:docMk/>
            <pc:sldMk cId="4029724294" sldId="295"/>
            <ac:cxnSpMk id="10" creationId="{E2852DB2-9F55-01E6-2125-A7A87FC1E745}"/>
          </ac:cxnSpMkLst>
        </pc:cxnChg>
      </pc:sldChg>
      <pc:sldChg chg="addSp delSp modSp add del mod">
        <pc:chgData name="Ajeet Rai" userId="db522b3206d75928" providerId="LiveId" clId="{5F1366C7-7EBA-4219-9F6C-345D25EF1854}" dt="2024-11-13T21:29:49.979" v="225" actId="47"/>
        <pc:sldMkLst>
          <pc:docMk/>
          <pc:sldMk cId="3502557117" sldId="296"/>
        </pc:sldMkLst>
        <pc:picChg chg="add mod">
          <ac:chgData name="Ajeet Rai" userId="db522b3206d75928" providerId="LiveId" clId="{5F1366C7-7EBA-4219-9F6C-345D25EF1854}" dt="2024-11-13T21:25:17.425" v="196" actId="14100"/>
          <ac:picMkLst>
            <pc:docMk/>
            <pc:sldMk cId="3502557117" sldId="296"/>
            <ac:picMk id="3" creationId="{4B85CB73-DE02-C0ED-F515-1FD99C8EB4A6}"/>
          </ac:picMkLst>
        </pc:picChg>
        <pc:picChg chg="del">
          <ac:chgData name="Ajeet Rai" userId="db522b3206d75928" providerId="LiveId" clId="{5F1366C7-7EBA-4219-9F6C-345D25EF1854}" dt="2024-11-13T21:25:05.462" v="191" actId="478"/>
          <ac:picMkLst>
            <pc:docMk/>
            <pc:sldMk cId="3502557117" sldId="296"/>
            <ac:picMk id="4" creationId="{7E0EFC2E-8434-D5AA-9213-2BD46BDF4B40}"/>
          </ac:picMkLst>
        </pc:picChg>
      </pc:sldChg>
      <pc:sldChg chg="del">
        <pc:chgData name="Ajeet Rai" userId="db522b3206d75928" providerId="LiveId" clId="{5F1366C7-7EBA-4219-9F6C-345D25EF1854}" dt="2024-11-04T02:16:42.616" v="15" actId="47"/>
        <pc:sldMkLst>
          <pc:docMk/>
          <pc:sldMk cId="4215941987" sldId="296"/>
        </pc:sldMkLst>
      </pc:sldChg>
      <pc:sldChg chg="addSp delSp modSp add del mod">
        <pc:chgData name="Ajeet Rai" userId="db522b3206d75928" providerId="LiveId" clId="{5F1366C7-7EBA-4219-9F6C-345D25EF1854}" dt="2024-11-14T04:02:04.407" v="455" actId="47"/>
        <pc:sldMkLst>
          <pc:docMk/>
          <pc:sldMk cId="1440281606" sldId="297"/>
        </pc:sldMkLst>
        <pc:graphicFrameChg chg="add mod modGraphic">
          <ac:chgData name="Ajeet Rai" userId="db522b3206d75928" providerId="LiveId" clId="{5F1366C7-7EBA-4219-9F6C-345D25EF1854}" dt="2024-11-14T04:00:30.077" v="445" actId="14100"/>
          <ac:graphicFrameMkLst>
            <pc:docMk/>
            <pc:sldMk cId="1440281606" sldId="297"/>
            <ac:graphicFrameMk id="2" creationId="{D88ED5FD-ED3A-439B-BEDD-82CFE4CDC5B2}"/>
          </ac:graphicFrameMkLst>
        </pc:graphicFrameChg>
        <pc:picChg chg="del">
          <ac:chgData name="Ajeet Rai" userId="db522b3206d75928" providerId="LiveId" clId="{5F1366C7-7EBA-4219-9F6C-345D25EF1854}" dt="2024-11-13T21:27:51.613" v="200" actId="478"/>
          <ac:picMkLst>
            <pc:docMk/>
            <pc:sldMk cId="1440281606" sldId="297"/>
            <ac:picMk id="3" creationId="{3B3D2266-8604-6E62-8EA5-CEFF8D2184A8}"/>
          </ac:picMkLst>
        </pc:picChg>
        <pc:picChg chg="add del mod">
          <ac:chgData name="Ajeet Rai" userId="db522b3206d75928" providerId="LiveId" clId="{5F1366C7-7EBA-4219-9F6C-345D25EF1854}" dt="2024-11-14T04:00:15.973" v="439" actId="478"/>
          <ac:picMkLst>
            <pc:docMk/>
            <pc:sldMk cId="1440281606" sldId="297"/>
            <ac:picMk id="4" creationId="{5C086C99-34A2-0C9E-C76E-78416D6E03FF}"/>
          </ac:picMkLst>
        </pc:picChg>
      </pc:sldChg>
      <pc:sldChg chg="del">
        <pc:chgData name="Ajeet Rai" userId="db522b3206d75928" providerId="LiveId" clId="{5F1366C7-7EBA-4219-9F6C-345D25EF1854}" dt="2024-11-04T02:17:10.857" v="16" actId="47"/>
        <pc:sldMkLst>
          <pc:docMk/>
          <pc:sldMk cId="4189229684" sldId="297"/>
        </pc:sldMkLst>
      </pc:sldChg>
      <pc:sldChg chg="del">
        <pc:chgData name="Ajeet Rai" userId="db522b3206d75928" providerId="LiveId" clId="{5F1366C7-7EBA-4219-9F6C-345D25EF1854}" dt="2024-11-04T02:17:17.109" v="17" actId="47"/>
        <pc:sldMkLst>
          <pc:docMk/>
          <pc:sldMk cId="2369294039" sldId="298"/>
        </pc:sldMkLst>
      </pc:sldChg>
      <pc:sldChg chg="delSp modSp add mod">
        <pc:chgData name="Ajeet Rai" userId="db522b3206d75928" providerId="LiveId" clId="{5F1366C7-7EBA-4219-9F6C-345D25EF1854}" dt="2024-11-14T03:42:24.632" v="358" actId="20577"/>
        <pc:sldMkLst>
          <pc:docMk/>
          <pc:sldMk cId="2631298119" sldId="298"/>
        </pc:sldMkLst>
        <pc:spChg chg="mod">
          <ac:chgData name="Ajeet Rai" userId="db522b3206d75928" providerId="LiveId" clId="{5F1366C7-7EBA-4219-9F6C-345D25EF1854}" dt="2024-11-14T03:42:24.632" v="358" actId="20577"/>
          <ac:spMkLst>
            <pc:docMk/>
            <pc:sldMk cId="2631298119" sldId="298"/>
            <ac:spMk id="82" creationId="{F48E413B-E2F8-E0EB-F63C-8389DDCD6D98}"/>
          </ac:spMkLst>
        </pc:spChg>
        <pc:picChg chg="del">
          <ac:chgData name="Ajeet Rai" userId="db522b3206d75928" providerId="LiveId" clId="{5F1366C7-7EBA-4219-9F6C-345D25EF1854}" dt="2024-11-14T03:33:31.775" v="237" actId="478"/>
          <ac:picMkLst>
            <pc:docMk/>
            <pc:sldMk cId="2631298119" sldId="298"/>
            <ac:picMk id="3" creationId="{A8617D74-8E6F-2C91-4925-81F84C7D04A8}"/>
          </ac:picMkLst>
        </pc:picChg>
      </pc:sldChg>
      <pc:sldChg chg="del">
        <pc:chgData name="Ajeet Rai" userId="db522b3206d75928" providerId="LiveId" clId="{5F1366C7-7EBA-4219-9F6C-345D25EF1854}" dt="2024-11-04T02:17:20.998" v="19" actId="47"/>
        <pc:sldMkLst>
          <pc:docMk/>
          <pc:sldMk cId="475322295" sldId="299"/>
        </pc:sldMkLst>
      </pc:sldChg>
      <pc:sldChg chg="modSp add mod">
        <pc:chgData name="Ajeet Rai" userId="db522b3206d75928" providerId="LiveId" clId="{5F1366C7-7EBA-4219-9F6C-345D25EF1854}" dt="2024-11-14T03:49:15.931" v="423" actId="20577"/>
        <pc:sldMkLst>
          <pc:docMk/>
          <pc:sldMk cId="1977960033" sldId="299"/>
        </pc:sldMkLst>
        <pc:spChg chg="mod">
          <ac:chgData name="Ajeet Rai" userId="db522b3206d75928" providerId="LiveId" clId="{5F1366C7-7EBA-4219-9F6C-345D25EF1854}" dt="2024-11-14T03:49:15.931" v="423" actId="20577"/>
          <ac:spMkLst>
            <pc:docMk/>
            <pc:sldMk cId="1977960033" sldId="299"/>
            <ac:spMk id="82" creationId="{7B0E1CFB-30E2-E6D8-B057-6D98F0CB3CB4}"/>
          </ac:spMkLst>
        </pc:spChg>
      </pc:sldChg>
      <pc:sldChg chg="addSp delSp modSp add mod ord">
        <pc:chgData name="Ajeet Rai" userId="db522b3206d75928" providerId="LiveId" clId="{5F1366C7-7EBA-4219-9F6C-345D25EF1854}" dt="2024-11-14T23:38:54.431" v="2403" actId="12"/>
        <pc:sldMkLst>
          <pc:docMk/>
          <pc:sldMk cId="2321488431" sldId="300"/>
        </pc:sldMkLst>
        <pc:spChg chg="mod">
          <ac:chgData name="Ajeet Rai" userId="db522b3206d75928" providerId="LiveId" clId="{5F1366C7-7EBA-4219-9F6C-345D25EF1854}" dt="2024-11-14T23:38:54.431" v="2403" actId="12"/>
          <ac:spMkLst>
            <pc:docMk/>
            <pc:sldMk cId="2321488431" sldId="300"/>
            <ac:spMk id="82" creationId="{4C0062D1-2597-3FF1-DD46-8E475FF67D5E}"/>
          </ac:spMkLst>
        </pc:spChg>
        <pc:graphicFrameChg chg="add mod modGraphic">
          <ac:chgData name="Ajeet Rai" userId="db522b3206d75928" providerId="LiveId" clId="{5F1366C7-7EBA-4219-9F6C-345D25EF1854}" dt="2024-11-14T23:38:04.151" v="2397" actId="14100"/>
          <ac:graphicFrameMkLst>
            <pc:docMk/>
            <pc:sldMk cId="2321488431" sldId="300"/>
            <ac:graphicFrameMk id="2" creationId="{C29FFD97-3622-7F2F-8CA0-A901BB6EAF07}"/>
          </ac:graphicFrameMkLst>
        </pc:graphicFrameChg>
        <pc:picChg chg="del">
          <ac:chgData name="Ajeet Rai" userId="db522b3206d75928" providerId="LiveId" clId="{5F1366C7-7EBA-4219-9F6C-345D25EF1854}" dt="2024-11-14T04:07:48.396" v="468" actId="478"/>
          <ac:picMkLst>
            <pc:docMk/>
            <pc:sldMk cId="2321488431" sldId="300"/>
            <ac:picMk id="4" creationId="{4265CD66-5E00-B2ED-6A9B-ADE180E04D57}"/>
          </ac:picMkLst>
        </pc:picChg>
      </pc:sldChg>
      <pc:sldChg chg="del">
        <pc:chgData name="Ajeet Rai" userId="db522b3206d75928" providerId="LiveId" clId="{5F1366C7-7EBA-4219-9F6C-345D25EF1854}" dt="2024-11-04T02:17:29.917" v="21" actId="47"/>
        <pc:sldMkLst>
          <pc:docMk/>
          <pc:sldMk cId="2343749220" sldId="300"/>
        </pc:sldMkLst>
      </pc:sldChg>
      <pc:sldChg chg="addSp delSp modSp add mod ord">
        <pc:chgData name="Ajeet Rai" userId="db522b3206d75928" providerId="LiveId" clId="{5F1366C7-7EBA-4219-9F6C-345D25EF1854}" dt="2024-11-14T23:38:38.737" v="2402" actId="20577"/>
        <pc:sldMkLst>
          <pc:docMk/>
          <pc:sldMk cId="208767398" sldId="301"/>
        </pc:sldMkLst>
        <pc:spChg chg="mod">
          <ac:chgData name="Ajeet Rai" userId="db522b3206d75928" providerId="LiveId" clId="{5F1366C7-7EBA-4219-9F6C-345D25EF1854}" dt="2024-11-14T23:38:38.737" v="2402" actId="20577"/>
          <ac:spMkLst>
            <pc:docMk/>
            <pc:sldMk cId="208767398" sldId="301"/>
            <ac:spMk id="82" creationId="{370166A9-20B7-A160-3C6D-670D4911FE11}"/>
          </ac:spMkLst>
        </pc:spChg>
        <pc:graphicFrameChg chg="del modGraphic">
          <ac:chgData name="Ajeet Rai" userId="db522b3206d75928" providerId="LiveId" clId="{5F1366C7-7EBA-4219-9F6C-345D25EF1854}" dt="2024-11-14T04:08:23.037" v="472" actId="478"/>
          <ac:graphicFrameMkLst>
            <pc:docMk/>
            <pc:sldMk cId="208767398" sldId="301"/>
            <ac:graphicFrameMk id="2" creationId="{273AD064-8BE0-0DBD-D30F-D15A499BC104}"/>
          </ac:graphicFrameMkLst>
        </pc:graphicFrameChg>
        <pc:picChg chg="add mod">
          <ac:chgData name="Ajeet Rai" userId="db522b3206d75928" providerId="LiveId" clId="{5F1366C7-7EBA-4219-9F6C-345D25EF1854}" dt="2024-11-14T21:12:44.536" v="1708" actId="14100"/>
          <ac:picMkLst>
            <pc:docMk/>
            <pc:sldMk cId="208767398" sldId="301"/>
            <ac:picMk id="4" creationId="{9D49716A-01B1-9CE3-F5B9-AB6ADE5BF5DB}"/>
          </ac:picMkLst>
        </pc:picChg>
      </pc:sldChg>
      <pc:sldChg chg="addSp delSp modSp add mod ord">
        <pc:chgData name="Ajeet Rai" userId="db522b3206d75928" providerId="LiveId" clId="{5F1366C7-7EBA-4219-9F6C-345D25EF1854}" dt="2024-11-14T23:43:12.831" v="2541" actId="1076"/>
        <pc:sldMkLst>
          <pc:docMk/>
          <pc:sldMk cId="786514551" sldId="302"/>
        </pc:sldMkLst>
        <pc:spChg chg="mod">
          <ac:chgData name="Ajeet Rai" userId="db522b3206d75928" providerId="LiveId" clId="{5F1366C7-7EBA-4219-9F6C-345D25EF1854}" dt="2024-11-14T23:43:03.456" v="2539" actId="5793"/>
          <ac:spMkLst>
            <pc:docMk/>
            <pc:sldMk cId="786514551" sldId="302"/>
            <ac:spMk id="82" creationId="{6D1FA626-2D32-5122-3D4E-82E0A3EB6C77}"/>
          </ac:spMkLst>
        </pc:spChg>
        <pc:picChg chg="add mod">
          <ac:chgData name="Ajeet Rai" userId="db522b3206d75928" providerId="LiveId" clId="{5F1366C7-7EBA-4219-9F6C-345D25EF1854}" dt="2024-11-14T23:43:12.831" v="2541" actId="1076"/>
          <ac:picMkLst>
            <pc:docMk/>
            <pc:sldMk cId="786514551" sldId="302"/>
            <ac:picMk id="3" creationId="{F0267D45-C902-9B7A-414E-852E56BF13BC}"/>
          </ac:picMkLst>
        </pc:picChg>
        <pc:picChg chg="del">
          <ac:chgData name="Ajeet Rai" userId="db522b3206d75928" providerId="LiveId" clId="{5F1366C7-7EBA-4219-9F6C-345D25EF1854}" dt="2024-11-14T04:09:14.030" v="475" actId="478"/>
          <ac:picMkLst>
            <pc:docMk/>
            <pc:sldMk cId="786514551" sldId="302"/>
            <ac:picMk id="4" creationId="{B6E1F0DE-1026-87DF-B4A3-15637EFDE2CE}"/>
          </ac:picMkLst>
        </pc:picChg>
      </pc:sldChg>
      <pc:sldChg chg="del">
        <pc:chgData name="Ajeet Rai" userId="db522b3206d75928" providerId="LiveId" clId="{5F1366C7-7EBA-4219-9F6C-345D25EF1854}" dt="2024-11-04T02:17:26.980" v="20" actId="47"/>
        <pc:sldMkLst>
          <pc:docMk/>
          <pc:sldMk cId="1832375114" sldId="302"/>
        </pc:sldMkLst>
      </pc:sldChg>
      <pc:sldChg chg="addSp delSp modSp add mod">
        <pc:chgData name="Ajeet Rai" userId="db522b3206d75928" providerId="LiveId" clId="{5F1366C7-7EBA-4219-9F6C-345D25EF1854}" dt="2024-11-15T00:15:19.824" v="3078" actId="404"/>
        <pc:sldMkLst>
          <pc:docMk/>
          <pc:sldMk cId="2778285577" sldId="303"/>
        </pc:sldMkLst>
        <pc:spChg chg="mod">
          <ac:chgData name="Ajeet Rai" userId="db522b3206d75928" providerId="LiveId" clId="{5F1366C7-7EBA-4219-9F6C-345D25EF1854}" dt="2024-11-15T00:15:19.824" v="3078" actId="404"/>
          <ac:spMkLst>
            <pc:docMk/>
            <pc:sldMk cId="2778285577" sldId="303"/>
            <ac:spMk id="82" creationId="{6AEA3544-BE36-1CD6-AA20-5538CF040E4A}"/>
          </ac:spMkLst>
        </pc:spChg>
        <pc:picChg chg="del">
          <ac:chgData name="Ajeet Rai" userId="db522b3206d75928" providerId="LiveId" clId="{5F1366C7-7EBA-4219-9F6C-345D25EF1854}" dt="2024-11-14T04:10:06.980" v="478" actId="478"/>
          <ac:picMkLst>
            <pc:docMk/>
            <pc:sldMk cId="2778285577" sldId="303"/>
            <ac:picMk id="3" creationId="{2A32DC5E-B792-54FD-769F-2CB53D061D65}"/>
          </ac:picMkLst>
        </pc:picChg>
        <pc:picChg chg="add mod">
          <ac:chgData name="Ajeet Rai" userId="db522b3206d75928" providerId="LiveId" clId="{5F1366C7-7EBA-4219-9F6C-345D25EF1854}" dt="2024-11-14T23:52:50.081" v="2837" actId="14100"/>
          <ac:picMkLst>
            <pc:docMk/>
            <pc:sldMk cId="2778285577" sldId="303"/>
            <ac:picMk id="4" creationId="{060D956F-769C-1D23-A5C5-99FF396BCED6}"/>
          </ac:picMkLst>
        </pc:picChg>
      </pc:sldChg>
      <pc:sldChg chg="addSp delSp modSp add mod">
        <pc:chgData name="Ajeet Rai" userId="db522b3206d75928" providerId="LiveId" clId="{5F1366C7-7EBA-4219-9F6C-345D25EF1854}" dt="2024-11-15T00:15:25.223" v="3079" actId="404"/>
        <pc:sldMkLst>
          <pc:docMk/>
          <pc:sldMk cId="1563355326" sldId="304"/>
        </pc:sldMkLst>
        <pc:spChg chg="mod">
          <ac:chgData name="Ajeet Rai" userId="db522b3206d75928" providerId="LiveId" clId="{5F1366C7-7EBA-4219-9F6C-345D25EF1854}" dt="2024-11-15T00:15:25.223" v="3079" actId="404"/>
          <ac:spMkLst>
            <pc:docMk/>
            <pc:sldMk cId="1563355326" sldId="304"/>
            <ac:spMk id="82" creationId="{013D7050-DE8F-660F-0FBF-C053DE0F5D32}"/>
          </ac:spMkLst>
        </pc:spChg>
        <pc:picChg chg="add mod">
          <ac:chgData name="Ajeet Rai" userId="db522b3206d75928" providerId="LiveId" clId="{5F1366C7-7EBA-4219-9F6C-345D25EF1854}" dt="2024-11-14T23:54:07.084" v="2889" actId="1076"/>
          <ac:picMkLst>
            <pc:docMk/>
            <pc:sldMk cId="1563355326" sldId="304"/>
            <ac:picMk id="3" creationId="{B65C2059-0B68-977E-1171-E7D06502025E}"/>
          </ac:picMkLst>
        </pc:picChg>
        <pc:picChg chg="del">
          <ac:chgData name="Ajeet Rai" userId="db522b3206d75928" providerId="LiveId" clId="{5F1366C7-7EBA-4219-9F6C-345D25EF1854}" dt="2024-11-14T04:10:43.268" v="481" actId="478"/>
          <ac:picMkLst>
            <pc:docMk/>
            <pc:sldMk cId="1563355326" sldId="304"/>
            <ac:picMk id="4" creationId="{0D06C9C2-E152-EA06-3F0A-1EA2E98B5C41}"/>
          </ac:picMkLst>
        </pc:picChg>
      </pc:sldChg>
      <pc:sldChg chg="addSp delSp modSp add mod modShow">
        <pc:chgData name="Ajeet Rai" userId="db522b3206d75928" providerId="LiveId" clId="{5F1366C7-7EBA-4219-9F6C-345D25EF1854}" dt="2024-11-15T00:19:07.515" v="3091" actId="729"/>
        <pc:sldMkLst>
          <pc:docMk/>
          <pc:sldMk cId="2783956122" sldId="305"/>
        </pc:sldMkLst>
        <pc:spChg chg="mod">
          <ac:chgData name="Ajeet Rai" userId="db522b3206d75928" providerId="LiveId" clId="{5F1366C7-7EBA-4219-9F6C-345D25EF1854}" dt="2024-11-15T00:15:33.283" v="3080" actId="404"/>
          <ac:spMkLst>
            <pc:docMk/>
            <pc:sldMk cId="2783956122" sldId="305"/>
            <ac:spMk id="82" creationId="{E2E183BA-4376-BF8A-117C-EB94612DA5AA}"/>
          </ac:spMkLst>
        </pc:spChg>
        <pc:picChg chg="del">
          <ac:chgData name="Ajeet Rai" userId="db522b3206d75928" providerId="LiveId" clId="{5F1366C7-7EBA-4219-9F6C-345D25EF1854}" dt="2024-11-14T04:11:14.684" v="484" actId="478"/>
          <ac:picMkLst>
            <pc:docMk/>
            <pc:sldMk cId="2783956122" sldId="305"/>
            <ac:picMk id="3" creationId="{4C5BE061-181C-7A07-2EAF-4976A403A10F}"/>
          </ac:picMkLst>
        </pc:picChg>
        <pc:picChg chg="add mod">
          <ac:chgData name="Ajeet Rai" userId="db522b3206d75928" providerId="LiveId" clId="{5F1366C7-7EBA-4219-9F6C-345D25EF1854}" dt="2024-11-14T06:48:23.516" v="847" actId="14100"/>
          <ac:picMkLst>
            <pc:docMk/>
            <pc:sldMk cId="2783956122" sldId="305"/>
            <ac:picMk id="3" creationId="{9B2D47EA-E306-F648-B34B-D657907FD1F2}"/>
          </ac:picMkLst>
        </pc:picChg>
        <pc:picChg chg="add del mod">
          <ac:chgData name="Ajeet Rai" userId="db522b3206d75928" providerId="LiveId" clId="{5F1366C7-7EBA-4219-9F6C-345D25EF1854}" dt="2024-11-14T06:47:51.790" v="838" actId="478"/>
          <ac:picMkLst>
            <pc:docMk/>
            <pc:sldMk cId="2783956122" sldId="305"/>
            <ac:picMk id="4" creationId="{40A15ACE-C400-B78E-2E36-976A77787B31}"/>
          </ac:picMkLst>
        </pc:picChg>
      </pc:sldChg>
      <pc:sldChg chg="addSp delSp add del mod">
        <pc:chgData name="Ajeet Rai" userId="db522b3206d75928" providerId="LiveId" clId="{5F1366C7-7EBA-4219-9F6C-345D25EF1854}" dt="2024-11-14T06:47:58.855" v="840" actId="2696"/>
        <pc:sldMkLst>
          <pc:docMk/>
          <pc:sldMk cId="1149966676" sldId="306"/>
        </pc:sldMkLst>
        <pc:picChg chg="add">
          <ac:chgData name="Ajeet Rai" userId="db522b3206d75928" providerId="LiveId" clId="{5F1366C7-7EBA-4219-9F6C-345D25EF1854}" dt="2024-11-14T04:12:14.715" v="489" actId="22"/>
          <ac:picMkLst>
            <pc:docMk/>
            <pc:sldMk cId="1149966676" sldId="306"/>
            <ac:picMk id="3" creationId="{392C7EE7-9821-ACCD-A8D2-087472C00EF1}"/>
          </ac:picMkLst>
        </pc:picChg>
        <pc:picChg chg="del">
          <ac:chgData name="Ajeet Rai" userId="db522b3206d75928" providerId="LiveId" clId="{5F1366C7-7EBA-4219-9F6C-345D25EF1854}" dt="2024-11-14T04:11:49.887" v="488" actId="478"/>
          <ac:picMkLst>
            <pc:docMk/>
            <pc:sldMk cId="1149966676" sldId="306"/>
            <ac:picMk id="4" creationId="{5AC9FA51-9CE8-B593-87A5-DF16D50F1B50}"/>
          </ac:picMkLst>
        </pc:picChg>
      </pc:sldChg>
      <pc:sldChg chg="addSp delSp add del mod">
        <pc:chgData name="Ajeet Rai" userId="db522b3206d75928" providerId="LiveId" clId="{5F1366C7-7EBA-4219-9F6C-345D25EF1854}" dt="2024-11-14T06:48:01.658" v="841" actId="2696"/>
        <pc:sldMkLst>
          <pc:docMk/>
          <pc:sldMk cId="4160006098" sldId="307"/>
        </pc:sldMkLst>
        <pc:picChg chg="del">
          <ac:chgData name="Ajeet Rai" userId="db522b3206d75928" providerId="LiveId" clId="{5F1366C7-7EBA-4219-9F6C-345D25EF1854}" dt="2024-11-14T04:12:20.721" v="491" actId="478"/>
          <ac:picMkLst>
            <pc:docMk/>
            <pc:sldMk cId="4160006098" sldId="307"/>
            <ac:picMk id="3" creationId="{09B39A46-5334-0482-5C30-9EAA1ADE903A}"/>
          </ac:picMkLst>
        </pc:picChg>
        <pc:picChg chg="add">
          <ac:chgData name="Ajeet Rai" userId="db522b3206d75928" providerId="LiveId" clId="{5F1366C7-7EBA-4219-9F6C-345D25EF1854}" dt="2024-11-14T04:13:23.496" v="492" actId="22"/>
          <ac:picMkLst>
            <pc:docMk/>
            <pc:sldMk cId="4160006098" sldId="307"/>
            <ac:picMk id="4" creationId="{94B7C534-5753-5CF2-990F-5EBC02E80BD1}"/>
          </ac:picMkLst>
        </pc:picChg>
      </pc:sldChg>
      <pc:sldChg chg="addSp delSp modSp add mod">
        <pc:chgData name="Ajeet Rai" userId="db522b3206d75928" providerId="LiveId" clId="{5F1366C7-7EBA-4219-9F6C-345D25EF1854}" dt="2024-11-15T00:18:22.283" v="3090" actId="12"/>
        <pc:sldMkLst>
          <pc:docMk/>
          <pc:sldMk cId="1406049055" sldId="308"/>
        </pc:sldMkLst>
        <pc:spChg chg="mod">
          <ac:chgData name="Ajeet Rai" userId="db522b3206d75928" providerId="LiveId" clId="{5F1366C7-7EBA-4219-9F6C-345D25EF1854}" dt="2024-11-15T00:18:22.283" v="3090" actId="12"/>
          <ac:spMkLst>
            <pc:docMk/>
            <pc:sldMk cId="1406049055" sldId="308"/>
            <ac:spMk id="82" creationId="{540928DB-6397-B451-6C69-CD63D2C39B81}"/>
          </ac:spMkLst>
        </pc:spChg>
        <pc:picChg chg="add mod">
          <ac:chgData name="Ajeet Rai" userId="db522b3206d75928" providerId="LiveId" clId="{5F1366C7-7EBA-4219-9F6C-345D25EF1854}" dt="2024-11-14T23:56:58.818" v="2961" actId="14100"/>
          <ac:picMkLst>
            <pc:docMk/>
            <pc:sldMk cId="1406049055" sldId="308"/>
            <ac:picMk id="3" creationId="{ABB97037-978C-D1C5-C5B3-E7F4CAAB4760}"/>
          </ac:picMkLst>
        </pc:picChg>
        <pc:picChg chg="del">
          <ac:chgData name="Ajeet Rai" userId="db522b3206d75928" providerId="LiveId" clId="{5F1366C7-7EBA-4219-9F6C-345D25EF1854}" dt="2024-11-14T04:13:29.314" v="494" actId="478"/>
          <ac:picMkLst>
            <pc:docMk/>
            <pc:sldMk cId="1406049055" sldId="308"/>
            <ac:picMk id="4" creationId="{502E184F-8EEB-4B02-8C80-0686C4C3F668}"/>
          </ac:picMkLst>
        </pc:picChg>
      </pc:sldChg>
      <pc:sldChg chg="addSp delSp modSp add mod">
        <pc:chgData name="Ajeet Rai" userId="db522b3206d75928" providerId="LiveId" clId="{5F1366C7-7EBA-4219-9F6C-345D25EF1854}" dt="2024-11-15T00:18:09.178" v="3089" actId="12"/>
        <pc:sldMkLst>
          <pc:docMk/>
          <pc:sldMk cId="2979621975" sldId="309"/>
        </pc:sldMkLst>
        <pc:spChg chg="mod">
          <ac:chgData name="Ajeet Rai" userId="db522b3206d75928" providerId="LiveId" clId="{5F1366C7-7EBA-4219-9F6C-345D25EF1854}" dt="2024-11-15T00:18:09.178" v="3089" actId="12"/>
          <ac:spMkLst>
            <pc:docMk/>
            <pc:sldMk cId="2979621975" sldId="309"/>
            <ac:spMk id="82" creationId="{242011C7-6E4E-3ED7-64DE-7DDF079A8B3B}"/>
          </ac:spMkLst>
        </pc:spChg>
        <pc:picChg chg="del">
          <ac:chgData name="Ajeet Rai" userId="db522b3206d75928" providerId="LiveId" clId="{5F1366C7-7EBA-4219-9F6C-345D25EF1854}" dt="2024-11-14T04:14:50.557" v="497" actId="478"/>
          <ac:picMkLst>
            <pc:docMk/>
            <pc:sldMk cId="2979621975" sldId="309"/>
            <ac:picMk id="3" creationId="{B282113E-722C-8E28-AFBB-7A45A4BA2150}"/>
          </ac:picMkLst>
        </pc:picChg>
        <pc:picChg chg="add mod">
          <ac:chgData name="Ajeet Rai" userId="db522b3206d75928" providerId="LiveId" clId="{5F1366C7-7EBA-4219-9F6C-345D25EF1854}" dt="2024-11-14T23:58:28.175" v="3059" actId="1076"/>
          <ac:picMkLst>
            <pc:docMk/>
            <pc:sldMk cId="2979621975" sldId="309"/>
            <ac:picMk id="4" creationId="{D94991A8-E6BF-953B-F6FD-D94A30B0D91F}"/>
          </ac:picMkLst>
        </pc:picChg>
      </pc:sldChg>
      <pc:sldChg chg="addSp delSp modSp add mod">
        <pc:chgData name="Ajeet Rai" userId="db522b3206d75928" providerId="LiveId" clId="{5F1366C7-7EBA-4219-9F6C-345D25EF1854}" dt="2024-11-15T00:17:44.811" v="3088" actId="12"/>
        <pc:sldMkLst>
          <pc:docMk/>
          <pc:sldMk cId="2202717560" sldId="310"/>
        </pc:sldMkLst>
        <pc:spChg chg="mod">
          <ac:chgData name="Ajeet Rai" userId="db522b3206d75928" providerId="LiveId" clId="{5F1366C7-7EBA-4219-9F6C-345D25EF1854}" dt="2024-11-15T00:17:44.811" v="3088" actId="12"/>
          <ac:spMkLst>
            <pc:docMk/>
            <pc:sldMk cId="2202717560" sldId="310"/>
            <ac:spMk id="82" creationId="{C2C387E3-E3AA-8015-34A2-C1D76056DF1C}"/>
          </ac:spMkLst>
        </pc:spChg>
        <pc:picChg chg="add mod">
          <ac:chgData name="Ajeet Rai" userId="db522b3206d75928" providerId="LiveId" clId="{5F1366C7-7EBA-4219-9F6C-345D25EF1854}" dt="2024-11-14T23:32:16.323" v="2330" actId="14100"/>
          <ac:picMkLst>
            <pc:docMk/>
            <pc:sldMk cId="2202717560" sldId="310"/>
            <ac:picMk id="3" creationId="{A843D915-A59D-E9AA-DC0F-5943FC1B3361}"/>
          </ac:picMkLst>
        </pc:picChg>
        <pc:picChg chg="del">
          <ac:chgData name="Ajeet Rai" userId="db522b3206d75928" providerId="LiveId" clId="{5F1366C7-7EBA-4219-9F6C-345D25EF1854}" dt="2024-11-14T19:30:52.162" v="913" actId="478"/>
          <ac:picMkLst>
            <pc:docMk/>
            <pc:sldMk cId="2202717560" sldId="310"/>
            <ac:picMk id="4" creationId="{D03B2467-77FE-070F-6685-32BD7EA28E45}"/>
          </ac:picMkLst>
        </pc:picChg>
      </pc:sldChg>
      <pc:sldChg chg="delSp modSp add mod">
        <pc:chgData name="Ajeet Rai" userId="db522b3206d75928" providerId="LiveId" clId="{5F1366C7-7EBA-4219-9F6C-345D25EF1854}" dt="2024-11-15T00:15:54.746" v="3083" actId="404"/>
        <pc:sldMkLst>
          <pc:docMk/>
          <pc:sldMk cId="793633697" sldId="311"/>
        </pc:sldMkLst>
        <pc:spChg chg="mod">
          <ac:chgData name="Ajeet Rai" userId="db522b3206d75928" providerId="LiveId" clId="{5F1366C7-7EBA-4219-9F6C-345D25EF1854}" dt="2024-11-15T00:15:54.746" v="3083" actId="404"/>
          <ac:spMkLst>
            <pc:docMk/>
            <pc:sldMk cId="793633697" sldId="311"/>
            <ac:spMk id="82" creationId="{EBF70596-88D6-E8A3-251D-B4408104B880}"/>
          </ac:spMkLst>
        </pc:spChg>
        <pc:picChg chg="del">
          <ac:chgData name="Ajeet Rai" userId="db522b3206d75928" providerId="LiveId" clId="{5F1366C7-7EBA-4219-9F6C-345D25EF1854}" dt="2024-11-14T22:53:25.686" v="1714" actId="478"/>
          <ac:picMkLst>
            <pc:docMk/>
            <pc:sldMk cId="793633697" sldId="311"/>
            <ac:picMk id="4" creationId="{D7999A3D-C8F1-695B-26BF-A026FA40E5FA}"/>
          </ac:picMkLst>
        </pc:picChg>
      </pc:sldChg>
      <pc:sldMasterChg chg="delSldLayout">
        <pc:chgData name="Ajeet Rai" userId="db522b3206d75928" providerId="LiveId" clId="{5F1366C7-7EBA-4219-9F6C-345D25EF1854}" dt="2024-11-04T02:16:31.596" v="11" actId="47"/>
        <pc:sldMasterMkLst>
          <pc:docMk/>
          <pc:sldMasterMk cId="0" sldId="2147483652"/>
        </pc:sldMasterMkLst>
        <pc:sldLayoutChg chg="del">
          <pc:chgData name="Ajeet Rai" userId="db522b3206d75928" providerId="LiveId" clId="{5F1366C7-7EBA-4219-9F6C-345D25EF1854}" dt="2024-11-04T02:16:31.596" v="11" actId="47"/>
          <pc:sldLayoutMkLst>
            <pc:docMk/>
            <pc:sldMasterMk cId="0" sldId="2147483652"/>
            <pc:sldLayoutMk cId="0" sldId="214748365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3:30:2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40F4A1E-A42E-FA83-10A8-7E84A81F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C9432031-B754-C324-87BD-554D63294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789D4289-B93E-7C61-4AEE-00641A2EF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3928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733BDF8-0EBE-2CBB-77EF-4F459EFE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B73FB3A3-E456-C43B-2561-A8AA737C4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751D749-F4F6-34BD-E8E6-F5399FC1E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198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0C35A4E-561F-BEE9-5C4B-BE760E1E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EDD38982-93C4-69C9-C60F-90F0A02B2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C3B0433-269A-F3F1-1C5D-FFF4FC436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48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4DE420D-B9EB-48C5-7E74-7F476557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016CCA97-300C-2F6F-D89E-184F26A25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4A5DD532-A27B-9DE4-1304-B44D0E512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498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8C6CC2C-AB82-CE21-380E-F4AD38154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078987D3-CDC2-1049-F46D-95B666FD5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21E58E11-FF92-F5FD-E738-2DF688992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212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AAB05F5-DE0D-218C-D71A-8633AD7C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9927CE19-AEE1-96B4-EDF0-A884E19C8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E975C8D-9985-EBAB-B945-D1ABA01082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631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C2427F4-9761-ECF4-C580-BACC8B82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8F2837E6-DCD4-57EB-B99E-250237CA8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3D38E066-1360-0A9B-47B0-DB7471924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9755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9A5DB2A-6D5B-B115-5C7F-2C6AEABF6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D17A42A1-23B2-41AF-BEF3-A1DADF987A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3F5787C3-62D3-297A-32E5-1772B3042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20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C40E5BC-9A2B-560A-B852-C8A818CF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EDBDF5A6-0345-0395-51E0-BC93A0596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4DEED345-44B1-4E0E-027F-9018BD71FF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546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6A6674-058B-31D8-8204-CE9DDC56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FAF54704-F849-3385-174F-710989B3C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C2177BD8-042D-4C9A-A0F7-DFE73910C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55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E6E05CF-9363-B3D0-5F01-4A5B2CD41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AB0FD89F-2E3E-3F86-61BA-44078A2F6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A3AC2EE0-AF8E-4E89-27F4-2142103D0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3266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A0676BC-ADAF-B0E0-90FC-ED2FCAA3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E5093CB4-F28C-E0AB-7CD2-4EE96CBFA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140139F5-CB48-9B2C-010D-6C5E05E9A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313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7F64932-9195-1E3C-9D85-373FA817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6D1F391F-F5EE-E7A0-84C7-F98DF3AEB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67FF0D83-2EBD-FD7A-BF5E-D7A1EAFD8F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746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1a612ba1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1a612ba16_0_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d1a612ba16_0_11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1a612ba1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1a612ba16_0_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d1a612ba16_0_10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a594bc2_0_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d17a594bc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407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A538151-C06F-2747-BE5D-6DFD1E14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6EBBCCD1-F200-14F1-7360-8CC5C3DAA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71CFB510-9D94-457C-7EC6-0A761157BA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251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D4104C1-AEBC-548D-801F-DB36ABFC9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A2232CEA-DCA5-BAF2-040E-DCD98F7BB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B34E9F67-9CE5-0D60-2107-01CA8E352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756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3BD88F7-95BD-C134-215B-50DC72CB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02B98C4A-1F28-8F26-D7EB-9D1374573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83B7671F-C9FB-0551-23C9-BC4A87D57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43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FA1631C-CCFF-B5C0-1CE6-EB523671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4B4C95B8-BDF2-EBC4-3CF3-2CFA6C8B9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108DE215-14EE-108E-DB62-6E7D48947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378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AE6D28C-D7F4-FC9A-345F-A7CB78B98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7a594bc2_0_14:notes">
            <a:extLst>
              <a:ext uri="{FF2B5EF4-FFF2-40B4-BE49-F238E27FC236}">
                <a16:creationId xmlns:a16="http://schemas.microsoft.com/office/drawing/2014/main" id="{D219E3C6-685F-1E49-8093-0864595F2B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d17a594bc2_0_14:notes">
            <a:extLst>
              <a:ext uri="{FF2B5EF4-FFF2-40B4-BE49-F238E27FC236}">
                <a16:creationId xmlns:a16="http://schemas.microsoft.com/office/drawing/2014/main" id="{2E3B2009-EBF5-7642-B446-57055015CC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256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Logo">
  <p:cSld name="SBU 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9" descr="SBU stack_2clr_cmyk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6275" y="2543175"/>
            <a:ext cx="5253037" cy="186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Bulleted Text 1 Photo">
  <p:cSld name="SBU Bulleted Text 1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>
            <a:spLocks noGrp="1"/>
          </p:cNvSpPr>
          <p:nvPr>
            <p:ph type="pic" idx="2"/>
          </p:nvPr>
        </p:nvSpPr>
        <p:spPr>
          <a:xfrm>
            <a:off x="5036146" y="1094981"/>
            <a:ext cx="4107900" cy="5173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3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body" idx="4"/>
          </p:nvPr>
        </p:nvSpPr>
        <p:spPr>
          <a:xfrm>
            <a:off x="457199" y="1392239"/>
            <a:ext cx="4229100" cy="4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B60225"/>
              </a:buClr>
              <a:buSzPts val="2600"/>
              <a:buNone/>
              <a:defRPr sz="2600">
                <a:solidFill>
                  <a:srgbClr val="B60225"/>
                </a:solidFill>
              </a:defRPr>
            </a:lvl1pPr>
            <a:lvl2pPr marL="91440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60225"/>
              </a:buClr>
              <a:buSzPts val="2200"/>
              <a:buFont typeface="Arial"/>
              <a:buChar char="•"/>
              <a:defRPr sz="22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M Logo">
  <p:cSld name="SBM Log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7" descr="SBM stack_2clr_pms1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9450" y="2552700"/>
            <a:ext cx="5245099" cy="17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 Children's Logo">
  <p:cSld name="SB Children's Log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8" descr="sb_childrens_horizstack_3c_CMYK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1298" y="2235200"/>
            <a:ext cx="6076004" cy="238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Title Slide">
  <p:cSld name="SBU 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B60225"/>
              </a:buClr>
              <a:buSzPts val="4400"/>
              <a:buFont typeface="Helvetica Neue"/>
              <a:buNone/>
              <a:defRPr sz="4400">
                <a:solidFill>
                  <a:srgbClr val="B60225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3137"/>
              </a:buClr>
              <a:buSzPts val="2400"/>
              <a:buFont typeface="Helvetica Neue"/>
              <a:buNone/>
              <a:defRPr sz="2400"/>
            </a:lvl2pPr>
            <a:lvl3pPr marL="1371600" lvl="2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3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Centered Paragraph Text">
  <p:cSld name="SBU Centered Paragraph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>
            <a:spLocks noGrp="1"/>
          </p:cNvSpPr>
          <p:nvPr>
            <p:ph type="body" idx="1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body" idx="2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body" idx="3"/>
          </p:nvPr>
        </p:nvSpPr>
        <p:spPr>
          <a:xfrm>
            <a:off x="457200" y="1066801"/>
            <a:ext cx="8229600" cy="5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60225"/>
              </a:buClr>
              <a:buSzPts val="3200"/>
              <a:buFont typeface="Helvetica Neue"/>
              <a:buNone/>
              <a:defRPr>
                <a:solidFill>
                  <a:srgbClr val="B60225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3137"/>
              </a:buClr>
              <a:buSzPts val="2400"/>
              <a:buFont typeface="Helvetica Neue"/>
              <a:buNone/>
              <a:defRPr sz="2400"/>
            </a:lvl2pPr>
            <a:lvl3pPr marL="1371600" lvl="2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Full Page Photo">
  <p:cSld name="SBU Full Page Phot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44"/>
          <p:cNvCxnSpPr/>
          <p:nvPr/>
        </p:nvCxnSpPr>
        <p:spPr>
          <a:xfrm>
            <a:off x="0" y="1082675"/>
            <a:ext cx="9144000" cy="1500"/>
          </a:xfrm>
          <a:prstGeom prst="straightConnector1">
            <a:avLst/>
          </a:prstGeom>
          <a:noFill/>
          <a:ln w="12700" cap="flat" cmpd="sng">
            <a:solidFill>
              <a:srgbClr val="B6022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44"/>
          <p:cNvSpPr txBox="1">
            <a:spLocks noGrp="1"/>
          </p:cNvSpPr>
          <p:nvPr>
            <p:ph type="body" idx="1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body" idx="2"/>
          </p:nvPr>
        </p:nvSpPr>
        <p:spPr>
          <a:xfrm>
            <a:off x="0" y="6288062"/>
            <a:ext cx="91440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>
            <a:spLocks noGrp="1"/>
          </p:cNvSpPr>
          <p:nvPr>
            <p:ph type="pic" idx="3"/>
          </p:nvPr>
        </p:nvSpPr>
        <p:spPr>
          <a:xfrm>
            <a:off x="0" y="1091259"/>
            <a:ext cx="9144000" cy="5205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400" b="0" i="0" u="none" strike="noStrike" cap="none" baseline="30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1"/>
          </p:nvPr>
        </p:nvSpPr>
        <p:spPr>
          <a:xfrm>
            <a:off x="458788" y="133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U Bulleted Text 3 Photo">
  <p:cSld name="SBU Bulleted Text 3 Pho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body" idx="1"/>
          </p:nvPr>
        </p:nvSpPr>
        <p:spPr>
          <a:xfrm>
            <a:off x="457199" y="1384047"/>
            <a:ext cx="5275800" cy="47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B60225"/>
              </a:buClr>
              <a:buSzPts val="2600"/>
              <a:buNone/>
              <a:defRPr sz="2600">
                <a:solidFill>
                  <a:srgbClr val="B60225"/>
                </a:solidFill>
              </a:defRPr>
            </a:lvl1pPr>
            <a:lvl2pPr marL="91440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B60225"/>
              </a:buClr>
              <a:buSzPts val="2200"/>
              <a:buFont typeface="Arial"/>
              <a:buChar char="•"/>
              <a:defRPr sz="22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body" idx="2"/>
          </p:nvPr>
        </p:nvSpPr>
        <p:spPr>
          <a:xfrm>
            <a:off x="0" y="6362700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>
            <a:spLocks noGrp="1"/>
          </p:cNvSpPr>
          <p:nvPr>
            <p:ph type="pic" idx="3"/>
          </p:nvPr>
        </p:nvSpPr>
        <p:spPr>
          <a:xfrm>
            <a:off x="6087218" y="1094980"/>
            <a:ext cx="3056700" cy="166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5" name="Google Shape;55;p49"/>
          <p:cNvSpPr txBox="1">
            <a:spLocks noGrp="1"/>
          </p:cNvSpPr>
          <p:nvPr>
            <p:ph type="body" idx="4"/>
          </p:nvPr>
        </p:nvSpPr>
        <p:spPr>
          <a:xfrm>
            <a:off x="4736270" y="464955"/>
            <a:ext cx="3950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None/>
              <a:defRPr sz="1500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>
            <a:spLocks noGrp="1"/>
          </p:cNvSpPr>
          <p:nvPr>
            <p:ph type="pic" idx="5"/>
          </p:nvPr>
        </p:nvSpPr>
        <p:spPr>
          <a:xfrm>
            <a:off x="6087218" y="4619039"/>
            <a:ext cx="3056700" cy="1655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49"/>
          <p:cNvSpPr>
            <a:spLocks noGrp="1"/>
          </p:cNvSpPr>
          <p:nvPr>
            <p:ph type="pic" idx="6"/>
          </p:nvPr>
        </p:nvSpPr>
        <p:spPr>
          <a:xfrm>
            <a:off x="6087218" y="2850446"/>
            <a:ext cx="3056700" cy="1655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 descr="PPTbackground_Red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0" y="0"/>
            <a:ext cx="9144000" cy="149225"/>
          </a:xfrm>
          <a:prstGeom prst="rect">
            <a:avLst/>
          </a:prstGeom>
          <a:noFill/>
          <a:ln>
            <a:noFill/>
          </a:ln>
          <a:effectLst>
            <a:outerShdw blurRad="136525" dist="38100" dir="2700000" algn="tl" rotWithShape="0">
              <a:srgbClr val="000000">
                <a:alpha val="42350"/>
              </a:srgbClr>
            </a:outerShdw>
          </a:effectLst>
        </p:spPr>
      </p:pic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458788" y="13303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40" descr="SBU horz_2clr_cmyk.ep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0"/>
          <p:cNvSpPr/>
          <p:nvPr/>
        </p:nvSpPr>
        <p:spPr>
          <a:xfrm>
            <a:off x="0" y="6278563"/>
            <a:ext cx="9144000" cy="579300"/>
          </a:xfrm>
          <a:prstGeom prst="rect">
            <a:avLst/>
          </a:prstGeom>
          <a:solidFill>
            <a:srgbClr val="B60225"/>
          </a:solidFill>
          <a:ln>
            <a:noFill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0"/>
          <p:cNvCxnSpPr/>
          <p:nvPr/>
        </p:nvCxnSpPr>
        <p:spPr>
          <a:xfrm>
            <a:off x="0" y="1082675"/>
            <a:ext cx="9144000" cy="1500"/>
          </a:xfrm>
          <a:prstGeom prst="straightConnector1">
            <a:avLst/>
          </a:prstGeom>
          <a:noFill/>
          <a:ln w="12700" cap="flat" cmpd="sng">
            <a:solidFill>
              <a:srgbClr val="B6022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Market Manipulation: Forecasting Pump and Dump Schemes in Cryptocurrency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: II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2024/11/14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Ajeet Kumar Rai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Applied Mathematics and Statistics, Stony Brook University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ajeetkumar.rai@stonybrook.edu</a:t>
            </a:r>
            <a:endParaRPr sz="20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solidFill>
                  <a:schemeClr val="dk1"/>
                </a:solidFill>
              </a:rPr>
              <a:t> </a:t>
            </a:r>
            <a:endParaRPr dirty="0"/>
          </a:p>
          <a:p>
            <a:pPr marL="571500" lvl="0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60225"/>
              </a:buClr>
              <a:buSzPts val="2400"/>
              <a:buFont typeface="Arial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60225"/>
              </a:buClr>
              <a:buSzPts val="2400"/>
              <a:buNone/>
            </a:pPr>
            <a:br>
              <a:rPr lang="en-US" sz="24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8A6747D-4442-74C3-B51A-292C991C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6D1FA626-2D32-5122-3D4E-82E0A3EB6C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801332"/>
            <a:ext cx="8877300" cy="59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2000" b="1" dirty="0">
                <a:solidFill>
                  <a:srgbClr val="C00000"/>
                </a:solidFill>
              </a:rPr>
              <a:t>CORRELATION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Rolling features average, std dev and volatility correlated.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267D45-C902-9B7A-414E-852E56BF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1" y="1952091"/>
            <a:ext cx="7853082" cy="43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1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31099AC-DF75-A7F4-E30C-951B6D31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F613F804-CCB8-0F8E-85D3-E3306F7A0BF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93718"/>
            <a:ext cx="91440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COINS WITH MOST PD EVENTS</a:t>
            </a:r>
            <a:endParaRPr lang="en-US" sz="14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Coins BRD, PPT, NEBL, BNT and BLZ has most number of PD events (approx. 30).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D8A1B-BA45-7935-6C07-D2712356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5959"/>
            <a:ext cx="9144000" cy="37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0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A8995DD-0B1F-E9DE-9C12-B2D8FA228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4A3CCC27-6E66-0022-A414-03EB5D4C1B5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1186052"/>
            <a:ext cx="8877300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OPEN PRICE &amp; PD EVENTS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PD events found with lower open price.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6691F-717E-825A-48D2-072E40F8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6041"/>
            <a:ext cx="9144000" cy="37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D3EB03C-4791-A594-D7C5-71E61780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D3B32EA6-DD11-B3DD-F958-79CAF6A4A0F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801332"/>
            <a:ext cx="8877300" cy="59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VOLUME &amp; PD EVENTS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Volume are low when PD occurred.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B64C3-2D9F-7ECA-03E6-9E770AA3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557"/>
            <a:ext cx="9144000" cy="3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8738ACB-DF03-A836-96AD-20F03E63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9CF66627-319E-246A-D359-C36A6194A23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770554"/>
            <a:ext cx="8877300" cy="60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MARKET CAP &amp; PD EVENTS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b="1" dirty="0">
              <a:solidFill>
                <a:srgbClr val="C00000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Market Cap = Volume * Closed Price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Similar behaviour like volume.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15C45-D11F-776E-6348-36925C08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411"/>
            <a:ext cx="9144000" cy="363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F9625D3-AD5A-DAAC-8662-323B0964C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C4BCE52B-6FF5-B6C5-C13C-EDB15A1196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801332"/>
            <a:ext cx="8877300" cy="59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DRAWDOWN &amp; PD EVENTS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Drawdown = Previous Peak- Current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Higher drawdown when PD occurred.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DBA5B-680E-03EA-3568-96CFF6CD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875"/>
            <a:ext cx="9144000" cy="39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3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6895B45-5729-B247-2B99-745A40A26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6AEA3544-BE36-1CD6-AA20-5538CF040E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24442"/>
            <a:ext cx="8877300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PD DISTRIBUTION &amp; PENNY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85% of PD event has open price &lt;$1.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D956F-769C-1D23-A5C5-99FF396B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283"/>
            <a:ext cx="9144000" cy="42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84DB413-6D8F-90ED-77E4-EE34B48E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013D7050-DE8F-660F-0FBF-C053DE0F5D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24442"/>
            <a:ext cx="8877300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PD DISTRIBUTION &amp; OPEN PRICES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Lower the open price more vulnerable to PD.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C2059-0B68-977E-1171-E7D06502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5280"/>
            <a:ext cx="9144000" cy="38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056E4B9-7B0A-C17C-CE55-BB35452D7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E2E183BA-4376-BF8A-117C-EB94612DA5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24442"/>
            <a:ext cx="8877300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PD DISTRIBUTION FOR DIFFERENT FEATURES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D47EA-E306-F648-B34B-D657907F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825"/>
            <a:ext cx="9144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56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46C1813-06F3-FAEC-F259-5C628F63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540928DB-6397-B451-6C69-CD63D2C39B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24442"/>
            <a:ext cx="8877300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MARKET CAP DISTRIBUTION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Micro market category with most number of PD.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97037-978C-D1C5-C5B3-E7F4CAAB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7573"/>
            <a:ext cx="9144000" cy="4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4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/>
          <p:cNvSpPr txBox="1">
            <a:spLocks noGrp="1"/>
          </p:cNvSpPr>
          <p:nvPr>
            <p:ph type="body" idx="2"/>
          </p:nvPr>
        </p:nvSpPr>
        <p:spPr>
          <a:xfrm>
            <a:off x="0" y="1160125"/>
            <a:ext cx="9143999" cy="5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INTRODUCTION</a:t>
            </a:r>
            <a:endParaRPr lang="en-IN" sz="2000" b="1" dirty="0">
              <a:solidFill>
                <a:srgbClr val="C00000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project aims to predict pump and dump events in cryptocurrency markets.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Manipulators artificially increase prices (pump) and then sell (dump), causing prices to fall.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The goal is to detect early signs of such manipulation to protect investors from potential losses.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61C2749-C1B2-35DB-6D3E-58CD04BB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242011C7-6E4E-3ED7-64DE-7DDF079A8B3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893665"/>
            <a:ext cx="8877300" cy="578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ROLLING FETAURES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b="1" dirty="0">
              <a:solidFill>
                <a:srgbClr val="C00000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Distribution of rolling feature changes with different window size.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991A8-E6BF-953B-F6FD-D94A30B0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2171775"/>
            <a:ext cx="9144000" cy="41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124392A-E42C-E0FE-F0F9-EEDEA297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EBF70596-88D6-E8A3-251D-B4408104B8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924446"/>
            <a:ext cx="9144000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ONE CLASS - SVM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Density based ML model for Anomaly Detection.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Trained on normal data points.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Predict outliers if it deviate from normal data points.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Kernel : Poly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Gama : Auto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Nu : 0.1 (10%)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3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41BBA6A-6B9D-CE90-A464-BE7E3D71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C2C387E3-E3AA-8015-34A2-C1D76056DF1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801333"/>
            <a:ext cx="8877300" cy="597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ONE CLASS - SVM</a:t>
            </a:r>
            <a:endParaRPr lang="en-IN" sz="18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With features drawdown and average of one month open price, OC - SVM classified most of the PD data points correctly.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Model can be improved with complete set of data points and features.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Conformal Prediction can help to reduce false positive cases.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3D915-A59D-E9AA-DC0F-5943FC1B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426677"/>
            <a:ext cx="5655556" cy="37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1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1a612ba16_0_110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Helvetica Neue" panose="020B0604020202020204" charset="0"/>
              </a:rPr>
              <a:t>REFERENCES</a:t>
            </a:r>
            <a:endParaRPr sz="1800" b="1" dirty="0">
              <a:solidFill>
                <a:srgbClr val="C00000"/>
              </a:solidFill>
              <a:latin typeface="Helvetica Neue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Telethon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api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 https://docs.telethon.dev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J. Hamrick, F.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Rouhi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, A. Mukherjee, A. Feder, N.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Gandal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, T. Moore, and M.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Vasek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 The economics of cryptocurrency pump and dump schemes. Available at SSRN3310307, 2018.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M. La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Morgia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, A. Mei, F. Sassi, and J.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Stefa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 Pump and dumps in the bitcoin era: Real time detection of cryptocurrency market manipulations. In 2020 29</a:t>
            </a:r>
            <a:r>
              <a:rPr lang="en-US" sz="1600" baseline="30000" dirty="0">
                <a:solidFill>
                  <a:schemeClr val="dk1"/>
                </a:solidFill>
                <a:latin typeface="Helvetica Neue" panose="020B0604020202020204" charset="0"/>
              </a:rPr>
              <a:t>th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 International Conference on Computer Communications and Networks (ICCCN), pages 1–9. IEEE, 2020.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Ccxt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 (2018).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ccxt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ccxt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 Retrieved from https ://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githu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 b.com/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ccxt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ccxt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https://github.com/Bayi-Hu/Pump-and-Dump-Detection-on-Cryptocurrency/tree/master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A. Dhawan and T. J. </a:t>
            </a:r>
            <a:r>
              <a:rPr lang="en-US" sz="1600" dirty="0" err="1">
                <a:solidFill>
                  <a:schemeClr val="dk1"/>
                </a:solidFill>
                <a:latin typeface="Helvetica Neue" panose="020B0604020202020204" charset="0"/>
              </a:rPr>
              <a:t>Putnin,š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</a:rPr>
              <a:t>. A new wolf in town? pump-and-dump manipulation in cryptocurrency markets. Pump-and-Dump Manipulation in Cryptocurrency Markets (November 17, 2020), 2020.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➢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</a:endParaRPr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endParaRPr sz="1600" dirty="0">
              <a:latin typeface="Helvetica Neue" panose="020B06040202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a612ba16_0_103"/>
          <p:cNvSpPr txBox="1">
            <a:spLocks noGrp="1"/>
          </p:cNvSpPr>
          <p:nvPr>
            <p:ph type="body" idx="2"/>
          </p:nvPr>
        </p:nvSpPr>
        <p:spPr>
          <a:xfrm>
            <a:off x="457200" y="1066800"/>
            <a:ext cx="8229600" cy="521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None/>
            </a:pPr>
            <a:r>
              <a:rPr lang="en-US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17a594bc2_0_2"/>
          <p:cNvSpPr txBox="1">
            <a:spLocks noGrp="1"/>
          </p:cNvSpPr>
          <p:nvPr>
            <p:ph type="body" idx="2"/>
          </p:nvPr>
        </p:nvSpPr>
        <p:spPr>
          <a:xfrm>
            <a:off x="46233" y="1137293"/>
            <a:ext cx="9051533" cy="563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C00000"/>
                </a:solidFill>
              </a:rPr>
              <a:t>PUMP AND DUMP</a:t>
            </a: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Initial Price: 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The price of cryptocurrencies with low volume starts at $100.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Pump Phase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: A group of people buy a large amount of the asset and promote it on social media.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Price Surge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: Due to the increased demand, the price rapidly increases from $100 to $110.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Dump Phase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: When the price reaches $110 the manipulators sell their stake.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Price Crash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: After the sell-off, the panic causes the price to rapidly drop to $90.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Late Investors: 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Those who bought at $110 suffered losses.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Outcome</a:t>
            </a: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: The manipulator profits, while investors who invest late are stuck with the devalued asset.</a:t>
            </a:r>
            <a:endParaRPr sz="1600" dirty="0">
              <a:solidFill>
                <a:schemeClr val="dk1"/>
              </a:solidFill>
              <a:latin typeface="Helvetica Neue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60225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70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/>
          <p:cNvSpPr txBox="1">
            <a:spLocks noGrp="1"/>
          </p:cNvSpPr>
          <p:nvPr>
            <p:ph type="body" idx="2"/>
          </p:nvPr>
        </p:nvSpPr>
        <p:spPr>
          <a:xfrm>
            <a:off x="0" y="1186042"/>
            <a:ext cx="9143638" cy="520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800" b="1" dirty="0">
                <a:solidFill>
                  <a:srgbClr val="C00000"/>
                </a:solidFill>
              </a:rPr>
              <a:t>DATA PREPARATION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E4557-3858-DA0C-D0C9-09CD70DC0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03"/>
            <a:ext cx="9144000" cy="36831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18B3D3-21B4-EDA9-66AE-C7975E9F8FC6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18B3D3-21B4-EDA9-66AE-C7975E9F8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B48EDDD-E43B-E8FE-9AF9-E88BCFC8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F48E413B-E2F8-E0EB-F63C-8389DDCD6D9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93714"/>
            <a:ext cx="9144000" cy="538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DATA PREPARATION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Channels : 1142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Inactive Channels : 564/1142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Added 137 channels using snowball strategy 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 number of channels : 715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messages : 4,674,822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 period : Jan. 1, 2019, and Jan. 13, 2022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13F383-6B3F-899B-D800-56B60ADE1F75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13F383-6B3F-899B-D800-56B60ADE1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29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249ABF1-76D6-D528-014B-17425B53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7B0E1CFB-30E2-E6D8-B057-6D98F0CB3CB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092225"/>
            <a:ext cx="9144000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DATA PREPARATION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eyword matching : "pump," "target," "hold," "sell," etc.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2,193,549 messages out of 4,674,822 messages filtered.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5,050 messages l</a:t>
            </a:r>
            <a:r>
              <a:rPr lang="en-IN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abelled </a:t>
            </a: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 either pump or non-pump messages.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ump announcements, pump countdowns, target coin releases, and post-pump reviews, while all other messages are labelled as non-pump messages.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RF AUC : 0.994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600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Identified 1,335 P&amp;D samples from total 2,006 sessions based on the 37,525 pump messages identified by the RF model.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IN" sz="16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External data: https://finance.yahoo.com/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000" dirty="0">
              <a:solidFill>
                <a:schemeClr val="dk1"/>
              </a:solidFill>
              <a:latin typeface="Agency FB" panose="020B05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8C32A-4392-9283-6FF9-3D8DF8ADD957}"/>
                  </a:ext>
                </a:extLst>
              </p14:cNvPr>
              <p14:cNvContentPartPr/>
              <p14:nvPr/>
            </p14:nvContentPartPr>
            <p14:xfrm>
              <a:off x="10775280" y="136219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8C32A-4392-9283-6FF9-3D8DF8ADD9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0960" y="1357871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96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2EEBAEE-157A-5AF8-0B83-65B69B6A7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077EBC6A-6DAA-4B89-6461-E2F100C895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724378"/>
            <a:ext cx="8997950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800" b="1" dirty="0">
                <a:solidFill>
                  <a:srgbClr val="C00000"/>
                </a:solidFill>
              </a:rPr>
              <a:t>DATA PREPARATION</a:t>
            </a:r>
            <a:endParaRPr lang="en-IN" sz="1800" dirty="0">
              <a:solidFill>
                <a:schemeClr val="dk1"/>
              </a:solidFill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dk1"/>
              </a:solidFill>
              <a:latin typeface="Helvetica Neue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ea typeface="Times New Roman"/>
                <a:cs typeface="Times New Roman"/>
                <a:sym typeface="Times New Roman"/>
              </a:rPr>
              <a:t>Below data was prepared by previous authors.</a:t>
            </a:r>
          </a:p>
          <a:p>
            <a:pPr marL="285750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Helvetica Neue" panose="020B0604020202020204" charset="0"/>
                <a:cs typeface="Times New Roman"/>
                <a:sym typeface="Times New Roman"/>
              </a:rPr>
              <a:t>External data prepared using yahoo finance.</a:t>
            </a: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1600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17F3F-8C8B-4AE1-3698-F7D94FA9E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1615"/>
              </p:ext>
            </p:extLst>
          </p:nvPr>
        </p:nvGraphicFramePr>
        <p:xfrm>
          <a:off x="0" y="2397226"/>
          <a:ext cx="5710518" cy="2779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499">
                  <a:extLst>
                    <a:ext uri="{9D8B030D-6E8A-4147-A177-3AD203B41FA5}">
                      <a16:colId xmlns:a16="http://schemas.microsoft.com/office/drawing/2014/main" val="2778241441"/>
                    </a:ext>
                  </a:extLst>
                </a:gridCol>
                <a:gridCol w="952360">
                  <a:extLst>
                    <a:ext uri="{9D8B030D-6E8A-4147-A177-3AD203B41FA5}">
                      <a16:colId xmlns:a16="http://schemas.microsoft.com/office/drawing/2014/main" val="1774224270"/>
                    </a:ext>
                  </a:extLst>
                </a:gridCol>
                <a:gridCol w="525441">
                  <a:extLst>
                    <a:ext uri="{9D8B030D-6E8A-4147-A177-3AD203B41FA5}">
                      <a16:colId xmlns:a16="http://schemas.microsoft.com/office/drawing/2014/main" val="4200325488"/>
                    </a:ext>
                  </a:extLst>
                </a:gridCol>
                <a:gridCol w="890329">
                  <a:extLst>
                    <a:ext uri="{9D8B030D-6E8A-4147-A177-3AD203B41FA5}">
                      <a16:colId xmlns:a16="http://schemas.microsoft.com/office/drawing/2014/main" val="3274101543"/>
                    </a:ext>
                  </a:extLst>
                </a:gridCol>
                <a:gridCol w="510845">
                  <a:extLst>
                    <a:ext uri="{9D8B030D-6E8A-4147-A177-3AD203B41FA5}">
                      <a16:colId xmlns:a16="http://schemas.microsoft.com/office/drawing/2014/main" val="2888566410"/>
                    </a:ext>
                  </a:extLst>
                </a:gridCol>
                <a:gridCol w="1839044">
                  <a:extLst>
                    <a:ext uri="{9D8B030D-6E8A-4147-A177-3AD203B41FA5}">
                      <a16:colId xmlns:a16="http://schemas.microsoft.com/office/drawing/2014/main" val="1052781416"/>
                    </a:ext>
                  </a:extLst>
                </a:gridCol>
              </a:tblGrid>
              <a:tr h="30878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channel_id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session_id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coin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exchange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>
                          <a:effectLst/>
                        </a:rPr>
                        <a:t>pair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u="none" strike="noStrike" dirty="0">
                          <a:effectLst/>
                        </a:rPr>
                        <a:t>timestamp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08931536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APPC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binance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2019-06-04 12:01:33+00:00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75788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REQ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2019-06-08 13:00:02+00:00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2001059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2019-07-05 17:01:12+00:00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324946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SNM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binance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2019-08-07 16:59:48+00:00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5800407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2019-08-15 20:00:07+00:00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4340613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QSP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2019-08-29 18:00:05+00:00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324511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2019-09-08 18:00:04+00:00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862974"/>
                  </a:ext>
                </a:extLst>
              </a:tr>
              <a:tr h="30878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1095533634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EDO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binance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BTC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2019-09-23 12:59:59+00:00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27482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7364BD-CE58-8F6F-8C71-A4987B40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22458"/>
              </p:ext>
            </p:extLst>
          </p:nvPr>
        </p:nvGraphicFramePr>
        <p:xfrm>
          <a:off x="6503707" y="1443318"/>
          <a:ext cx="2640293" cy="4814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317">
                  <a:extLst>
                    <a:ext uri="{9D8B030D-6E8A-4147-A177-3AD203B41FA5}">
                      <a16:colId xmlns:a16="http://schemas.microsoft.com/office/drawing/2014/main" val="2079192877"/>
                    </a:ext>
                  </a:extLst>
                </a:gridCol>
                <a:gridCol w="971976">
                  <a:extLst>
                    <a:ext uri="{9D8B030D-6E8A-4147-A177-3AD203B41FA5}">
                      <a16:colId xmlns:a16="http://schemas.microsoft.com/office/drawing/2014/main" val="1726136628"/>
                    </a:ext>
                  </a:extLst>
                </a:gridCol>
              </a:tblGrid>
              <a:tr h="1552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u="none" strike="noStrike" dirty="0">
                          <a:effectLst/>
                        </a:rPr>
                        <a:t>Features</a:t>
                      </a:r>
                      <a:endParaRPr lang="en-IN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u="none" strike="noStrike" dirty="0">
                          <a:effectLst/>
                        </a:rPr>
                        <a:t>Data Types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extLst>
                  <a:ext uri="{0D108BD9-81ED-4DB2-BD59-A6C34878D82A}">
                    <a16:rowId xmlns:a16="http://schemas.microsoft.com/office/drawing/2014/main" val="339809962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Date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object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66857972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79219337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High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38198832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Low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45566628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Close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637143551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Adj Close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830877536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Volume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733731300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coin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object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727430975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Market_Cap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9573870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Pct_Change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557128730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Month_Year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object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831900617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PD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415712581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isPenny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int64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36051627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drawdown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25349077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drawdown_percentage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55085475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758377862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Open_3m_avg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9511903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Open_6m_avg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103654918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Open_12m_avg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647071654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Open_24m_avg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817457438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976301254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Open_3m_std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746214745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Open_6m_std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92724149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Open_12m_std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540890122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Open_24m_std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225180747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639967520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Open_3m_volatility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524289159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Open_6m_volatility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1172920087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Open_12m_volatility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float64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634302923"/>
                  </a:ext>
                </a:extLst>
              </a:tr>
              <a:tr h="155291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u="none" strike="noStrike">
                          <a:effectLst/>
                        </a:rPr>
                        <a:t>Open_24m_volatility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float64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00" marR="7300" marT="7300" marB="0" anchor="b"/>
                </a:tc>
                <a:extLst>
                  <a:ext uri="{0D108BD9-81ED-4DB2-BD59-A6C34878D82A}">
                    <a16:rowId xmlns:a16="http://schemas.microsoft.com/office/drawing/2014/main" val="3436042677"/>
                  </a:ext>
                </a:extLst>
              </a:tr>
            </a:tbl>
          </a:graphicData>
        </a:graphic>
      </p:graphicFrame>
      <p:sp>
        <p:nvSpPr>
          <p:cNvPr id="6" name="Plus Sign 5">
            <a:extLst>
              <a:ext uri="{FF2B5EF4-FFF2-40B4-BE49-F238E27FC236}">
                <a16:creationId xmlns:a16="http://schemas.microsoft.com/office/drawing/2014/main" id="{5035AD72-0DA4-BE74-0DD1-BEDA1A9F921F}"/>
              </a:ext>
            </a:extLst>
          </p:cNvPr>
          <p:cNvSpPr/>
          <p:nvPr/>
        </p:nvSpPr>
        <p:spPr>
          <a:xfrm>
            <a:off x="5658878" y="3290047"/>
            <a:ext cx="896470" cy="860612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1B29C-AD2C-071B-44C8-98E1AB298B0C}"/>
              </a:ext>
            </a:extLst>
          </p:cNvPr>
          <p:cNvCxnSpPr>
            <a:cxnSpLocks/>
          </p:cNvCxnSpPr>
          <p:nvPr/>
        </p:nvCxnSpPr>
        <p:spPr>
          <a:xfrm flipV="1">
            <a:off x="1568824" y="5176282"/>
            <a:ext cx="1739152" cy="6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852DB2-9F55-01E6-2125-A7A87FC1E745}"/>
              </a:ext>
            </a:extLst>
          </p:cNvPr>
          <p:cNvCxnSpPr>
            <a:cxnSpLocks/>
          </p:cNvCxnSpPr>
          <p:nvPr/>
        </p:nvCxnSpPr>
        <p:spPr>
          <a:xfrm flipV="1">
            <a:off x="4921624" y="4921624"/>
            <a:ext cx="1582083" cy="91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1E03C-5218-78B4-9A9A-636356886BA0}"/>
              </a:ext>
            </a:extLst>
          </p:cNvPr>
          <p:cNvSpPr/>
          <p:nvPr/>
        </p:nvSpPr>
        <p:spPr>
          <a:xfrm>
            <a:off x="0" y="5853927"/>
            <a:ext cx="2095406" cy="40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Already Prepared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AEB321-6695-14B6-E4A7-DAE16F0C7F28}"/>
              </a:ext>
            </a:extLst>
          </p:cNvPr>
          <p:cNvSpPr/>
          <p:nvPr/>
        </p:nvSpPr>
        <p:spPr>
          <a:xfrm>
            <a:off x="3885033" y="5853927"/>
            <a:ext cx="2095406" cy="40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Yahoo Finance </a:t>
            </a:r>
          </a:p>
        </p:txBody>
      </p:sp>
    </p:spTree>
    <p:extLst>
      <p:ext uri="{BB962C8B-B14F-4D97-AF65-F5344CB8AC3E}">
        <p14:creationId xmlns:p14="http://schemas.microsoft.com/office/powerpoint/2010/main" val="40297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4A3FC24-646A-EF8B-5A7A-C997860F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4C0062D1-2597-3FF1-DD46-8E475FF67D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924442"/>
            <a:ext cx="8877300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DESCRIPTIVE ANALYSIS - I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Average OHLC range between $6 - $7.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9FFD97-3622-7F2F-8CA0-A901BB6E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78099"/>
              </p:ext>
            </p:extLst>
          </p:nvPr>
        </p:nvGraphicFramePr>
        <p:xfrm>
          <a:off x="0" y="2170323"/>
          <a:ext cx="9144002" cy="4113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139">
                  <a:extLst>
                    <a:ext uri="{9D8B030D-6E8A-4147-A177-3AD203B41FA5}">
                      <a16:colId xmlns:a16="http://schemas.microsoft.com/office/drawing/2014/main" val="2140595456"/>
                    </a:ext>
                  </a:extLst>
                </a:gridCol>
                <a:gridCol w="860331">
                  <a:extLst>
                    <a:ext uri="{9D8B030D-6E8A-4147-A177-3AD203B41FA5}">
                      <a16:colId xmlns:a16="http://schemas.microsoft.com/office/drawing/2014/main" val="2636377500"/>
                    </a:ext>
                  </a:extLst>
                </a:gridCol>
                <a:gridCol w="1051516">
                  <a:extLst>
                    <a:ext uri="{9D8B030D-6E8A-4147-A177-3AD203B41FA5}">
                      <a16:colId xmlns:a16="http://schemas.microsoft.com/office/drawing/2014/main" val="975438454"/>
                    </a:ext>
                  </a:extLst>
                </a:gridCol>
                <a:gridCol w="1182955">
                  <a:extLst>
                    <a:ext uri="{9D8B030D-6E8A-4147-A177-3AD203B41FA5}">
                      <a16:colId xmlns:a16="http://schemas.microsoft.com/office/drawing/2014/main" val="3916985737"/>
                    </a:ext>
                  </a:extLst>
                </a:gridCol>
                <a:gridCol w="764738">
                  <a:extLst>
                    <a:ext uri="{9D8B030D-6E8A-4147-A177-3AD203B41FA5}">
                      <a16:colId xmlns:a16="http://schemas.microsoft.com/office/drawing/2014/main" val="622965565"/>
                    </a:ext>
                  </a:extLst>
                </a:gridCol>
                <a:gridCol w="812535">
                  <a:extLst>
                    <a:ext uri="{9D8B030D-6E8A-4147-A177-3AD203B41FA5}">
                      <a16:colId xmlns:a16="http://schemas.microsoft.com/office/drawing/2014/main" val="3579717511"/>
                    </a:ext>
                  </a:extLst>
                </a:gridCol>
                <a:gridCol w="860331">
                  <a:extLst>
                    <a:ext uri="{9D8B030D-6E8A-4147-A177-3AD203B41FA5}">
                      <a16:colId xmlns:a16="http://schemas.microsoft.com/office/drawing/2014/main" val="240617627"/>
                    </a:ext>
                  </a:extLst>
                </a:gridCol>
                <a:gridCol w="923062">
                  <a:extLst>
                    <a:ext uri="{9D8B030D-6E8A-4147-A177-3AD203B41FA5}">
                      <a16:colId xmlns:a16="http://schemas.microsoft.com/office/drawing/2014/main" val="3420509091"/>
                    </a:ext>
                  </a:extLst>
                </a:gridCol>
                <a:gridCol w="1314395">
                  <a:extLst>
                    <a:ext uri="{9D8B030D-6E8A-4147-A177-3AD203B41FA5}">
                      <a16:colId xmlns:a16="http://schemas.microsoft.com/office/drawing/2014/main" val="570039847"/>
                    </a:ext>
                  </a:extLst>
                </a:gridCol>
              </a:tblGrid>
              <a:tr h="15236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Column1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count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mean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std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min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25%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50%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75%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max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extLst>
                  <a:ext uri="{0D108BD9-81ED-4DB2-BD59-A6C34878D82A}">
                    <a16:rowId xmlns:a16="http://schemas.microsoft.com/office/drawing/2014/main" val="177178001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112.02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13484.76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1276715746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High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125.44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13532.25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619162046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Low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182855.00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98.64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8378.26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1411914875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Close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112.01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13479.73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502137691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Volume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34460224.19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568590910.34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80450.50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776159.00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5421901.50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170549323809.00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304958629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Market_Cap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261226618.09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10789094183.38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1447.81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54294.00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1296911.64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4295679214331.27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191503608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Pct_Change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inf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-100.00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-3.74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-0.03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inf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500485467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PD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249842857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isPenny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687815087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drawdown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508.08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12977.71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839278611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drawdown_percentage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57.96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28.47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36.66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64.16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80.05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572300416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Open_1m_avg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106.29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0.00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5285.53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813924605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Open_3m_avg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116.14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4935.07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806286152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Open_6m_avg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126.47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4935.07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511486594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Open_12m_avg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134.02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4935.07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365119232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Open_24m_avg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182855.00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133.50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4935.07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656623665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Open_1m_std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182636.00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45.82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3785.30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846457724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Open_3m_std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182636.00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62.89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3785.30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083956510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Open_6m_std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182636.00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76.91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3785.30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604251911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Open_12m_std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182636.00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3785.30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1046376992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Open_24m_std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182636.00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3785.30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44171009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Open_1m_volatility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182392.00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18.90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011014065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Open_3m_volatility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182417.00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185736496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Open_6m_volatility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182417.00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635277828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Open_12m_volatility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182417.00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2975742139"/>
                  </a:ext>
                </a:extLst>
              </a:tr>
              <a:tr h="1523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u="none" strike="noStrike">
                          <a:effectLst/>
                        </a:rPr>
                        <a:t>Open_24m_volatility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182417.00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7.06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8" marR="8068" marT="8068" marB="0" anchor="b"/>
                </a:tc>
                <a:extLst>
                  <a:ext uri="{0D108BD9-81ED-4DB2-BD59-A6C34878D82A}">
                    <a16:rowId xmlns:a16="http://schemas.microsoft.com/office/drawing/2014/main" val="343330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9038AE2-C8B1-2F15-5B43-0BD2677D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7a594bc2_0_14">
            <a:extLst>
              <a:ext uri="{FF2B5EF4-FFF2-40B4-BE49-F238E27FC236}">
                <a16:creationId xmlns:a16="http://schemas.microsoft.com/office/drawing/2014/main" id="{370166A9-20B7-A160-3C6D-670D4911FE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0650" y="401224"/>
            <a:ext cx="8877300" cy="677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endParaRPr lang="en-I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IN" sz="1800" b="1" dirty="0">
                <a:solidFill>
                  <a:srgbClr val="C00000"/>
                </a:solidFill>
              </a:rPr>
              <a:t>DESCRIPTIVE ANALYSIS-II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b="1" dirty="0">
              <a:solidFill>
                <a:srgbClr val="C00000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Distribution of Open, High and Low are similar.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</a:rPr>
              <a:t>Volume, Market Cap and Drawdown with different distributions.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9716A-01B1-9CE3-F5B9-AB6ADE5B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7340"/>
            <a:ext cx="9144000" cy="382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3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ony Brook Univers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1352</Words>
  <Application>Microsoft Office PowerPoint</Application>
  <PresentationFormat>On-screen Show (4:3)</PresentationFormat>
  <Paragraphs>824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Agency FB</vt:lpstr>
      <vt:lpstr>Calibri</vt:lpstr>
      <vt:lpstr>Helvetica Neue</vt:lpstr>
      <vt:lpstr>Wingdings</vt:lpstr>
      <vt:lpstr>Times New Roman</vt:lpstr>
      <vt:lpstr>presentation</vt:lpstr>
      <vt:lpstr>Stony Brook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Kathryn</dc:creator>
  <cp:lastModifiedBy>Ajeet Rai</cp:lastModifiedBy>
  <cp:revision>32</cp:revision>
  <dcterms:created xsi:type="dcterms:W3CDTF">2013-08-18T18:51:49Z</dcterms:created>
  <dcterms:modified xsi:type="dcterms:W3CDTF">2024-11-15T03:40:56Z</dcterms:modified>
</cp:coreProperties>
</file>