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23"/>
  </p:notesMasterIdLst>
  <p:sldIdLst>
    <p:sldId id="256" r:id="rId3"/>
    <p:sldId id="257" r:id="rId4"/>
    <p:sldId id="289" r:id="rId5"/>
    <p:sldId id="290" r:id="rId6"/>
    <p:sldId id="291" r:id="rId7"/>
    <p:sldId id="292" r:id="rId8"/>
    <p:sldId id="293" r:id="rId9"/>
    <p:sldId id="294" r:id="rId10"/>
    <p:sldId id="295" r:id="rId11"/>
    <p:sldId id="296" r:id="rId12"/>
    <p:sldId id="259" r:id="rId13"/>
    <p:sldId id="287" r:id="rId14"/>
    <p:sldId id="297" r:id="rId15"/>
    <p:sldId id="298" r:id="rId16"/>
    <p:sldId id="288" r:id="rId17"/>
    <p:sldId id="299" r:id="rId18"/>
    <p:sldId id="302" r:id="rId19"/>
    <p:sldId id="300" r:id="rId20"/>
    <p:sldId id="281" r:id="rId21"/>
    <p:sldId id="282" r:id="rId22"/>
  </p:sldIdLst>
  <p:sldSz cx="9144000" cy="6858000" type="screen4x3"/>
  <p:notesSz cx="9144000" cy="6858000"/>
  <p:embeddedFontLst>
    <p:embeddedFont>
      <p:font typeface="Helvetica Neue"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21">
          <p15:clr>
            <a:srgbClr val="A4A3A4"/>
          </p15:clr>
        </p15:guide>
        <p15:guide id="2" pos="26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G92VC22MdZH/HN1p4dt6o38AO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854" y="150"/>
      </p:cViewPr>
      <p:guideLst>
        <p:guide orient="horz" pos="921"/>
        <p:guide pos="2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43"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eet Rai" userId="db522b3206d75928" providerId="LiveId" clId="{3C1F4275-42EA-40C8-A58F-3BD61B1316DE}"/>
    <pc:docChg chg="undo custSel addSld delSld modSld sldOrd">
      <pc:chgData name="Ajeet Rai" userId="db522b3206d75928" providerId="LiveId" clId="{3C1F4275-42EA-40C8-A58F-3BD61B1316DE}" dt="2024-09-26T23:34:11.246" v="1560" actId="20577"/>
      <pc:docMkLst>
        <pc:docMk/>
      </pc:docMkLst>
      <pc:sldChg chg="modSp mod">
        <pc:chgData name="Ajeet Rai" userId="db522b3206d75928" providerId="LiveId" clId="{3C1F4275-42EA-40C8-A58F-3BD61B1316DE}" dt="2024-09-22T10:38:02.229" v="57" actId="20577"/>
        <pc:sldMkLst>
          <pc:docMk/>
          <pc:sldMk cId="0" sldId="256"/>
        </pc:sldMkLst>
        <pc:spChg chg="mod">
          <ac:chgData name="Ajeet Rai" userId="db522b3206d75928" providerId="LiveId" clId="{3C1F4275-42EA-40C8-A58F-3BD61B1316DE}" dt="2024-09-22T10:38:02.229" v="57" actId="20577"/>
          <ac:spMkLst>
            <pc:docMk/>
            <pc:sldMk cId="0" sldId="256"/>
            <ac:spMk id="67" creationId="{00000000-0000-0000-0000-000000000000}"/>
          </ac:spMkLst>
        </pc:spChg>
      </pc:sldChg>
      <pc:sldChg chg="modSp mod">
        <pc:chgData name="Ajeet Rai" userId="db522b3206d75928" providerId="LiveId" clId="{3C1F4275-42EA-40C8-A58F-3BD61B1316DE}" dt="2024-09-26T21:56:02.140" v="1474" actId="20577"/>
        <pc:sldMkLst>
          <pc:docMk/>
          <pc:sldMk cId="0" sldId="257"/>
        </pc:sldMkLst>
        <pc:spChg chg="mod">
          <ac:chgData name="Ajeet Rai" userId="db522b3206d75928" providerId="LiveId" clId="{3C1F4275-42EA-40C8-A58F-3BD61B1316DE}" dt="2024-09-26T21:56:02.140" v="1474" actId="20577"/>
          <ac:spMkLst>
            <pc:docMk/>
            <pc:sldMk cId="0" sldId="257"/>
            <ac:spMk id="72" creationId="{00000000-0000-0000-0000-000000000000}"/>
          </ac:spMkLst>
        </pc:spChg>
      </pc:sldChg>
      <pc:sldChg chg="addSp delSp modSp del mod">
        <pc:chgData name="Ajeet Rai" userId="db522b3206d75928" providerId="LiveId" clId="{3C1F4275-42EA-40C8-A58F-3BD61B1316DE}" dt="2024-09-26T13:42:36.569" v="301" actId="2696"/>
        <pc:sldMkLst>
          <pc:docMk/>
          <pc:sldMk cId="0" sldId="258"/>
        </pc:sldMkLst>
        <pc:spChg chg="mod">
          <ac:chgData name="Ajeet Rai" userId="db522b3206d75928" providerId="LiveId" clId="{3C1F4275-42EA-40C8-A58F-3BD61B1316DE}" dt="2024-09-23T23:51:44.080" v="139" actId="20577"/>
          <ac:spMkLst>
            <pc:docMk/>
            <pc:sldMk cId="0" sldId="258"/>
            <ac:spMk id="77" creationId="{00000000-0000-0000-0000-000000000000}"/>
          </ac:spMkLst>
        </pc:spChg>
        <pc:picChg chg="add del mod">
          <ac:chgData name="Ajeet Rai" userId="db522b3206d75928" providerId="LiveId" clId="{3C1F4275-42EA-40C8-A58F-3BD61B1316DE}" dt="2024-09-23T23:52:50.143" v="143" actId="478"/>
          <ac:picMkLst>
            <pc:docMk/>
            <pc:sldMk cId="0" sldId="258"/>
            <ac:picMk id="3" creationId="{EDA38002-12A4-0969-0ED0-6A103B798C06}"/>
          </ac:picMkLst>
        </pc:picChg>
        <pc:picChg chg="add mod">
          <ac:chgData name="Ajeet Rai" userId="db522b3206d75928" providerId="LiveId" clId="{3C1F4275-42EA-40C8-A58F-3BD61B1316DE}" dt="2024-09-23T23:53:08.739" v="148" actId="14100"/>
          <ac:picMkLst>
            <pc:docMk/>
            <pc:sldMk cId="0" sldId="258"/>
            <ac:picMk id="5" creationId="{5F4CC6FD-6157-4805-9227-53F5B1A7C058}"/>
          </ac:picMkLst>
        </pc:picChg>
      </pc:sldChg>
      <pc:sldChg chg="delSp modSp mod">
        <pc:chgData name="Ajeet Rai" userId="db522b3206d75928" providerId="LiveId" clId="{3C1F4275-42EA-40C8-A58F-3BD61B1316DE}" dt="2024-09-26T17:36:18.476" v="1431" actId="12"/>
        <pc:sldMkLst>
          <pc:docMk/>
          <pc:sldMk cId="0" sldId="259"/>
        </pc:sldMkLst>
        <pc:spChg chg="mod">
          <ac:chgData name="Ajeet Rai" userId="db522b3206d75928" providerId="LiveId" clId="{3C1F4275-42EA-40C8-A58F-3BD61B1316DE}" dt="2024-09-26T17:36:18.476" v="1431" actId="12"/>
          <ac:spMkLst>
            <pc:docMk/>
            <pc:sldMk cId="0" sldId="259"/>
            <ac:spMk id="82" creationId="{00000000-0000-0000-0000-000000000000}"/>
          </ac:spMkLst>
        </pc:spChg>
        <pc:picChg chg="del">
          <ac:chgData name="Ajeet Rai" userId="db522b3206d75928" providerId="LiveId" clId="{3C1F4275-42EA-40C8-A58F-3BD61B1316DE}" dt="2024-09-23T23:54:44.506" v="150" actId="478"/>
          <ac:picMkLst>
            <pc:docMk/>
            <pc:sldMk cId="0" sldId="259"/>
            <ac:picMk id="83" creationId="{00000000-0000-0000-0000-000000000000}"/>
          </ac:picMkLst>
        </pc:picChg>
        <pc:picChg chg="del">
          <ac:chgData name="Ajeet Rai" userId="db522b3206d75928" providerId="LiveId" clId="{3C1F4275-42EA-40C8-A58F-3BD61B1316DE}" dt="2024-09-23T23:54:45.424" v="151" actId="478"/>
          <ac:picMkLst>
            <pc:docMk/>
            <pc:sldMk cId="0" sldId="259"/>
            <ac:picMk id="84" creationId="{00000000-0000-0000-0000-000000000000}"/>
          </ac:picMkLst>
        </pc:picChg>
        <pc:picChg chg="del">
          <ac:chgData name="Ajeet Rai" userId="db522b3206d75928" providerId="LiveId" clId="{3C1F4275-42EA-40C8-A58F-3BD61B1316DE}" dt="2024-09-23T23:54:43.654" v="149" actId="478"/>
          <ac:picMkLst>
            <pc:docMk/>
            <pc:sldMk cId="0" sldId="259"/>
            <ac:picMk id="85" creationId="{00000000-0000-0000-0000-000000000000}"/>
          </ac:picMkLst>
        </pc:picChg>
      </pc:sldChg>
      <pc:sldChg chg="del">
        <pc:chgData name="Ajeet Rai" userId="db522b3206d75928" providerId="LiveId" clId="{3C1F4275-42EA-40C8-A58F-3BD61B1316DE}" dt="2024-09-26T14:17:14.889" v="361" actId="2696"/>
        <pc:sldMkLst>
          <pc:docMk/>
          <pc:sldMk cId="0" sldId="260"/>
        </pc:sldMkLst>
      </pc:sldChg>
      <pc:sldChg chg="modSp del mod">
        <pc:chgData name="Ajeet Rai" userId="db522b3206d75928" providerId="LiveId" clId="{3C1F4275-42EA-40C8-A58F-3BD61B1316DE}" dt="2024-09-26T14:53:08.926" v="456" actId="2696"/>
        <pc:sldMkLst>
          <pc:docMk/>
          <pc:sldMk cId="0" sldId="261"/>
        </pc:sldMkLst>
        <pc:spChg chg="mod">
          <ac:chgData name="Ajeet Rai" userId="db522b3206d75928" providerId="LiveId" clId="{3C1F4275-42EA-40C8-A58F-3BD61B1316DE}" dt="2024-09-26T13:44:53.641" v="315" actId="12"/>
          <ac:spMkLst>
            <pc:docMk/>
            <pc:sldMk cId="0" sldId="261"/>
            <ac:spMk id="98" creationId="{00000000-0000-0000-0000-000000000000}"/>
          </ac:spMkLst>
        </pc:spChg>
      </pc:sldChg>
      <pc:sldChg chg="modSp mod">
        <pc:chgData name="Ajeet Rai" userId="db522b3206d75928" providerId="LiveId" clId="{3C1F4275-42EA-40C8-A58F-3BD61B1316DE}" dt="2024-09-26T17:34:22.882" v="1425" actId="207"/>
        <pc:sldMkLst>
          <pc:docMk/>
          <pc:sldMk cId="0" sldId="281"/>
        </pc:sldMkLst>
        <pc:spChg chg="mod">
          <ac:chgData name="Ajeet Rai" userId="db522b3206d75928" providerId="LiveId" clId="{3C1F4275-42EA-40C8-A58F-3BD61B1316DE}" dt="2024-09-26T17:34:22.882" v="1425" actId="207"/>
          <ac:spMkLst>
            <pc:docMk/>
            <pc:sldMk cId="0" sldId="281"/>
            <ac:spMk id="234" creationId="{00000000-0000-0000-0000-000000000000}"/>
          </ac:spMkLst>
        </pc:spChg>
      </pc:sldChg>
      <pc:sldChg chg="del">
        <pc:chgData name="Ajeet Rai" userId="db522b3206d75928" providerId="LiveId" clId="{3C1F4275-42EA-40C8-A58F-3BD61B1316DE}" dt="2024-09-26T14:19:02.005" v="382" actId="2696"/>
        <pc:sldMkLst>
          <pc:docMk/>
          <pc:sldMk cId="566831535" sldId="283"/>
        </pc:sldMkLst>
      </pc:sldChg>
      <pc:sldChg chg="del">
        <pc:chgData name="Ajeet Rai" userId="db522b3206d75928" providerId="LiveId" clId="{3C1F4275-42EA-40C8-A58F-3BD61B1316DE}" dt="2024-09-26T14:18:38.924" v="375" actId="2696"/>
        <pc:sldMkLst>
          <pc:docMk/>
          <pc:sldMk cId="2319116386" sldId="284"/>
        </pc:sldMkLst>
      </pc:sldChg>
      <pc:sldChg chg="delSp modSp del mod">
        <pc:chgData name="Ajeet Rai" userId="db522b3206d75928" providerId="LiveId" clId="{3C1F4275-42EA-40C8-A58F-3BD61B1316DE}" dt="2024-09-26T15:00:25.857" v="575" actId="2696"/>
        <pc:sldMkLst>
          <pc:docMk/>
          <pc:sldMk cId="4145091024" sldId="285"/>
        </pc:sldMkLst>
        <pc:spChg chg="mod">
          <ac:chgData name="Ajeet Rai" userId="db522b3206d75928" providerId="LiveId" clId="{3C1F4275-42EA-40C8-A58F-3BD61B1316DE}" dt="2024-09-26T14:54:59.724" v="475" actId="1076"/>
          <ac:spMkLst>
            <pc:docMk/>
            <pc:sldMk cId="4145091024" sldId="285"/>
            <ac:spMk id="98" creationId="{00000000-0000-0000-0000-000000000000}"/>
          </ac:spMkLst>
        </pc:spChg>
        <pc:picChg chg="del">
          <ac:chgData name="Ajeet Rai" userId="db522b3206d75928" providerId="LiveId" clId="{3C1F4275-42EA-40C8-A58F-3BD61B1316DE}" dt="2024-09-26T14:53:20.912" v="458" actId="478"/>
          <ac:picMkLst>
            <pc:docMk/>
            <pc:sldMk cId="4145091024" sldId="285"/>
            <ac:picMk id="3" creationId="{558EDF52-11CD-7FB6-4C4B-7F8DE47122DF}"/>
          </ac:picMkLst>
        </pc:picChg>
      </pc:sldChg>
      <pc:sldChg chg="del">
        <pc:chgData name="Ajeet Rai" userId="db522b3206d75928" providerId="LiveId" clId="{3C1F4275-42EA-40C8-A58F-3BD61B1316DE}" dt="2024-09-26T15:01:14.772" v="583" actId="2696"/>
        <pc:sldMkLst>
          <pc:docMk/>
          <pc:sldMk cId="3624059695" sldId="286"/>
        </pc:sldMkLst>
      </pc:sldChg>
      <pc:sldChg chg="addSp delSp modSp mod">
        <pc:chgData name="Ajeet Rai" userId="db522b3206d75928" providerId="LiveId" clId="{3C1F4275-42EA-40C8-A58F-3BD61B1316DE}" dt="2024-09-26T17:36:33.277" v="1432" actId="12"/>
        <pc:sldMkLst>
          <pc:docMk/>
          <pc:sldMk cId="1286052388" sldId="287"/>
        </pc:sldMkLst>
        <pc:spChg chg="mod">
          <ac:chgData name="Ajeet Rai" userId="db522b3206d75928" providerId="LiveId" clId="{3C1F4275-42EA-40C8-A58F-3BD61B1316DE}" dt="2024-09-26T17:36:33.277" v="1432" actId="12"/>
          <ac:spMkLst>
            <pc:docMk/>
            <pc:sldMk cId="1286052388" sldId="287"/>
            <ac:spMk id="82" creationId="{00000000-0000-0000-0000-000000000000}"/>
          </ac:spMkLst>
        </pc:spChg>
        <pc:picChg chg="add del mod">
          <ac:chgData name="Ajeet Rai" userId="db522b3206d75928" providerId="LiveId" clId="{3C1F4275-42EA-40C8-A58F-3BD61B1316DE}" dt="2024-09-26T16:33:07.796" v="914" actId="478"/>
          <ac:picMkLst>
            <pc:docMk/>
            <pc:sldMk cId="1286052388" sldId="287"/>
            <ac:picMk id="3" creationId="{70308FCF-0DFF-72D1-8A22-88F2DE3BEB0E}"/>
          </ac:picMkLst>
        </pc:picChg>
      </pc:sldChg>
      <pc:sldChg chg="addSp delSp modSp mod">
        <pc:chgData name="Ajeet Rai" userId="db522b3206d75928" providerId="LiveId" clId="{3C1F4275-42EA-40C8-A58F-3BD61B1316DE}" dt="2024-09-26T16:38:16.026" v="979" actId="1076"/>
        <pc:sldMkLst>
          <pc:docMk/>
          <pc:sldMk cId="753867255" sldId="288"/>
        </pc:sldMkLst>
        <pc:spChg chg="mod">
          <ac:chgData name="Ajeet Rai" userId="db522b3206d75928" providerId="LiveId" clId="{3C1F4275-42EA-40C8-A58F-3BD61B1316DE}" dt="2024-09-26T16:37:49.618" v="973" actId="20577"/>
          <ac:spMkLst>
            <pc:docMk/>
            <pc:sldMk cId="753867255" sldId="288"/>
            <ac:spMk id="82" creationId="{00000000-0000-0000-0000-000000000000}"/>
          </ac:spMkLst>
        </pc:spChg>
        <pc:picChg chg="del mod">
          <ac:chgData name="Ajeet Rai" userId="db522b3206d75928" providerId="LiveId" clId="{3C1F4275-42EA-40C8-A58F-3BD61B1316DE}" dt="2024-09-26T16:37:30.899" v="962" actId="478"/>
          <ac:picMkLst>
            <pc:docMk/>
            <pc:sldMk cId="753867255" sldId="288"/>
            <ac:picMk id="3" creationId="{CFA00C13-F18F-D153-857E-E4CC146BDD20}"/>
          </ac:picMkLst>
        </pc:picChg>
        <pc:picChg chg="add mod">
          <ac:chgData name="Ajeet Rai" userId="db522b3206d75928" providerId="LiveId" clId="{3C1F4275-42EA-40C8-A58F-3BD61B1316DE}" dt="2024-09-26T16:38:16.026" v="979" actId="1076"/>
          <ac:picMkLst>
            <pc:docMk/>
            <pc:sldMk cId="753867255" sldId="288"/>
            <ac:picMk id="4" creationId="{A2FC0845-3E28-4B08-2686-1EAF1EB44845}"/>
          </ac:picMkLst>
        </pc:picChg>
      </pc:sldChg>
      <pc:sldChg chg="modSp add mod">
        <pc:chgData name="Ajeet Rai" userId="db522b3206d75928" providerId="LiveId" clId="{3C1F4275-42EA-40C8-A58F-3BD61B1316DE}" dt="2024-09-26T17:35:07.358" v="1427" actId="12"/>
        <pc:sldMkLst>
          <pc:docMk/>
          <pc:sldMk cId="3297050667" sldId="289"/>
        </pc:sldMkLst>
        <pc:spChg chg="mod">
          <ac:chgData name="Ajeet Rai" userId="db522b3206d75928" providerId="LiveId" clId="{3C1F4275-42EA-40C8-A58F-3BD61B1316DE}" dt="2024-09-26T17:35:07.358" v="1427" actId="12"/>
          <ac:spMkLst>
            <pc:docMk/>
            <pc:sldMk cId="3297050667" sldId="289"/>
            <ac:spMk id="72" creationId="{00000000-0000-0000-0000-000000000000}"/>
          </ac:spMkLst>
        </pc:spChg>
      </pc:sldChg>
      <pc:sldChg chg="addSp delSp modSp new mod">
        <pc:chgData name="Ajeet Rai" userId="db522b3206d75928" providerId="LiveId" clId="{3C1F4275-42EA-40C8-A58F-3BD61B1316DE}" dt="2024-09-26T14:17:00.241" v="360" actId="14100"/>
        <pc:sldMkLst>
          <pc:docMk/>
          <pc:sldMk cId="2028364346" sldId="290"/>
        </pc:sldMkLst>
        <pc:spChg chg="del">
          <ac:chgData name="Ajeet Rai" userId="db522b3206d75928" providerId="LiveId" clId="{3C1F4275-42EA-40C8-A58F-3BD61B1316DE}" dt="2024-09-26T14:16:29.703" v="353" actId="478"/>
          <ac:spMkLst>
            <pc:docMk/>
            <pc:sldMk cId="2028364346" sldId="290"/>
            <ac:spMk id="2" creationId="{9D4A9D7A-9CA6-7415-10AD-1549ABEEAECB}"/>
          </ac:spMkLst>
        </pc:spChg>
        <pc:spChg chg="mod">
          <ac:chgData name="Ajeet Rai" userId="db522b3206d75928" providerId="LiveId" clId="{3C1F4275-42EA-40C8-A58F-3BD61B1316DE}" dt="2024-09-26T14:16:49.892" v="358" actId="1076"/>
          <ac:spMkLst>
            <pc:docMk/>
            <pc:sldMk cId="2028364346" sldId="290"/>
            <ac:spMk id="3" creationId="{D2C1753C-C87B-B8AD-0A36-F9628D449D0F}"/>
          </ac:spMkLst>
        </pc:spChg>
        <pc:spChg chg="del">
          <ac:chgData name="Ajeet Rai" userId="db522b3206d75928" providerId="LiveId" clId="{3C1F4275-42EA-40C8-A58F-3BD61B1316DE}" dt="2024-09-26T14:16:23.497" v="352" actId="478"/>
          <ac:spMkLst>
            <pc:docMk/>
            <pc:sldMk cId="2028364346" sldId="290"/>
            <ac:spMk id="4" creationId="{B5188E70-5818-FF9D-5D5A-8618DED62E95}"/>
          </ac:spMkLst>
        </pc:spChg>
        <pc:spChg chg="add mod">
          <ac:chgData name="Ajeet Rai" userId="db522b3206d75928" providerId="LiveId" clId="{3C1F4275-42EA-40C8-A58F-3BD61B1316DE}" dt="2024-09-26T14:16:07.457" v="349"/>
          <ac:spMkLst>
            <pc:docMk/>
            <pc:sldMk cId="2028364346" sldId="290"/>
            <ac:spMk id="7" creationId="{D64E3110-01A4-2626-0074-0DED1E66A7FF}"/>
          </ac:spMkLst>
        </pc:spChg>
        <pc:picChg chg="add mod">
          <ac:chgData name="Ajeet Rai" userId="db522b3206d75928" providerId="LiveId" clId="{3C1F4275-42EA-40C8-A58F-3BD61B1316DE}" dt="2024-09-26T14:16:56.712" v="359" actId="1076"/>
          <ac:picMkLst>
            <pc:docMk/>
            <pc:sldMk cId="2028364346" sldId="290"/>
            <ac:picMk id="5" creationId="{B53B50D1-E110-D26E-A993-DDCC8DDF39F4}"/>
          </ac:picMkLst>
        </pc:picChg>
        <pc:picChg chg="add mod">
          <ac:chgData name="Ajeet Rai" userId="db522b3206d75928" providerId="LiveId" clId="{3C1F4275-42EA-40C8-A58F-3BD61B1316DE}" dt="2024-09-26T14:16:00.567" v="348"/>
          <ac:picMkLst>
            <pc:docMk/>
            <pc:sldMk cId="2028364346" sldId="290"/>
            <ac:picMk id="6" creationId="{61001ACF-8F91-B529-86F5-D5EB1D1A704F}"/>
          </ac:picMkLst>
        </pc:picChg>
        <pc:picChg chg="add mod">
          <ac:chgData name="Ajeet Rai" userId="db522b3206d75928" providerId="LiveId" clId="{3C1F4275-42EA-40C8-A58F-3BD61B1316DE}" dt="2024-09-26T14:17:00.241" v="360" actId="14100"/>
          <ac:picMkLst>
            <pc:docMk/>
            <pc:sldMk cId="2028364346" sldId="290"/>
            <ac:picMk id="8" creationId="{FC62DE73-61C8-29AF-DD08-8A06B35976F4}"/>
          </ac:picMkLst>
        </pc:picChg>
        <pc:cxnChg chg="add mod">
          <ac:chgData name="Ajeet Rai" userId="db522b3206d75928" providerId="LiveId" clId="{3C1F4275-42EA-40C8-A58F-3BD61B1316DE}" dt="2024-09-26T14:16:18.242" v="351"/>
          <ac:cxnSpMkLst>
            <pc:docMk/>
            <pc:sldMk cId="2028364346" sldId="290"/>
            <ac:cxnSpMk id="9" creationId="{553B1C92-B7D6-32E7-90B9-25A7F9F4B10B}"/>
          </ac:cxnSpMkLst>
        </pc:cxnChg>
      </pc:sldChg>
      <pc:sldChg chg="addSp delSp modSp add mod">
        <pc:chgData name="Ajeet Rai" userId="db522b3206d75928" providerId="LiveId" clId="{3C1F4275-42EA-40C8-A58F-3BD61B1316DE}" dt="2024-09-26T14:18:25.733" v="374" actId="14100"/>
        <pc:sldMkLst>
          <pc:docMk/>
          <pc:sldMk cId="2592312283" sldId="291"/>
        </pc:sldMkLst>
        <pc:spChg chg="del">
          <ac:chgData name="Ajeet Rai" userId="db522b3206d75928" providerId="LiveId" clId="{3C1F4275-42EA-40C8-A58F-3BD61B1316DE}" dt="2024-09-26T14:17:37.105" v="363" actId="478"/>
          <ac:spMkLst>
            <pc:docMk/>
            <pc:sldMk cId="2592312283" sldId="291"/>
            <ac:spMk id="7" creationId="{D64E3110-01A4-2626-0074-0DED1E66A7FF}"/>
          </ac:spMkLst>
        </pc:spChg>
        <pc:picChg chg="add mod">
          <ac:chgData name="Ajeet Rai" userId="db522b3206d75928" providerId="LiveId" clId="{3C1F4275-42EA-40C8-A58F-3BD61B1316DE}" dt="2024-09-26T14:18:03.691" v="372" actId="14100"/>
          <ac:picMkLst>
            <pc:docMk/>
            <pc:sldMk cId="2592312283" sldId="291"/>
            <ac:picMk id="2" creationId="{262975C5-F1DF-C6F4-B05C-06B7D881D528}"/>
          </ac:picMkLst>
        </pc:picChg>
        <pc:picChg chg="add mod">
          <ac:chgData name="Ajeet Rai" userId="db522b3206d75928" providerId="LiveId" clId="{3C1F4275-42EA-40C8-A58F-3BD61B1316DE}" dt="2024-09-26T14:18:25.733" v="374" actId="14100"/>
          <ac:picMkLst>
            <pc:docMk/>
            <pc:sldMk cId="2592312283" sldId="291"/>
            <ac:picMk id="4" creationId="{75907E7D-0084-4A85-825D-9F72E80AD024}"/>
          </ac:picMkLst>
        </pc:picChg>
        <pc:picChg chg="del">
          <ac:chgData name="Ajeet Rai" userId="db522b3206d75928" providerId="LiveId" clId="{3C1F4275-42EA-40C8-A58F-3BD61B1316DE}" dt="2024-09-26T14:17:39.420" v="366" actId="478"/>
          <ac:picMkLst>
            <pc:docMk/>
            <pc:sldMk cId="2592312283" sldId="291"/>
            <ac:picMk id="5" creationId="{B53B50D1-E110-D26E-A993-DDCC8DDF39F4}"/>
          </ac:picMkLst>
        </pc:picChg>
        <pc:picChg chg="del mod">
          <ac:chgData name="Ajeet Rai" userId="db522b3206d75928" providerId="LiveId" clId="{3C1F4275-42EA-40C8-A58F-3BD61B1316DE}" dt="2024-09-26T14:17:38.451" v="365" actId="478"/>
          <ac:picMkLst>
            <pc:docMk/>
            <pc:sldMk cId="2592312283" sldId="291"/>
            <ac:picMk id="8" creationId="{FC62DE73-61C8-29AF-DD08-8A06B35976F4}"/>
          </ac:picMkLst>
        </pc:picChg>
        <pc:cxnChg chg="add mod">
          <ac:chgData name="Ajeet Rai" userId="db522b3206d75928" providerId="LiveId" clId="{3C1F4275-42EA-40C8-A58F-3BD61B1316DE}" dt="2024-09-26T14:17:54.936" v="370"/>
          <ac:cxnSpMkLst>
            <pc:docMk/>
            <pc:sldMk cId="2592312283" sldId="291"/>
            <ac:cxnSpMk id="6" creationId="{05B48D1F-2AF0-908E-BC5C-227B147D6A08}"/>
          </ac:cxnSpMkLst>
        </pc:cxnChg>
        <pc:cxnChg chg="del">
          <ac:chgData name="Ajeet Rai" userId="db522b3206d75928" providerId="LiveId" clId="{3C1F4275-42EA-40C8-A58F-3BD61B1316DE}" dt="2024-09-26T14:17:43.368" v="367" actId="478"/>
          <ac:cxnSpMkLst>
            <pc:docMk/>
            <pc:sldMk cId="2592312283" sldId="291"/>
            <ac:cxnSpMk id="9" creationId="{553B1C92-B7D6-32E7-90B9-25A7F9F4B10B}"/>
          </ac:cxnSpMkLst>
        </pc:cxnChg>
      </pc:sldChg>
      <pc:sldChg chg="addSp delSp modSp add mod">
        <pc:chgData name="Ajeet Rai" userId="db522b3206d75928" providerId="LiveId" clId="{3C1F4275-42EA-40C8-A58F-3BD61B1316DE}" dt="2024-09-26T17:26:02.128" v="1263" actId="13822"/>
        <pc:sldMkLst>
          <pc:docMk/>
          <pc:sldMk cId="857815242" sldId="292"/>
        </pc:sldMkLst>
        <pc:picChg chg="del">
          <ac:chgData name="Ajeet Rai" userId="db522b3206d75928" providerId="LiveId" clId="{3C1F4275-42EA-40C8-A58F-3BD61B1316DE}" dt="2024-09-26T14:18:45.452" v="377" actId="478"/>
          <ac:picMkLst>
            <pc:docMk/>
            <pc:sldMk cId="857815242" sldId="292"/>
            <ac:picMk id="2" creationId="{262975C5-F1DF-C6F4-B05C-06B7D881D528}"/>
          </ac:picMkLst>
        </pc:picChg>
        <pc:picChg chg="del">
          <ac:chgData name="Ajeet Rai" userId="db522b3206d75928" providerId="LiveId" clId="{3C1F4275-42EA-40C8-A58F-3BD61B1316DE}" dt="2024-09-26T14:18:47.987" v="379" actId="478"/>
          <ac:picMkLst>
            <pc:docMk/>
            <pc:sldMk cId="857815242" sldId="292"/>
            <ac:picMk id="4" creationId="{75907E7D-0084-4A85-825D-9F72E80AD024}"/>
          </ac:picMkLst>
        </pc:picChg>
        <pc:picChg chg="add mod">
          <ac:chgData name="Ajeet Rai" userId="db522b3206d75928" providerId="LiveId" clId="{3C1F4275-42EA-40C8-A58F-3BD61B1316DE}" dt="2024-09-26T17:25:38.511" v="1261" actId="1076"/>
          <ac:picMkLst>
            <pc:docMk/>
            <pc:sldMk cId="857815242" sldId="292"/>
            <ac:picMk id="5" creationId="{06A4A266-C6EA-7875-B2CF-51602BA28AA3}"/>
          </ac:picMkLst>
        </pc:picChg>
        <pc:cxnChg chg="del">
          <ac:chgData name="Ajeet Rai" userId="db522b3206d75928" providerId="LiveId" clId="{3C1F4275-42EA-40C8-A58F-3BD61B1316DE}" dt="2024-09-26T14:18:47.224" v="378" actId="478"/>
          <ac:cxnSpMkLst>
            <pc:docMk/>
            <pc:sldMk cId="857815242" sldId="292"/>
            <ac:cxnSpMk id="6" creationId="{05B48D1F-2AF0-908E-BC5C-227B147D6A08}"/>
          </ac:cxnSpMkLst>
        </pc:cxnChg>
        <pc:cxnChg chg="add mod">
          <ac:chgData name="Ajeet Rai" userId="db522b3206d75928" providerId="LiveId" clId="{3C1F4275-42EA-40C8-A58F-3BD61B1316DE}" dt="2024-09-26T17:26:02.128" v="1263" actId="13822"/>
          <ac:cxnSpMkLst>
            <pc:docMk/>
            <pc:sldMk cId="857815242" sldId="292"/>
            <ac:cxnSpMk id="8" creationId="{5287FF07-68B3-EB0B-3989-B3A1049D8200}"/>
          </ac:cxnSpMkLst>
        </pc:cxnChg>
      </pc:sldChg>
      <pc:sldChg chg="addSp modSp add mod ord">
        <pc:chgData name="Ajeet Rai" userId="db522b3206d75928" providerId="LiveId" clId="{3C1F4275-42EA-40C8-A58F-3BD61B1316DE}" dt="2024-09-26T17:35:24.388" v="1428" actId="12"/>
        <pc:sldMkLst>
          <pc:docMk/>
          <pc:sldMk cId="2524496244" sldId="293"/>
        </pc:sldMkLst>
        <pc:spChg chg="mod">
          <ac:chgData name="Ajeet Rai" userId="db522b3206d75928" providerId="LiveId" clId="{3C1F4275-42EA-40C8-A58F-3BD61B1316DE}" dt="2024-09-26T17:35:24.388" v="1428" actId="12"/>
          <ac:spMkLst>
            <pc:docMk/>
            <pc:sldMk cId="2524496244" sldId="293"/>
            <ac:spMk id="72" creationId="{00000000-0000-0000-0000-000000000000}"/>
          </ac:spMkLst>
        </pc:spChg>
        <pc:picChg chg="add mod">
          <ac:chgData name="Ajeet Rai" userId="db522b3206d75928" providerId="LiveId" clId="{3C1F4275-42EA-40C8-A58F-3BD61B1316DE}" dt="2024-09-26T14:52:38.098" v="455" actId="14100"/>
          <ac:picMkLst>
            <pc:docMk/>
            <pc:sldMk cId="2524496244" sldId="293"/>
            <ac:picMk id="2" creationId="{CFDB3B13-2385-2031-0423-4A4AFBDDE5C9}"/>
          </ac:picMkLst>
        </pc:picChg>
      </pc:sldChg>
      <pc:sldChg chg="delSp modSp add mod">
        <pc:chgData name="Ajeet Rai" userId="db522b3206d75928" providerId="LiveId" clId="{3C1F4275-42EA-40C8-A58F-3BD61B1316DE}" dt="2024-09-26T17:35:47.096" v="1429" actId="12"/>
        <pc:sldMkLst>
          <pc:docMk/>
          <pc:sldMk cId="2628039389" sldId="294"/>
        </pc:sldMkLst>
        <pc:spChg chg="mod">
          <ac:chgData name="Ajeet Rai" userId="db522b3206d75928" providerId="LiveId" clId="{3C1F4275-42EA-40C8-A58F-3BD61B1316DE}" dt="2024-09-26T17:35:47.096" v="1429" actId="12"/>
          <ac:spMkLst>
            <pc:docMk/>
            <pc:sldMk cId="2628039389" sldId="294"/>
            <ac:spMk id="72" creationId="{00000000-0000-0000-0000-000000000000}"/>
          </ac:spMkLst>
        </pc:spChg>
        <pc:picChg chg="del">
          <ac:chgData name="Ajeet Rai" userId="db522b3206d75928" providerId="LiveId" clId="{3C1F4275-42EA-40C8-A58F-3BD61B1316DE}" dt="2024-09-26T14:55:19.775" v="479" actId="478"/>
          <ac:picMkLst>
            <pc:docMk/>
            <pc:sldMk cId="2628039389" sldId="294"/>
            <ac:picMk id="2" creationId="{CFDB3B13-2385-2031-0423-4A4AFBDDE5C9}"/>
          </ac:picMkLst>
        </pc:picChg>
      </pc:sldChg>
      <pc:sldChg chg="modSp add mod">
        <pc:chgData name="Ajeet Rai" userId="db522b3206d75928" providerId="LiveId" clId="{3C1F4275-42EA-40C8-A58F-3BD61B1316DE}" dt="2024-09-26T17:36:01.236" v="1430" actId="12"/>
        <pc:sldMkLst>
          <pc:docMk/>
          <pc:sldMk cId="3831998303" sldId="295"/>
        </pc:sldMkLst>
        <pc:spChg chg="mod">
          <ac:chgData name="Ajeet Rai" userId="db522b3206d75928" providerId="LiveId" clId="{3C1F4275-42EA-40C8-A58F-3BD61B1316DE}" dt="2024-09-26T17:36:01.236" v="1430" actId="12"/>
          <ac:spMkLst>
            <pc:docMk/>
            <pc:sldMk cId="3831998303" sldId="295"/>
            <ac:spMk id="72" creationId="{00000000-0000-0000-0000-000000000000}"/>
          </ac:spMkLst>
        </pc:spChg>
      </pc:sldChg>
      <pc:sldChg chg="addSp modSp add mod">
        <pc:chgData name="Ajeet Rai" userId="db522b3206d75928" providerId="LiveId" clId="{3C1F4275-42EA-40C8-A58F-3BD61B1316DE}" dt="2024-09-26T15:01:06.801" v="582" actId="14100"/>
        <pc:sldMkLst>
          <pc:docMk/>
          <pc:sldMk cId="4215941987" sldId="296"/>
        </pc:sldMkLst>
        <pc:spChg chg="mod">
          <ac:chgData name="Ajeet Rai" userId="db522b3206d75928" providerId="LiveId" clId="{3C1F4275-42EA-40C8-A58F-3BD61B1316DE}" dt="2024-09-26T15:00:46.765" v="578" actId="1076"/>
          <ac:spMkLst>
            <pc:docMk/>
            <pc:sldMk cId="4215941987" sldId="296"/>
            <ac:spMk id="72" creationId="{00000000-0000-0000-0000-000000000000}"/>
          </ac:spMkLst>
        </pc:spChg>
        <pc:picChg chg="add mod">
          <ac:chgData name="Ajeet Rai" userId="db522b3206d75928" providerId="LiveId" clId="{3C1F4275-42EA-40C8-A58F-3BD61B1316DE}" dt="2024-09-26T15:01:06.801" v="582" actId="14100"/>
          <ac:picMkLst>
            <pc:docMk/>
            <pc:sldMk cId="4215941987" sldId="296"/>
            <ac:picMk id="2" creationId="{64194D57-9C8D-186C-7729-7A00CD0A05E2}"/>
          </ac:picMkLst>
        </pc:picChg>
      </pc:sldChg>
      <pc:sldChg chg="modSp add mod">
        <pc:chgData name="Ajeet Rai" userId="db522b3206d75928" providerId="LiveId" clId="{3C1F4275-42EA-40C8-A58F-3BD61B1316DE}" dt="2024-09-26T16:33:39.907" v="927" actId="14100"/>
        <pc:sldMkLst>
          <pc:docMk/>
          <pc:sldMk cId="4189229684" sldId="297"/>
        </pc:sldMkLst>
        <pc:spChg chg="mod">
          <ac:chgData name="Ajeet Rai" userId="db522b3206d75928" providerId="LiveId" clId="{3C1F4275-42EA-40C8-A58F-3BD61B1316DE}" dt="2024-09-26T16:33:32.988" v="925" actId="20577"/>
          <ac:spMkLst>
            <pc:docMk/>
            <pc:sldMk cId="4189229684" sldId="297"/>
            <ac:spMk id="82" creationId="{00000000-0000-0000-0000-000000000000}"/>
          </ac:spMkLst>
        </pc:spChg>
        <pc:picChg chg="mod">
          <ac:chgData name="Ajeet Rai" userId="db522b3206d75928" providerId="LiveId" clId="{3C1F4275-42EA-40C8-A58F-3BD61B1316DE}" dt="2024-09-26T16:33:39.907" v="927" actId="14100"/>
          <ac:picMkLst>
            <pc:docMk/>
            <pc:sldMk cId="4189229684" sldId="297"/>
            <ac:picMk id="3" creationId="{70308FCF-0DFF-72D1-8A22-88F2DE3BEB0E}"/>
          </ac:picMkLst>
        </pc:picChg>
      </pc:sldChg>
      <pc:sldChg chg="delSp modSp add mod">
        <pc:chgData name="Ajeet Rai" userId="db522b3206d75928" providerId="LiveId" clId="{3C1F4275-42EA-40C8-A58F-3BD61B1316DE}" dt="2024-09-26T16:36:06.358" v="960" actId="20577"/>
        <pc:sldMkLst>
          <pc:docMk/>
          <pc:sldMk cId="2369294039" sldId="298"/>
        </pc:sldMkLst>
        <pc:spChg chg="mod">
          <ac:chgData name="Ajeet Rai" userId="db522b3206d75928" providerId="LiveId" clId="{3C1F4275-42EA-40C8-A58F-3BD61B1316DE}" dt="2024-09-26T16:36:06.358" v="960" actId="20577"/>
          <ac:spMkLst>
            <pc:docMk/>
            <pc:sldMk cId="2369294039" sldId="298"/>
            <ac:spMk id="82" creationId="{00000000-0000-0000-0000-000000000000}"/>
          </ac:spMkLst>
        </pc:spChg>
        <pc:picChg chg="del">
          <ac:chgData name="Ajeet Rai" userId="db522b3206d75928" providerId="LiveId" clId="{3C1F4275-42EA-40C8-A58F-3BD61B1316DE}" dt="2024-09-26T16:34:34.125" v="952" actId="478"/>
          <ac:picMkLst>
            <pc:docMk/>
            <pc:sldMk cId="2369294039" sldId="298"/>
            <ac:picMk id="3" creationId="{70308FCF-0DFF-72D1-8A22-88F2DE3BEB0E}"/>
          </ac:picMkLst>
        </pc:picChg>
      </pc:sldChg>
      <pc:sldChg chg="modSp add mod">
        <pc:chgData name="Ajeet Rai" userId="db522b3206d75928" providerId="LiveId" clId="{3C1F4275-42EA-40C8-A58F-3BD61B1316DE}" dt="2024-09-26T16:38:50.219" v="999" actId="14100"/>
        <pc:sldMkLst>
          <pc:docMk/>
          <pc:sldMk cId="475322295" sldId="299"/>
        </pc:sldMkLst>
        <pc:spChg chg="mod">
          <ac:chgData name="Ajeet Rai" userId="db522b3206d75928" providerId="LiveId" clId="{3C1F4275-42EA-40C8-A58F-3BD61B1316DE}" dt="2024-09-26T16:38:39.509" v="995" actId="20577"/>
          <ac:spMkLst>
            <pc:docMk/>
            <pc:sldMk cId="475322295" sldId="299"/>
            <ac:spMk id="82" creationId="{00000000-0000-0000-0000-000000000000}"/>
          </ac:spMkLst>
        </pc:spChg>
        <pc:picChg chg="mod">
          <ac:chgData name="Ajeet Rai" userId="db522b3206d75928" providerId="LiveId" clId="{3C1F4275-42EA-40C8-A58F-3BD61B1316DE}" dt="2024-09-26T16:38:50.219" v="999" actId="14100"/>
          <ac:picMkLst>
            <pc:docMk/>
            <pc:sldMk cId="475322295" sldId="299"/>
            <ac:picMk id="3" creationId="{CFA00C13-F18F-D153-857E-E4CC146BDD20}"/>
          </ac:picMkLst>
        </pc:picChg>
      </pc:sldChg>
      <pc:sldChg chg="delSp modSp add mod">
        <pc:chgData name="Ajeet Rai" userId="db522b3206d75928" providerId="LiveId" clId="{3C1F4275-42EA-40C8-A58F-3BD61B1316DE}" dt="2024-09-26T22:42:29.288" v="1555" actId="20577"/>
        <pc:sldMkLst>
          <pc:docMk/>
          <pc:sldMk cId="2343749220" sldId="300"/>
        </pc:sldMkLst>
        <pc:spChg chg="mod">
          <ac:chgData name="Ajeet Rai" userId="db522b3206d75928" providerId="LiveId" clId="{3C1F4275-42EA-40C8-A58F-3BD61B1316DE}" dt="2024-09-26T22:42:29.288" v="1555" actId="20577"/>
          <ac:spMkLst>
            <pc:docMk/>
            <pc:sldMk cId="2343749220" sldId="300"/>
            <ac:spMk id="82" creationId="{00000000-0000-0000-0000-000000000000}"/>
          </ac:spMkLst>
        </pc:spChg>
        <pc:picChg chg="del">
          <ac:chgData name="Ajeet Rai" userId="db522b3206d75928" providerId="LiveId" clId="{3C1F4275-42EA-40C8-A58F-3BD61B1316DE}" dt="2024-09-26T16:42:33.298" v="1004" actId="478"/>
          <ac:picMkLst>
            <pc:docMk/>
            <pc:sldMk cId="2343749220" sldId="300"/>
            <ac:picMk id="3" creationId="{CFA00C13-F18F-D153-857E-E4CC146BDD20}"/>
          </ac:picMkLst>
        </pc:picChg>
      </pc:sldChg>
      <pc:sldChg chg="modSp add del mod">
        <pc:chgData name="Ajeet Rai" userId="db522b3206d75928" providerId="LiveId" clId="{3C1F4275-42EA-40C8-A58F-3BD61B1316DE}" dt="2024-09-26T17:08:03.080" v="1219" actId="2696"/>
        <pc:sldMkLst>
          <pc:docMk/>
          <pc:sldMk cId="2233994338" sldId="301"/>
        </pc:sldMkLst>
        <pc:spChg chg="mod">
          <ac:chgData name="Ajeet Rai" userId="db522b3206d75928" providerId="LiveId" clId="{3C1F4275-42EA-40C8-A58F-3BD61B1316DE}" dt="2024-09-26T16:51:37.741" v="1093" actId="113"/>
          <ac:spMkLst>
            <pc:docMk/>
            <pc:sldMk cId="2233994338" sldId="301"/>
            <ac:spMk id="82" creationId="{00000000-0000-0000-0000-000000000000}"/>
          </ac:spMkLst>
        </pc:spChg>
      </pc:sldChg>
      <pc:sldChg chg="modSp add mod ord">
        <pc:chgData name="Ajeet Rai" userId="db522b3206d75928" providerId="LiveId" clId="{3C1F4275-42EA-40C8-A58F-3BD61B1316DE}" dt="2024-09-26T23:34:11.246" v="1560" actId="20577"/>
        <pc:sldMkLst>
          <pc:docMk/>
          <pc:sldMk cId="1832375114" sldId="302"/>
        </pc:sldMkLst>
        <pc:spChg chg="mod">
          <ac:chgData name="Ajeet Rai" userId="db522b3206d75928" providerId="LiveId" clId="{3C1F4275-42EA-40C8-A58F-3BD61B1316DE}" dt="2024-09-26T23:34:11.246" v="1560" actId="20577"/>
          <ac:spMkLst>
            <pc:docMk/>
            <pc:sldMk cId="1832375114" sldId="302"/>
            <ac:spMk id="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3578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914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510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6748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003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685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d1a612ba16_0_1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d1a612ba16_0_1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2d1a612ba16_0_110: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d1a612ba16_0_103:notes"/>
          <p:cNvSpPr>
            <a:spLocks noGrp="1" noRot="1" noChangeAspect="1"/>
          </p:cNvSpPr>
          <p:nvPr>
            <p:ph type="sldImg" idx="2"/>
          </p:nvPr>
        </p:nvSpPr>
        <p:spPr>
          <a:xfrm>
            <a:off x="2857500" y="514350"/>
            <a:ext cx="34290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d1a612ba16_0_10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d1a612ba16_0_103:notes"/>
          <p:cNvSpPr txBox="1">
            <a:spLocks noGrp="1"/>
          </p:cNvSpPr>
          <p:nvPr>
            <p:ph type="sldNum" idx="12"/>
          </p:nvPr>
        </p:nvSpPr>
        <p:spPr>
          <a:xfrm>
            <a:off x="5180013" y="6513513"/>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17a594bc2_0_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d17a594bc2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17a594bc2_0_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d17a594bc2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407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17a594bc2_0_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d17a594bc2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024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17a594bc2_0_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d17a594bc2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93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17a594bc2_0_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d17a594bc2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79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17a594bc2_0_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d17a594bc2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592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17a594bc2_0_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g2d17a594bc2_0_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9560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BU Logo">
  <p:cSld name="SBU Logo">
    <p:spTree>
      <p:nvGrpSpPr>
        <p:cNvPr id="1" name="Shape 10"/>
        <p:cNvGrpSpPr/>
        <p:nvPr/>
      </p:nvGrpSpPr>
      <p:grpSpPr>
        <a:xfrm>
          <a:off x="0" y="0"/>
          <a:ext cx="0" cy="0"/>
          <a:chOff x="0" y="0"/>
          <a:chExt cx="0" cy="0"/>
        </a:xfrm>
      </p:grpSpPr>
      <p:pic>
        <p:nvPicPr>
          <p:cNvPr id="11" name="Google Shape;11;p39" descr="SBU stack_2clr_cmyk.eps"/>
          <p:cNvPicPr preferRelativeResize="0"/>
          <p:nvPr/>
        </p:nvPicPr>
        <p:blipFill rotWithShape="1">
          <a:blip r:embed="rId2">
            <a:alphaModFix/>
          </a:blip>
          <a:srcRect/>
          <a:stretch/>
        </p:blipFill>
        <p:spPr>
          <a:xfrm>
            <a:off x="1946275" y="2543175"/>
            <a:ext cx="5253037" cy="18621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BU Bulleted Text 3 Photo">
  <p:cSld name="SBU Bulleted Text 3 Photo">
    <p:spTree>
      <p:nvGrpSpPr>
        <p:cNvPr id="1" name="Shape 51"/>
        <p:cNvGrpSpPr/>
        <p:nvPr/>
      </p:nvGrpSpPr>
      <p:grpSpPr>
        <a:xfrm>
          <a:off x="0" y="0"/>
          <a:ext cx="0" cy="0"/>
          <a:chOff x="0" y="0"/>
          <a:chExt cx="0" cy="0"/>
        </a:xfrm>
      </p:grpSpPr>
      <p:sp>
        <p:nvSpPr>
          <p:cNvPr id="52" name="Google Shape;52;p49"/>
          <p:cNvSpPr txBox="1">
            <a:spLocks noGrp="1"/>
          </p:cNvSpPr>
          <p:nvPr>
            <p:ph type="body" idx="1"/>
          </p:nvPr>
        </p:nvSpPr>
        <p:spPr>
          <a:xfrm>
            <a:off x="457199" y="1384047"/>
            <a:ext cx="5275800" cy="4788300"/>
          </a:xfrm>
          <a:prstGeom prst="rect">
            <a:avLst/>
          </a:prstGeom>
          <a:noFill/>
          <a:ln>
            <a:noFill/>
          </a:ln>
        </p:spPr>
        <p:txBody>
          <a:bodyPr spcFirstLastPara="1" wrap="square" lIns="0" tIns="0" rIns="91425" bIns="45700" anchor="t" anchorCtr="0">
            <a:noAutofit/>
          </a:bodyPr>
          <a:lstStyle>
            <a:lvl1pPr marL="457200" lvl="0" indent="-228600" algn="l" rtl="0">
              <a:lnSpc>
                <a:spcPct val="100000"/>
              </a:lnSpc>
              <a:spcBef>
                <a:spcPts val="520"/>
              </a:spcBef>
              <a:spcAft>
                <a:spcPts val="0"/>
              </a:spcAft>
              <a:buClr>
                <a:srgbClr val="B60225"/>
              </a:buClr>
              <a:buSzPts val="2600"/>
              <a:buNone/>
              <a:defRPr sz="2600">
                <a:solidFill>
                  <a:srgbClr val="B60225"/>
                </a:solidFill>
              </a:defRPr>
            </a:lvl1pPr>
            <a:lvl2pPr marL="914400" lvl="1" indent="-368300" algn="l" rtl="0">
              <a:lnSpc>
                <a:spcPct val="100000"/>
              </a:lnSpc>
              <a:spcBef>
                <a:spcPts val="440"/>
              </a:spcBef>
              <a:spcAft>
                <a:spcPts val="0"/>
              </a:spcAft>
              <a:buClr>
                <a:srgbClr val="B60225"/>
              </a:buClr>
              <a:buSzPts val="2200"/>
              <a:buFont typeface="Arial"/>
              <a:buChar char="•"/>
              <a:defRPr sz="2200"/>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53" name="Google Shape;53;p49"/>
          <p:cNvSpPr txBox="1">
            <a:spLocks noGrp="1"/>
          </p:cNvSpPr>
          <p:nvPr>
            <p:ph type="body" idx="2"/>
          </p:nvPr>
        </p:nvSpPr>
        <p:spPr>
          <a:xfrm>
            <a:off x="0" y="6362700"/>
            <a:ext cx="9144000" cy="495300"/>
          </a:xfrm>
          <a:prstGeom prst="rect">
            <a:avLst/>
          </a:prstGeom>
          <a:noFill/>
          <a:ln>
            <a:noFill/>
          </a:ln>
        </p:spPr>
        <p:txBody>
          <a:bodyPr spcFirstLastPara="1" wrap="square" lIns="0" tIns="45700" rIns="91425" bIns="45700" anchor="t" anchorCtr="0">
            <a:noAutofit/>
          </a:bodyPr>
          <a:lstStyle>
            <a:lvl1pPr marL="457200" lvl="0" indent="-228600" algn="ctr" rtl="0">
              <a:lnSpc>
                <a:spcPct val="100000"/>
              </a:lnSpc>
              <a:spcBef>
                <a:spcPts val="400"/>
              </a:spcBef>
              <a:spcAft>
                <a:spcPts val="0"/>
              </a:spcAft>
              <a:buClr>
                <a:srgbClr val="FFFFFF"/>
              </a:buClr>
              <a:buSzPts val="2000"/>
              <a:buFont typeface="Helvetica Neue"/>
              <a:buNone/>
              <a:defRPr sz="2000">
                <a:solidFill>
                  <a:srgbClr val="FFFFFF"/>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54" name="Google Shape;54;p49"/>
          <p:cNvSpPr>
            <a:spLocks noGrp="1"/>
          </p:cNvSpPr>
          <p:nvPr>
            <p:ph type="pic" idx="3"/>
          </p:nvPr>
        </p:nvSpPr>
        <p:spPr>
          <a:xfrm>
            <a:off x="6087218" y="1094980"/>
            <a:ext cx="3056700" cy="1661400"/>
          </a:xfrm>
          <a:prstGeom prst="rect">
            <a:avLst/>
          </a:prstGeom>
          <a:solidFill>
            <a:srgbClr val="D8D8D8"/>
          </a:solidFill>
          <a:ln>
            <a:noFill/>
          </a:ln>
        </p:spPr>
      </p:sp>
      <p:sp>
        <p:nvSpPr>
          <p:cNvPr id="55" name="Google Shape;55;p49"/>
          <p:cNvSpPr txBox="1">
            <a:spLocks noGrp="1"/>
          </p:cNvSpPr>
          <p:nvPr>
            <p:ph type="body" idx="4"/>
          </p:nvPr>
        </p:nvSpPr>
        <p:spPr>
          <a:xfrm>
            <a:off x="4736270" y="464955"/>
            <a:ext cx="3950400" cy="381600"/>
          </a:xfrm>
          <a:prstGeom prst="rect">
            <a:avLst/>
          </a:prstGeom>
          <a:noFill/>
          <a:ln>
            <a:noFill/>
          </a:ln>
        </p:spPr>
        <p:txBody>
          <a:bodyPr spcFirstLastPara="1" wrap="square" lIns="0" tIns="45700" rIns="0" bIns="45700" anchor="t" anchorCtr="0">
            <a:noAutofit/>
          </a:bodyPr>
          <a:lstStyle>
            <a:lvl1pPr marL="457200" lvl="0" indent="-228600" algn="r" rtl="0">
              <a:lnSpc>
                <a:spcPct val="100000"/>
              </a:lnSpc>
              <a:spcBef>
                <a:spcPts val="300"/>
              </a:spcBef>
              <a:spcAft>
                <a:spcPts val="0"/>
              </a:spcAft>
              <a:buClr>
                <a:schemeClr val="dk1"/>
              </a:buClr>
              <a:buSzPts val="1500"/>
              <a:buFont typeface="Helvetica Neue"/>
              <a:buNone/>
              <a:defRPr sz="1500" cap="none">
                <a:solidFill>
                  <a:schemeClr val="dk1"/>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56" name="Google Shape;56;p49"/>
          <p:cNvSpPr>
            <a:spLocks noGrp="1"/>
          </p:cNvSpPr>
          <p:nvPr>
            <p:ph type="pic" idx="5"/>
          </p:nvPr>
        </p:nvSpPr>
        <p:spPr>
          <a:xfrm>
            <a:off x="6087218" y="4619039"/>
            <a:ext cx="3056700" cy="1655700"/>
          </a:xfrm>
          <a:prstGeom prst="rect">
            <a:avLst/>
          </a:prstGeom>
          <a:solidFill>
            <a:srgbClr val="D8D8D8"/>
          </a:solidFill>
          <a:ln>
            <a:noFill/>
          </a:ln>
        </p:spPr>
      </p:sp>
      <p:sp>
        <p:nvSpPr>
          <p:cNvPr id="57" name="Google Shape;57;p49"/>
          <p:cNvSpPr>
            <a:spLocks noGrp="1"/>
          </p:cNvSpPr>
          <p:nvPr>
            <p:ph type="pic" idx="6"/>
          </p:nvPr>
        </p:nvSpPr>
        <p:spPr>
          <a:xfrm>
            <a:off x="6087218" y="2850446"/>
            <a:ext cx="3056700" cy="1655700"/>
          </a:xfrm>
          <a:prstGeom prst="rect">
            <a:avLst/>
          </a:prstGeom>
          <a:solidFill>
            <a:srgbClr val="D8D8D8"/>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BU Bulleted Text 1 Photo">
  <p:cSld name="SBU Bulleted Text 1 Photo">
    <p:spTree>
      <p:nvGrpSpPr>
        <p:cNvPr id="1" name="Shape 58"/>
        <p:cNvGrpSpPr/>
        <p:nvPr/>
      </p:nvGrpSpPr>
      <p:grpSpPr>
        <a:xfrm>
          <a:off x="0" y="0"/>
          <a:ext cx="0" cy="0"/>
          <a:chOff x="0" y="0"/>
          <a:chExt cx="0" cy="0"/>
        </a:xfrm>
      </p:grpSpPr>
      <p:sp>
        <p:nvSpPr>
          <p:cNvPr id="59" name="Google Shape;59;p50"/>
          <p:cNvSpPr>
            <a:spLocks noGrp="1"/>
          </p:cNvSpPr>
          <p:nvPr>
            <p:ph type="pic" idx="2"/>
          </p:nvPr>
        </p:nvSpPr>
        <p:spPr>
          <a:xfrm>
            <a:off x="5036146" y="1094981"/>
            <a:ext cx="4107900" cy="5173200"/>
          </a:xfrm>
          <a:prstGeom prst="rect">
            <a:avLst/>
          </a:prstGeom>
          <a:solidFill>
            <a:srgbClr val="D8D8D8"/>
          </a:solidFill>
          <a:ln>
            <a:noFill/>
          </a:ln>
        </p:spPr>
      </p:sp>
      <p:sp>
        <p:nvSpPr>
          <p:cNvPr id="60" name="Google Shape;60;p50"/>
          <p:cNvSpPr txBox="1">
            <a:spLocks noGrp="1"/>
          </p:cNvSpPr>
          <p:nvPr>
            <p:ph type="body" idx="1"/>
          </p:nvPr>
        </p:nvSpPr>
        <p:spPr>
          <a:xfrm>
            <a:off x="0" y="6362700"/>
            <a:ext cx="9144000" cy="495300"/>
          </a:xfrm>
          <a:prstGeom prst="rect">
            <a:avLst/>
          </a:prstGeom>
          <a:noFill/>
          <a:ln>
            <a:noFill/>
          </a:ln>
        </p:spPr>
        <p:txBody>
          <a:bodyPr spcFirstLastPara="1" wrap="square" lIns="0" tIns="45700" rIns="91425" bIns="45700" anchor="t" anchorCtr="0">
            <a:noAutofit/>
          </a:bodyPr>
          <a:lstStyle>
            <a:lvl1pPr marL="457200" lvl="0" indent="-228600" algn="ctr" rtl="0">
              <a:lnSpc>
                <a:spcPct val="100000"/>
              </a:lnSpc>
              <a:spcBef>
                <a:spcPts val="400"/>
              </a:spcBef>
              <a:spcAft>
                <a:spcPts val="0"/>
              </a:spcAft>
              <a:buClr>
                <a:srgbClr val="FFFFFF"/>
              </a:buClr>
              <a:buSzPts val="2000"/>
              <a:buFont typeface="Helvetica Neue"/>
              <a:buNone/>
              <a:defRPr sz="2000">
                <a:solidFill>
                  <a:srgbClr val="FFFFFF"/>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61" name="Google Shape;61;p50"/>
          <p:cNvSpPr txBox="1">
            <a:spLocks noGrp="1"/>
          </p:cNvSpPr>
          <p:nvPr>
            <p:ph type="body" idx="3"/>
          </p:nvPr>
        </p:nvSpPr>
        <p:spPr>
          <a:xfrm>
            <a:off x="4736270" y="464955"/>
            <a:ext cx="3950400" cy="381600"/>
          </a:xfrm>
          <a:prstGeom prst="rect">
            <a:avLst/>
          </a:prstGeom>
          <a:noFill/>
          <a:ln>
            <a:noFill/>
          </a:ln>
        </p:spPr>
        <p:txBody>
          <a:bodyPr spcFirstLastPara="1" wrap="square" lIns="0" tIns="45700" rIns="0" bIns="45700" anchor="t" anchorCtr="0">
            <a:noAutofit/>
          </a:bodyPr>
          <a:lstStyle>
            <a:lvl1pPr marL="457200" lvl="0" indent="-228600" algn="r" rtl="0">
              <a:lnSpc>
                <a:spcPct val="100000"/>
              </a:lnSpc>
              <a:spcBef>
                <a:spcPts val="300"/>
              </a:spcBef>
              <a:spcAft>
                <a:spcPts val="0"/>
              </a:spcAft>
              <a:buClr>
                <a:schemeClr val="dk1"/>
              </a:buClr>
              <a:buSzPts val="1500"/>
              <a:buFont typeface="Helvetica Neue"/>
              <a:buNone/>
              <a:defRPr sz="1500" cap="none">
                <a:solidFill>
                  <a:schemeClr val="dk1"/>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62" name="Google Shape;62;p50"/>
          <p:cNvSpPr txBox="1">
            <a:spLocks noGrp="1"/>
          </p:cNvSpPr>
          <p:nvPr>
            <p:ph type="body" idx="4"/>
          </p:nvPr>
        </p:nvSpPr>
        <p:spPr>
          <a:xfrm>
            <a:off x="457199" y="1392239"/>
            <a:ext cx="4229100" cy="4805400"/>
          </a:xfrm>
          <a:prstGeom prst="rect">
            <a:avLst/>
          </a:prstGeom>
          <a:noFill/>
          <a:ln>
            <a:noFill/>
          </a:ln>
        </p:spPr>
        <p:txBody>
          <a:bodyPr spcFirstLastPara="1" wrap="square" lIns="0" tIns="0" rIns="91425" bIns="45700" anchor="t" anchorCtr="0">
            <a:noAutofit/>
          </a:bodyPr>
          <a:lstStyle>
            <a:lvl1pPr marL="457200" lvl="0" indent="-228600" algn="l" rtl="0">
              <a:lnSpc>
                <a:spcPct val="100000"/>
              </a:lnSpc>
              <a:spcBef>
                <a:spcPts val="520"/>
              </a:spcBef>
              <a:spcAft>
                <a:spcPts val="0"/>
              </a:spcAft>
              <a:buClr>
                <a:srgbClr val="B60225"/>
              </a:buClr>
              <a:buSzPts val="2600"/>
              <a:buNone/>
              <a:defRPr sz="2600">
                <a:solidFill>
                  <a:srgbClr val="B60225"/>
                </a:solidFill>
              </a:defRPr>
            </a:lvl1pPr>
            <a:lvl2pPr marL="914400" lvl="1" indent="-368300" algn="l" rtl="0">
              <a:lnSpc>
                <a:spcPct val="100000"/>
              </a:lnSpc>
              <a:spcBef>
                <a:spcPts val="440"/>
              </a:spcBef>
              <a:spcAft>
                <a:spcPts val="0"/>
              </a:spcAft>
              <a:buClr>
                <a:srgbClr val="B60225"/>
              </a:buClr>
              <a:buSzPts val="2200"/>
              <a:buFont typeface="Arial"/>
              <a:buChar char="•"/>
              <a:defRPr sz="2200"/>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BM Logo">
  <p:cSld name="SBM Logo">
    <p:spTree>
      <p:nvGrpSpPr>
        <p:cNvPr id="1" name="Shape 12"/>
        <p:cNvGrpSpPr/>
        <p:nvPr/>
      </p:nvGrpSpPr>
      <p:grpSpPr>
        <a:xfrm>
          <a:off x="0" y="0"/>
          <a:ext cx="0" cy="0"/>
          <a:chOff x="0" y="0"/>
          <a:chExt cx="0" cy="0"/>
        </a:xfrm>
      </p:grpSpPr>
      <p:pic>
        <p:nvPicPr>
          <p:cNvPr id="13" name="Google Shape;13;p47" descr="SBM stack_2clr_pms1.eps"/>
          <p:cNvPicPr preferRelativeResize="0"/>
          <p:nvPr/>
        </p:nvPicPr>
        <p:blipFill rotWithShape="1">
          <a:blip r:embed="rId2">
            <a:alphaModFix/>
          </a:blip>
          <a:srcRect/>
          <a:stretch/>
        </p:blipFill>
        <p:spPr>
          <a:xfrm>
            <a:off x="1949450" y="2552700"/>
            <a:ext cx="5245099" cy="1708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B Children's Logo">
  <p:cSld name="SB Children's Logo">
    <p:spTree>
      <p:nvGrpSpPr>
        <p:cNvPr id="1" name="Shape 14"/>
        <p:cNvGrpSpPr/>
        <p:nvPr/>
      </p:nvGrpSpPr>
      <p:grpSpPr>
        <a:xfrm>
          <a:off x="0" y="0"/>
          <a:ext cx="0" cy="0"/>
          <a:chOff x="0" y="0"/>
          <a:chExt cx="0" cy="0"/>
        </a:xfrm>
      </p:grpSpPr>
      <p:pic>
        <p:nvPicPr>
          <p:cNvPr id="15" name="Google Shape;15;p48" descr="sb_childrens_horizstack_3c_CMYK_2.eps"/>
          <p:cNvPicPr preferRelativeResize="0"/>
          <p:nvPr/>
        </p:nvPicPr>
        <p:blipFill rotWithShape="1">
          <a:blip r:embed="rId2">
            <a:alphaModFix/>
          </a:blip>
          <a:srcRect/>
          <a:stretch/>
        </p:blipFill>
        <p:spPr>
          <a:xfrm>
            <a:off x="1531298" y="2235200"/>
            <a:ext cx="6076004" cy="23823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BU Title Slide">
  <p:cSld name="SBU Title Slide">
    <p:spTree>
      <p:nvGrpSpPr>
        <p:cNvPr id="1" name="Shape 22"/>
        <p:cNvGrpSpPr/>
        <p:nvPr/>
      </p:nvGrpSpPr>
      <p:grpSpPr>
        <a:xfrm>
          <a:off x="0" y="0"/>
          <a:ext cx="0" cy="0"/>
          <a:chOff x="0" y="0"/>
          <a:chExt cx="0" cy="0"/>
        </a:xfrm>
      </p:grpSpPr>
      <p:sp>
        <p:nvSpPr>
          <p:cNvPr id="23" name="Google Shape;23;p41"/>
          <p:cNvSpPr txBox="1">
            <a:spLocks noGrp="1"/>
          </p:cNvSpPr>
          <p:nvPr>
            <p:ph type="body" idx="1"/>
          </p:nvPr>
        </p:nvSpPr>
        <p:spPr>
          <a:xfrm>
            <a:off x="0" y="6362700"/>
            <a:ext cx="9144000" cy="495300"/>
          </a:xfrm>
          <a:prstGeom prst="rect">
            <a:avLst/>
          </a:prstGeom>
          <a:noFill/>
          <a:ln>
            <a:noFill/>
          </a:ln>
        </p:spPr>
        <p:txBody>
          <a:bodyPr spcFirstLastPara="1" wrap="square" lIns="0" tIns="45700" rIns="91425" bIns="45700" anchor="t" anchorCtr="0">
            <a:noAutofit/>
          </a:bodyPr>
          <a:lstStyle>
            <a:lvl1pPr marL="457200" lvl="0" indent="-228600" algn="ctr" rtl="0">
              <a:lnSpc>
                <a:spcPct val="100000"/>
              </a:lnSpc>
              <a:spcBef>
                <a:spcPts val="400"/>
              </a:spcBef>
              <a:spcAft>
                <a:spcPts val="0"/>
              </a:spcAft>
              <a:buClr>
                <a:srgbClr val="FFFFFF"/>
              </a:buClr>
              <a:buSzPts val="2000"/>
              <a:buFont typeface="Helvetica Neue"/>
              <a:buNone/>
              <a:defRPr sz="2000">
                <a:solidFill>
                  <a:srgbClr val="FFFFFF"/>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24" name="Google Shape;24;p41"/>
          <p:cNvSpPr txBox="1">
            <a:spLocks noGrp="1"/>
          </p:cNvSpPr>
          <p:nvPr>
            <p:ph type="body" idx="2"/>
          </p:nvPr>
        </p:nvSpPr>
        <p:spPr>
          <a:xfrm>
            <a:off x="457200" y="1066800"/>
            <a:ext cx="8229600" cy="5211900"/>
          </a:xfrm>
          <a:prstGeom prst="rect">
            <a:avLst/>
          </a:prstGeom>
          <a:noFill/>
          <a:ln>
            <a:noFill/>
          </a:ln>
        </p:spPr>
        <p:txBody>
          <a:bodyPr spcFirstLastPara="1" wrap="square" lIns="0" tIns="0" rIns="0" bIns="0" anchor="ctr" anchorCtr="0">
            <a:noAutofit/>
          </a:bodyPr>
          <a:lstStyle>
            <a:lvl1pPr marL="457200" lvl="0" indent="-228600" algn="ctr" rtl="0">
              <a:lnSpc>
                <a:spcPct val="100000"/>
              </a:lnSpc>
              <a:spcBef>
                <a:spcPts val="880"/>
              </a:spcBef>
              <a:spcAft>
                <a:spcPts val="0"/>
              </a:spcAft>
              <a:buClr>
                <a:srgbClr val="B60225"/>
              </a:buClr>
              <a:buSzPts val="4400"/>
              <a:buFont typeface="Helvetica Neue"/>
              <a:buNone/>
              <a:defRPr sz="4400">
                <a:solidFill>
                  <a:srgbClr val="B60225"/>
                </a:solidFill>
              </a:defRPr>
            </a:lvl1pPr>
            <a:lvl2pPr marL="914400" lvl="1" indent="-228600" algn="ctr" rtl="0">
              <a:lnSpc>
                <a:spcPct val="100000"/>
              </a:lnSpc>
              <a:spcBef>
                <a:spcPts val="480"/>
              </a:spcBef>
              <a:spcAft>
                <a:spcPts val="0"/>
              </a:spcAft>
              <a:buClr>
                <a:srgbClr val="C03137"/>
              </a:buClr>
              <a:buSzPts val="2400"/>
              <a:buFont typeface="Helvetica Neue"/>
              <a:buNone/>
              <a:defRPr sz="2400"/>
            </a:lvl2pPr>
            <a:lvl3pPr marL="1371600" lvl="2" indent="-228600" algn="ctr" rtl="0">
              <a:lnSpc>
                <a:spcPct val="100000"/>
              </a:lnSpc>
              <a:spcBef>
                <a:spcPts val="480"/>
              </a:spcBef>
              <a:spcAft>
                <a:spcPts val="0"/>
              </a:spcAft>
              <a:buClr>
                <a:schemeClr val="dk1"/>
              </a:buClr>
              <a:buSzPts val="2400"/>
              <a:buFont typeface="Helvetica Neue"/>
              <a:buNone/>
              <a:defRPr/>
            </a:lvl3pPr>
            <a:lvl4pPr marL="1828800" lvl="3" indent="-228600" algn="ctr" rtl="0">
              <a:lnSpc>
                <a:spcPct val="100000"/>
              </a:lnSpc>
              <a:spcBef>
                <a:spcPts val="400"/>
              </a:spcBef>
              <a:spcAft>
                <a:spcPts val="0"/>
              </a:spcAft>
              <a:buClr>
                <a:schemeClr val="dk1"/>
              </a:buClr>
              <a:buSzPts val="2000"/>
              <a:buFont typeface="Helvetica Neue"/>
              <a:buNone/>
              <a:defRPr/>
            </a:lvl4pPr>
            <a:lvl5pPr marL="2286000" lvl="4" indent="-228600" algn="ctr" rtl="0">
              <a:lnSpc>
                <a:spcPct val="100000"/>
              </a:lnSpc>
              <a:spcBef>
                <a:spcPts val="400"/>
              </a:spcBef>
              <a:spcAft>
                <a:spcPts val="0"/>
              </a:spcAft>
              <a:buClr>
                <a:schemeClr val="dk1"/>
              </a:buClr>
              <a:buSzPts val="2000"/>
              <a:buFont typeface="Helvetica Neue"/>
              <a:buNone/>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25" name="Google Shape;25;p41"/>
          <p:cNvSpPr txBox="1">
            <a:spLocks noGrp="1"/>
          </p:cNvSpPr>
          <p:nvPr>
            <p:ph type="body" idx="3"/>
          </p:nvPr>
        </p:nvSpPr>
        <p:spPr>
          <a:xfrm>
            <a:off x="4736270" y="464955"/>
            <a:ext cx="3950400" cy="381600"/>
          </a:xfrm>
          <a:prstGeom prst="rect">
            <a:avLst/>
          </a:prstGeom>
          <a:noFill/>
          <a:ln>
            <a:noFill/>
          </a:ln>
        </p:spPr>
        <p:txBody>
          <a:bodyPr spcFirstLastPara="1" wrap="square" lIns="0" tIns="45700" rIns="0" bIns="45700" anchor="t" anchorCtr="0">
            <a:noAutofit/>
          </a:bodyPr>
          <a:lstStyle>
            <a:lvl1pPr marL="457200" lvl="0" indent="-228600" algn="r" rtl="0">
              <a:lnSpc>
                <a:spcPct val="100000"/>
              </a:lnSpc>
              <a:spcBef>
                <a:spcPts val="300"/>
              </a:spcBef>
              <a:spcAft>
                <a:spcPts val="0"/>
              </a:spcAft>
              <a:buClr>
                <a:schemeClr val="dk1"/>
              </a:buClr>
              <a:buSzPts val="1500"/>
              <a:buFont typeface="Helvetica Neue"/>
              <a:buNone/>
              <a:defRPr sz="1500" cap="none">
                <a:solidFill>
                  <a:schemeClr val="dk1"/>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BU Left Bulleted Text">
  <p:cSld name="SBU Left Bulleted Text">
    <p:spTree>
      <p:nvGrpSpPr>
        <p:cNvPr id="1" name="Shape 26"/>
        <p:cNvGrpSpPr/>
        <p:nvPr/>
      </p:nvGrpSpPr>
      <p:grpSpPr>
        <a:xfrm>
          <a:off x="0" y="0"/>
          <a:ext cx="0" cy="0"/>
          <a:chOff x="0" y="0"/>
          <a:chExt cx="0" cy="0"/>
        </a:xfrm>
      </p:grpSpPr>
      <p:sp>
        <p:nvSpPr>
          <p:cNvPr id="27" name="Google Shape;27;p42"/>
          <p:cNvSpPr txBox="1">
            <a:spLocks noGrp="1"/>
          </p:cNvSpPr>
          <p:nvPr>
            <p:ph type="body" idx="1"/>
          </p:nvPr>
        </p:nvSpPr>
        <p:spPr>
          <a:xfrm>
            <a:off x="0" y="6362700"/>
            <a:ext cx="9144000" cy="495300"/>
          </a:xfrm>
          <a:prstGeom prst="rect">
            <a:avLst/>
          </a:prstGeom>
          <a:noFill/>
          <a:ln>
            <a:noFill/>
          </a:ln>
        </p:spPr>
        <p:txBody>
          <a:bodyPr spcFirstLastPara="1" wrap="square" lIns="0" tIns="45700" rIns="91425" bIns="45700" anchor="t" anchorCtr="0">
            <a:noAutofit/>
          </a:bodyPr>
          <a:lstStyle>
            <a:lvl1pPr marL="457200" lvl="0" indent="-228600" algn="ctr" rtl="0">
              <a:lnSpc>
                <a:spcPct val="100000"/>
              </a:lnSpc>
              <a:spcBef>
                <a:spcPts val="400"/>
              </a:spcBef>
              <a:spcAft>
                <a:spcPts val="0"/>
              </a:spcAft>
              <a:buClr>
                <a:srgbClr val="FFFFFF"/>
              </a:buClr>
              <a:buSzPts val="2000"/>
              <a:buFont typeface="Helvetica Neue"/>
              <a:buNone/>
              <a:defRPr sz="2000">
                <a:solidFill>
                  <a:srgbClr val="FFFFFF"/>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28" name="Google Shape;28;p42"/>
          <p:cNvSpPr txBox="1">
            <a:spLocks noGrp="1"/>
          </p:cNvSpPr>
          <p:nvPr>
            <p:ph type="body" idx="2"/>
          </p:nvPr>
        </p:nvSpPr>
        <p:spPr>
          <a:xfrm>
            <a:off x="457200" y="1367657"/>
            <a:ext cx="8229600" cy="48045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640"/>
              </a:spcBef>
              <a:spcAft>
                <a:spcPts val="0"/>
              </a:spcAft>
              <a:buClr>
                <a:srgbClr val="B60225"/>
              </a:buClr>
              <a:buSzPts val="3200"/>
              <a:buFont typeface="Helvetica Neue"/>
              <a:buNone/>
              <a:defRPr>
                <a:solidFill>
                  <a:srgbClr val="B60225"/>
                </a:solidFill>
              </a:defRPr>
            </a:lvl1pPr>
            <a:lvl2pPr marL="914400" lvl="1" indent="-381000" algn="l" rtl="0">
              <a:lnSpc>
                <a:spcPct val="100000"/>
              </a:lnSpc>
              <a:spcBef>
                <a:spcPts val="480"/>
              </a:spcBef>
              <a:spcAft>
                <a:spcPts val="0"/>
              </a:spcAft>
              <a:buClr>
                <a:srgbClr val="C03137"/>
              </a:buClr>
              <a:buSzPts val="2400"/>
              <a:buFont typeface="Arial"/>
              <a:buChar char="•"/>
              <a:defRPr sz="2400"/>
            </a:lvl2pPr>
            <a:lvl3pPr marL="1371600" lvl="2" indent="-381000" algn="l" rtl="0">
              <a:lnSpc>
                <a:spcPct val="100000"/>
              </a:lnSpc>
              <a:spcBef>
                <a:spcPts val="480"/>
              </a:spcBef>
              <a:spcAft>
                <a:spcPts val="0"/>
              </a:spcAft>
              <a:buClr>
                <a:schemeClr val="dk1"/>
              </a:buClr>
              <a:buSzPts val="2400"/>
              <a:buChar char="•"/>
              <a:defRPr/>
            </a:lvl3pPr>
            <a:lvl4pPr marL="1828800" lvl="3" indent="-355600" algn="l" rtl="0">
              <a:lnSpc>
                <a:spcPct val="100000"/>
              </a:lnSpc>
              <a:spcBef>
                <a:spcPts val="400"/>
              </a:spcBef>
              <a:spcAft>
                <a:spcPts val="0"/>
              </a:spcAft>
              <a:buClr>
                <a:schemeClr val="dk1"/>
              </a:buClr>
              <a:buSzPts val="2000"/>
              <a:buChar char="–"/>
              <a:defRPr/>
            </a:lvl4pPr>
            <a:lvl5pPr marL="2286000" lvl="4" indent="-355600" algn="l" rtl="0">
              <a:lnSpc>
                <a:spcPct val="100000"/>
              </a:lnSpc>
              <a:spcBef>
                <a:spcPts val="400"/>
              </a:spcBef>
              <a:spcAft>
                <a:spcPts val="0"/>
              </a:spcAft>
              <a:buClr>
                <a:schemeClr val="dk1"/>
              </a:buClr>
              <a:buSzPts val="20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29" name="Google Shape;29;p42"/>
          <p:cNvSpPr txBox="1">
            <a:spLocks noGrp="1"/>
          </p:cNvSpPr>
          <p:nvPr>
            <p:ph type="body" idx="3"/>
          </p:nvPr>
        </p:nvSpPr>
        <p:spPr>
          <a:xfrm>
            <a:off x="4736270" y="464955"/>
            <a:ext cx="3950400" cy="381600"/>
          </a:xfrm>
          <a:prstGeom prst="rect">
            <a:avLst/>
          </a:prstGeom>
          <a:noFill/>
          <a:ln>
            <a:noFill/>
          </a:ln>
        </p:spPr>
        <p:txBody>
          <a:bodyPr spcFirstLastPara="1" wrap="square" lIns="0" tIns="45700" rIns="0" bIns="45700" anchor="t" anchorCtr="0">
            <a:noAutofit/>
          </a:bodyPr>
          <a:lstStyle>
            <a:lvl1pPr marL="457200" lvl="0" indent="-228600" algn="r" rtl="0">
              <a:lnSpc>
                <a:spcPct val="100000"/>
              </a:lnSpc>
              <a:spcBef>
                <a:spcPts val="300"/>
              </a:spcBef>
              <a:spcAft>
                <a:spcPts val="0"/>
              </a:spcAft>
              <a:buClr>
                <a:schemeClr val="dk1"/>
              </a:buClr>
              <a:buSzPts val="1500"/>
              <a:buFont typeface="Helvetica Neue"/>
              <a:buNone/>
              <a:defRPr sz="1500" cap="none">
                <a:solidFill>
                  <a:schemeClr val="dk1"/>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BU Centered Paragraph Text">
  <p:cSld name="SBU Centered Paragraph Text">
    <p:spTree>
      <p:nvGrpSpPr>
        <p:cNvPr id="1" name="Shape 30"/>
        <p:cNvGrpSpPr/>
        <p:nvPr/>
      </p:nvGrpSpPr>
      <p:grpSpPr>
        <a:xfrm>
          <a:off x="0" y="0"/>
          <a:ext cx="0" cy="0"/>
          <a:chOff x="0" y="0"/>
          <a:chExt cx="0" cy="0"/>
        </a:xfrm>
      </p:grpSpPr>
      <p:sp>
        <p:nvSpPr>
          <p:cNvPr id="31" name="Google Shape;31;p43"/>
          <p:cNvSpPr txBox="1">
            <a:spLocks noGrp="1"/>
          </p:cNvSpPr>
          <p:nvPr>
            <p:ph type="body" idx="1"/>
          </p:nvPr>
        </p:nvSpPr>
        <p:spPr>
          <a:xfrm>
            <a:off x="0" y="6362700"/>
            <a:ext cx="9144000" cy="495300"/>
          </a:xfrm>
          <a:prstGeom prst="rect">
            <a:avLst/>
          </a:prstGeom>
          <a:noFill/>
          <a:ln>
            <a:noFill/>
          </a:ln>
        </p:spPr>
        <p:txBody>
          <a:bodyPr spcFirstLastPara="1" wrap="square" lIns="0" tIns="45700" rIns="91425" bIns="45700" anchor="t" anchorCtr="0">
            <a:noAutofit/>
          </a:bodyPr>
          <a:lstStyle>
            <a:lvl1pPr marL="457200" lvl="0" indent="-228600" algn="ctr" rtl="0">
              <a:lnSpc>
                <a:spcPct val="100000"/>
              </a:lnSpc>
              <a:spcBef>
                <a:spcPts val="400"/>
              </a:spcBef>
              <a:spcAft>
                <a:spcPts val="0"/>
              </a:spcAft>
              <a:buClr>
                <a:srgbClr val="FFFFFF"/>
              </a:buClr>
              <a:buSzPts val="2000"/>
              <a:buFont typeface="Helvetica Neue"/>
              <a:buNone/>
              <a:defRPr sz="2000">
                <a:solidFill>
                  <a:srgbClr val="FFFFFF"/>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2" name="Google Shape;32;p43"/>
          <p:cNvSpPr txBox="1">
            <a:spLocks noGrp="1"/>
          </p:cNvSpPr>
          <p:nvPr>
            <p:ph type="body" idx="2"/>
          </p:nvPr>
        </p:nvSpPr>
        <p:spPr>
          <a:xfrm>
            <a:off x="4736270" y="464955"/>
            <a:ext cx="3950400" cy="381600"/>
          </a:xfrm>
          <a:prstGeom prst="rect">
            <a:avLst/>
          </a:prstGeom>
          <a:noFill/>
          <a:ln>
            <a:noFill/>
          </a:ln>
        </p:spPr>
        <p:txBody>
          <a:bodyPr spcFirstLastPara="1" wrap="square" lIns="0" tIns="45700" rIns="0" bIns="45700" anchor="t" anchorCtr="0">
            <a:noAutofit/>
          </a:bodyPr>
          <a:lstStyle>
            <a:lvl1pPr marL="457200" lvl="0" indent="-228600" algn="r" rtl="0">
              <a:lnSpc>
                <a:spcPct val="100000"/>
              </a:lnSpc>
              <a:spcBef>
                <a:spcPts val="300"/>
              </a:spcBef>
              <a:spcAft>
                <a:spcPts val="0"/>
              </a:spcAft>
              <a:buClr>
                <a:schemeClr val="dk1"/>
              </a:buClr>
              <a:buSzPts val="1500"/>
              <a:buFont typeface="Helvetica Neue"/>
              <a:buNone/>
              <a:defRPr sz="1500" cap="none">
                <a:solidFill>
                  <a:schemeClr val="dk1"/>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3" name="Google Shape;33;p43"/>
          <p:cNvSpPr txBox="1">
            <a:spLocks noGrp="1"/>
          </p:cNvSpPr>
          <p:nvPr>
            <p:ph type="body" idx="3"/>
          </p:nvPr>
        </p:nvSpPr>
        <p:spPr>
          <a:xfrm>
            <a:off x="457200" y="1066801"/>
            <a:ext cx="8229600" cy="5207100"/>
          </a:xfrm>
          <a:prstGeom prst="rect">
            <a:avLst/>
          </a:prstGeom>
          <a:noFill/>
          <a:ln>
            <a:noFill/>
          </a:ln>
        </p:spPr>
        <p:txBody>
          <a:bodyPr spcFirstLastPara="1" wrap="square" lIns="0" tIns="0" rIns="0" bIns="0" anchor="ctr" anchorCtr="0">
            <a:noAutofit/>
          </a:bodyPr>
          <a:lstStyle>
            <a:lvl1pPr marL="457200" lvl="0" indent="-228600" algn="ctr" rtl="0">
              <a:lnSpc>
                <a:spcPct val="100000"/>
              </a:lnSpc>
              <a:spcBef>
                <a:spcPts val="640"/>
              </a:spcBef>
              <a:spcAft>
                <a:spcPts val="0"/>
              </a:spcAft>
              <a:buClr>
                <a:srgbClr val="B60225"/>
              </a:buClr>
              <a:buSzPts val="3200"/>
              <a:buFont typeface="Helvetica Neue"/>
              <a:buNone/>
              <a:defRPr>
                <a:solidFill>
                  <a:srgbClr val="B60225"/>
                </a:solidFill>
              </a:defRPr>
            </a:lvl1pPr>
            <a:lvl2pPr marL="914400" lvl="1" indent="-228600" algn="ctr" rtl="0">
              <a:lnSpc>
                <a:spcPct val="100000"/>
              </a:lnSpc>
              <a:spcBef>
                <a:spcPts val="480"/>
              </a:spcBef>
              <a:spcAft>
                <a:spcPts val="0"/>
              </a:spcAft>
              <a:buClr>
                <a:srgbClr val="C03137"/>
              </a:buClr>
              <a:buSzPts val="2400"/>
              <a:buFont typeface="Helvetica Neue"/>
              <a:buNone/>
              <a:defRPr sz="2400"/>
            </a:lvl2pPr>
            <a:lvl3pPr marL="1371600" lvl="2" indent="-228600" algn="ctr" rtl="0">
              <a:lnSpc>
                <a:spcPct val="100000"/>
              </a:lnSpc>
              <a:spcBef>
                <a:spcPts val="480"/>
              </a:spcBef>
              <a:spcAft>
                <a:spcPts val="0"/>
              </a:spcAft>
              <a:buClr>
                <a:schemeClr val="dk1"/>
              </a:buClr>
              <a:buSzPts val="2400"/>
              <a:buFont typeface="Helvetica Neue"/>
              <a:buNone/>
              <a:defRPr/>
            </a:lvl3pPr>
            <a:lvl4pPr marL="1828800" lvl="3" indent="-228600" algn="ctr" rtl="0">
              <a:lnSpc>
                <a:spcPct val="100000"/>
              </a:lnSpc>
              <a:spcBef>
                <a:spcPts val="400"/>
              </a:spcBef>
              <a:spcAft>
                <a:spcPts val="0"/>
              </a:spcAft>
              <a:buClr>
                <a:schemeClr val="dk1"/>
              </a:buClr>
              <a:buSzPts val="2000"/>
              <a:buFont typeface="Helvetica Neue"/>
              <a:buNone/>
              <a:defRPr/>
            </a:lvl4pPr>
            <a:lvl5pPr marL="2286000" lvl="4" indent="-228600" algn="ctr" rtl="0">
              <a:lnSpc>
                <a:spcPct val="100000"/>
              </a:lnSpc>
              <a:spcBef>
                <a:spcPts val="400"/>
              </a:spcBef>
              <a:spcAft>
                <a:spcPts val="0"/>
              </a:spcAft>
              <a:buClr>
                <a:schemeClr val="dk1"/>
              </a:buClr>
              <a:buSzPts val="2000"/>
              <a:buFont typeface="Helvetica Neue"/>
              <a:buNone/>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BU Full Page Photo">
  <p:cSld name="SBU Full Page Photo">
    <p:spTree>
      <p:nvGrpSpPr>
        <p:cNvPr id="1" name="Shape 34"/>
        <p:cNvGrpSpPr/>
        <p:nvPr/>
      </p:nvGrpSpPr>
      <p:grpSpPr>
        <a:xfrm>
          <a:off x="0" y="0"/>
          <a:ext cx="0" cy="0"/>
          <a:chOff x="0" y="0"/>
          <a:chExt cx="0" cy="0"/>
        </a:xfrm>
      </p:grpSpPr>
      <p:cxnSp>
        <p:nvCxnSpPr>
          <p:cNvPr id="35" name="Google Shape;35;p44"/>
          <p:cNvCxnSpPr/>
          <p:nvPr/>
        </p:nvCxnSpPr>
        <p:spPr>
          <a:xfrm>
            <a:off x="0" y="1082675"/>
            <a:ext cx="9144000" cy="1500"/>
          </a:xfrm>
          <a:prstGeom prst="straightConnector1">
            <a:avLst/>
          </a:prstGeom>
          <a:noFill/>
          <a:ln w="12700" cap="flat" cmpd="sng">
            <a:solidFill>
              <a:srgbClr val="B60225"/>
            </a:solidFill>
            <a:prstDash val="solid"/>
            <a:round/>
            <a:headEnd type="none" w="sm" len="sm"/>
            <a:tailEnd type="none" w="sm" len="sm"/>
          </a:ln>
        </p:spPr>
      </p:cxnSp>
      <p:sp>
        <p:nvSpPr>
          <p:cNvPr id="36" name="Google Shape;36;p44"/>
          <p:cNvSpPr txBox="1">
            <a:spLocks noGrp="1"/>
          </p:cNvSpPr>
          <p:nvPr>
            <p:ph type="body" idx="1"/>
          </p:nvPr>
        </p:nvSpPr>
        <p:spPr>
          <a:xfrm>
            <a:off x="4736270" y="464955"/>
            <a:ext cx="3950400" cy="381600"/>
          </a:xfrm>
          <a:prstGeom prst="rect">
            <a:avLst/>
          </a:prstGeom>
          <a:noFill/>
          <a:ln>
            <a:noFill/>
          </a:ln>
        </p:spPr>
        <p:txBody>
          <a:bodyPr spcFirstLastPara="1" wrap="square" lIns="0" tIns="45700" rIns="0" bIns="45700" anchor="t" anchorCtr="0">
            <a:noAutofit/>
          </a:bodyPr>
          <a:lstStyle>
            <a:lvl1pPr marL="457200" lvl="0" indent="-228600" algn="r" rtl="0">
              <a:lnSpc>
                <a:spcPct val="100000"/>
              </a:lnSpc>
              <a:spcBef>
                <a:spcPts val="300"/>
              </a:spcBef>
              <a:spcAft>
                <a:spcPts val="0"/>
              </a:spcAft>
              <a:buClr>
                <a:schemeClr val="dk1"/>
              </a:buClr>
              <a:buSzPts val="1500"/>
              <a:buFont typeface="Helvetica Neue"/>
              <a:buNone/>
              <a:defRPr sz="1500" cap="none">
                <a:solidFill>
                  <a:schemeClr val="dk1"/>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7" name="Google Shape;37;p44"/>
          <p:cNvSpPr txBox="1">
            <a:spLocks noGrp="1"/>
          </p:cNvSpPr>
          <p:nvPr>
            <p:ph type="body" idx="2"/>
          </p:nvPr>
        </p:nvSpPr>
        <p:spPr>
          <a:xfrm>
            <a:off x="0" y="6288062"/>
            <a:ext cx="9144000" cy="467400"/>
          </a:xfrm>
          <a:prstGeom prst="rect">
            <a:avLst/>
          </a:prstGeom>
          <a:noFill/>
          <a:ln>
            <a:noFill/>
          </a:ln>
        </p:spPr>
        <p:txBody>
          <a:bodyPr spcFirstLastPara="1" wrap="square" lIns="0" tIns="45700" rIns="91425" bIns="45700" anchor="ctr" anchorCtr="0">
            <a:noAutofit/>
          </a:bodyPr>
          <a:lstStyle>
            <a:lvl1pPr marL="457200" lvl="0" indent="-228600" algn="ctr" rtl="0">
              <a:lnSpc>
                <a:spcPct val="100000"/>
              </a:lnSpc>
              <a:spcBef>
                <a:spcPts val="400"/>
              </a:spcBef>
              <a:spcAft>
                <a:spcPts val="0"/>
              </a:spcAft>
              <a:buClr>
                <a:srgbClr val="FFFFFF"/>
              </a:buClr>
              <a:buSzPts val="2000"/>
              <a:buFont typeface="Helvetica Neue"/>
              <a:buNone/>
              <a:defRPr sz="2000">
                <a:solidFill>
                  <a:srgbClr val="FFFFFF"/>
                </a:solidFill>
                <a:latin typeface="Helvetica Neue"/>
                <a:ea typeface="Helvetica Neue"/>
                <a:cs typeface="Helvetica Neue"/>
                <a:sym typeface="Helvetica Neue"/>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38" name="Google Shape;38;p44"/>
          <p:cNvSpPr>
            <a:spLocks noGrp="1"/>
          </p:cNvSpPr>
          <p:nvPr>
            <p:ph type="pic" idx="3"/>
          </p:nvPr>
        </p:nvSpPr>
        <p:spPr>
          <a:xfrm>
            <a:off x="0" y="1091259"/>
            <a:ext cx="9144000" cy="5205600"/>
          </a:xfrm>
          <a:prstGeom prst="rect">
            <a:avLst/>
          </a:prstGeom>
          <a:solidFill>
            <a:srgbClr val="D8D8D8"/>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9"/>
        <p:cNvGrpSpPr/>
        <p:nvPr/>
      </p:nvGrpSpPr>
      <p:grpSpPr>
        <a:xfrm>
          <a:off x="0" y="0"/>
          <a:ext cx="0" cy="0"/>
          <a:chOff x="0" y="0"/>
          <a:chExt cx="0" cy="0"/>
        </a:xfrm>
      </p:grpSpPr>
      <p:sp>
        <p:nvSpPr>
          <p:cNvPr id="40" name="Google Shape;40;p4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1pPr>
            <a:lvl2pPr marR="0" lvl="1"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2pPr>
            <a:lvl3pPr marR="0" lvl="2"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3pPr>
            <a:lvl4pPr marR="0" lvl="3"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4pPr>
            <a:lvl5pPr marR="0" lvl="4"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5pPr>
            <a:lvl6pPr marR="0" lvl="5"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6pPr>
            <a:lvl7pPr marR="0" lvl="6"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7pPr>
            <a:lvl8pPr marR="0" lvl="7"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8pPr>
            <a:lvl9pPr marR="0" lvl="8"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9pPr>
          </a:lstStyle>
          <a:p>
            <a:endParaRPr/>
          </a:p>
        </p:txBody>
      </p:sp>
      <p:sp>
        <p:nvSpPr>
          <p:cNvPr id="41" name="Google Shape;41;p45"/>
          <p:cNvSpPr txBox="1">
            <a:spLocks noGrp="1"/>
          </p:cNvSpPr>
          <p:nvPr>
            <p:ph type="subTitle" idx="1"/>
          </p:nvPr>
        </p:nvSpPr>
        <p:spPr>
          <a:xfrm>
            <a:off x="1371600" y="3886200"/>
            <a:ext cx="6400800" cy="1752600"/>
          </a:xfrm>
          <a:prstGeom prst="rect">
            <a:avLst/>
          </a:prstGeom>
          <a:noFill/>
          <a:ln>
            <a:noFill/>
          </a:ln>
        </p:spPr>
        <p:txBody>
          <a:bodyPr spcFirstLastPara="1" wrap="square" lIns="0" tIns="45700" rIns="91425" bIns="45700" anchor="t" anchorCtr="0">
            <a:no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42" name="Google Shape;42;p4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3" name="Google Shape;43;p4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4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1pPr>
            <a:lvl2pPr marR="0" lvl="1"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2pPr>
            <a:lvl3pPr marR="0" lvl="2"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3pPr>
            <a:lvl4pPr marR="0" lvl="3"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4pPr>
            <a:lvl5pPr marR="0" lvl="4"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5pPr>
            <a:lvl6pPr marR="0" lvl="5"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6pPr>
            <a:lvl7pPr marR="0" lvl="6"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7pPr>
            <a:lvl8pPr marR="0" lvl="7"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8pPr>
            <a:lvl9pPr marR="0" lvl="8" algn="r" rtl="0">
              <a:lnSpc>
                <a:spcPct val="100000"/>
              </a:lnSpc>
              <a:spcBef>
                <a:spcPts val="0"/>
              </a:spcBef>
              <a:spcAft>
                <a:spcPts val="0"/>
              </a:spcAft>
              <a:buClr>
                <a:srgbClr val="000000"/>
              </a:buClr>
              <a:buSzPts val="1400"/>
              <a:buFont typeface="Arial"/>
              <a:buNone/>
              <a:defRPr sz="5400" b="0" i="0" u="none" strike="noStrike" cap="none" baseline="30000">
                <a:solidFill>
                  <a:schemeClr val="lt1"/>
                </a:solidFill>
                <a:latin typeface="Helvetica Neue"/>
                <a:ea typeface="Helvetica Neue"/>
                <a:cs typeface="Helvetica Neue"/>
                <a:sym typeface="Helvetica Neue"/>
              </a:defRPr>
            </a:lvl9pPr>
          </a:lstStyle>
          <a:p>
            <a:endParaRPr/>
          </a:p>
        </p:txBody>
      </p:sp>
      <p:sp>
        <p:nvSpPr>
          <p:cNvPr id="47" name="Google Shape;47;p46"/>
          <p:cNvSpPr txBox="1">
            <a:spLocks noGrp="1"/>
          </p:cNvSpPr>
          <p:nvPr>
            <p:ph type="body" idx="1"/>
          </p:nvPr>
        </p:nvSpPr>
        <p:spPr>
          <a:xfrm>
            <a:off x="458788" y="1330325"/>
            <a:ext cx="8229600" cy="4526100"/>
          </a:xfrm>
          <a:prstGeom prst="rect">
            <a:avLst/>
          </a:prstGeom>
          <a:noFill/>
          <a:ln>
            <a:noFill/>
          </a:ln>
        </p:spPr>
        <p:txBody>
          <a:bodyPr spcFirstLastPara="1" wrap="square" lIns="0" tIns="45700" rIns="91425" bIns="45700" anchor="t" anchorCtr="0">
            <a:no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48" name="Google Shape;48;p4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9" name="Google Shape;49;p4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0" name="Google Shape;50;p4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image" Target="../media/image5.png"/><Relationship Id="rId5" Type="http://schemas.openxmlformats.org/officeDocument/2006/relationships/slideLayout" Target="../slideLayouts/slideLayout8.xml"/><Relationship Id="rId10" Type="http://schemas.openxmlformats.org/officeDocument/2006/relationships/image" Target="../media/image4.jp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pic>
        <p:nvPicPr>
          <p:cNvPr id="17" name="Google Shape;17;p40" descr="PPTbackground_Red.jpg"/>
          <p:cNvPicPr preferRelativeResize="0"/>
          <p:nvPr/>
        </p:nvPicPr>
        <p:blipFill rotWithShape="1">
          <a:blip r:embed="rId10">
            <a:alphaModFix/>
          </a:blip>
          <a:srcRect/>
          <a:stretch/>
        </p:blipFill>
        <p:spPr>
          <a:xfrm flipH="1">
            <a:off x="0" y="0"/>
            <a:ext cx="9144000" cy="149225"/>
          </a:xfrm>
          <a:prstGeom prst="rect">
            <a:avLst/>
          </a:prstGeom>
          <a:noFill/>
          <a:ln>
            <a:noFill/>
          </a:ln>
          <a:effectLst>
            <a:outerShdw blurRad="136525" dist="38100" dir="2700000" algn="tl" rotWithShape="0">
              <a:srgbClr val="000000">
                <a:alpha val="42350"/>
              </a:srgbClr>
            </a:outerShdw>
          </a:effectLst>
        </p:spPr>
      </p:pic>
      <p:sp>
        <p:nvSpPr>
          <p:cNvPr id="18" name="Google Shape;18;p40"/>
          <p:cNvSpPr txBox="1">
            <a:spLocks noGrp="1"/>
          </p:cNvSpPr>
          <p:nvPr>
            <p:ph type="body" idx="1"/>
          </p:nvPr>
        </p:nvSpPr>
        <p:spPr>
          <a:xfrm>
            <a:off x="458788" y="1330325"/>
            <a:ext cx="8229600" cy="4526100"/>
          </a:xfrm>
          <a:prstGeom prst="rect">
            <a:avLst/>
          </a:prstGeom>
          <a:noFill/>
          <a:ln>
            <a:noFill/>
          </a:ln>
        </p:spPr>
        <p:txBody>
          <a:bodyPr spcFirstLastPara="1" wrap="square" lIns="0"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lnSpc>
                <a:spcPct val="100000"/>
              </a:lnSpc>
              <a:spcBef>
                <a:spcPts val="560"/>
              </a:spcBef>
              <a:spcAft>
                <a:spcPts val="0"/>
              </a:spcAft>
              <a:buClr>
                <a:schemeClr val="dk1"/>
              </a:buClr>
              <a:buSzPts val="2800"/>
              <a:buFont typeface="Merriweather Sans"/>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9" name="Google Shape;19;p40" descr="SBU horz_2clr_cmyk.eps"/>
          <p:cNvPicPr preferRelativeResize="0"/>
          <p:nvPr/>
        </p:nvPicPr>
        <p:blipFill rotWithShape="1">
          <a:blip r:embed="rId11">
            <a:alphaModFix/>
          </a:blip>
          <a:srcRect/>
          <a:stretch/>
        </p:blipFill>
        <p:spPr>
          <a:xfrm>
            <a:off x="460375" y="295275"/>
            <a:ext cx="3619500" cy="622300"/>
          </a:xfrm>
          <a:prstGeom prst="rect">
            <a:avLst/>
          </a:prstGeom>
          <a:noFill/>
          <a:ln>
            <a:noFill/>
          </a:ln>
        </p:spPr>
      </p:pic>
      <p:sp>
        <p:nvSpPr>
          <p:cNvPr id="20" name="Google Shape;20;p40"/>
          <p:cNvSpPr/>
          <p:nvPr/>
        </p:nvSpPr>
        <p:spPr>
          <a:xfrm>
            <a:off x="0" y="6278563"/>
            <a:ext cx="9144000" cy="579300"/>
          </a:xfrm>
          <a:prstGeom prst="rect">
            <a:avLst/>
          </a:prstGeom>
          <a:solidFill>
            <a:srgbClr val="B60225"/>
          </a:solidFill>
          <a:ln>
            <a:noFill/>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1" name="Google Shape;21;p40"/>
          <p:cNvCxnSpPr/>
          <p:nvPr/>
        </p:nvCxnSpPr>
        <p:spPr>
          <a:xfrm>
            <a:off x="0" y="1082675"/>
            <a:ext cx="9144000" cy="1500"/>
          </a:xfrm>
          <a:prstGeom prst="straightConnector1">
            <a:avLst/>
          </a:prstGeom>
          <a:noFill/>
          <a:ln w="12700" cap="flat" cmpd="sng">
            <a:solidFill>
              <a:srgbClr val="B60225"/>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body" idx="2"/>
          </p:nvPr>
        </p:nvSpPr>
        <p:spPr>
          <a:xfrm>
            <a:off x="457200" y="1066800"/>
            <a:ext cx="8229600" cy="5211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000"/>
              <a:buNone/>
            </a:pPr>
            <a:br>
              <a:rPr lang="en-US" sz="2000" dirty="0">
                <a:solidFill>
                  <a:schemeClr val="dk1"/>
                </a:solidFill>
              </a:rPr>
            </a:br>
            <a:endParaRPr sz="2000" dirty="0">
              <a:solidFill>
                <a:schemeClr val="dk1"/>
              </a:solidFill>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ctr" rtl="0">
              <a:lnSpc>
                <a:spcPct val="115000"/>
              </a:lnSpc>
              <a:spcBef>
                <a:spcPts val="0"/>
              </a:spcBef>
              <a:spcAft>
                <a:spcPts val="0"/>
              </a:spcAft>
              <a:buNone/>
            </a:pPr>
            <a:r>
              <a:rPr lang="en-US" sz="1800" b="1" dirty="0">
                <a:solidFill>
                  <a:schemeClr val="dk1"/>
                </a:solidFill>
                <a:latin typeface="Times New Roman"/>
                <a:ea typeface="Times New Roman"/>
                <a:cs typeface="Times New Roman"/>
                <a:sym typeface="Times New Roman"/>
              </a:rPr>
              <a:t>        </a:t>
            </a:r>
            <a:r>
              <a:rPr lang="en-US" sz="2200" b="1" dirty="0">
                <a:solidFill>
                  <a:schemeClr val="dk1"/>
                </a:solidFill>
                <a:latin typeface="Times New Roman"/>
                <a:ea typeface="Times New Roman"/>
                <a:cs typeface="Times New Roman"/>
                <a:sym typeface="Times New Roman"/>
              </a:rPr>
              <a:t>Detecting Market Manipulation: Forecasting Pump and Dump Schemes in Cryptocurrency</a:t>
            </a:r>
          </a:p>
          <a:p>
            <a:pPr marL="0" lvl="0" indent="0" algn="ctr" rtl="0">
              <a:lnSpc>
                <a:spcPct val="115000"/>
              </a:lnSpc>
              <a:spcBef>
                <a:spcPts val="0"/>
              </a:spcBef>
              <a:spcAft>
                <a:spcPts val="0"/>
              </a:spcAft>
              <a:buNone/>
            </a:pPr>
            <a:endParaRPr lang="en-US" sz="2200" b="1" dirty="0">
              <a:solidFill>
                <a:schemeClr val="dk1"/>
              </a:solidFill>
              <a:latin typeface="Times New Roman"/>
              <a:ea typeface="Times New Roman"/>
              <a:cs typeface="Times New Roman"/>
              <a:sym typeface="Times New Roman"/>
            </a:endParaRPr>
          </a:p>
          <a:p>
            <a:pPr marL="457200" lvl="0" indent="0" rtl="0">
              <a:lnSpc>
                <a:spcPct val="115000"/>
              </a:lnSpc>
              <a:spcBef>
                <a:spcPts val="0"/>
              </a:spcBef>
              <a:spcAft>
                <a:spcPts val="0"/>
              </a:spcAft>
              <a:buNone/>
            </a:pPr>
            <a:r>
              <a:rPr lang="en-IN" sz="2000" b="1" dirty="0">
                <a:solidFill>
                  <a:schemeClr val="dk1"/>
                </a:solidFill>
                <a:latin typeface="Times New Roman"/>
                <a:ea typeface="Times New Roman"/>
                <a:cs typeface="Times New Roman"/>
                <a:sym typeface="Times New Roman"/>
              </a:rPr>
              <a:t>Presentation : I</a:t>
            </a:r>
          </a:p>
          <a:p>
            <a:pPr marL="457200" lvl="0" indent="0" rtl="0">
              <a:lnSpc>
                <a:spcPct val="115000"/>
              </a:lnSpc>
              <a:spcBef>
                <a:spcPts val="0"/>
              </a:spcBef>
              <a:spcAft>
                <a:spcPts val="0"/>
              </a:spcAft>
              <a:buNone/>
            </a:pPr>
            <a:r>
              <a:rPr lang="en-IN" sz="2000" b="1" dirty="0">
                <a:solidFill>
                  <a:schemeClr val="dk1"/>
                </a:solidFill>
                <a:latin typeface="Times New Roman"/>
                <a:ea typeface="Times New Roman"/>
                <a:cs typeface="Times New Roman"/>
                <a:sym typeface="Times New Roman"/>
              </a:rPr>
              <a:t>Date : 2024/09/26</a:t>
            </a:r>
          </a:p>
          <a:p>
            <a:pPr marL="0" lvl="0" indent="0" algn="ctr" rtl="0">
              <a:lnSpc>
                <a:spcPct val="115000"/>
              </a:lnSpc>
              <a:spcBef>
                <a:spcPts val="0"/>
              </a:spcBef>
              <a:spcAft>
                <a:spcPts val="0"/>
              </a:spcAft>
              <a:buNone/>
            </a:pPr>
            <a:endParaRPr sz="14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endParaRPr sz="14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Ajeet Kumar Rai</a:t>
            </a:r>
            <a:endParaRPr sz="1600"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Department of Applied Mathematics and Statistics, Stony Brook University</a:t>
            </a:r>
            <a:endParaRPr sz="1600"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ajeetkumar.rai@stonybrook.edu</a:t>
            </a:r>
            <a:endParaRPr sz="2000" b="1" dirty="0">
              <a:latin typeface="Helvetica Neue"/>
              <a:ea typeface="Helvetica Neue"/>
              <a:cs typeface="Helvetica Neue"/>
              <a:sym typeface="Helvetica Neue"/>
            </a:endParaRPr>
          </a:p>
          <a:p>
            <a:pPr marL="0" lvl="0" indent="0" algn="l" rtl="0">
              <a:lnSpc>
                <a:spcPct val="100000"/>
              </a:lnSpc>
              <a:spcBef>
                <a:spcPts val="400"/>
              </a:spcBef>
              <a:spcAft>
                <a:spcPts val="0"/>
              </a:spcAft>
              <a:buClr>
                <a:srgbClr val="B60225"/>
              </a:buClr>
              <a:buSzPts val="2000"/>
              <a:buNone/>
            </a:pPr>
            <a:endParaRPr sz="2000" dirty="0"/>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l" rtl="0">
              <a:lnSpc>
                <a:spcPct val="100000"/>
              </a:lnSpc>
              <a:spcBef>
                <a:spcPts val="320"/>
              </a:spcBef>
              <a:spcAft>
                <a:spcPts val="0"/>
              </a:spcAft>
              <a:buClr>
                <a:schemeClr val="dk1"/>
              </a:buClr>
              <a:buSzPts val="1600"/>
              <a:buNone/>
            </a:pPr>
            <a:r>
              <a:rPr lang="en-US" sz="1600" dirty="0">
                <a:solidFill>
                  <a:schemeClr val="dk1"/>
                </a:solidFill>
              </a:rPr>
              <a:t> </a:t>
            </a:r>
            <a:endParaRPr dirty="0"/>
          </a:p>
          <a:p>
            <a:pPr marL="571500" lvl="0" indent="-419100" algn="l" rtl="0">
              <a:lnSpc>
                <a:spcPct val="100000"/>
              </a:lnSpc>
              <a:spcBef>
                <a:spcPts val="480"/>
              </a:spcBef>
              <a:spcAft>
                <a:spcPts val="0"/>
              </a:spcAft>
              <a:buClr>
                <a:srgbClr val="B60225"/>
              </a:buClr>
              <a:buSzPts val="2400"/>
              <a:buFont typeface="Arial"/>
              <a:buNone/>
            </a:pPr>
            <a:endParaRPr sz="2400" dirty="0"/>
          </a:p>
          <a:p>
            <a:pPr marL="0" lvl="0" indent="0" algn="l" rtl="0">
              <a:lnSpc>
                <a:spcPct val="100000"/>
              </a:lnSpc>
              <a:spcBef>
                <a:spcPts val="480"/>
              </a:spcBef>
              <a:spcAft>
                <a:spcPts val="0"/>
              </a:spcAft>
              <a:buClr>
                <a:srgbClr val="B60225"/>
              </a:buClr>
              <a:buSzPts val="2400"/>
              <a:buNone/>
            </a:pPr>
            <a:br>
              <a:rPr lang="en-US" sz="2400"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d17a594bc2_0_2"/>
          <p:cNvSpPr txBox="1">
            <a:spLocks noGrp="1"/>
          </p:cNvSpPr>
          <p:nvPr>
            <p:ph type="body" idx="2"/>
          </p:nvPr>
        </p:nvSpPr>
        <p:spPr>
          <a:xfrm>
            <a:off x="0" y="1093293"/>
            <a:ext cx="9051533" cy="2705356"/>
          </a:xfrm>
          <a:prstGeom prst="rect">
            <a:avLst/>
          </a:prstGeom>
          <a:noFill/>
          <a:ln>
            <a:noFill/>
          </a:ln>
        </p:spPr>
        <p:txBody>
          <a:bodyPr spcFirstLastPara="1" wrap="square" lIns="0" tIns="0" rIns="0" bIns="0" anchor="ctr" anchorCtr="0">
            <a:spAutoFit/>
          </a:bodyPr>
          <a:lstStyle/>
          <a:p>
            <a:pPr marL="0" lvl="0" indent="0" rtl="0">
              <a:spcBef>
                <a:spcPts val="880"/>
              </a:spcBef>
              <a:spcAft>
                <a:spcPts val="0"/>
              </a:spcAft>
              <a:buNone/>
            </a:pPr>
            <a:r>
              <a:rPr lang="en-US" sz="1600" b="1" dirty="0">
                <a:solidFill>
                  <a:srgbClr val="C00000"/>
                </a:solidFill>
              </a:rPr>
              <a:t>LITERATURE REVIEW – I</a:t>
            </a:r>
          </a:p>
          <a:p>
            <a:pPr marL="0" lvl="0" indent="0" rtl="0">
              <a:spcBef>
                <a:spcPts val="880"/>
              </a:spcBef>
              <a:spcAft>
                <a:spcPts val="0"/>
              </a:spcAft>
              <a:buNone/>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0" indent="0" algn="just">
              <a:lnSpc>
                <a:spcPct val="115000"/>
              </a:lnSpc>
              <a:spcBef>
                <a:spcPts val="0"/>
              </a:spcBef>
              <a:buClr>
                <a:schemeClr val="dk1"/>
              </a:buClr>
              <a:buSzPts val="1100"/>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0" indent="0" algn="just">
              <a:lnSpc>
                <a:spcPct val="115000"/>
              </a:lnSpc>
              <a:spcBef>
                <a:spcPts val="0"/>
              </a:spcBef>
              <a:buClr>
                <a:schemeClr val="dk1"/>
              </a:buClr>
              <a:buSzPts val="1100"/>
            </a:pPr>
            <a:endParaRPr sz="1600" dirty="0">
              <a:solidFill>
                <a:schemeClr val="dk1"/>
              </a:solidFill>
            </a:endParaRPr>
          </a:p>
          <a:p>
            <a:pPr marL="0" lvl="0" indent="0" algn="ctr"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   </a:t>
            </a:r>
            <a:endParaRPr sz="1600" b="1"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64194D57-9C8D-186C-7729-7A00CD0A05E2}"/>
              </a:ext>
            </a:extLst>
          </p:cNvPr>
          <p:cNvPicPr>
            <a:picLocks noChangeAspect="1"/>
          </p:cNvPicPr>
          <p:nvPr/>
        </p:nvPicPr>
        <p:blipFill>
          <a:blip r:embed="rId3"/>
          <a:stretch>
            <a:fillRect/>
          </a:stretch>
        </p:blipFill>
        <p:spPr>
          <a:xfrm>
            <a:off x="0" y="1481956"/>
            <a:ext cx="9144000" cy="4754458"/>
          </a:xfrm>
          <a:prstGeom prst="rect">
            <a:avLst/>
          </a:prstGeom>
        </p:spPr>
      </p:pic>
    </p:spTree>
    <p:extLst>
      <p:ext uri="{BB962C8B-B14F-4D97-AF65-F5344CB8AC3E}">
        <p14:creationId xmlns:p14="http://schemas.microsoft.com/office/powerpoint/2010/main" val="421594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1047542"/>
            <a:ext cx="8877300" cy="5478423"/>
          </a:xfrm>
          <a:prstGeom prst="rect">
            <a:avLst/>
          </a:prstGeom>
          <a:noFill/>
          <a:ln>
            <a:noFill/>
          </a:ln>
        </p:spPr>
        <p:txBody>
          <a:bodyPr spcFirstLastPara="1" wrap="square" lIns="0" tIns="0" rIns="0" bIns="0" anchor="ctr" anchorCtr="0">
            <a:spAutoFit/>
          </a:bodyPr>
          <a:lstStyle/>
          <a:p>
            <a:pPr marL="0" lvl="0" indent="0" rtl="0">
              <a:lnSpc>
                <a:spcPct val="100000"/>
              </a:lnSpc>
              <a:spcBef>
                <a:spcPts val="0"/>
              </a:spcBef>
              <a:spcAft>
                <a:spcPts val="0"/>
              </a:spcAft>
              <a:buClr>
                <a:schemeClr val="dk1"/>
              </a:buClr>
              <a:buSzPts val="2000"/>
              <a:buNone/>
            </a:pPr>
            <a:r>
              <a:rPr lang="en-IN" sz="2000" b="1" dirty="0">
                <a:solidFill>
                  <a:srgbClr val="C00000"/>
                </a:solidFill>
              </a:rPr>
              <a:t>Literature Review II</a:t>
            </a: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r>
              <a:rPr lang="en-IN" sz="1600" b="1" dirty="0">
                <a:solidFill>
                  <a:schemeClr val="dk1"/>
                </a:solidFill>
              </a:rPr>
              <a:t>Article : Sequence-Based Target Coin Prediction for Cryptocurrency Pump-and-Dump</a:t>
            </a: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b="1"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r>
              <a:rPr lang="en-IN" sz="1600" b="1" dirty="0">
                <a:solidFill>
                  <a:schemeClr val="dk1"/>
                </a:solidFill>
              </a:rPr>
              <a:t>Authors: </a:t>
            </a:r>
            <a:r>
              <a:rPr lang="en-IN" sz="1600" b="1" dirty="0" err="1">
                <a:solidFill>
                  <a:schemeClr val="dk1"/>
                </a:solidFill>
              </a:rPr>
              <a:t>Sihao</a:t>
            </a:r>
            <a:r>
              <a:rPr lang="en-IN" sz="1600" b="1" dirty="0">
                <a:solidFill>
                  <a:schemeClr val="dk1"/>
                </a:solidFill>
              </a:rPr>
              <a:t> </a:t>
            </a:r>
            <a:r>
              <a:rPr lang="en-IN" sz="1600" b="1" dirty="0" err="1">
                <a:solidFill>
                  <a:schemeClr val="dk1"/>
                </a:solidFill>
              </a:rPr>
              <a:t>Hu,Zhen</a:t>
            </a:r>
            <a:r>
              <a:rPr lang="en-IN" sz="1600" b="1" dirty="0">
                <a:solidFill>
                  <a:schemeClr val="dk1"/>
                </a:solidFill>
              </a:rPr>
              <a:t> </a:t>
            </a:r>
            <a:r>
              <a:rPr lang="en-IN" sz="1600" b="1" dirty="0" err="1">
                <a:solidFill>
                  <a:schemeClr val="dk1"/>
                </a:solidFill>
              </a:rPr>
              <a:t>Zhang,Shengliang</a:t>
            </a:r>
            <a:r>
              <a:rPr lang="en-IN" sz="1600" b="1" dirty="0">
                <a:solidFill>
                  <a:schemeClr val="dk1"/>
                </a:solidFill>
              </a:rPr>
              <a:t> </a:t>
            </a:r>
            <a:r>
              <a:rPr lang="en-IN" sz="1600" b="1" dirty="0" err="1">
                <a:solidFill>
                  <a:schemeClr val="dk1"/>
                </a:solidFill>
              </a:rPr>
              <a:t>Lu,Bingsheng</a:t>
            </a:r>
            <a:r>
              <a:rPr lang="en-IN" sz="1600" b="1" dirty="0">
                <a:solidFill>
                  <a:schemeClr val="dk1"/>
                </a:solidFill>
              </a:rPr>
              <a:t> He, and Zhao Li</a:t>
            </a: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p:txBody>
      </p:sp>
      <p:pic>
        <p:nvPicPr>
          <p:cNvPr id="3" name="Picture 2">
            <a:extLst>
              <a:ext uri="{FF2B5EF4-FFF2-40B4-BE49-F238E27FC236}">
                <a16:creationId xmlns:a16="http://schemas.microsoft.com/office/drawing/2014/main" id="{1F9E4557-3858-DA0C-D0C9-09CD70DC0DCC}"/>
              </a:ext>
            </a:extLst>
          </p:cNvPr>
          <p:cNvPicPr>
            <a:picLocks noChangeAspect="1"/>
          </p:cNvPicPr>
          <p:nvPr/>
        </p:nvPicPr>
        <p:blipFill>
          <a:blip r:embed="rId3"/>
          <a:stretch>
            <a:fillRect/>
          </a:stretch>
        </p:blipFill>
        <p:spPr>
          <a:xfrm>
            <a:off x="101370" y="2473504"/>
            <a:ext cx="8941260" cy="36831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924438"/>
            <a:ext cx="8877300" cy="5724644"/>
          </a:xfrm>
          <a:prstGeom prst="rect">
            <a:avLst/>
          </a:prstGeom>
          <a:noFill/>
          <a:ln>
            <a:noFill/>
          </a:ln>
        </p:spPr>
        <p:txBody>
          <a:bodyPr spcFirstLastPara="1" wrap="square" lIns="0" tIns="0" rIns="0" bIns="0" anchor="ctr" anchorCtr="0">
            <a:spAutoFit/>
          </a:bodyPr>
          <a:lstStyle/>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0" lvl="0" indent="0" rtl="0">
              <a:lnSpc>
                <a:spcPct val="100000"/>
              </a:lnSpc>
              <a:spcBef>
                <a:spcPts val="0"/>
              </a:spcBef>
              <a:spcAft>
                <a:spcPts val="0"/>
              </a:spcAft>
              <a:buClr>
                <a:schemeClr val="dk1"/>
              </a:buClr>
              <a:buSzPts val="2000"/>
            </a:pPr>
            <a:r>
              <a:rPr lang="en-IN" sz="2000" b="1" dirty="0">
                <a:solidFill>
                  <a:srgbClr val="C00000"/>
                </a:solidFill>
              </a:rPr>
              <a:t>CHANNEL EXPLORATION</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r>
              <a:rPr lang="en-IN" sz="1600" dirty="0">
                <a:solidFill>
                  <a:schemeClr val="dk1"/>
                </a:solidFill>
              </a:rPr>
              <a:t>Total 1,142 telegram channels organizing pump-dump events collected from </a:t>
            </a:r>
            <a:r>
              <a:rPr lang="en-IN" sz="1600" dirty="0" err="1">
                <a:solidFill>
                  <a:schemeClr val="dk1"/>
                </a:solidFill>
              </a:rPr>
              <a:t>PumpOlymp</a:t>
            </a:r>
            <a:r>
              <a:rPr lang="en-IN" sz="1600" dirty="0">
                <a:solidFill>
                  <a:schemeClr val="dk1"/>
                </a:solidFill>
              </a:rPr>
              <a:t>.</a:t>
            </a: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r>
              <a:rPr lang="en-IN" sz="1600" dirty="0">
                <a:solidFill>
                  <a:schemeClr val="dk1"/>
                </a:solidFill>
              </a:rPr>
              <a:t>Raw data (</a:t>
            </a:r>
            <a:r>
              <a:rPr lang="en-US" sz="1600" dirty="0">
                <a:solidFill>
                  <a:schemeClr val="dk1"/>
                </a:solidFill>
              </a:rPr>
              <a:t>4,674,822 </a:t>
            </a:r>
            <a:r>
              <a:rPr lang="en-IN" sz="1600" dirty="0">
                <a:solidFill>
                  <a:schemeClr val="dk1"/>
                </a:solidFill>
              </a:rPr>
              <a:t> telegram messages) collected through telegram API.</a:t>
            </a: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r>
              <a:rPr lang="en-IN" sz="1600" dirty="0">
                <a:solidFill>
                  <a:schemeClr val="dk1"/>
                </a:solidFill>
              </a:rPr>
              <a:t>Snowball Exploration performed to detect similar channels.</a:t>
            </a: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ct val="100000"/>
              <a:buFont typeface="Wingdings" panose="05000000000000000000" pitchFamily="2" charset="2"/>
              <a:buChar char="Ø"/>
            </a:pPr>
            <a:r>
              <a:rPr lang="en-US" sz="1600" dirty="0">
                <a:solidFill>
                  <a:schemeClr val="dk1"/>
                </a:solidFill>
              </a:rPr>
              <a:t>Total of 4,674,822 messages that are posted on these 715 active channels between Jan. 1, 2019, and Jan. 13, 2022.</a:t>
            </a: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0" lvl="0" indent="0" algn="l" rtl="0">
              <a:lnSpc>
                <a:spcPct val="100000"/>
              </a:lnSpc>
              <a:spcBef>
                <a:spcPts val="0"/>
              </a:spcBef>
              <a:spcAft>
                <a:spcPts val="0"/>
              </a:spcAft>
              <a:buClr>
                <a:schemeClr val="dk1"/>
              </a:buClr>
              <a:buSzPts val="2000"/>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p:txBody>
      </p:sp>
    </p:spTree>
    <p:extLst>
      <p:ext uri="{BB962C8B-B14F-4D97-AF65-F5344CB8AC3E}">
        <p14:creationId xmlns:p14="http://schemas.microsoft.com/office/powerpoint/2010/main" val="128605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924439"/>
            <a:ext cx="8877300" cy="5724644"/>
          </a:xfrm>
          <a:prstGeom prst="rect">
            <a:avLst/>
          </a:prstGeom>
          <a:noFill/>
          <a:ln>
            <a:noFill/>
          </a:ln>
        </p:spPr>
        <p:txBody>
          <a:bodyPr spcFirstLastPara="1" wrap="square" lIns="0" tIns="0" rIns="0" bIns="0" anchor="ctr" anchorCtr="0">
            <a:spAutoFit/>
          </a:bodyPr>
          <a:lstStyle/>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0" lvl="0" indent="0" rtl="0">
              <a:lnSpc>
                <a:spcPct val="100000"/>
              </a:lnSpc>
              <a:spcBef>
                <a:spcPts val="0"/>
              </a:spcBef>
              <a:spcAft>
                <a:spcPts val="0"/>
              </a:spcAft>
              <a:buClr>
                <a:schemeClr val="dk1"/>
              </a:buClr>
              <a:buSzPts val="2000"/>
            </a:pPr>
            <a:r>
              <a:rPr lang="en-IN" sz="2000" b="1" dirty="0">
                <a:solidFill>
                  <a:srgbClr val="C00000"/>
                </a:solidFill>
              </a:rPr>
              <a:t>PUMP MESSAGE DETECTION</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r>
              <a:rPr lang="en-US" sz="1600" dirty="0">
                <a:solidFill>
                  <a:schemeClr val="dk1"/>
                </a:solidFill>
              </a:rPr>
              <a:t>Keywords such as "pump," "target," "hold," "sell," etc. were used to select 2,193,549 messages out of 4,674,822 messages.</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r>
              <a:rPr lang="en-US" sz="1600" dirty="0">
                <a:solidFill>
                  <a:schemeClr val="dk1"/>
                </a:solidFill>
              </a:rPr>
              <a:t>TF-IDF were used to for encoding these messages,</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r>
              <a:rPr lang="en-US" sz="1600" dirty="0">
                <a:solidFill>
                  <a:schemeClr val="dk1"/>
                </a:solidFill>
              </a:rPr>
              <a:t>Random Forest model implemented on sample of 5000 data to detect pump-dump events with AUC 0.994 </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p:txBody>
      </p:sp>
      <p:pic>
        <p:nvPicPr>
          <p:cNvPr id="3" name="Picture 2">
            <a:extLst>
              <a:ext uri="{FF2B5EF4-FFF2-40B4-BE49-F238E27FC236}">
                <a16:creationId xmlns:a16="http://schemas.microsoft.com/office/drawing/2014/main" id="{70308FCF-0DFF-72D1-8A22-88F2DE3BEB0E}"/>
              </a:ext>
            </a:extLst>
          </p:cNvPr>
          <p:cNvPicPr>
            <a:picLocks noChangeAspect="1"/>
          </p:cNvPicPr>
          <p:nvPr/>
        </p:nvPicPr>
        <p:blipFill>
          <a:blip r:embed="rId3"/>
          <a:stretch>
            <a:fillRect/>
          </a:stretch>
        </p:blipFill>
        <p:spPr>
          <a:xfrm>
            <a:off x="1869897" y="3775069"/>
            <a:ext cx="5671333" cy="2491667"/>
          </a:xfrm>
          <a:prstGeom prst="rect">
            <a:avLst/>
          </a:prstGeom>
        </p:spPr>
      </p:pic>
    </p:spTree>
    <p:extLst>
      <p:ext uri="{BB962C8B-B14F-4D97-AF65-F5344CB8AC3E}">
        <p14:creationId xmlns:p14="http://schemas.microsoft.com/office/powerpoint/2010/main" val="41892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924438"/>
            <a:ext cx="8877300" cy="5724644"/>
          </a:xfrm>
          <a:prstGeom prst="rect">
            <a:avLst/>
          </a:prstGeom>
          <a:noFill/>
          <a:ln>
            <a:noFill/>
          </a:ln>
        </p:spPr>
        <p:txBody>
          <a:bodyPr spcFirstLastPara="1" wrap="square" lIns="0" tIns="0" rIns="0" bIns="0" anchor="ctr" anchorCtr="0">
            <a:spAutoFit/>
          </a:bodyPr>
          <a:lstStyle/>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0" lvl="0" indent="0" rtl="0">
              <a:lnSpc>
                <a:spcPct val="100000"/>
              </a:lnSpc>
              <a:spcBef>
                <a:spcPts val="0"/>
              </a:spcBef>
              <a:spcAft>
                <a:spcPts val="0"/>
              </a:spcAft>
              <a:buClr>
                <a:schemeClr val="dk1"/>
              </a:buClr>
              <a:buSzPts val="2000"/>
            </a:pPr>
            <a:r>
              <a:rPr lang="en-IN" sz="2000" b="1" dirty="0">
                <a:solidFill>
                  <a:srgbClr val="C00000"/>
                </a:solidFill>
              </a:rPr>
              <a:t>FEATURE GENERATION</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0" lvl="0" indent="0" algn="l" rtl="0">
              <a:lnSpc>
                <a:spcPct val="100000"/>
              </a:lnSpc>
              <a:spcBef>
                <a:spcPts val="0"/>
              </a:spcBef>
              <a:spcAft>
                <a:spcPts val="0"/>
              </a:spcAft>
              <a:buClr>
                <a:schemeClr val="dk1"/>
              </a:buClr>
              <a:buSzPts val="2000"/>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r>
              <a:rPr lang="en-IN" sz="1600" b="1" dirty="0">
                <a:solidFill>
                  <a:schemeClr val="dk1"/>
                </a:solidFill>
              </a:rPr>
              <a:t>Channel</a:t>
            </a:r>
            <a:r>
              <a:rPr lang="en-IN" sz="1600" dirty="0">
                <a:solidFill>
                  <a:schemeClr val="dk1"/>
                </a:solidFill>
              </a:rPr>
              <a:t> : </a:t>
            </a:r>
            <a:r>
              <a:rPr lang="en-IN" sz="1600" dirty="0" err="1">
                <a:solidFill>
                  <a:schemeClr val="dk1"/>
                </a:solidFill>
              </a:rPr>
              <a:t>channel_id</a:t>
            </a:r>
            <a:r>
              <a:rPr lang="en-IN" sz="1600" dirty="0">
                <a:solidFill>
                  <a:schemeClr val="dk1"/>
                </a:solidFill>
              </a:rPr>
              <a:t> and </a:t>
            </a:r>
            <a:r>
              <a:rPr lang="en-IN" sz="1600" dirty="0" err="1">
                <a:solidFill>
                  <a:schemeClr val="dk1"/>
                </a:solidFill>
              </a:rPr>
              <a:t>subscriber_num</a:t>
            </a: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r>
              <a:rPr lang="en-IN" sz="1600" b="1" dirty="0">
                <a:solidFill>
                  <a:schemeClr val="dk1"/>
                </a:solidFill>
              </a:rPr>
              <a:t>Target coin </a:t>
            </a:r>
            <a:r>
              <a:rPr lang="en-IN" sz="1600" dirty="0">
                <a:solidFill>
                  <a:schemeClr val="dk1"/>
                </a:solidFill>
              </a:rPr>
              <a:t>: </a:t>
            </a:r>
            <a:r>
              <a:rPr lang="en-IN" sz="1600" dirty="0" err="1">
                <a:solidFill>
                  <a:schemeClr val="dk1"/>
                </a:solidFill>
              </a:rPr>
              <a:t>coin_id</a:t>
            </a:r>
            <a:r>
              <a:rPr lang="en-IN" sz="1600" dirty="0">
                <a:solidFill>
                  <a:schemeClr val="dk1"/>
                </a:solidFill>
              </a:rPr>
              <a:t> and stable statistics (</a:t>
            </a:r>
            <a:r>
              <a:rPr lang="en-IN" sz="1600" dirty="0" err="1">
                <a:solidFill>
                  <a:schemeClr val="dk1"/>
                </a:solidFill>
              </a:rPr>
              <a:t>market_cap</a:t>
            </a:r>
            <a:r>
              <a:rPr lang="en-IN" sz="1600" dirty="0">
                <a:solidFill>
                  <a:schemeClr val="dk1"/>
                </a:solidFill>
              </a:rPr>
              <a:t>, price, volume, </a:t>
            </a:r>
            <a:r>
              <a:rPr lang="en-IN" sz="1600" dirty="0" err="1">
                <a:solidFill>
                  <a:schemeClr val="dk1"/>
                </a:solidFill>
              </a:rPr>
              <a:t>Alex_rank</a:t>
            </a:r>
            <a:r>
              <a:rPr lang="en-IN" sz="1600" dirty="0">
                <a:solidFill>
                  <a:schemeClr val="dk1"/>
                </a:solidFill>
              </a:rPr>
              <a:t>, </a:t>
            </a:r>
            <a:r>
              <a:rPr lang="en-IN" sz="1600" dirty="0" err="1">
                <a:solidFill>
                  <a:schemeClr val="dk1"/>
                </a:solidFill>
              </a:rPr>
              <a:t>Twitter_follower</a:t>
            </a:r>
            <a:r>
              <a:rPr lang="en-IN" sz="1600" dirty="0">
                <a:solidFill>
                  <a:schemeClr val="dk1"/>
                </a:solidFill>
              </a:rPr>
              <a:t>, </a:t>
            </a:r>
            <a:r>
              <a:rPr lang="en-IN" sz="1600" dirty="0" err="1">
                <a:solidFill>
                  <a:schemeClr val="dk1"/>
                </a:solidFill>
              </a:rPr>
              <a:t>Reddit_subscriber</a:t>
            </a:r>
            <a:r>
              <a:rPr lang="en-IN" sz="1600" dirty="0">
                <a:solidFill>
                  <a:schemeClr val="dk1"/>
                </a:solidFill>
              </a:rPr>
              <a:t>, etc.)</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r>
              <a:rPr lang="en-IN" sz="1600" b="1" dirty="0">
                <a:solidFill>
                  <a:schemeClr val="dk1"/>
                </a:solidFill>
              </a:rPr>
              <a:t>Sequence</a:t>
            </a:r>
            <a:r>
              <a:rPr lang="en-IN" sz="1600" dirty="0">
                <a:solidFill>
                  <a:schemeClr val="dk1"/>
                </a:solidFill>
              </a:rPr>
              <a:t> : market movement signals (price, return, volume, </a:t>
            </a:r>
            <a:r>
              <a:rPr lang="en-IN" sz="1600" dirty="0" err="1">
                <a:solidFill>
                  <a:schemeClr val="dk1"/>
                </a:solidFill>
              </a:rPr>
              <a:t>trade_cnt</a:t>
            </a:r>
            <a:r>
              <a:rPr lang="en-IN" sz="1600" dirty="0">
                <a:solidFill>
                  <a:schemeClr val="dk1"/>
                </a:solidFill>
              </a:rPr>
              <a:t>, etc.) within (𝑥+1) hour to 1 hour prior to the pump time with </a:t>
            </a:r>
            <a:r>
              <a:rPr lang="en-IN" sz="1600" dirty="0" err="1">
                <a:solidFill>
                  <a:schemeClr val="dk1"/>
                </a:solidFill>
              </a:rPr>
              <a:t>varing</a:t>
            </a:r>
            <a:r>
              <a:rPr lang="en-IN" sz="1600" dirty="0">
                <a:solidFill>
                  <a:schemeClr val="dk1"/>
                </a:solidFill>
              </a:rPr>
              <a:t> time window ranges (𝑥 = [1, 3, 6, 12, 24, 48, 60, 72]).</a:t>
            </a: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IN" sz="1600" dirty="0">
              <a:solidFill>
                <a:schemeClr val="dk1"/>
              </a:solidFill>
            </a:endParaRPr>
          </a:p>
        </p:txBody>
      </p:sp>
    </p:spTree>
    <p:extLst>
      <p:ext uri="{BB962C8B-B14F-4D97-AF65-F5344CB8AC3E}">
        <p14:creationId xmlns:p14="http://schemas.microsoft.com/office/powerpoint/2010/main" val="236929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1047547"/>
            <a:ext cx="8877300" cy="5478423"/>
          </a:xfrm>
          <a:prstGeom prst="rect">
            <a:avLst/>
          </a:prstGeom>
          <a:noFill/>
          <a:ln>
            <a:noFill/>
          </a:ln>
        </p:spPr>
        <p:txBody>
          <a:bodyPr spcFirstLastPara="1" wrap="square" lIns="0" tIns="0" rIns="0" bIns="0" anchor="ctr" anchorCtr="0">
            <a:spAutoFit/>
          </a:bodyPr>
          <a:lstStyle/>
          <a:p>
            <a:pPr marL="0" indent="0">
              <a:spcBef>
                <a:spcPts val="0"/>
              </a:spcBef>
              <a:buClr>
                <a:schemeClr val="dk1"/>
              </a:buClr>
              <a:buSzPts val="2000"/>
            </a:pPr>
            <a:r>
              <a:rPr lang="en-US" sz="2000" b="1" dirty="0">
                <a:solidFill>
                  <a:srgbClr val="C00000"/>
                </a:solidFill>
              </a:rPr>
              <a:t>Sequence Neural Network (SNN)</a:t>
            </a: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rtl="0">
              <a:lnSpc>
                <a:spcPct val="100000"/>
              </a:lnSpc>
              <a:spcBef>
                <a:spcPts val="0"/>
              </a:spcBef>
              <a:spcAft>
                <a:spcPts val="0"/>
              </a:spcAft>
              <a:buClr>
                <a:schemeClr val="dk1"/>
              </a:buClr>
              <a:buSzPts val="2000"/>
              <a:buNone/>
            </a:pPr>
            <a:endParaRPr lang="en-US" sz="1600" b="1" dirty="0">
              <a:solidFill>
                <a:srgbClr val="C00000"/>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p:txBody>
      </p:sp>
      <p:pic>
        <p:nvPicPr>
          <p:cNvPr id="4" name="Picture 3">
            <a:extLst>
              <a:ext uri="{FF2B5EF4-FFF2-40B4-BE49-F238E27FC236}">
                <a16:creationId xmlns:a16="http://schemas.microsoft.com/office/drawing/2014/main" id="{A2FC0845-3E28-4B08-2686-1EAF1EB44845}"/>
              </a:ext>
            </a:extLst>
          </p:cNvPr>
          <p:cNvPicPr>
            <a:picLocks noChangeAspect="1"/>
          </p:cNvPicPr>
          <p:nvPr/>
        </p:nvPicPr>
        <p:blipFill>
          <a:blip r:embed="rId3"/>
          <a:stretch>
            <a:fillRect/>
          </a:stretch>
        </p:blipFill>
        <p:spPr>
          <a:xfrm>
            <a:off x="616449" y="1367194"/>
            <a:ext cx="8122460" cy="4839128"/>
          </a:xfrm>
          <a:prstGeom prst="rect">
            <a:avLst/>
          </a:prstGeom>
        </p:spPr>
      </p:pic>
    </p:spTree>
    <p:extLst>
      <p:ext uri="{BB962C8B-B14F-4D97-AF65-F5344CB8AC3E}">
        <p14:creationId xmlns:p14="http://schemas.microsoft.com/office/powerpoint/2010/main" val="75386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1170658"/>
            <a:ext cx="8877300" cy="5232202"/>
          </a:xfrm>
          <a:prstGeom prst="rect">
            <a:avLst/>
          </a:prstGeom>
          <a:noFill/>
          <a:ln>
            <a:noFill/>
          </a:ln>
        </p:spPr>
        <p:txBody>
          <a:bodyPr spcFirstLastPara="1" wrap="square" lIns="0" tIns="0" rIns="0" bIns="0" anchor="ctr" anchorCtr="0">
            <a:spAutoFit/>
          </a:bodyPr>
          <a:lstStyle/>
          <a:p>
            <a:pPr marL="0" indent="0">
              <a:spcBef>
                <a:spcPts val="0"/>
              </a:spcBef>
              <a:buClr>
                <a:schemeClr val="dk1"/>
              </a:buClr>
              <a:buSzPts val="2000"/>
            </a:pPr>
            <a:r>
              <a:rPr lang="en-US" sz="2000" b="1" dirty="0">
                <a:solidFill>
                  <a:srgbClr val="C00000"/>
                </a:solidFill>
              </a:rPr>
              <a:t>RESULTS</a:t>
            </a:r>
            <a:endParaRPr lang="en-US" sz="1600" b="1" dirty="0">
              <a:solidFill>
                <a:srgbClr val="C00000"/>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285750" lvl="0" indent="-285750" algn="l" rtl="0">
              <a:lnSpc>
                <a:spcPct val="100000"/>
              </a:lnSpc>
              <a:spcBef>
                <a:spcPts val="0"/>
              </a:spcBef>
              <a:spcAft>
                <a:spcPts val="0"/>
              </a:spcAft>
              <a:buClr>
                <a:schemeClr val="dk1"/>
              </a:buClr>
              <a:buSzPts val="2000"/>
              <a:buFont typeface="Wingdings" panose="05000000000000000000" pitchFamily="2" charset="2"/>
              <a:buChar char="Ø"/>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p:txBody>
      </p:sp>
      <p:pic>
        <p:nvPicPr>
          <p:cNvPr id="3" name="Picture 2">
            <a:extLst>
              <a:ext uri="{FF2B5EF4-FFF2-40B4-BE49-F238E27FC236}">
                <a16:creationId xmlns:a16="http://schemas.microsoft.com/office/drawing/2014/main" id="{CFA00C13-F18F-D153-857E-E4CC146BDD20}"/>
              </a:ext>
            </a:extLst>
          </p:cNvPr>
          <p:cNvPicPr>
            <a:picLocks noChangeAspect="1"/>
          </p:cNvPicPr>
          <p:nvPr/>
        </p:nvPicPr>
        <p:blipFill>
          <a:blip r:embed="rId3"/>
          <a:stretch>
            <a:fillRect/>
          </a:stretch>
        </p:blipFill>
        <p:spPr>
          <a:xfrm>
            <a:off x="688369" y="2075962"/>
            <a:ext cx="7828907" cy="3611380"/>
          </a:xfrm>
          <a:prstGeom prst="rect">
            <a:avLst/>
          </a:prstGeom>
        </p:spPr>
      </p:pic>
    </p:spTree>
    <p:extLst>
      <p:ext uri="{BB962C8B-B14F-4D97-AF65-F5344CB8AC3E}">
        <p14:creationId xmlns:p14="http://schemas.microsoft.com/office/powerpoint/2010/main" val="47532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1172194"/>
            <a:ext cx="8877300" cy="5229124"/>
          </a:xfrm>
          <a:prstGeom prst="rect">
            <a:avLst/>
          </a:prstGeom>
          <a:noFill/>
          <a:ln>
            <a:noFill/>
          </a:ln>
        </p:spPr>
        <p:txBody>
          <a:bodyPr spcFirstLastPara="1" wrap="square" lIns="0" tIns="0" rIns="0" bIns="0" anchor="ctr" anchorCtr="0">
            <a:spAutoFit/>
          </a:bodyPr>
          <a:lstStyle/>
          <a:p>
            <a:pPr marL="0" lvl="0" indent="0" rtl="0">
              <a:lnSpc>
                <a:spcPct val="115000"/>
              </a:lnSpc>
              <a:spcBef>
                <a:spcPts val="0"/>
              </a:spcBef>
              <a:spcAft>
                <a:spcPts val="0"/>
              </a:spcAft>
              <a:buClr>
                <a:schemeClr val="dk1"/>
              </a:buClr>
              <a:buSzPts val="1100"/>
            </a:pPr>
            <a:r>
              <a:rPr lang="en-US" sz="2000" b="1" dirty="0">
                <a:solidFill>
                  <a:srgbClr val="C00000"/>
                </a:solidFill>
                <a:latin typeface="Helvetica Neue" panose="020B0604020202020204" charset="0"/>
                <a:ea typeface="Times New Roman"/>
                <a:cs typeface="Times New Roman"/>
                <a:sym typeface="Times New Roman"/>
              </a:rPr>
              <a:t>PLAN OF ACTION</a:t>
            </a: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0" lvl="0" indent="0" algn="l" rtl="0">
              <a:lnSpc>
                <a:spcPct val="100000"/>
              </a:lnSpc>
              <a:spcBef>
                <a:spcPts val="0"/>
              </a:spcBef>
              <a:spcAft>
                <a:spcPts val="0"/>
              </a:spcAft>
              <a:buClr>
                <a:schemeClr val="dk1"/>
              </a:buClr>
              <a:buSzPts val="2000"/>
            </a:pPr>
            <a:endParaRPr lang="en-US" sz="1600" dirty="0">
              <a:solidFill>
                <a:schemeClr val="dk1"/>
              </a:solidFill>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r>
              <a:rPr lang="en-US" sz="1600" dirty="0">
                <a:solidFill>
                  <a:schemeClr val="dk1"/>
                </a:solidFill>
                <a:latin typeface="Helvetica Neue" panose="020B0604020202020204" charset="0"/>
                <a:ea typeface="Times New Roman"/>
                <a:cs typeface="Times New Roman"/>
                <a:sym typeface="Times New Roman"/>
              </a:rPr>
              <a:t>Retrieve the results from literature review II.</a:t>
            </a: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Data Collection</a:t>
            </a:r>
            <a:r>
              <a:rPr lang="en-US" sz="1600" dirty="0">
                <a:solidFill>
                  <a:schemeClr val="dk1"/>
                </a:solidFill>
                <a:latin typeface="Helvetica Neue" panose="020B0604020202020204" charset="0"/>
                <a:ea typeface="Times New Roman"/>
                <a:cs typeface="Times New Roman"/>
                <a:sym typeface="Times New Roman"/>
              </a:rPr>
              <a:t>: Currently, 3 years of data have been used, and we will extend it for the larger dataset.</a:t>
            </a: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Feature Engineering</a:t>
            </a:r>
            <a:r>
              <a:rPr lang="en-US" sz="1600" dirty="0">
                <a:solidFill>
                  <a:schemeClr val="dk1"/>
                </a:solidFill>
                <a:latin typeface="Helvetica Neue" panose="020B0604020202020204" charset="0"/>
                <a:ea typeface="Times New Roman"/>
                <a:cs typeface="Times New Roman"/>
                <a:sym typeface="Times New Roman"/>
              </a:rPr>
              <a:t>: Many possible features such as Coin rating, </a:t>
            </a:r>
            <a:r>
              <a:rPr lang="en-US" sz="1600" dirty="0" err="1">
                <a:solidFill>
                  <a:schemeClr val="dk1"/>
                </a:solidFill>
                <a:latin typeface="Helvetica Neue" panose="020B0604020202020204" charset="0"/>
                <a:ea typeface="Times New Roman"/>
                <a:cs typeface="Times New Roman"/>
                <a:sym typeface="Times New Roman"/>
              </a:rPr>
              <a:t>isPenny</a:t>
            </a:r>
            <a:r>
              <a:rPr lang="en-US" sz="1600" dirty="0">
                <a:solidFill>
                  <a:schemeClr val="dk1"/>
                </a:solidFill>
                <a:latin typeface="Helvetica Neue" panose="020B0604020202020204" charset="0"/>
                <a:ea typeface="Times New Roman"/>
                <a:cs typeface="Times New Roman"/>
                <a:sym typeface="Times New Roman"/>
              </a:rPr>
              <a:t>, channel region, </a:t>
            </a:r>
            <a:r>
              <a:rPr lang="en-US" sz="1600" dirty="0" err="1">
                <a:solidFill>
                  <a:schemeClr val="dk1"/>
                </a:solidFill>
                <a:latin typeface="Helvetica Neue" panose="020B0604020202020204" charset="0"/>
                <a:ea typeface="Times New Roman"/>
                <a:cs typeface="Times New Roman"/>
                <a:sym typeface="Times New Roman"/>
              </a:rPr>
              <a:t>etc</a:t>
            </a:r>
            <a:r>
              <a:rPr lang="en-US" sz="1600" dirty="0">
                <a:solidFill>
                  <a:schemeClr val="dk1"/>
                </a:solidFill>
                <a:latin typeface="Helvetica Neue" panose="020B0604020202020204" charset="0"/>
                <a:ea typeface="Times New Roman"/>
                <a:cs typeface="Times New Roman"/>
                <a:sym typeface="Times New Roman"/>
              </a:rPr>
              <a:t>, can be included.</a:t>
            </a: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Models</a:t>
            </a:r>
            <a:r>
              <a:rPr lang="en-US" sz="1600" dirty="0">
                <a:solidFill>
                  <a:schemeClr val="dk1"/>
                </a:solidFill>
                <a:latin typeface="Helvetica Neue" panose="020B0604020202020204" charset="0"/>
                <a:ea typeface="Times New Roman"/>
                <a:cs typeface="Times New Roman"/>
                <a:sym typeface="Times New Roman"/>
              </a:rPr>
              <a:t>: Instead of SSN, we will look for other models or </a:t>
            </a:r>
            <a:r>
              <a:rPr lang="en-US" sz="1600">
                <a:solidFill>
                  <a:schemeClr val="dk1"/>
                </a:solidFill>
                <a:latin typeface="Helvetica Neue" panose="020B0604020202020204" charset="0"/>
                <a:ea typeface="Times New Roman"/>
                <a:cs typeface="Times New Roman"/>
                <a:sym typeface="Times New Roman"/>
              </a:rPr>
              <a:t>methodology as </a:t>
            </a:r>
            <a:r>
              <a:rPr lang="en-US" sz="1600" dirty="0">
                <a:solidFill>
                  <a:schemeClr val="dk1"/>
                </a:solidFill>
                <a:latin typeface="Helvetica Neue" panose="020B0604020202020204" charset="0"/>
                <a:ea typeface="Times New Roman"/>
                <a:cs typeface="Times New Roman"/>
                <a:sym typeface="Times New Roman"/>
              </a:rPr>
              <a:t>well.</a:t>
            </a: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Predictions</a:t>
            </a:r>
            <a:r>
              <a:rPr lang="en-US" sz="1600" dirty="0">
                <a:solidFill>
                  <a:schemeClr val="dk1"/>
                </a:solidFill>
                <a:latin typeface="Helvetica Neue" panose="020B0604020202020204" charset="0"/>
                <a:ea typeface="Times New Roman"/>
                <a:cs typeface="Times New Roman"/>
                <a:sym typeface="Times New Roman"/>
              </a:rPr>
              <a:t>: We will not only predict the target coin but also try to predict time interval of next pump-dump event and expected gain or loss.</a:t>
            </a: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p:txBody>
      </p:sp>
    </p:spTree>
    <p:extLst>
      <p:ext uri="{BB962C8B-B14F-4D97-AF65-F5344CB8AC3E}">
        <p14:creationId xmlns:p14="http://schemas.microsoft.com/office/powerpoint/2010/main" val="183237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d17a594bc2_0_14"/>
          <p:cNvSpPr txBox="1">
            <a:spLocks noGrp="1"/>
          </p:cNvSpPr>
          <p:nvPr>
            <p:ph type="body" idx="2"/>
          </p:nvPr>
        </p:nvSpPr>
        <p:spPr>
          <a:xfrm>
            <a:off x="120650" y="616661"/>
            <a:ext cx="8877300" cy="6340197"/>
          </a:xfrm>
          <a:prstGeom prst="rect">
            <a:avLst/>
          </a:prstGeom>
          <a:noFill/>
          <a:ln>
            <a:noFill/>
          </a:ln>
        </p:spPr>
        <p:txBody>
          <a:bodyPr spcFirstLastPara="1" wrap="square" lIns="0" tIns="0" rIns="0" bIns="0" anchor="ctr" anchorCtr="0">
            <a:spAutoFit/>
          </a:bodyPr>
          <a:lstStyle/>
          <a:p>
            <a:pPr marL="0" indent="0" algn="l">
              <a:spcBef>
                <a:spcPts val="0"/>
              </a:spcBef>
              <a:buClr>
                <a:schemeClr val="dk1"/>
              </a:buClr>
              <a:buSzPts val="2000"/>
            </a:pPr>
            <a:endParaRPr lang="en-US" sz="1600" dirty="0">
              <a:solidFill>
                <a:schemeClr val="tx1"/>
              </a:solidFill>
            </a:endParaRPr>
          </a:p>
          <a:p>
            <a:pPr marL="0" indent="0" algn="l">
              <a:spcBef>
                <a:spcPts val="0"/>
              </a:spcBef>
              <a:buClr>
                <a:schemeClr val="dk1"/>
              </a:buClr>
              <a:buSzPts val="2000"/>
            </a:pPr>
            <a:endParaRPr lang="en-US" sz="1600" dirty="0">
              <a:solidFill>
                <a:schemeClr val="tx1"/>
              </a:solidFill>
            </a:endParaRPr>
          </a:p>
          <a:p>
            <a:pPr marL="0" indent="0">
              <a:spcBef>
                <a:spcPts val="0"/>
              </a:spcBef>
              <a:buClr>
                <a:schemeClr val="dk1"/>
              </a:buClr>
              <a:buSzPts val="2000"/>
            </a:pPr>
            <a:r>
              <a:rPr lang="en-US" sz="2000" b="1" dirty="0">
                <a:solidFill>
                  <a:srgbClr val="C00000"/>
                </a:solidFill>
              </a:rPr>
              <a:t> </a:t>
            </a:r>
          </a:p>
          <a:p>
            <a:pPr marL="0" indent="0">
              <a:spcBef>
                <a:spcPts val="0"/>
              </a:spcBef>
              <a:buClr>
                <a:schemeClr val="dk1"/>
              </a:buClr>
              <a:buSzPts val="2000"/>
            </a:pPr>
            <a:endParaRPr lang="en-US" sz="1600" b="1" dirty="0">
              <a:solidFill>
                <a:srgbClr val="C00000"/>
              </a:solidFill>
              <a:latin typeface="Helvetica Neue" panose="020B0604020202020204" charset="0"/>
            </a:endParaRPr>
          </a:p>
          <a:p>
            <a:pPr marL="285750" indent="-285750" algn="l">
              <a:spcBef>
                <a:spcPts val="0"/>
              </a:spcBef>
              <a:buClr>
                <a:schemeClr val="dk1"/>
              </a:buClr>
              <a:buSzPts val="2000"/>
              <a:buFont typeface="Wingdings" panose="05000000000000000000" pitchFamily="2" charset="2"/>
              <a:buChar char="Ø"/>
            </a:pPr>
            <a:endParaRPr lang="en-US" sz="1600" dirty="0">
              <a:solidFill>
                <a:schemeClr val="tx1"/>
              </a:solidFill>
              <a:latin typeface="Helvetica Neue" panose="020B0604020202020204" charset="0"/>
            </a:endParaRPr>
          </a:p>
          <a:p>
            <a:pPr marL="285750" indent="-285750" algn="l">
              <a:spcBef>
                <a:spcPts val="0"/>
              </a:spcBef>
              <a:buClr>
                <a:schemeClr val="dk1"/>
              </a:buClr>
              <a:buSzPct val="100000"/>
              <a:buFont typeface="Wingdings" panose="05000000000000000000" pitchFamily="2" charset="2"/>
              <a:buChar char="Ø"/>
            </a:pPr>
            <a:r>
              <a:rPr lang="en-US" sz="1600" b="1" dirty="0">
                <a:solidFill>
                  <a:schemeClr val="tx1"/>
                </a:solidFill>
                <a:latin typeface="Helvetica Neue" panose="020B0604020202020204" charset="0"/>
              </a:rPr>
              <a:t>Objective</a:t>
            </a:r>
          </a:p>
          <a:p>
            <a:pPr marL="285750" indent="-285750" algn="l">
              <a:spcBef>
                <a:spcPts val="0"/>
              </a:spcBef>
              <a:buClr>
                <a:schemeClr val="dk1"/>
              </a:buClr>
              <a:buSzPct val="100000"/>
              <a:buFont typeface="Wingdings" panose="05000000000000000000" pitchFamily="2" charset="2"/>
              <a:buChar char="Ø"/>
            </a:pPr>
            <a:r>
              <a:rPr lang="en-US" sz="1600" dirty="0">
                <a:solidFill>
                  <a:schemeClr val="tx1"/>
                </a:solidFill>
                <a:latin typeface="Helvetica Neue" panose="020B0604020202020204" charset="0"/>
              </a:rPr>
              <a:t>To detect market manipulation and returns.</a:t>
            </a:r>
          </a:p>
          <a:p>
            <a:pPr marL="285750" indent="-285750" algn="l">
              <a:spcBef>
                <a:spcPts val="0"/>
              </a:spcBef>
              <a:buClr>
                <a:schemeClr val="dk1"/>
              </a:buClr>
              <a:buSzPct val="100000"/>
              <a:buFont typeface="Wingdings" panose="05000000000000000000" pitchFamily="2" charset="2"/>
              <a:buChar char="Ø"/>
            </a:pPr>
            <a:endParaRPr lang="en-US" sz="1600" dirty="0">
              <a:solidFill>
                <a:schemeClr val="tx1"/>
              </a:solidFill>
              <a:latin typeface="Helvetica Neue" panose="020B0604020202020204" charset="0"/>
            </a:endParaRPr>
          </a:p>
          <a:p>
            <a:pPr marL="285750" indent="-285750" algn="l">
              <a:spcBef>
                <a:spcPts val="0"/>
              </a:spcBef>
              <a:buClr>
                <a:schemeClr val="dk1"/>
              </a:buClr>
              <a:buSzPct val="100000"/>
              <a:buFont typeface="Wingdings" panose="05000000000000000000" pitchFamily="2" charset="2"/>
              <a:buChar char="Ø"/>
            </a:pPr>
            <a:endParaRPr lang="en-US" sz="1600" dirty="0">
              <a:solidFill>
                <a:schemeClr val="tx1"/>
              </a:solidFill>
              <a:latin typeface="Helvetica Neue" panose="020B0604020202020204" charset="0"/>
            </a:endParaRPr>
          </a:p>
          <a:p>
            <a:pPr marL="285750" indent="-285750" algn="l">
              <a:spcBef>
                <a:spcPts val="0"/>
              </a:spcBef>
              <a:buClr>
                <a:schemeClr val="dk1"/>
              </a:buClr>
              <a:buSzPct val="100000"/>
              <a:buFont typeface="Wingdings" panose="05000000000000000000" pitchFamily="2" charset="2"/>
              <a:buChar char="Ø"/>
            </a:pPr>
            <a:r>
              <a:rPr lang="en-US" sz="1600" b="1" dirty="0">
                <a:solidFill>
                  <a:schemeClr val="tx1"/>
                </a:solidFill>
                <a:latin typeface="Helvetica Neue" panose="020B0604020202020204" charset="0"/>
              </a:rPr>
              <a:t>Relevance and importance</a:t>
            </a:r>
            <a:endParaRPr lang="en-US" sz="1600" b="1" dirty="0">
              <a:solidFill>
                <a:schemeClr val="dk1"/>
              </a:solidFill>
              <a:latin typeface="Helvetica Neue" panose="020B0604020202020204" charset="0"/>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Investment Return</a:t>
            </a:r>
            <a:r>
              <a:rPr lang="en-US" sz="1600" dirty="0">
                <a:solidFill>
                  <a:schemeClr val="dk1"/>
                </a:solidFill>
                <a:latin typeface="Helvetica Neue" panose="020B0604020202020204" charset="0"/>
                <a:ea typeface="Times New Roman"/>
                <a:cs typeface="Times New Roman"/>
                <a:sym typeface="Times New Roman"/>
              </a:rPr>
              <a:t>: If we buy coins with higher pump probability and ignore others, the higher the returns.</a:t>
            </a:r>
          </a:p>
          <a:p>
            <a:pPr marL="285750" indent="-285750" algn="just">
              <a:lnSpc>
                <a:spcPct val="115000"/>
              </a:lnSpc>
              <a:spcBef>
                <a:spcPts val="0"/>
              </a:spcBef>
              <a:buClr>
                <a:schemeClr val="dk1"/>
              </a:buClr>
              <a:buSzPct val="100000"/>
              <a:buFont typeface="Wingdings" panose="05000000000000000000" pitchFamily="2" charset="2"/>
              <a:buChar char="Ø"/>
            </a:pPr>
            <a:r>
              <a:rPr lang="en-US" sz="1600" b="1" dirty="0">
                <a:solidFill>
                  <a:schemeClr val="tx1"/>
                </a:solidFill>
                <a:latin typeface="Helvetica Neue" panose="020B0604020202020204" charset="0"/>
              </a:rPr>
              <a:t>Protect Investor</a:t>
            </a:r>
            <a:r>
              <a:rPr lang="en-US" sz="1600" dirty="0">
                <a:solidFill>
                  <a:schemeClr val="tx1"/>
                </a:solidFill>
                <a:latin typeface="Helvetica Neue" panose="020B0604020202020204" charset="0"/>
              </a:rPr>
              <a:t> : Protecting investor from potential losses.</a:t>
            </a:r>
            <a:r>
              <a:rPr lang="en-US" sz="1600" b="1" dirty="0">
                <a:solidFill>
                  <a:schemeClr val="dk1"/>
                </a:solidFill>
                <a:latin typeface="Helvetica Neue" panose="020B0604020202020204" charset="0"/>
                <a:ea typeface="Times New Roman"/>
                <a:cs typeface="Times New Roman"/>
                <a:sym typeface="Times New Roman"/>
              </a:rPr>
              <a:t>  </a:t>
            </a: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b="1" dirty="0">
              <a:solidFill>
                <a:schemeClr val="dk1"/>
              </a:solidFill>
              <a:latin typeface="Helvetica Neue" panose="020B0604020202020204" charset="0"/>
              <a:ea typeface="Times New Roman"/>
              <a:cs typeface="Times New Roman"/>
              <a:sym typeface="Times New Roman"/>
            </a:endParaRP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b="1" dirty="0">
              <a:solidFill>
                <a:schemeClr val="dk1"/>
              </a:solidFill>
              <a:latin typeface="Helvetica Neue" panose="020B0604020202020204" charset="0"/>
              <a:ea typeface="Times New Roman"/>
              <a:cs typeface="Times New Roman"/>
              <a:sym typeface="Times New Roman"/>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Team skills &amp; expertise</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Skills</a:t>
            </a:r>
            <a:r>
              <a:rPr lang="en-US" sz="1600" dirty="0">
                <a:solidFill>
                  <a:schemeClr val="dk1"/>
                </a:solidFill>
                <a:latin typeface="Helvetica Neue" panose="020B0604020202020204" charset="0"/>
                <a:ea typeface="Times New Roman"/>
                <a:cs typeface="Times New Roman"/>
                <a:sym typeface="Times New Roman"/>
              </a:rPr>
              <a:t>: Finance, Programming, Data gathering &amp; Database, ML/AI, and  Research.</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Experiences</a:t>
            </a:r>
            <a:r>
              <a:rPr lang="en-US" sz="1600" dirty="0">
                <a:solidFill>
                  <a:schemeClr val="dk1"/>
                </a:solidFill>
                <a:latin typeface="Helvetica Neue" panose="020B0604020202020204" charset="0"/>
                <a:ea typeface="Times New Roman"/>
                <a:cs typeface="Times New Roman"/>
                <a:sym typeface="Times New Roman"/>
              </a:rPr>
              <a:t>: Several years of experience in the industry.</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cs typeface="Times New Roman"/>
                <a:sym typeface="Times New Roman"/>
              </a:rPr>
              <a:t>Team Member : Ajeet Rai</a:t>
            </a: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US" sz="1600" dirty="0">
              <a:solidFill>
                <a:schemeClr val="dk1"/>
              </a:solidFill>
            </a:endParaRPr>
          </a:p>
          <a:p>
            <a:pPr marL="0" lvl="0" indent="0" algn="l" rtl="0">
              <a:lnSpc>
                <a:spcPct val="100000"/>
              </a:lnSpc>
              <a:spcBef>
                <a:spcPts val="0"/>
              </a:spcBef>
              <a:spcAft>
                <a:spcPts val="0"/>
              </a:spcAft>
              <a:buClr>
                <a:schemeClr val="dk1"/>
              </a:buClr>
              <a:buSzPts val="2000"/>
              <a:buNone/>
            </a:pPr>
            <a:endParaRPr lang="en-IN" sz="1600" dirty="0">
              <a:solidFill>
                <a:schemeClr val="dk1"/>
              </a:solidFill>
            </a:endParaRPr>
          </a:p>
        </p:txBody>
      </p:sp>
    </p:spTree>
    <p:extLst>
      <p:ext uri="{BB962C8B-B14F-4D97-AF65-F5344CB8AC3E}">
        <p14:creationId xmlns:p14="http://schemas.microsoft.com/office/powerpoint/2010/main" val="2343749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d1a612ba16_0_110"/>
          <p:cNvSpPr txBox="1">
            <a:spLocks noGrp="1"/>
          </p:cNvSpPr>
          <p:nvPr>
            <p:ph type="body" idx="2"/>
          </p:nvPr>
        </p:nvSpPr>
        <p:spPr>
          <a:xfrm>
            <a:off x="457200" y="1066800"/>
            <a:ext cx="8229600" cy="5211900"/>
          </a:xfrm>
          <a:prstGeom prst="rect">
            <a:avLst/>
          </a:prstGeom>
        </p:spPr>
        <p:txBody>
          <a:bodyPr spcFirstLastPara="1" wrap="square" lIns="0" tIns="0" rIns="0" bIns="0" anchor="ctr" anchorCtr="0">
            <a:noAutofit/>
          </a:bodyPr>
          <a:lstStyle/>
          <a:p>
            <a:pPr marL="0" lvl="0" indent="0" algn="ctr" rtl="0">
              <a:spcBef>
                <a:spcPts val="880"/>
              </a:spcBef>
              <a:spcAft>
                <a:spcPts val="0"/>
              </a:spcAft>
              <a:buNone/>
            </a:pPr>
            <a:r>
              <a:rPr lang="en-US" sz="2000" b="1" dirty="0">
                <a:solidFill>
                  <a:srgbClr val="C00000"/>
                </a:solidFill>
                <a:latin typeface="Helvetica Neue" panose="020B0604020202020204" charset="0"/>
              </a:rPr>
              <a:t>REFERENCES</a:t>
            </a:r>
            <a:endParaRPr sz="1600" b="1" dirty="0">
              <a:solidFill>
                <a:srgbClr val="C00000"/>
              </a:solidFill>
              <a:latin typeface="Helvetica Neue" panose="020B0604020202020204" charset="0"/>
            </a:endParaRPr>
          </a:p>
          <a:p>
            <a:pPr marL="0" lvl="0" indent="0" algn="l" rtl="0">
              <a:lnSpc>
                <a:spcPct val="115000"/>
              </a:lnSpc>
              <a:spcBef>
                <a:spcPts val="0"/>
              </a:spcBef>
              <a:spcAft>
                <a:spcPts val="0"/>
              </a:spcAft>
              <a:buClr>
                <a:schemeClr val="dk1"/>
              </a:buClr>
              <a:buSzPts val="1100"/>
              <a:buFont typeface="Arial"/>
              <a:buNone/>
            </a:pPr>
            <a:endParaRPr sz="1600" b="1" dirty="0">
              <a:solidFill>
                <a:schemeClr val="dk1"/>
              </a:solidFill>
              <a:latin typeface="Helvetica Neue" panose="020B0604020202020204" charset="0"/>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Char char="➢"/>
            </a:pPr>
            <a:r>
              <a:rPr lang="en-US" sz="1600" dirty="0">
                <a:solidFill>
                  <a:schemeClr val="dk1"/>
                </a:solidFill>
                <a:latin typeface="Helvetica Neue" panose="020B0604020202020204" charset="0"/>
              </a:rPr>
              <a:t>Telethon </a:t>
            </a:r>
            <a:r>
              <a:rPr lang="en-US" sz="1600" dirty="0" err="1">
                <a:solidFill>
                  <a:schemeClr val="dk1"/>
                </a:solidFill>
                <a:latin typeface="Helvetica Neue" panose="020B0604020202020204" charset="0"/>
              </a:rPr>
              <a:t>api</a:t>
            </a:r>
            <a:r>
              <a:rPr lang="en-US" sz="1600" dirty="0">
                <a:solidFill>
                  <a:schemeClr val="dk1"/>
                </a:solidFill>
                <a:latin typeface="Helvetica Neue" panose="020B0604020202020204" charset="0"/>
              </a:rPr>
              <a:t>. https://docs.telethon.dev</a:t>
            </a:r>
          </a:p>
          <a:p>
            <a:pPr marL="457200" lvl="0" indent="-336550" algn="l" rtl="0">
              <a:lnSpc>
                <a:spcPct val="115000"/>
              </a:lnSpc>
              <a:spcBef>
                <a:spcPts val="0"/>
              </a:spcBef>
              <a:spcAft>
                <a:spcPts val="0"/>
              </a:spcAft>
              <a:buClr>
                <a:schemeClr val="dk1"/>
              </a:buClr>
              <a:buSzPts val="1700"/>
              <a:buChar char="➢"/>
            </a:pPr>
            <a:r>
              <a:rPr lang="en-US" sz="1600" dirty="0">
                <a:solidFill>
                  <a:schemeClr val="dk1"/>
                </a:solidFill>
                <a:latin typeface="Helvetica Neue" panose="020B0604020202020204" charset="0"/>
              </a:rPr>
              <a:t>J. Hamrick, F. </a:t>
            </a:r>
            <a:r>
              <a:rPr lang="en-US" sz="1600" dirty="0" err="1">
                <a:solidFill>
                  <a:schemeClr val="dk1"/>
                </a:solidFill>
                <a:latin typeface="Helvetica Neue" panose="020B0604020202020204" charset="0"/>
              </a:rPr>
              <a:t>Rouhi</a:t>
            </a:r>
            <a:r>
              <a:rPr lang="en-US" sz="1600" dirty="0">
                <a:solidFill>
                  <a:schemeClr val="dk1"/>
                </a:solidFill>
                <a:latin typeface="Helvetica Neue" panose="020B0604020202020204" charset="0"/>
              </a:rPr>
              <a:t>, A. Mukherjee, A. Feder, N. </a:t>
            </a:r>
            <a:r>
              <a:rPr lang="en-US" sz="1600" dirty="0" err="1">
                <a:solidFill>
                  <a:schemeClr val="dk1"/>
                </a:solidFill>
                <a:latin typeface="Helvetica Neue" panose="020B0604020202020204" charset="0"/>
              </a:rPr>
              <a:t>Gandal</a:t>
            </a:r>
            <a:r>
              <a:rPr lang="en-US" sz="1600" dirty="0">
                <a:solidFill>
                  <a:schemeClr val="dk1"/>
                </a:solidFill>
                <a:latin typeface="Helvetica Neue" panose="020B0604020202020204" charset="0"/>
              </a:rPr>
              <a:t>, T. Moore, and M. </a:t>
            </a:r>
            <a:r>
              <a:rPr lang="en-US" sz="1600" dirty="0" err="1">
                <a:solidFill>
                  <a:schemeClr val="dk1"/>
                </a:solidFill>
                <a:latin typeface="Helvetica Neue" panose="020B0604020202020204" charset="0"/>
              </a:rPr>
              <a:t>Vasek</a:t>
            </a:r>
            <a:r>
              <a:rPr lang="en-US" sz="1600" dirty="0">
                <a:solidFill>
                  <a:schemeClr val="dk1"/>
                </a:solidFill>
                <a:latin typeface="Helvetica Neue" panose="020B0604020202020204" charset="0"/>
              </a:rPr>
              <a:t>. The economics of cryptocurrency pump and dump schemes. Available at SSRN3310307, 2018.</a:t>
            </a:r>
          </a:p>
          <a:p>
            <a:pPr marL="457200" lvl="0" indent="-336550" algn="l" rtl="0">
              <a:lnSpc>
                <a:spcPct val="115000"/>
              </a:lnSpc>
              <a:spcBef>
                <a:spcPts val="0"/>
              </a:spcBef>
              <a:spcAft>
                <a:spcPts val="0"/>
              </a:spcAft>
              <a:buClr>
                <a:schemeClr val="dk1"/>
              </a:buClr>
              <a:buSzPts val="1700"/>
              <a:buChar char="➢"/>
            </a:pPr>
            <a:r>
              <a:rPr lang="en-US" sz="1600" dirty="0">
                <a:solidFill>
                  <a:schemeClr val="dk1"/>
                </a:solidFill>
                <a:latin typeface="Helvetica Neue" panose="020B0604020202020204" charset="0"/>
              </a:rPr>
              <a:t>M. La </a:t>
            </a:r>
            <a:r>
              <a:rPr lang="en-US" sz="1600" dirty="0" err="1">
                <a:solidFill>
                  <a:schemeClr val="dk1"/>
                </a:solidFill>
                <a:latin typeface="Helvetica Neue" panose="020B0604020202020204" charset="0"/>
              </a:rPr>
              <a:t>Morgia</a:t>
            </a:r>
            <a:r>
              <a:rPr lang="en-US" sz="1600" dirty="0">
                <a:solidFill>
                  <a:schemeClr val="dk1"/>
                </a:solidFill>
                <a:latin typeface="Helvetica Neue" panose="020B0604020202020204" charset="0"/>
              </a:rPr>
              <a:t>, A. Mei, F. Sassi, and J. </a:t>
            </a:r>
            <a:r>
              <a:rPr lang="en-US" sz="1600" dirty="0" err="1">
                <a:solidFill>
                  <a:schemeClr val="dk1"/>
                </a:solidFill>
                <a:latin typeface="Helvetica Neue" panose="020B0604020202020204" charset="0"/>
              </a:rPr>
              <a:t>Stefa</a:t>
            </a:r>
            <a:r>
              <a:rPr lang="en-US" sz="1600" dirty="0">
                <a:solidFill>
                  <a:schemeClr val="dk1"/>
                </a:solidFill>
                <a:latin typeface="Helvetica Neue" panose="020B0604020202020204" charset="0"/>
              </a:rPr>
              <a:t>. Pump and dumps in the bitcoin era: Real time detection of cryptocurrency market manipulations. In 2020 29</a:t>
            </a:r>
            <a:r>
              <a:rPr lang="en-US" sz="1600" baseline="30000" dirty="0">
                <a:solidFill>
                  <a:schemeClr val="dk1"/>
                </a:solidFill>
                <a:latin typeface="Helvetica Neue" panose="020B0604020202020204" charset="0"/>
              </a:rPr>
              <a:t>th</a:t>
            </a:r>
            <a:r>
              <a:rPr lang="en-US" sz="1600" dirty="0">
                <a:solidFill>
                  <a:schemeClr val="dk1"/>
                </a:solidFill>
                <a:latin typeface="Helvetica Neue" panose="020B0604020202020204" charset="0"/>
              </a:rPr>
              <a:t> International Conference on Computer Communications and Networks (ICCCN), pages 1–9. IEEE, 2020.</a:t>
            </a:r>
          </a:p>
          <a:p>
            <a:pPr marL="457200" lvl="0" indent="-336550" algn="l" rtl="0">
              <a:lnSpc>
                <a:spcPct val="115000"/>
              </a:lnSpc>
              <a:spcBef>
                <a:spcPts val="0"/>
              </a:spcBef>
              <a:spcAft>
                <a:spcPts val="0"/>
              </a:spcAft>
              <a:buClr>
                <a:schemeClr val="dk1"/>
              </a:buClr>
              <a:buSzPts val="1700"/>
              <a:buChar char="➢"/>
            </a:pPr>
            <a:r>
              <a:rPr lang="en-US" sz="1600" dirty="0" err="1">
                <a:solidFill>
                  <a:schemeClr val="dk1"/>
                </a:solidFill>
                <a:latin typeface="Helvetica Neue" panose="020B0604020202020204" charset="0"/>
              </a:rPr>
              <a:t>Ccxt</a:t>
            </a:r>
            <a:r>
              <a:rPr lang="en-US" sz="1600" dirty="0">
                <a:solidFill>
                  <a:schemeClr val="dk1"/>
                </a:solidFill>
                <a:latin typeface="Helvetica Neue" panose="020B0604020202020204" charset="0"/>
              </a:rPr>
              <a:t>. (2018). </a:t>
            </a:r>
            <a:r>
              <a:rPr lang="en-US" sz="1600" dirty="0" err="1">
                <a:solidFill>
                  <a:schemeClr val="dk1"/>
                </a:solidFill>
                <a:latin typeface="Helvetica Neue" panose="020B0604020202020204" charset="0"/>
              </a:rPr>
              <a:t>ccxt</a:t>
            </a:r>
            <a:r>
              <a:rPr lang="en-US" sz="1600" dirty="0">
                <a:solidFill>
                  <a:schemeClr val="dk1"/>
                </a:solidFill>
                <a:latin typeface="Helvetica Neue" panose="020B0604020202020204" charset="0"/>
              </a:rPr>
              <a:t>/</a:t>
            </a:r>
            <a:r>
              <a:rPr lang="en-US" sz="1600" dirty="0" err="1">
                <a:solidFill>
                  <a:schemeClr val="dk1"/>
                </a:solidFill>
                <a:latin typeface="Helvetica Neue" panose="020B0604020202020204" charset="0"/>
              </a:rPr>
              <a:t>ccxt</a:t>
            </a:r>
            <a:r>
              <a:rPr lang="en-US" sz="1600" dirty="0">
                <a:solidFill>
                  <a:schemeClr val="dk1"/>
                </a:solidFill>
                <a:latin typeface="Helvetica Neue" panose="020B0604020202020204" charset="0"/>
              </a:rPr>
              <a:t>. Retrieved from https ://</a:t>
            </a:r>
            <a:r>
              <a:rPr lang="en-US" sz="1600" dirty="0" err="1">
                <a:solidFill>
                  <a:schemeClr val="dk1"/>
                </a:solidFill>
                <a:latin typeface="Helvetica Neue" panose="020B0604020202020204" charset="0"/>
              </a:rPr>
              <a:t>githu</a:t>
            </a:r>
            <a:r>
              <a:rPr lang="en-US" sz="1600" dirty="0">
                <a:solidFill>
                  <a:schemeClr val="dk1"/>
                </a:solidFill>
                <a:latin typeface="Helvetica Neue" panose="020B0604020202020204" charset="0"/>
              </a:rPr>
              <a:t> b.com/</a:t>
            </a:r>
            <a:r>
              <a:rPr lang="en-US" sz="1600" dirty="0" err="1">
                <a:solidFill>
                  <a:schemeClr val="dk1"/>
                </a:solidFill>
                <a:latin typeface="Helvetica Neue" panose="020B0604020202020204" charset="0"/>
              </a:rPr>
              <a:t>ccxt</a:t>
            </a:r>
            <a:r>
              <a:rPr lang="en-US" sz="1600" dirty="0">
                <a:solidFill>
                  <a:schemeClr val="dk1"/>
                </a:solidFill>
                <a:latin typeface="Helvetica Neue" panose="020B0604020202020204" charset="0"/>
              </a:rPr>
              <a:t>/</a:t>
            </a:r>
            <a:r>
              <a:rPr lang="en-US" sz="1600" dirty="0" err="1">
                <a:solidFill>
                  <a:schemeClr val="dk1"/>
                </a:solidFill>
                <a:latin typeface="Helvetica Neue" panose="020B0604020202020204" charset="0"/>
              </a:rPr>
              <a:t>ccxt</a:t>
            </a:r>
            <a:r>
              <a:rPr lang="en-US" sz="1600" dirty="0">
                <a:solidFill>
                  <a:schemeClr val="dk1"/>
                </a:solidFill>
                <a:latin typeface="Helvetica Neue" panose="020B0604020202020204" charset="0"/>
              </a:rPr>
              <a:t>.</a:t>
            </a:r>
          </a:p>
          <a:p>
            <a:pPr marL="457200" lvl="0" indent="-336550" algn="l" rtl="0">
              <a:lnSpc>
                <a:spcPct val="115000"/>
              </a:lnSpc>
              <a:spcBef>
                <a:spcPts val="0"/>
              </a:spcBef>
              <a:spcAft>
                <a:spcPts val="0"/>
              </a:spcAft>
              <a:buClr>
                <a:schemeClr val="dk1"/>
              </a:buClr>
              <a:buSzPts val="1700"/>
              <a:buChar char="➢"/>
            </a:pPr>
            <a:r>
              <a:rPr lang="en-US" sz="1600" dirty="0">
                <a:solidFill>
                  <a:schemeClr val="dk1"/>
                </a:solidFill>
                <a:latin typeface="Helvetica Neue" panose="020B0604020202020204" charset="0"/>
              </a:rPr>
              <a:t>https://github.com/Bayi-Hu/Pump-and-Dump-Detection-on-Cryptocurrency/tree/master</a:t>
            </a:r>
          </a:p>
          <a:p>
            <a:pPr marL="457200" lvl="0" indent="-336550" algn="l" rtl="0">
              <a:lnSpc>
                <a:spcPct val="115000"/>
              </a:lnSpc>
              <a:spcBef>
                <a:spcPts val="0"/>
              </a:spcBef>
              <a:spcAft>
                <a:spcPts val="0"/>
              </a:spcAft>
              <a:buClr>
                <a:schemeClr val="dk1"/>
              </a:buClr>
              <a:buSzPts val="1700"/>
              <a:buChar char="➢"/>
            </a:pPr>
            <a:r>
              <a:rPr lang="en-US" sz="1600" dirty="0">
                <a:solidFill>
                  <a:schemeClr val="dk1"/>
                </a:solidFill>
                <a:latin typeface="Helvetica Neue" panose="020B0604020202020204" charset="0"/>
              </a:rPr>
              <a:t>A. Dhawan and T. J. </a:t>
            </a:r>
            <a:r>
              <a:rPr lang="en-US" sz="1600" dirty="0" err="1">
                <a:solidFill>
                  <a:schemeClr val="dk1"/>
                </a:solidFill>
                <a:latin typeface="Helvetica Neue" panose="020B0604020202020204" charset="0"/>
              </a:rPr>
              <a:t>Putnin,š</a:t>
            </a:r>
            <a:r>
              <a:rPr lang="en-US" sz="1600" dirty="0">
                <a:solidFill>
                  <a:schemeClr val="dk1"/>
                </a:solidFill>
                <a:latin typeface="Helvetica Neue" panose="020B0604020202020204" charset="0"/>
              </a:rPr>
              <a:t>. A new wolf in town? pump-and-dump manipulation in cryptocurrency markets. Pump-and-Dump Manipulation in Cryptocurrency Markets (November 17, 2020), 2020.</a:t>
            </a:r>
          </a:p>
          <a:p>
            <a:pPr marL="457200" lvl="0" indent="-336550" algn="l" rtl="0">
              <a:lnSpc>
                <a:spcPct val="115000"/>
              </a:lnSpc>
              <a:spcBef>
                <a:spcPts val="0"/>
              </a:spcBef>
              <a:spcAft>
                <a:spcPts val="0"/>
              </a:spcAft>
              <a:buClr>
                <a:schemeClr val="dk1"/>
              </a:buClr>
              <a:buSzPts val="1700"/>
              <a:buChar char="➢"/>
            </a:pPr>
            <a:endParaRPr lang="en-US" sz="1600" dirty="0">
              <a:solidFill>
                <a:schemeClr val="dk1"/>
              </a:solidFill>
              <a:latin typeface="Helvetica Neue" panose="020B0604020202020204" charset="0"/>
            </a:endParaRPr>
          </a:p>
          <a:p>
            <a:pPr marL="0" lvl="0" indent="0" algn="ctr" rtl="0">
              <a:spcBef>
                <a:spcPts val="880"/>
              </a:spcBef>
              <a:spcAft>
                <a:spcPts val="0"/>
              </a:spcAft>
              <a:buNone/>
            </a:pPr>
            <a:endParaRPr sz="1600" dirty="0">
              <a:latin typeface="Helvetica Neue"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d17a594bc2_0_2"/>
          <p:cNvSpPr txBox="1">
            <a:spLocks noGrp="1"/>
          </p:cNvSpPr>
          <p:nvPr>
            <p:ph type="body" idx="2"/>
          </p:nvPr>
        </p:nvSpPr>
        <p:spPr>
          <a:xfrm>
            <a:off x="46233" y="1053941"/>
            <a:ext cx="9051533" cy="5804666"/>
          </a:xfrm>
          <a:prstGeom prst="rect">
            <a:avLst/>
          </a:prstGeom>
          <a:noFill/>
          <a:ln>
            <a:noFill/>
          </a:ln>
        </p:spPr>
        <p:txBody>
          <a:bodyPr spcFirstLastPara="1" wrap="square" lIns="0" tIns="0" rIns="0" bIns="0" anchor="ctr" anchorCtr="0">
            <a:spAutoFit/>
          </a:bodyPr>
          <a:lstStyle/>
          <a:p>
            <a:pPr marL="457200" lvl="0" indent="0" algn="ctr" rtl="0">
              <a:lnSpc>
                <a:spcPct val="115000"/>
              </a:lnSpc>
              <a:spcBef>
                <a:spcPts val="0"/>
              </a:spcBef>
              <a:spcAft>
                <a:spcPts val="0"/>
              </a:spcAft>
              <a:buNone/>
            </a:pPr>
            <a:r>
              <a:rPr lang="en-IN" sz="2000" b="1" dirty="0">
                <a:solidFill>
                  <a:srgbClr val="990000"/>
                </a:solidFill>
              </a:rPr>
              <a:t>INTRODUCTION</a:t>
            </a:r>
          </a:p>
          <a:p>
            <a:pPr marL="457200" lvl="0" indent="0" algn="ctr" rtl="0">
              <a:lnSpc>
                <a:spcPct val="115000"/>
              </a:lnSpc>
              <a:spcBef>
                <a:spcPts val="0"/>
              </a:spcBef>
              <a:spcAft>
                <a:spcPts val="0"/>
              </a:spcAft>
              <a:buNone/>
            </a:pPr>
            <a:endParaRPr sz="1800" b="1" dirty="0">
              <a:solidFill>
                <a:schemeClr val="dk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dirty="0">
                <a:solidFill>
                  <a:schemeClr val="tx1"/>
                </a:solidFill>
              </a:rPr>
              <a:t>The project aims to predict pump and dump events in cryptocurrency markets.</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tx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dirty="0">
                <a:solidFill>
                  <a:schemeClr val="tx1"/>
                </a:solidFill>
              </a:rPr>
              <a:t>Manipulators artificially increase prices (pump) and then sell (dump), causing prices to fall. </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tx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dirty="0">
                <a:solidFill>
                  <a:schemeClr val="tx1"/>
                </a:solidFill>
              </a:rPr>
              <a:t>The goal is to detect early signs of such manipulation to protect investors from potential losses.</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tx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dirty="0">
                <a:solidFill>
                  <a:schemeClr val="tx1"/>
                </a:solidFill>
              </a:rPr>
              <a:t>The Securities and Exchange Board of India (Sebi) has slapped a fine of Rs 7.75 crore on 11 individuals for allegedly operating a 'pump and dump' scheme in the scrip of </a:t>
            </a:r>
            <a:r>
              <a:rPr lang="en-US" sz="1600" dirty="0" err="1">
                <a:solidFill>
                  <a:schemeClr val="tx1"/>
                </a:solidFill>
              </a:rPr>
              <a:t>Svarnim</a:t>
            </a:r>
            <a:r>
              <a:rPr lang="en-US" sz="1600" dirty="0">
                <a:solidFill>
                  <a:schemeClr val="tx1"/>
                </a:solidFill>
              </a:rPr>
              <a:t> Trade Udyog.</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tx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dirty="0">
                <a:solidFill>
                  <a:schemeClr val="tx1"/>
                </a:solidFill>
              </a:rPr>
              <a:t>An Instagram post a few months ago that encouraged people to invest in a particular stock, and the comments were filled with warnings about a potential pump-and-dump scheme.</a:t>
            </a: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0" lvl="0" indent="0" algn="ctr" rtl="0">
              <a:lnSpc>
                <a:spcPct val="115000"/>
              </a:lnSpc>
              <a:spcBef>
                <a:spcPts val="0"/>
              </a:spcBef>
              <a:spcAft>
                <a:spcPts val="0"/>
              </a:spcAft>
              <a:buNone/>
            </a:pPr>
            <a:endParaRPr lang="en-US" sz="18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lang="en-IN" sz="3200" b="1" dirty="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sz="32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d1a612ba16_0_103"/>
          <p:cNvSpPr txBox="1">
            <a:spLocks noGrp="1"/>
          </p:cNvSpPr>
          <p:nvPr>
            <p:ph type="body" idx="2"/>
          </p:nvPr>
        </p:nvSpPr>
        <p:spPr>
          <a:xfrm>
            <a:off x="457200" y="1066800"/>
            <a:ext cx="8229600" cy="5211900"/>
          </a:xfrm>
          <a:prstGeom prst="rect">
            <a:avLst/>
          </a:prstGeom>
        </p:spPr>
        <p:txBody>
          <a:bodyPr spcFirstLastPara="1" wrap="square" lIns="0" tIns="0" rIns="0" bIns="0" anchor="ctr" anchorCtr="0">
            <a:noAutofit/>
          </a:bodyPr>
          <a:lstStyle/>
          <a:p>
            <a:pPr marL="0" lvl="0" indent="0" algn="ctr" rtl="0">
              <a:spcBef>
                <a:spcPts val="880"/>
              </a:spcBef>
              <a:spcAft>
                <a:spcPts val="0"/>
              </a:spcAft>
              <a:buNone/>
            </a:pPr>
            <a:r>
              <a:rPr lang="en-US"/>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d17a594bc2_0_2"/>
          <p:cNvSpPr txBox="1">
            <a:spLocks noGrp="1"/>
          </p:cNvSpPr>
          <p:nvPr>
            <p:ph type="body" idx="2"/>
          </p:nvPr>
        </p:nvSpPr>
        <p:spPr>
          <a:xfrm>
            <a:off x="46233" y="1137293"/>
            <a:ext cx="9051533" cy="5637954"/>
          </a:xfrm>
          <a:prstGeom prst="rect">
            <a:avLst/>
          </a:prstGeom>
          <a:noFill/>
          <a:ln>
            <a:noFill/>
          </a:ln>
        </p:spPr>
        <p:txBody>
          <a:bodyPr spcFirstLastPara="1" wrap="square" lIns="0" tIns="0" rIns="0" bIns="0" anchor="ctr" anchorCtr="0">
            <a:spAutoFit/>
          </a:bodyPr>
          <a:lstStyle/>
          <a:p>
            <a:pPr marL="457200" lvl="0" indent="0" algn="ctr" rtl="0">
              <a:lnSpc>
                <a:spcPct val="115000"/>
              </a:lnSpc>
              <a:spcBef>
                <a:spcPts val="0"/>
              </a:spcBef>
              <a:spcAft>
                <a:spcPts val="0"/>
              </a:spcAft>
              <a:buNone/>
            </a:pPr>
            <a:r>
              <a:rPr lang="en-IN" sz="2000" b="1" dirty="0">
                <a:solidFill>
                  <a:srgbClr val="990000"/>
                </a:solidFill>
              </a:rPr>
              <a:t>PUMP AND DUMP</a:t>
            </a:r>
          </a:p>
          <a:p>
            <a:pPr marL="457200" lvl="0" indent="0" algn="ctr" rtl="0">
              <a:lnSpc>
                <a:spcPct val="115000"/>
              </a:lnSpc>
              <a:spcBef>
                <a:spcPts val="0"/>
              </a:spcBef>
              <a:spcAft>
                <a:spcPts val="0"/>
              </a:spcAft>
              <a:buNone/>
            </a:pPr>
            <a:endParaRPr sz="1800" b="1" dirty="0">
              <a:solidFill>
                <a:schemeClr val="dk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Initial Price: </a:t>
            </a:r>
            <a:r>
              <a:rPr lang="en-US" sz="1600" dirty="0">
                <a:solidFill>
                  <a:schemeClr val="dk1"/>
                </a:solidFill>
                <a:latin typeface="Helvetica Neue" panose="020B0604020202020204" charset="0"/>
                <a:ea typeface="Times New Roman"/>
                <a:cs typeface="Times New Roman"/>
                <a:sym typeface="Times New Roman"/>
              </a:rPr>
              <a:t>The price of cryptocurrencies with low volume starts at $100.</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Pump Phase</a:t>
            </a:r>
            <a:r>
              <a:rPr lang="en-US" sz="1600" dirty="0">
                <a:solidFill>
                  <a:schemeClr val="dk1"/>
                </a:solidFill>
                <a:latin typeface="Helvetica Neue" panose="020B0604020202020204" charset="0"/>
                <a:ea typeface="Times New Roman"/>
                <a:cs typeface="Times New Roman"/>
                <a:sym typeface="Times New Roman"/>
              </a:rPr>
              <a:t>: A group of people buy a large amount of the asset and promote it on social media.</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Price Surge</a:t>
            </a:r>
            <a:r>
              <a:rPr lang="en-US" sz="1600" dirty="0">
                <a:solidFill>
                  <a:schemeClr val="dk1"/>
                </a:solidFill>
                <a:latin typeface="Helvetica Neue" panose="020B0604020202020204" charset="0"/>
                <a:ea typeface="Times New Roman"/>
                <a:cs typeface="Times New Roman"/>
                <a:sym typeface="Times New Roman"/>
              </a:rPr>
              <a:t>: Due to the increased demand, the price rapidly increases from $100 to $110.</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Dump Phase</a:t>
            </a:r>
            <a:r>
              <a:rPr lang="en-US" sz="1600" dirty="0">
                <a:solidFill>
                  <a:schemeClr val="dk1"/>
                </a:solidFill>
                <a:latin typeface="Helvetica Neue" panose="020B0604020202020204" charset="0"/>
                <a:ea typeface="Times New Roman"/>
                <a:cs typeface="Times New Roman"/>
                <a:sym typeface="Times New Roman"/>
              </a:rPr>
              <a:t>: When the price reaches $110 the manipulators sell their stake.</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Price Crash</a:t>
            </a:r>
            <a:r>
              <a:rPr lang="en-US" sz="1600" dirty="0">
                <a:solidFill>
                  <a:schemeClr val="dk1"/>
                </a:solidFill>
                <a:latin typeface="Helvetica Neue" panose="020B0604020202020204" charset="0"/>
                <a:ea typeface="Times New Roman"/>
                <a:cs typeface="Times New Roman"/>
                <a:sym typeface="Times New Roman"/>
              </a:rPr>
              <a:t>: After the sell-off, the panic causes the price to rapidly drop to $90.</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Late Investors: </a:t>
            </a:r>
            <a:r>
              <a:rPr lang="en-US" sz="1600" dirty="0">
                <a:solidFill>
                  <a:schemeClr val="dk1"/>
                </a:solidFill>
                <a:latin typeface="Helvetica Neue" panose="020B0604020202020204" charset="0"/>
                <a:ea typeface="Times New Roman"/>
                <a:cs typeface="Times New Roman"/>
                <a:sym typeface="Times New Roman"/>
              </a:rPr>
              <a:t>Those who bought at $110 suffered losses.</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Outcome</a:t>
            </a:r>
            <a:r>
              <a:rPr lang="en-US" sz="1600" dirty="0">
                <a:solidFill>
                  <a:schemeClr val="dk1"/>
                </a:solidFill>
                <a:latin typeface="Helvetica Neue" panose="020B0604020202020204" charset="0"/>
                <a:ea typeface="Times New Roman"/>
                <a:cs typeface="Times New Roman"/>
                <a:sym typeface="Times New Roman"/>
              </a:rPr>
              <a:t>: The manipulator profits, while investors who invest late are stuck with the devalued asset.</a:t>
            </a:r>
            <a:endParaRPr sz="1600" dirty="0">
              <a:solidFill>
                <a:schemeClr val="dk1"/>
              </a:solidFill>
              <a:latin typeface="Helvetica Neue" panose="020B0604020202020204" charset="0"/>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l" rtl="0">
              <a:lnSpc>
                <a:spcPct val="100000"/>
              </a:lnSpc>
              <a:spcBef>
                <a:spcPts val="400"/>
              </a:spcBef>
              <a:spcAft>
                <a:spcPts val="0"/>
              </a:spcAft>
              <a:buClr>
                <a:srgbClr val="B60225"/>
              </a:buClr>
              <a:buSzPts val="2000"/>
              <a:buNone/>
            </a:pPr>
            <a:endParaRPr sz="2000" dirty="0">
              <a:solidFill>
                <a:schemeClr val="dk1"/>
              </a:solidFill>
            </a:endParaRPr>
          </a:p>
          <a:p>
            <a:pPr marL="0" lvl="0" indent="0" algn="ctr" rtl="0">
              <a:lnSpc>
                <a:spcPct val="115000"/>
              </a:lnSpc>
              <a:spcBef>
                <a:spcPts val="0"/>
              </a:spcBef>
              <a:spcAft>
                <a:spcPts val="0"/>
              </a:spcAft>
              <a:buNone/>
            </a:pPr>
            <a:r>
              <a:rPr lang="en-US" sz="1800" b="1" dirty="0">
                <a:solidFill>
                  <a:schemeClr val="dk1"/>
                </a:solidFill>
                <a:latin typeface="Times New Roman"/>
                <a:ea typeface="Times New Roman"/>
                <a:cs typeface="Times New Roman"/>
                <a:sym typeface="Times New Roman"/>
              </a:rPr>
              <a:t>   </a:t>
            </a:r>
            <a:endParaRPr sz="32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9705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C1753C-C87B-B8AD-0A36-F9628D449D0F}"/>
              </a:ext>
            </a:extLst>
          </p:cNvPr>
          <p:cNvSpPr>
            <a:spLocks noGrp="1"/>
          </p:cNvSpPr>
          <p:nvPr>
            <p:ph type="body" idx="2"/>
          </p:nvPr>
        </p:nvSpPr>
        <p:spPr>
          <a:xfrm>
            <a:off x="457200" y="1042827"/>
            <a:ext cx="8229600" cy="441789"/>
          </a:xfrm>
        </p:spPr>
        <p:txBody>
          <a:bodyPr/>
          <a:lstStyle/>
          <a:p>
            <a:pPr algn="ctr"/>
            <a:r>
              <a:rPr lang="en-IN" sz="2000" b="1" dirty="0"/>
              <a:t>RECENT PUMP- DUMP</a:t>
            </a:r>
          </a:p>
        </p:txBody>
      </p:sp>
      <p:pic>
        <p:nvPicPr>
          <p:cNvPr id="5" name="Picture 4">
            <a:extLst>
              <a:ext uri="{FF2B5EF4-FFF2-40B4-BE49-F238E27FC236}">
                <a16:creationId xmlns:a16="http://schemas.microsoft.com/office/drawing/2014/main" id="{B53B50D1-E110-D26E-A993-DDCC8DDF39F4}"/>
              </a:ext>
            </a:extLst>
          </p:cNvPr>
          <p:cNvPicPr>
            <a:picLocks noChangeAspect="1"/>
          </p:cNvPicPr>
          <p:nvPr/>
        </p:nvPicPr>
        <p:blipFill>
          <a:blip r:embed="rId2"/>
          <a:stretch>
            <a:fillRect/>
          </a:stretch>
        </p:blipFill>
        <p:spPr>
          <a:xfrm>
            <a:off x="31517" y="1542953"/>
            <a:ext cx="2140060" cy="1886047"/>
          </a:xfrm>
          <a:prstGeom prst="rect">
            <a:avLst/>
          </a:prstGeom>
        </p:spPr>
      </p:pic>
      <p:sp>
        <p:nvSpPr>
          <p:cNvPr id="7" name="Arrow: Right 6">
            <a:extLst>
              <a:ext uri="{FF2B5EF4-FFF2-40B4-BE49-F238E27FC236}">
                <a16:creationId xmlns:a16="http://schemas.microsoft.com/office/drawing/2014/main" id="{D64E3110-01A4-2626-0074-0DED1E66A7FF}"/>
              </a:ext>
            </a:extLst>
          </p:cNvPr>
          <p:cNvSpPr/>
          <p:nvPr/>
        </p:nvSpPr>
        <p:spPr>
          <a:xfrm>
            <a:off x="157028" y="2876764"/>
            <a:ext cx="4212405" cy="308224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indent="0" algn="ctr">
              <a:lnSpc>
                <a:spcPct val="115000"/>
              </a:lnSpc>
              <a:spcBef>
                <a:spcPts val="0"/>
              </a:spcBef>
            </a:pPr>
            <a:r>
              <a:rPr lang="en-US" sz="2400" b="1" dirty="0">
                <a:solidFill>
                  <a:schemeClr val="dk1"/>
                </a:solidFill>
                <a:latin typeface="Times New Roman"/>
                <a:ea typeface="Times New Roman"/>
                <a:cs typeface="Times New Roman"/>
                <a:sym typeface="Times New Roman"/>
              </a:rPr>
              <a:t>Pump and Dump event on 23</a:t>
            </a:r>
            <a:r>
              <a:rPr lang="en-US" sz="2400" b="1" baseline="30000" dirty="0">
                <a:solidFill>
                  <a:schemeClr val="dk1"/>
                </a:solidFill>
                <a:latin typeface="Times New Roman"/>
                <a:ea typeface="Times New Roman"/>
                <a:cs typeface="Times New Roman"/>
                <a:sym typeface="Times New Roman"/>
              </a:rPr>
              <a:t>rd</a:t>
            </a:r>
            <a:r>
              <a:rPr lang="en-US" sz="2400" b="1" dirty="0">
                <a:solidFill>
                  <a:schemeClr val="dk1"/>
                </a:solidFill>
                <a:latin typeface="Times New Roman"/>
                <a:ea typeface="Times New Roman"/>
                <a:cs typeface="Times New Roman"/>
                <a:sym typeface="Times New Roman"/>
              </a:rPr>
              <a:t> Sept. 2024 at 15:00 PM</a:t>
            </a:r>
          </a:p>
        </p:txBody>
      </p:sp>
      <p:pic>
        <p:nvPicPr>
          <p:cNvPr id="8" name="Picture 7">
            <a:extLst>
              <a:ext uri="{FF2B5EF4-FFF2-40B4-BE49-F238E27FC236}">
                <a16:creationId xmlns:a16="http://schemas.microsoft.com/office/drawing/2014/main" id="{FC62DE73-61C8-29AF-DD08-8A06B35976F4}"/>
              </a:ext>
            </a:extLst>
          </p:cNvPr>
          <p:cNvPicPr>
            <a:picLocks noChangeAspect="1"/>
          </p:cNvPicPr>
          <p:nvPr/>
        </p:nvPicPr>
        <p:blipFill>
          <a:blip r:embed="rId3"/>
          <a:stretch>
            <a:fillRect/>
          </a:stretch>
        </p:blipFill>
        <p:spPr>
          <a:xfrm>
            <a:off x="4572000" y="1542953"/>
            <a:ext cx="4540483" cy="4518629"/>
          </a:xfrm>
          <a:prstGeom prst="rect">
            <a:avLst/>
          </a:prstGeom>
        </p:spPr>
      </p:pic>
      <p:cxnSp>
        <p:nvCxnSpPr>
          <p:cNvPr id="9" name="Straight Arrow Connector 8">
            <a:extLst>
              <a:ext uri="{FF2B5EF4-FFF2-40B4-BE49-F238E27FC236}">
                <a16:creationId xmlns:a16="http://schemas.microsoft.com/office/drawing/2014/main" id="{553B1C92-B7D6-32E7-90B9-25A7F9F4B10B}"/>
              </a:ext>
            </a:extLst>
          </p:cNvPr>
          <p:cNvCxnSpPr>
            <a:cxnSpLocks/>
          </p:cNvCxnSpPr>
          <p:nvPr/>
        </p:nvCxnSpPr>
        <p:spPr>
          <a:xfrm>
            <a:off x="4294598" y="4541178"/>
            <a:ext cx="3503487" cy="127399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36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C1753C-C87B-B8AD-0A36-F9628D449D0F}"/>
              </a:ext>
            </a:extLst>
          </p:cNvPr>
          <p:cNvSpPr>
            <a:spLocks noGrp="1"/>
          </p:cNvSpPr>
          <p:nvPr>
            <p:ph type="body" idx="2"/>
          </p:nvPr>
        </p:nvSpPr>
        <p:spPr>
          <a:xfrm>
            <a:off x="457200" y="1042827"/>
            <a:ext cx="8229600" cy="441789"/>
          </a:xfrm>
        </p:spPr>
        <p:txBody>
          <a:bodyPr/>
          <a:lstStyle/>
          <a:p>
            <a:pPr algn="ctr"/>
            <a:r>
              <a:rPr lang="en-IN" sz="2000" b="1" dirty="0"/>
              <a:t>RECENT PUMP- DUMP</a:t>
            </a:r>
          </a:p>
        </p:txBody>
      </p:sp>
      <p:pic>
        <p:nvPicPr>
          <p:cNvPr id="2" name="Picture 1">
            <a:extLst>
              <a:ext uri="{FF2B5EF4-FFF2-40B4-BE49-F238E27FC236}">
                <a16:creationId xmlns:a16="http://schemas.microsoft.com/office/drawing/2014/main" id="{262975C5-F1DF-C6F4-B05C-06B7D881D528}"/>
              </a:ext>
            </a:extLst>
          </p:cNvPr>
          <p:cNvPicPr>
            <a:picLocks noChangeAspect="1"/>
          </p:cNvPicPr>
          <p:nvPr/>
        </p:nvPicPr>
        <p:blipFill>
          <a:blip r:embed="rId2"/>
          <a:stretch>
            <a:fillRect/>
          </a:stretch>
        </p:blipFill>
        <p:spPr>
          <a:xfrm>
            <a:off x="0" y="1484616"/>
            <a:ext cx="3723701" cy="4830208"/>
          </a:xfrm>
          <a:prstGeom prst="rect">
            <a:avLst/>
          </a:prstGeom>
        </p:spPr>
      </p:pic>
      <p:pic>
        <p:nvPicPr>
          <p:cNvPr id="4" name="Picture 3">
            <a:extLst>
              <a:ext uri="{FF2B5EF4-FFF2-40B4-BE49-F238E27FC236}">
                <a16:creationId xmlns:a16="http://schemas.microsoft.com/office/drawing/2014/main" id="{75907E7D-0084-4A85-825D-9F72E80AD024}"/>
              </a:ext>
            </a:extLst>
          </p:cNvPr>
          <p:cNvPicPr>
            <a:picLocks noChangeAspect="1"/>
          </p:cNvPicPr>
          <p:nvPr/>
        </p:nvPicPr>
        <p:blipFill>
          <a:blip r:embed="rId3"/>
          <a:stretch>
            <a:fillRect/>
          </a:stretch>
        </p:blipFill>
        <p:spPr>
          <a:xfrm>
            <a:off x="5420301" y="1484616"/>
            <a:ext cx="3723701" cy="4830208"/>
          </a:xfrm>
          <a:prstGeom prst="rect">
            <a:avLst/>
          </a:prstGeom>
        </p:spPr>
      </p:pic>
      <p:cxnSp>
        <p:nvCxnSpPr>
          <p:cNvPr id="6" name="Straight Arrow Connector 5">
            <a:extLst>
              <a:ext uri="{FF2B5EF4-FFF2-40B4-BE49-F238E27FC236}">
                <a16:creationId xmlns:a16="http://schemas.microsoft.com/office/drawing/2014/main" id="{05B48D1F-2AF0-908E-BC5C-227B147D6A08}"/>
              </a:ext>
            </a:extLst>
          </p:cNvPr>
          <p:cNvCxnSpPr/>
          <p:nvPr/>
        </p:nvCxnSpPr>
        <p:spPr>
          <a:xfrm>
            <a:off x="4572000" y="4993240"/>
            <a:ext cx="3246634" cy="99659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31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C1753C-C87B-B8AD-0A36-F9628D449D0F}"/>
              </a:ext>
            </a:extLst>
          </p:cNvPr>
          <p:cNvSpPr>
            <a:spLocks noGrp="1"/>
          </p:cNvSpPr>
          <p:nvPr>
            <p:ph type="body" idx="2"/>
          </p:nvPr>
        </p:nvSpPr>
        <p:spPr>
          <a:xfrm>
            <a:off x="457200" y="1042827"/>
            <a:ext cx="8229600" cy="441789"/>
          </a:xfrm>
        </p:spPr>
        <p:txBody>
          <a:bodyPr/>
          <a:lstStyle/>
          <a:p>
            <a:pPr algn="ctr"/>
            <a:r>
              <a:rPr lang="en-IN" sz="2000" b="1" dirty="0"/>
              <a:t>RECENT PUMP- DUMP</a:t>
            </a:r>
          </a:p>
        </p:txBody>
      </p:sp>
      <p:pic>
        <p:nvPicPr>
          <p:cNvPr id="5" name="Picture 4">
            <a:extLst>
              <a:ext uri="{FF2B5EF4-FFF2-40B4-BE49-F238E27FC236}">
                <a16:creationId xmlns:a16="http://schemas.microsoft.com/office/drawing/2014/main" id="{06A4A266-C6EA-7875-B2CF-51602BA28AA3}"/>
              </a:ext>
            </a:extLst>
          </p:cNvPr>
          <p:cNvPicPr>
            <a:picLocks noChangeAspect="1"/>
          </p:cNvPicPr>
          <p:nvPr/>
        </p:nvPicPr>
        <p:blipFill>
          <a:blip r:embed="rId2"/>
          <a:stretch>
            <a:fillRect/>
          </a:stretch>
        </p:blipFill>
        <p:spPr>
          <a:xfrm>
            <a:off x="0" y="1484616"/>
            <a:ext cx="9055865" cy="4662796"/>
          </a:xfrm>
          <a:prstGeom prst="rect">
            <a:avLst/>
          </a:prstGeom>
        </p:spPr>
      </p:pic>
      <p:cxnSp>
        <p:nvCxnSpPr>
          <p:cNvPr id="8" name="Straight Arrow Connector 7">
            <a:extLst>
              <a:ext uri="{FF2B5EF4-FFF2-40B4-BE49-F238E27FC236}">
                <a16:creationId xmlns:a16="http://schemas.microsoft.com/office/drawing/2014/main" id="{5287FF07-68B3-EB0B-3989-B3A1049D8200}"/>
              </a:ext>
            </a:extLst>
          </p:cNvPr>
          <p:cNvCxnSpPr/>
          <p:nvPr/>
        </p:nvCxnSpPr>
        <p:spPr>
          <a:xfrm>
            <a:off x="4643919" y="2404153"/>
            <a:ext cx="1489753" cy="554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78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d17a594bc2_0_2"/>
          <p:cNvSpPr txBox="1">
            <a:spLocks noGrp="1"/>
          </p:cNvSpPr>
          <p:nvPr>
            <p:ph type="body" idx="2"/>
          </p:nvPr>
        </p:nvSpPr>
        <p:spPr>
          <a:xfrm>
            <a:off x="46233" y="1071122"/>
            <a:ext cx="9051533" cy="5770298"/>
          </a:xfrm>
          <a:prstGeom prst="rect">
            <a:avLst/>
          </a:prstGeom>
          <a:noFill/>
          <a:ln>
            <a:noFill/>
          </a:ln>
        </p:spPr>
        <p:txBody>
          <a:bodyPr spcFirstLastPara="1" wrap="square" lIns="0" tIns="0" rIns="0" bIns="0" anchor="ctr" anchorCtr="0">
            <a:spAutoFit/>
          </a:bodyPr>
          <a:lstStyle/>
          <a:p>
            <a:pPr marL="0" lvl="0" indent="0" rtl="0">
              <a:spcBef>
                <a:spcPts val="880"/>
              </a:spcBef>
              <a:spcAft>
                <a:spcPts val="0"/>
              </a:spcAft>
              <a:buNone/>
            </a:pPr>
            <a:r>
              <a:rPr lang="en-US" sz="1600" b="1" dirty="0">
                <a:solidFill>
                  <a:srgbClr val="C00000"/>
                </a:solidFill>
              </a:rPr>
              <a:t>LITERATURE REVIEW - I</a:t>
            </a:r>
          </a:p>
          <a:p>
            <a:pPr marL="457200" lvl="0" indent="0" algn="ctr" rtl="0">
              <a:lnSpc>
                <a:spcPct val="115000"/>
              </a:lnSpc>
              <a:spcBef>
                <a:spcPts val="0"/>
              </a:spcBef>
              <a:spcAft>
                <a:spcPts val="0"/>
              </a:spcAft>
              <a:buNone/>
            </a:pPr>
            <a:endParaRPr sz="1600" b="1" dirty="0">
              <a:solidFill>
                <a:schemeClr val="dk1"/>
              </a:solidFill>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Article: </a:t>
            </a:r>
            <a:r>
              <a:rPr lang="en-IN" sz="1600" b="1" dirty="0">
                <a:solidFill>
                  <a:schemeClr val="dk1"/>
                </a:solidFill>
              </a:rPr>
              <a:t>To the moon: defining and detecting cryptocurrency pump and dumps</a:t>
            </a:r>
            <a:r>
              <a:rPr lang="en-US" sz="1600" dirty="0">
                <a:solidFill>
                  <a:schemeClr val="dk1"/>
                </a:solidFill>
                <a:latin typeface="Helvetica Neue" panose="020B0604020202020204" charset="0"/>
                <a:ea typeface="Times New Roman"/>
                <a:cs typeface="Times New Roman"/>
                <a:sym typeface="Times New Roman"/>
              </a:rPr>
              <a:t>.</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r>
              <a:rPr lang="en-US" sz="1600" b="1" dirty="0">
                <a:solidFill>
                  <a:schemeClr val="dk1"/>
                </a:solidFill>
                <a:latin typeface="Helvetica Neue" panose="020B0604020202020204" charset="0"/>
                <a:ea typeface="Times New Roman"/>
                <a:cs typeface="Times New Roman"/>
                <a:sym typeface="Times New Roman"/>
              </a:rPr>
              <a:t>Authors</a:t>
            </a:r>
            <a:r>
              <a:rPr lang="en-US" sz="1600" dirty="0">
                <a:solidFill>
                  <a:schemeClr val="dk1"/>
                </a:solidFill>
                <a:latin typeface="Helvetica Neue" panose="020B0604020202020204" charset="0"/>
                <a:ea typeface="Times New Roman"/>
                <a:cs typeface="Times New Roman"/>
                <a:sym typeface="Times New Roman"/>
              </a:rPr>
              <a:t>: </a:t>
            </a:r>
            <a:r>
              <a:rPr lang="en-IN" sz="1600" b="1" dirty="0">
                <a:solidFill>
                  <a:schemeClr val="dk1"/>
                </a:solidFill>
              </a:rPr>
              <a:t>Josh </a:t>
            </a:r>
            <a:r>
              <a:rPr lang="en-IN" sz="1600" b="1" dirty="0" err="1">
                <a:solidFill>
                  <a:schemeClr val="dk1"/>
                </a:solidFill>
              </a:rPr>
              <a:t>Kamps</a:t>
            </a:r>
            <a:r>
              <a:rPr lang="en-IN" sz="1600" b="1" dirty="0">
                <a:solidFill>
                  <a:schemeClr val="dk1"/>
                </a:solidFill>
              </a:rPr>
              <a:t> and Bennett Kleinberg</a:t>
            </a:r>
            <a:r>
              <a:rPr lang="en-US" sz="1600" dirty="0">
                <a:solidFill>
                  <a:schemeClr val="dk1"/>
                </a:solidFill>
                <a:latin typeface="Helvetica Neue" panose="020B0604020202020204" charset="0"/>
                <a:ea typeface="Times New Roman"/>
                <a:cs typeface="Times New Roman"/>
                <a:sym typeface="Times New Roman"/>
              </a:rPr>
              <a:t>.</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dirty="0">
                <a:solidFill>
                  <a:schemeClr val="tx1"/>
                </a:solidFill>
              </a:rPr>
              <a:t>Techniques from anomaly detection research are utilized to locate points of anomalous trading activity in order to flag potential pump-and-dump activity.</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dirty="0">
                <a:solidFill>
                  <a:schemeClr val="tx1"/>
                </a:solidFill>
              </a:rPr>
              <a:t>The CCXT (</a:t>
            </a:r>
            <a:r>
              <a:rPr lang="en-US" sz="1600" dirty="0" err="1">
                <a:solidFill>
                  <a:schemeClr val="tx1"/>
                </a:solidFill>
              </a:rPr>
              <a:t>Ccxt</a:t>
            </a:r>
            <a:r>
              <a:rPr lang="en-US" sz="1600" dirty="0">
                <a:solidFill>
                  <a:schemeClr val="tx1"/>
                </a:solidFill>
              </a:rPr>
              <a:t> 2018) library was used, which provides access to data from various cryptocurrency exchanges using Python.</a:t>
            </a: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ts val="11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0" lvl="0" indent="0" algn="l" rtl="0">
              <a:lnSpc>
                <a:spcPct val="100000"/>
              </a:lnSpc>
              <a:spcBef>
                <a:spcPts val="400"/>
              </a:spcBef>
              <a:spcAft>
                <a:spcPts val="0"/>
              </a:spcAft>
              <a:buClr>
                <a:srgbClr val="B60225"/>
              </a:buClr>
              <a:buSzPts val="2000"/>
              <a:buNone/>
            </a:pPr>
            <a:endParaRPr sz="1600" dirty="0">
              <a:solidFill>
                <a:schemeClr val="dk1"/>
              </a:solidFill>
            </a:endParaRPr>
          </a:p>
          <a:p>
            <a:pPr marL="0" lvl="0" indent="0" algn="l" rtl="0">
              <a:lnSpc>
                <a:spcPct val="100000"/>
              </a:lnSpc>
              <a:spcBef>
                <a:spcPts val="400"/>
              </a:spcBef>
              <a:spcAft>
                <a:spcPts val="0"/>
              </a:spcAft>
              <a:buClr>
                <a:srgbClr val="B60225"/>
              </a:buClr>
              <a:buSzPts val="2000"/>
              <a:buNone/>
            </a:pPr>
            <a:endParaRPr sz="1600" dirty="0">
              <a:solidFill>
                <a:schemeClr val="dk1"/>
              </a:solidFill>
            </a:endParaRPr>
          </a:p>
          <a:p>
            <a:pPr marL="0" lvl="0" indent="0" algn="ctr"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   </a:t>
            </a:r>
            <a:endParaRPr sz="1600" b="1"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CFDB3B13-2385-2031-0423-4A4AFBDDE5C9}"/>
              </a:ext>
            </a:extLst>
          </p:cNvPr>
          <p:cNvPicPr>
            <a:picLocks noChangeAspect="1"/>
          </p:cNvPicPr>
          <p:nvPr/>
        </p:nvPicPr>
        <p:blipFill>
          <a:blip r:embed="rId3"/>
          <a:stretch>
            <a:fillRect/>
          </a:stretch>
        </p:blipFill>
        <p:spPr>
          <a:xfrm>
            <a:off x="1894327" y="4541178"/>
            <a:ext cx="4855794" cy="1608870"/>
          </a:xfrm>
          <a:prstGeom prst="rect">
            <a:avLst/>
          </a:prstGeom>
        </p:spPr>
      </p:pic>
    </p:spTree>
    <p:extLst>
      <p:ext uri="{BB962C8B-B14F-4D97-AF65-F5344CB8AC3E}">
        <p14:creationId xmlns:p14="http://schemas.microsoft.com/office/powerpoint/2010/main" val="2524496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d17a594bc2_0_2"/>
          <p:cNvSpPr txBox="1">
            <a:spLocks noGrp="1"/>
          </p:cNvSpPr>
          <p:nvPr>
            <p:ph type="body" idx="2"/>
          </p:nvPr>
        </p:nvSpPr>
        <p:spPr>
          <a:xfrm>
            <a:off x="0" y="1027959"/>
            <a:ext cx="9051533" cy="6103209"/>
          </a:xfrm>
          <a:prstGeom prst="rect">
            <a:avLst/>
          </a:prstGeom>
          <a:noFill/>
          <a:ln>
            <a:noFill/>
          </a:ln>
        </p:spPr>
        <p:txBody>
          <a:bodyPr spcFirstLastPara="1" wrap="square" lIns="0" tIns="0" rIns="0" bIns="0" anchor="ctr" anchorCtr="0">
            <a:spAutoFit/>
          </a:bodyPr>
          <a:lstStyle/>
          <a:p>
            <a:pPr marL="0" lvl="0" indent="0" rtl="0">
              <a:spcBef>
                <a:spcPts val="880"/>
              </a:spcBef>
              <a:spcAft>
                <a:spcPts val="0"/>
              </a:spcAft>
              <a:buNone/>
            </a:pPr>
            <a:r>
              <a:rPr lang="en-US" sz="1600" b="1" dirty="0">
                <a:solidFill>
                  <a:srgbClr val="C00000"/>
                </a:solidFill>
              </a:rPr>
              <a:t>LITERATURE REVIEW – I</a:t>
            </a:r>
          </a:p>
          <a:p>
            <a:pPr marL="0" lvl="0" indent="0" rtl="0">
              <a:spcBef>
                <a:spcPts val="880"/>
              </a:spcBef>
              <a:spcAft>
                <a:spcPts val="0"/>
              </a:spcAft>
              <a:buNone/>
            </a:pPr>
            <a:endParaRPr sz="1600" b="1" dirty="0">
              <a:solidFill>
                <a:schemeClr val="dk1"/>
              </a:solidFill>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dirty="0">
                <a:solidFill>
                  <a:schemeClr val="tx1"/>
                </a:solidFill>
              </a:rPr>
              <a:t>Unsupervised anomaly detection focus, as no labeled training data is currently available (very hard to collect) for cryptocurrency pump-and-dump schemes. </a:t>
            </a: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lvl="0" indent="-285750" algn="just" rtl="0">
              <a:lnSpc>
                <a:spcPct val="115000"/>
              </a:lnSpc>
              <a:spcBef>
                <a:spcPts val="0"/>
              </a:spcBef>
              <a:spcAft>
                <a:spcPts val="0"/>
              </a:spcAft>
              <a:buClr>
                <a:schemeClr val="dk1"/>
              </a:buClr>
              <a:buSzPct val="100000"/>
              <a:buFont typeface="Wingdings" panose="05000000000000000000" pitchFamily="2" charset="2"/>
              <a:buChar char="Ø"/>
            </a:pPr>
            <a:endParaRPr lang="en-US" sz="1600" dirty="0">
              <a:solidFill>
                <a:schemeClr val="dk1"/>
              </a:solidFill>
              <a:latin typeface="Helvetica Neue" panose="020B0604020202020204" charset="0"/>
              <a:ea typeface="Times New Roman"/>
              <a:cs typeface="Times New Roman"/>
              <a:sym typeface="Times New Roman"/>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dirty="0">
                <a:solidFill>
                  <a:schemeClr val="tx1"/>
                </a:solidFill>
              </a:rPr>
              <a:t>Conditional anomalies consider contextual information about the setting.</a:t>
            </a: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dirty="0">
                <a:solidFill>
                  <a:schemeClr val="tx1"/>
                </a:solidFill>
              </a:rPr>
              <a:t>This is described through indicator variables, of which the values may be directly indicative of an anomaly, and environment variables, whose variables are not directly indicative of an anomaly.</a:t>
            </a: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sz="1600" dirty="0">
              <a:solidFill>
                <a:schemeClr val="dk1"/>
              </a:solidFill>
            </a:endParaRPr>
          </a:p>
          <a:p>
            <a:pPr marL="0" lvl="0" indent="0" algn="ctr"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   </a:t>
            </a:r>
            <a:endParaRPr sz="16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2803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2d17a594bc2_0_2"/>
          <p:cNvSpPr txBox="1">
            <a:spLocks noGrp="1"/>
          </p:cNvSpPr>
          <p:nvPr>
            <p:ph type="body" idx="2"/>
          </p:nvPr>
        </p:nvSpPr>
        <p:spPr>
          <a:xfrm>
            <a:off x="0" y="1027958"/>
            <a:ext cx="9051533" cy="6103209"/>
          </a:xfrm>
          <a:prstGeom prst="rect">
            <a:avLst/>
          </a:prstGeom>
          <a:noFill/>
          <a:ln>
            <a:noFill/>
          </a:ln>
        </p:spPr>
        <p:txBody>
          <a:bodyPr spcFirstLastPara="1" wrap="square" lIns="0" tIns="0" rIns="0" bIns="0" anchor="ctr" anchorCtr="0">
            <a:spAutoFit/>
          </a:bodyPr>
          <a:lstStyle/>
          <a:p>
            <a:pPr marL="0" lvl="0" indent="0" rtl="0">
              <a:spcBef>
                <a:spcPts val="880"/>
              </a:spcBef>
              <a:spcAft>
                <a:spcPts val="0"/>
              </a:spcAft>
              <a:buNone/>
            </a:pPr>
            <a:r>
              <a:rPr lang="en-US" sz="1600" b="1" dirty="0">
                <a:solidFill>
                  <a:srgbClr val="C00000"/>
                </a:solidFill>
              </a:rPr>
              <a:t>LITERATURE REVIEW – I</a:t>
            </a:r>
          </a:p>
          <a:p>
            <a:pPr marL="0" lvl="0" indent="0" rtl="0">
              <a:spcBef>
                <a:spcPts val="880"/>
              </a:spcBef>
              <a:spcAft>
                <a:spcPts val="0"/>
              </a:spcAft>
              <a:buNone/>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b="1" dirty="0">
                <a:solidFill>
                  <a:schemeClr val="tx1"/>
                </a:solidFill>
              </a:rPr>
              <a:t>Price</a:t>
            </a:r>
            <a:r>
              <a:rPr lang="en-US" sz="1600" dirty="0">
                <a:solidFill>
                  <a:schemeClr val="tx1"/>
                </a:solidFill>
              </a:rPr>
              <a:t>: If the high price at any given point is greater than the computed anomaly threshold for that point, then the point is determined to be anomalous. The anomaly threshold is computed using a given percentage increase a lag factor γ and the simple moving average </a:t>
            </a:r>
            <a:r>
              <a:rPr lang="en-US" sz="1600" dirty="0" err="1">
                <a:solidFill>
                  <a:schemeClr val="tx1"/>
                </a:solidFill>
              </a:rPr>
              <a:t>μγ</a:t>
            </a:r>
            <a:r>
              <a:rPr lang="en-US" sz="1600" dirty="0">
                <a:solidFill>
                  <a:schemeClr val="tx1"/>
                </a:solidFill>
              </a:rPr>
              <a:t> (x) over the closing price.</a:t>
            </a: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b="1" dirty="0">
                <a:solidFill>
                  <a:schemeClr val="tx1"/>
                </a:solidFill>
              </a:rPr>
              <a:t>Volume</a:t>
            </a:r>
            <a:r>
              <a:rPr lang="en-US" sz="1600" dirty="0">
                <a:solidFill>
                  <a:schemeClr val="tx1"/>
                </a:solidFill>
              </a:rPr>
              <a:t> : The volume anomaly is defined almost identically to the above, except with the moving average</a:t>
            </a: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ct val="100000"/>
              <a:buFont typeface="Wingdings" panose="05000000000000000000" pitchFamily="2" charset="2"/>
              <a:buChar char="Ø"/>
            </a:pPr>
            <a:r>
              <a:rPr lang="en-US" sz="1600" b="1" dirty="0">
                <a:solidFill>
                  <a:schemeClr val="tx1"/>
                </a:solidFill>
              </a:rPr>
              <a:t>Low market cap</a:t>
            </a:r>
            <a:r>
              <a:rPr lang="en-US" sz="1600" dirty="0">
                <a:solidFill>
                  <a:schemeClr val="tx1"/>
                </a:solidFill>
              </a:rPr>
              <a:t>: The market cap of a coin is defined as its price times the supply, and represents a way of judging the popularity, or size, of a coin.</a:t>
            </a: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0" indent="0" algn="just">
              <a:lnSpc>
                <a:spcPct val="115000"/>
              </a:lnSpc>
              <a:spcBef>
                <a:spcPts val="0"/>
              </a:spcBef>
              <a:buClr>
                <a:schemeClr val="dk1"/>
              </a:buClr>
              <a:buSzPts val="1100"/>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285750" indent="-285750" algn="just">
              <a:lnSpc>
                <a:spcPct val="115000"/>
              </a:lnSpc>
              <a:spcBef>
                <a:spcPts val="0"/>
              </a:spcBef>
              <a:buClr>
                <a:schemeClr val="dk1"/>
              </a:buClr>
              <a:buSzPts val="1100"/>
              <a:buFont typeface="Wingdings" panose="05000000000000000000" pitchFamily="2" charset="2"/>
              <a:buChar char="Ø"/>
            </a:pPr>
            <a:endParaRPr lang="en-US" sz="1600" dirty="0">
              <a:solidFill>
                <a:schemeClr val="tx1"/>
              </a:solidFill>
            </a:endParaRPr>
          </a:p>
          <a:p>
            <a:pPr marL="0" indent="0" algn="just">
              <a:lnSpc>
                <a:spcPct val="115000"/>
              </a:lnSpc>
              <a:spcBef>
                <a:spcPts val="0"/>
              </a:spcBef>
              <a:buClr>
                <a:schemeClr val="dk1"/>
              </a:buClr>
              <a:buSzPts val="1100"/>
            </a:pPr>
            <a:endParaRPr sz="1600" dirty="0">
              <a:solidFill>
                <a:schemeClr val="dk1"/>
              </a:solidFill>
            </a:endParaRPr>
          </a:p>
          <a:p>
            <a:pPr marL="0" lvl="0" indent="0" algn="ctr" rtl="0">
              <a:lnSpc>
                <a:spcPct val="115000"/>
              </a:lnSpc>
              <a:spcBef>
                <a:spcPts val="0"/>
              </a:spcBef>
              <a:spcAft>
                <a:spcPts val="0"/>
              </a:spcAft>
              <a:buNone/>
            </a:pPr>
            <a:r>
              <a:rPr lang="en-US" sz="1600" b="1" dirty="0">
                <a:solidFill>
                  <a:schemeClr val="dk1"/>
                </a:solidFill>
                <a:latin typeface="Times New Roman"/>
                <a:ea typeface="Times New Roman"/>
                <a:cs typeface="Times New Roman"/>
                <a:sym typeface="Times New Roman"/>
              </a:rPr>
              <a:t>   </a:t>
            </a:r>
            <a:endParaRPr sz="16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31998303"/>
      </p:ext>
    </p:extLst>
  </p:cSld>
  <p:clrMapOvr>
    <a:masterClrMapping/>
  </p:clrMapOvr>
</p:sld>
</file>

<file path=ppt/theme/theme1.xml><?xml version="1.0" encoding="utf-8"?>
<a:theme xmlns:a="http://schemas.openxmlformats.org/drawingml/2006/main" name="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ny Brook Univers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1182</Words>
  <Application>Microsoft Office PowerPoint</Application>
  <PresentationFormat>On-screen Show (4:3)</PresentationFormat>
  <Paragraphs>279</Paragraphs>
  <Slides>20</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Helvetica Neue</vt:lpstr>
      <vt:lpstr>Wingdings</vt:lpstr>
      <vt:lpstr>Times New Roman</vt:lpstr>
      <vt:lpstr>presentation</vt:lpstr>
      <vt:lpstr>Stony Brook University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Kathryn</dc:creator>
  <cp:lastModifiedBy>Ajeet Rai</cp:lastModifiedBy>
  <cp:revision>32</cp:revision>
  <dcterms:created xsi:type="dcterms:W3CDTF">2013-08-18T18:51:49Z</dcterms:created>
  <dcterms:modified xsi:type="dcterms:W3CDTF">2024-11-03T09:43:30Z</dcterms:modified>
</cp:coreProperties>
</file>