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ink/ink3.xml" ContentType="application/inkml+xml"/>
  <Override PartName="/ppt/notesSlides/notesSlide14.xml" ContentType="application/vnd.openxmlformats-officedocument.presentationml.notesSlide+xml"/>
  <Override PartName="/ppt/ink/ink4.xml" ContentType="application/inkml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ppt/ink/ink6.xml" ContentType="application/inkml+xml"/>
  <Override PartName="/ppt/notesSlides/notesSlide17.xml" ContentType="application/vnd.openxmlformats-officedocument.presentationml.notesSlide+xml"/>
  <Override PartName="/ppt/ink/ink7.xml" ContentType="application/inkml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ink/ink9.xml" ContentType="application/inkml+xml"/>
  <Override PartName="/ppt/notesSlides/notesSlide20.xml" ContentType="application/vnd.openxmlformats-officedocument.presentationml.notesSlide+xml"/>
  <Override PartName="/ppt/ink/ink10.xml" ContentType="application/inkml+xml"/>
  <Override PartName="/ppt/notesSlides/notesSlide21.xml" ContentType="application/vnd.openxmlformats-officedocument.presentationml.notesSlide+xml"/>
  <Override PartName="/ppt/ink/ink11.xml" ContentType="application/inkml+xml"/>
  <Override PartName="/ppt/notesSlides/notesSlide22.xml" ContentType="application/vnd.openxmlformats-officedocument.presentationml.notesSlide+xml"/>
  <Override PartName="/ppt/ink/ink12.xml" ContentType="application/inkml+xml"/>
  <Override PartName="/ppt/notesSlides/notesSlide23.xml" ContentType="application/vnd.openxmlformats-officedocument.presentationml.notesSlide+xml"/>
  <Override PartName="/ppt/ink/ink13.xml" ContentType="application/inkml+xml"/>
  <Override PartName="/ppt/notesSlides/notesSlide24.xml" ContentType="application/vnd.openxmlformats-officedocument.presentationml.notesSlide+xml"/>
  <Override PartName="/ppt/ink/ink14.xml" ContentType="application/inkml+xml"/>
  <Override PartName="/ppt/notesSlides/notesSlide25.xml" ContentType="application/vnd.openxmlformats-officedocument.presentationml.notesSlide+xml"/>
  <Override PartName="/ppt/ink/ink15.xml" ContentType="application/inkml+xml"/>
  <Override PartName="/ppt/notesSlides/notesSlide26.xml" ContentType="application/vnd.openxmlformats-officedocument.presentationml.notesSlide+xml"/>
  <Override PartName="/ppt/ink/ink16.xml" ContentType="application/inkml+xml"/>
  <Override PartName="/ppt/notesSlides/notesSlide27.xml" ContentType="application/vnd.openxmlformats-officedocument.presentationml.notesSlide+xml"/>
  <Override PartName="/ppt/ink/ink17.xml" ContentType="application/inkml+xml"/>
  <Override PartName="/ppt/notesSlides/notesSlide28.xml" ContentType="application/vnd.openxmlformats-officedocument.presentationml.notesSlide+xml"/>
  <Override PartName="/ppt/ink/ink18.xml" ContentType="application/inkml+xml"/>
  <Override PartName="/ppt/notesSlides/notesSlide29.xml" ContentType="application/vnd.openxmlformats-officedocument.presentationml.notesSlide+xml"/>
  <Override PartName="/ppt/ink/ink19.xml" ContentType="application/inkml+xml"/>
  <Override PartName="/ppt/notesSlides/notesSlide30.xml" ContentType="application/vnd.openxmlformats-officedocument.presentationml.notesSlide+xml"/>
  <Override PartName="/ppt/ink/ink20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21.xml" ContentType="application/inkml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36"/>
  </p:notesMasterIdLst>
  <p:sldIdLst>
    <p:sldId id="256" r:id="rId3"/>
    <p:sldId id="257" r:id="rId4"/>
    <p:sldId id="295" r:id="rId5"/>
    <p:sldId id="294" r:id="rId6"/>
    <p:sldId id="292" r:id="rId7"/>
    <p:sldId id="293" r:id="rId8"/>
    <p:sldId id="304" r:id="rId9"/>
    <p:sldId id="308" r:id="rId10"/>
    <p:sldId id="310" r:id="rId11"/>
    <p:sldId id="289" r:id="rId12"/>
    <p:sldId id="259" r:id="rId13"/>
    <p:sldId id="312" r:id="rId14"/>
    <p:sldId id="298" r:id="rId15"/>
    <p:sldId id="313" r:id="rId16"/>
    <p:sldId id="314" r:id="rId17"/>
    <p:sldId id="329" r:id="rId18"/>
    <p:sldId id="315" r:id="rId19"/>
    <p:sldId id="316" r:id="rId20"/>
    <p:sldId id="330" r:id="rId21"/>
    <p:sldId id="317" r:id="rId22"/>
    <p:sldId id="318" r:id="rId23"/>
    <p:sldId id="319" r:id="rId24"/>
    <p:sldId id="320" r:id="rId25"/>
    <p:sldId id="322" r:id="rId26"/>
    <p:sldId id="323" r:id="rId27"/>
    <p:sldId id="324" r:id="rId28"/>
    <p:sldId id="321" r:id="rId29"/>
    <p:sldId id="325" r:id="rId30"/>
    <p:sldId id="326" r:id="rId31"/>
    <p:sldId id="327" r:id="rId32"/>
    <p:sldId id="281" r:id="rId33"/>
    <p:sldId id="328" r:id="rId34"/>
    <p:sldId id="282" r:id="rId35"/>
  </p:sldIdLst>
  <p:sldSz cx="9144000" cy="6858000" type="screen4x3"/>
  <p:notesSz cx="9144000" cy="6858000"/>
  <p:embeddedFontLst>
    <p:embeddedFont>
      <p:font typeface="Agency FB" panose="020B0503020202020204" pitchFamily="34" charset="0"/>
      <p:regular r:id="rId37"/>
      <p:bold r:id="rId38"/>
    </p:embeddedFont>
    <p:embeddedFont>
      <p:font typeface="Cambria Math" panose="02040503050406030204" pitchFamily="18" charset="0"/>
      <p:regular r:id="rId39"/>
    </p:embeddedFont>
    <p:embeddedFont>
      <p:font typeface="Helvetica Neue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26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G92VC22MdZH/HN1p4dt6o38A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44"/>
      </p:cViewPr>
      <p:guideLst>
        <p:guide orient="horz" pos="921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eet Rai" userId="db522b3206d75928" providerId="LiveId" clId="{3C1F4275-42EA-40C8-A58F-3BD61B1316DE}"/>
    <pc:docChg chg="undo custSel addSld delSld modSld sldOrd">
      <pc:chgData name="Ajeet Rai" userId="db522b3206d75928" providerId="LiveId" clId="{3C1F4275-42EA-40C8-A58F-3BD61B1316DE}" dt="2024-09-26T23:34:11.246" v="1560" actId="20577"/>
      <pc:docMkLst>
        <pc:docMk/>
      </pc:docMkLst>
      <pc:sldChg chg="modSp mod">
        <pc:chgData name="Ajeet Rai" userId="db522b3206d75928" providerId="LiveId" clId="{3C1F4275-42EA-40C8-A58F-3BD61B1316DE}" dt="2024-09-22T10:38:02.229" v="57" actId="20577"/>
        <pc:sldMkLst>
          <pc:docMk/>
          <pc:sldMk cId="0" sldId="256"/>
        </pc:sldMkLst>
        <pc:spChg chg="mod">
          <ac:chgData name="Ajeet Rai" userId="db522b3206d75928" providerId="LiveId" clId="{3C1F4275-42EA-40C8-A58F-3BD61B1316DE}" dt="2024-09-22T10:38:02.229" v="5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jeet Rai" userId="db522b3206d75928" providerId="LiveId" clId="{3C1F4275-42EA-40C8-A58F-3BD61B1316DE}" dt="2024-09-26T21:56:02.140" v="1474" actId="20577"/>
        <pc:sldMkLst>
          <pc:docMk/>
          <pc:sldMk cId="0" sldId="257"/>
        </pc:sldMkLst>
        <pc:spChg chg="mod">
          <ac:chgData name="Ajeet Rai" userId="db522b3206d75928" providerId="LiveId" clId="{3C1F4275-42EA-40C8-A58F-3BD61B1316DE}" dt="2024-09-26T21:56:02.140" v="1474" actId="20577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del mod">
        <pc:chgData name="Ajeet Rai" userId="db522b3206d75928" providerId="LiveId" clId="{3C1F4275-42EA-40C8-A58F-3BD61B1316DE}" dt="2024-09-26T13:42:36.569" v="301" actId="2696"/>
        <pc:sldMkLst>
          <pc:docMk/>
          <pc:sldMk cId="0" sldId="258"/>
        </pc:sldMkLst>
      </pc:sldChg>
      <pc:sldChg chg="delSp modSp mod">
        <pc:chgData name="Ajeet Rai" userId="db522b3206d75928" providerId="LiveId" clId="{3C1F4275-42EA-40C8-A58F-3BD61B1316DE}" dt="2024-09-26T17:36:18.476" v="1431" actId="12"/>
        <pc:sldMkLst>
          <pc:docMk/>
          <pc:sldMk cId="0" sldId="259"/>
        </pc:sldMkLst>
        <pc:spChg chg="mod">
          <ac:chgData name="Ajeet Rai" userId="db522b3206d75928" providerId="LiveId" clId="{3C1F4275-42EA-40C8-A58F-3BD61B1316DE}" dt="2024-09-26T17:36:18.476" v="1431" actId="12"/>
          <ac:spMkLst>
            <pc:docMk/>
            <pc:sldMk cId="0" sldId="259"/>
            <ac:spMk id="82" creationId="{00000000-0000-0000-0000-000000000000}"/>
          </ac:spMkLst>
        </pc:spChg>
      </pc:sldChg>
      <pc:sldChg chg="del">
        <pc:chgData name="Ajeet Rai" userId="db522b3206d75928" providerId="LiveId" clId="{3C1F4275-42EA-40C8-A58F-3BD61B1316DE}" dt="2024-09-26T14:17:14.889" v="361" actId="2696"/>
        <pc:sldMkLst>
          <pc:docMk/>
          <pc:sldMk cId="0" sldId="260"/>
        </pc:sldMkLst>
      </pc:sldChg>
      <pc:sldChg chg="modSp del mod">
        <pc:chgData name="Ajeet Rai" userId="db522b3206d75928" providerId="LiveId" clId="{3C1F4275-42EA-40C8-A58F-3BD61B1316DE}" dt="2024-09-26T14:53:08.926" v="456" actId="2696"/>
        <pc:sldMkLst>
          <pc:docMk/>
          <pc:sldMk cId="0" sldId="261"/>
        </pc:sldMkLst>
      </pc:sldChg>
      <pc:sldChg chg="modSp mod">
        <pc:chgData name="Ajeet Rai" userId="db522b3206d75928" providerId="LiveId" clId="{3C1F4275-42EA-40C8-A58F-3BD61B1316DE}" dt="2024-09-26T17:34:22.882" v="1425" actId="207"/>
        <pc:sldMkLst>
          <pc:docMk/>
          <pc:sldMk cId="0" sldId="281"/>
        </pc:sldMkLst>
        <pc:spChg chg="mod">
          <ac:chgData name="Ajeet Rai" userId="db522b3206d75928" providerId="LiveId" clId="{3C1F4275-42EA-40C8-A58F-3BD61B1316DE}" dt="2024-09-26T17:34:22.882" v="1425" actId="207"/>
          <ac:spMkLst>
            <pc:docMk/>
            <pc:sldMk cId="0" sldId="281"/>
            <ac:spMk id="234" creationId="{00000000-0000-0000-0000-000000000000}"/>
          </ac:spMkLst>
        </pc:spChg>
      </pc:sldChg>
      <pc:sldChg chg="del">
        <pc:chgData name="Ajeet Rai" userId="db522b3206d75928" providerId="LiveId" clId="{3C1F4275-42EA-40C8-A58F-3BD61B1316DE}" dt="2024-09-26T14:19:02.005" v="382" actId="2696"/>
        <pc:sldMkLst>
          <pc:docMk/>
          <pc:sldMk cId="566831535" sldId="283"/>
        </pc:sldMkLst>
      </pc:sldChg>
      <pc:sldChg chg="del">
        <pc:chgData name="Ajeet Rai" userId="db522b3206d75928" providerId="LiveId" clId="{3C1F4275-42EA-40C8-A58F-3BD61B1316DE}" dt="2024-09-26T14:18:38.924" v="375" actId="2696"/>
        <pc:sldMkLst>
          <pc:docMk/>
          <pc:sldMk cId="2319116386" sldId="284"/>
        </pc:sldMkLst>
      </pc:sldChg>
      <pc:sldChg chg="delSp modSp del mod">
        <pc:chgData name="Ajeet Rai" userId="db522b3206d75928" providerId="LiveId" clId="{3C1F4275-42EA-40C8-A58F-3BD61B1316DE}" dt="2024-09-26T15:00:25.857" v="575" actId="2696"/>
        <pc:sldMkLst>
          <pc:docMk/>
          <pc:sldMk cId="4145091024" sldId="285"/>
        </pc:sldMkLst>
      </pc:sldChg>
      <pc:sldChg chg="del">
        <pc:chgData name="Ajeet Rai" userId="db522b3206d75928" providerId="LiveId" clId="{3C1F4275-42EA-40C8-A58F-3BD61B1316DE}" dt="2024-09-26T15:01:14.772" v="583" actId="2696"/>
        <pc:sldMkLst>
          <pc:docMk/>
          <pc:sldMk cId="3624059695" sldId="286"/>
        </pc:sldMkLst>
      </pc:sldChg>
      <pc:sldChg chg="addSp delSp modSp mod">
        <pc:chgData name="Ajeet Rai" userId="db522b3206d75928" providerId="LiveId" clId="{3C1F4275-42EA-40C8-A58F-3BD61B1316DE}" dt="2024-09-26T17:36:33.277" v="1432" actId="12"/>
        <pc:sldMkLst>
          <pc:docMk/>
          <pc:sldMk cId="1286052388" sldId="287"/>
        </pc:sldMkLst>
      </pc:sldChg>
      <pc:sldChg chg="addSp delSp modSp mod">
        <pc:chgData name="Ajeet Rai" userId="db522b3206d75928" providerId="LiveId" clId="{3C1F4275-42EA-40C8-A58F-3BD61B1316DE}" dt="2024-09-26T16:38:16.026" v="979" actId="1076"/>
        <pc:sldMkLst>
          <pc:docMk/>
          <pc:sldMk cId="753867255" sldId="288"/>
        </pc:sldMkLst>
      </pc:sldChg>
      <pc:sldChg chg="modSp add mod">
        <pc:chgData name="Ajeet Rai" userId="db522b3206d75928" providerId="LiveId" clId="{3C1F4275-42EA-40C8-A58F-3BD61B1316DE}" dt="2024-09-26T17:35:07.358" v="1427" actId="12"/>
        <pc:sldMkLst>
          <pc:docMk/>
          <pc:sldMk cId="3297050667" sldId="289"/>
        </pc:sldMkLst>
        <pc:spChg chg="mod">
          <ac:chgData name="Ajeet Rai" userId="db522b3206d75928" providerId="LiveId" clId="{3C1F4275-42EA-40C8-A58F-3BD61B1316DE}" dt="2024-09-26T17:35:07.358" v="1427" actId="12"/>
          <ac:spMkLst>
            <pc:docMk/>
            <pc:sldMk cId="3297050667" sldId="289"/>
            <ac:spMk id="72" creationId="{00000000-0000-0000-0000-000000000000}"/>
          </ac:spMkLst>
        </pc:spChg>
      </pc:sldChg>
      <pc:sldChg chg="addSp delSp modSp new mod">
        <pc:chgData name="Ajeet Rai" userId="db522b3206d75928" providerId="LiveId" clId="{3C1F4275-42EA-40C8-A58F-3BD61B1316DE}" dt="2024-09-26T14:17:00.241" v="360" actId="14100"/>
        <pc:sldMkLst>
          <pc:docMk/>
          <pc:sldMk cId="2028364346" sldId="290"/>
        </pc:sldMkLst>
      </pc:sldChg>
      <pc:sldChg chg="addSp delSp modSp add mod">
        <pc:chgData name="Ajeet Rai" userId="db522b3206d75928" providerId="LiveId" clId="{3C1F4275-42EA-40C8-A58F-3BD61B1316DE}" dt="2024-09-26T14:18:25.733" v="374" actId="14100"/>
        <pc:sldMkLst>
          <pc:docMk/>
          <pc:sldMk cId="2592312283" sldId="291"/>
        </pc:sldMkLst>
      </pc:sldChg>
      <pc:sldChg chg="addSp delSp modSp add mod">
        <pc:chgData name="Ajeet Rai" userId="db522b3206d75928" providerId="LiveId" clId="{3C1F4275-42EA-40C8-A58F-3BD61B1316DE}" dt="2024-09-26T17:26:02.128" v="1263" actId="13822"/>
        <pc:sldMkLst>
          <pc:docMk/>
          <pc:sldMk cId="857815242" sldId="292"/>
        </pc:sldMkLst>
      </pc:sldChg>
      <pc:sldChg chg="addSp modSp add mod ord">
        <pc:chgData name="Ajeet Rai" userId="db522b3206d75928" providerId="LiveId" clId="{3C1F4275-42EA-40C8-A58F-3BD61B1316DE}" dt="2024-09-26T17:35:24.388" v="1428" actId="12"/>
        <pc:sldMkLst>
          <pc:docMk/>
          <pc:sldMk cId="2524496244" sldId="293"/>
        </pc:sldMkLst>
      </pc:sldChg>
      <pc:sldChg chg="delSp modSp add mod">
        <pc:chgData name="Ajeet Rai" userId="db522b3206d75928" providerId="LiveId" clId="{3C1F4275-42EA-40C8-A58F-3BD61B1316DE}" dt="2024-09-26T17:35:47.096" v="1429" actId="12"/>
        <pc:sldMkLst>
          <pc:docMk/>
          <pc:sldMk cId="2628039389" sldId="294"/>
        </pc:sldMkLst>
      </pc:sldChg>
      <pc:sldChg chg="modSp add mod">
        <pc:chgData name="Ajeet Rai" userId="db522b3206d75928" providerId="LiveId" clId="{3C1F4275-42EA-40C8-A58F-3BD61B1316DE}" dt="2024-09-26T17:36:01.236" v="1430" actId="12"/>
        <pc:sldMkLst>
          <pc:docMk/>
          <pc:sldMk cId="3831998303" sldId="295"/>
        </pc:sldMkLst>
      </pc:sldChg>
      <pc:sldChg chg="addSp modSp add mod">
        <pc:chgData name="Ajeet Rai" userId="db522b3206d75928" providerId="LiveId" clId="{3C1F4275-42EA-40C8-A58F-3BD61B1316DE}" dt="2024-09-26T15:01:06.801" v="582" actId="14100"/>
        <pc:sldMkLst>
          <pc:docMk/>
          <pc:sldMk cId="4215941987" sldId="296"/>
        </pc:sldMkLst>
      </pc:sldChg>
      <pc:sldChg chg="modSp add mod">
        <pc:chgData name="Ajeet Rai" userId="db522b3206d75928" providerId="LiveId" clId="{3C1F4275-42EA-40C8-A58F-3BD61B1316DE}" dt="2024-09-26T16:33:39.907" v="927" actId="14100"/>
        <pc:sldMkLst>
          <pc:docMk/>
          <pc:sldMk cId="4189229684" sldId="297"/>
        </pc:sldMkLst>
      </pc:sldChg>
      <pc:sldChg chg="delSp modSp add mod">
        <pc:chgData name="Ajeet Rai" userId="db522b3206d75928" providerId="LiveId" clId="{3C1F4275-42EA-40C8-A58F-3BD61B1316DE}" dt="2024-09-26T16:36:06.358" v="960" actId="20577"/>
        <pc:sldMkLst>
          <pc:docMk/>
          <pc:sldMk cId="2369294039" sldId="298"/>
        </pc:sldMkLst>
      </pc:sldChg>
      <pc:sldChg chg="modSp add mod">
        <pc:chgData name="Ajeet Rai" userId="db522b3206d75928" providerId="LiveId" clId="{3C1F4275-42EA-40C8-A58F-3BD61B1316DE}" dt="2024-09-26T16:38:50.219" v="999" actId="14100"/>
        <pc:sldMkLst>
          <pc:docMk/>
          <pc:sldMk cId="475322295" sldId="299"/>
        </pc:sldMkLst>
      </pc:sldChg>
      <pc:sldChg chg="delSp modSp add mod">
        <pc:chgData name="Ajeet Rai" userId="db522b3206d75928" providerId="LiveId" clId="{3C1F4275-42EA-40C8-A58F-3BD61B1316DE}" dt="2024-09-26T22:42:29.288" v="1555" actId="20577"/>
        <pc:sldMkLst>
          <pc:docMk/>
          <pc:sldMk cId="2343749220" sldId="300"/>
        </pc:sldMkLst>
      </pc:sldChg>
      <pc:sldChg chg="modSp add del mod">
        <pc:chgData name="Ajeet Rai" userId="db522b3206d75928" providerId="LiveId" clId="{3C1F4275-42EA-40C8-A58F-3BD61B1316DE}" dt="2024-09-26T17:08:03.080" v="1219" actId="2696"/>
        <pc:sldMkLst>
          <pc:docMk/>
          <pc:sldMk cId="2233994338" sldId="301"/>
        </pc:sldMkLst>
      </pc:sldChg>
      <pc:sldChg chg="modSp add mod ord">
        <pc:chgData name="Ajeet Rai" userId="db522b3206d75928" providerId="LiveId" clId="{3C1F4275-42EA-40C8-A58F-3BD61B1316DE}" dt="2024-09-26T23:34:11.246" v="1560" actId="20577"/>
        <pc:sldMkLst>
          <pc:docMk/>
          <pc:sldMk cId="1832375114" sldId="302"/>
        </pc:sldMkLst>
      </pc:sldChg>
    </pc:docChg>
  </pc:docChgLst>
  <pc:docChgLst>
    <pc:chgData name="Ajeet Rai" userId="db522b3206d75928" providerId="LiveId" clId="{E25F1A6D-A895-46ED-BD77-E30D27E22ED6}"/>
    <pc:docChg chg="undo custSel addSld delSld modSld sldOrd">
      <pc:chgData name="Ajeet Rai" userId="db522b3206d75928" providerId="LiveId" clId="{E25F1A6D-A895-46ED-BD77-E30D27E22ED6}" dt="2024-12-13T02:36:12.986" v="2463" actId="120"/>
      <pc:docMkLst>
        <pc:docMk/>
      </pc:docMkLst>
      <pc:sldChg chg="modSp mod">
        <pc:chgData name="Ajeet Rai" userId="db522b3206d75928" providerId="LiveId" clId="{E25F1A6D-A895-46ED-BD77-E30D27E22ED6}" dt="2024-12-09T09:28:09.010" v="4" actId="20577"/>
        <pc:sldMkLst>
          <pc:docMk/>
          <pc:sldMk cId="0" sldId="256"/>
        </pc:sldMkLst>
        <pc:spChg chg="mod">
          <ac:chgData name="Ajeet Rai" userId="db522b3206d75928" providerId="LiveId" clId="{E25F1A6D-A895-46ED-BD77-E30D27E22ED6}" dt="2024-12-09T09:28:09.010" v="4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Sp modSp mod">
        <pc:chgData name="Ajeet Rai" userId="db522b3206d75928" providerId="LiveId" clId="{E25F1A6D-A895-46ED-BD77-E30D27E22ED6}" dt="2024-12-12T21:50:39.510" v="1928" actId="20577"/>
        <pc:sldMkLst>
          <pc:docMk/>
          <pc:sldMk cId="0" sldId="259"/>
        </pc:sldMkLst>
        <pc:spChg chg="mod">
          <ac:chgData name="Ajeet Rai" userId="db522b3206d75928" providerId="LiveId" clId="{E25F1A6D-A895-46ED-BD77-E30D27E22ED6}" dt="2024-12-12T21:50:39.510" v="1928" actId="20577"/>
          <ac:spMkLst>
            <pc:docMk/>
            <pc:sldMk cId="0" sldId="259"/>
            <ac:spMk id="82" creationId="{00000000-0000-0000-0000-000000000000}"/>
          </ac:spMkLst>
        </pc:spChg>
      </pc:sldChg>
      <pc:sldChg chg="modSp mod ord">
        <pc:chgData name="Ajeet Rai" userId="db522b3206d75928" providerId="LiveId" clId="{E25F1A6D-A895-46ED-BD77-E30D27E22ED6}" dt="2024-12-12T22:42:22.855" v="2218" actId="115"/>
        <pc:sldMkLst>
          <pc:docMk/>
          <pc:sldMk cId="0" sldId="281"/>
        </pc:sldMkLst>
        <pc:spChg chg="mod">
          <ac:chgData name="Ajeet Rai" userId="db522b3206d75928" providerId="LiveId" clId="{E25F1A6D-A895-46ED-BD77-E30D27E22ED6}" dt="2024-12-12T22:42:22.855" v="2218" actId="115"/>
          <ac:spMkLst>
            <pc:docMk/>
            <pc:sldMk cId="0" sldId="281"/>
            <ac:spMk id="234" creationId="{00000000-0000-0000-0000-000000000000}"/>
          </ac:spMkLst>
        </pc:spChg>
      </pc:sldChg>
      <pc:sldChg chg="modSp mod">
        <pc:chgData name="Ajeet Rai" userId="db522b3206d75928" providerId="LiveId" clId="{E25F1A6D-A895-46ED-BD77-E30D27E22ED6}" dt="2024-12-12T06:22:26.575" v="578" actId="20577"/>
        <pc:sldMkLst>
          <pc:docMk/>
          <pc:sldMk cId="3297050667" sldId="289"/>
        </pc:sldMkLst>
        <pc:spChg chg="mod">
          <ac:chgData name="Ajeet Rai" userId="db522b3206d75928" providerId="LiveId" clId="{E25F1A6D-A895-46ED-BD77-E30D27E22ED6}" dt="2024-12-12T06:22:26.575" v="578" actId="20577"/>
          <ac:spMkLst>
            <pc:docMk/>
            <pc:sldMk cId="3297050667" sldId="289"/>
            <ac:spMk id="72" creationId="{00000000-0000-0000-0000-000000000000}"/>
          </ac:spMkLst>
        </pc:spChg>
      </pc:sldChg>
      <pc:sldChg chg="del">
        <pc:chgData name="Ajeet Rai" userId="db522b3206d75928" providerId="LiveId" clId="{E25F1A6D-A895-46ED-BD77-E30D27E22ED6}" dt="2024-12-12T13:40:06.657" v="958" actId="47"/>
        <pc:sldMkLst>
          <pc:docMk/>
          <pc:sldMk cId="1530608608" sldId="290"/>
        </pc:sldMkLst>
      </pc:sldChg>
      <pc:sldChg chg="del">
        <pc:chgData name="Ajeet Rai" userId="db522b3206d75928" providerId="LiveId" clId="{E25F1A6D-A895-46ED-BD77-E30D27E22ED6}" dt="2024-12-12T13:40:05.415" v="957" actId="47"/>
        <pc:sldMkLst>
          <pc:docMk/>
          <pc:sldMk cId="1057881226" sldId="291"/>
        </pc:sldMkLst>
      </pc:sldChg>
      <pc:sldChg chg="modSp mod ord">
        <pc:chgData name="Ajeet Rai" userId="db522b3206d75928" providerId="LiveId" clId="{E25F1A6D-A895-46ED-BD77-E30D27E22ED6}" dt="2024-12-09T09:31:00.184" v="17"/>
        <pc:sldMkLst>
          <pc:docMk/>
          <pc:sldMk cId="1743845727" sldId="292"/>
        </pc:sldMkLst>
        <pc:spChg chg="mod">
          <ac:chgData name="Ajeet Rai" userId="db522b3206d75928" providerId="LiveId" clId="{E25F1A6D-A895-46ED-BD77-E30D27E22ED6}" dt="2024-12-09T09:31:00.184" v="17"/>
          <ac:spMkLst>
            <pc:docMk/>
            <pc:sldMk cId="1743845727" sldId="292"/>
            <ac:spMk id="82" creationId="{D3B32EA6-DD11-B3DD-F958-79CAF6A4A0F3}"/>
          </ac:spMkLst>
        </pc:spChg>
      </pc:sldChg>
      <pc:sldChg chg="modSp mod ord">
        <pc:chgData name="Ajeet Rai" userId="db522b3206d75928" providerId="LiveId" clId="{E25F1A6D-A895-46ED-BD77-E30D27E22ED6}" dt="2024-12-09T09:31:19.558" v="20"/>
        <pc:sldMkLst>
          <pc:docMk/>
          <pc:sldMk cId="2754538125" sldId="293"/>
        </pc:sldMkLst>
        <pc:spChg chg="mod">
          <ac:chgData name="Ajeet Rai" userId="db522b3206d75928" providerId="LiveId" clId="{E25F1A6D-A895-46ED-BD77-E30D27E22ED6}" dt="2024-12-09T09:31:19.558" v="20"/>
          <ac:spMkLst>
            <pc:docMk/>
            <pc:sldMk cId="2754538125" sldId="293"/>
            <ac:spMk id="82" creationId="{C4BCE52B-6FF5-B6C5-C13C-EDB15A11966D}"/>
          </ac:spMkLst>
        </pc:spChg>
      </pc:sldChg>
      <pc:sldChg chg="modSp mod ord">
        <pc:chgData name="Ajeet Rai" userId="db522b3206d75928" providerId="LiveId" clId="{E25F1A6D-A895-46ED-BD77-E30D27E22ED6}" dt="2024-12-09T09:30:20.518" v="12"/>
        <pc:sldMkLst>
          <pc:docMk/>
          <pc:sldMk cId="558719098" sldId="294"/>
        </pc:sldMkLst>
        <pc:spChg chg="mod">
          <ac:chgData name="Ajeet Rai" userId="db522b3206d75928" providerId="LiveId" clId="{E25F1A6D-A895-46ED-BD77-E30D27E22ED6}" dt="2024-12-09T09:30:20.518" v="12"/>
          <ac:spMkLst>
            <pc:docMk/>
            <pc:sldMk cId="558719098" sldId="294"/>
            <ac:spMk id="82" creationId="{4A3CCC27-6E66-0022-A414-03EB5D4C1B5F}"/>
          </ac:spMkLst>
        </pc:spChg>
      </pc:sldChg>
      <pc:sldChg chg="modSp mod ord">
        <pc:chgData name="Ajeet Rai" userId="db522b3206d75928" providerId="LiveId" clId="{E25F1A6D-A895-46ED-BD77-E30D27E22ED6}" dt="2024-12-13T01:12:01.844" v="2362" actId="20577"/>
        <pc:sldMkLst>
          <pc:docMk/>
          <pc:sldMk cId="4029724294" sldId="295"/>
        </pc:sldMkLst>
        <pc:spChg chg="mod">
          <ac:chgData name="Ajeet Rai" userId="db522b3206d75928" providerId="LiveId" clId="{E25F1A6D-A895-46ED-BD77-E30D27E22ED6}" dt="2024-12-13T01:12:01.844" v="2362" actId="20577"/>
          <ac:spMkLst>
            <pc:docMk/>
            <pc:sldMk cId="4029724294" sldId="295"/>
            <ac:spMk id="82" creationId="{077EBC6A-6DAA-4B89-6461-E2F100C895C5}"/>
          </ac:spMkLst>
        </pc:spChg>
      </pc:sldChg>
      <pc:sldChg chg="modSp mod">
        <pc:chgData name="Ajeet Rai" userId="db522b3206d75928" providerId="LiveId" clId="{E25F1A6D-A895-46ED-BD77-E30D27E22ED6}" dt="2024-12-13T01:33:56.178" v="2437" actId="20577"/>
        <pc:sldMkLst>
          <pc:docMk/>
          <pc:sldMk cId="2631298119" sldId="298"/>
        </pc:sldMkLst>
        <pc:spChg chg="mod">
          <ac:chgData name="Ajeet Rai" userId="db522b3206d75928" providerId="LiveId" clId="{E25F1A6D-A895-46ED-BD77-E30D27E22ED6}" dt="2024-12-13T01:33:56.178" v="2437" actId="20577"/>
          <ac:spMkLst>
            <pc:docMk/>
            <pc:sldMk cId="2631298119" sldId="298"/>
            <ac:spMk id="82" creationId="{F48E413B-E2F8-E0EB-F63C-8389DDCD6D98}"/>
          </ac:spMkLst>
        </pc:spChg>
      </pc:sldChg>
      <pc:sldChg chg="del">
        <pc:chgData name="Ajeet Rai" userId="db522b3206d75928" providerId="LiveId" clId="{E25F1A6D-A895-46ED-BD77-E30D27E22ED6}" dt="2024-12-12T13:40:12.045" v="962" actId="47"/>
        <pc:sldMkLst>
          <pc:docMk/>
          <pc:sldMk cId="1977960033" sldId="299"/>
        </pc:sldMkLst>
      </pc:sldChg>
      <pc:sldChg chg="del">
        <pc:chgData name="Ajeet Rai" userId="db522b3206d75928" providerId="LiveId" clId="{E25F1A6D-A895-46ED-BD77-E30D27E22ED6}" dt="2024-12-12T13:40:09.885" v="961" actId="47"/>
        <pc:sldMkLst>
          <pc:docMk/>
          <pc:sldMk cId="2321488431" sldId="300"/>
        </pc:sldMkLst>
      </pc:sldChg>
      <pc:sldChg chg="del">
        <pc:chgData name="Ajeet Rai" userId="db522b3206d75928" providerId="LiveId" clId="{E25F1A6D-A895-46ED-BD77-E30D27E22ED6}" dt="2024-12-12T13:40:08.782" v="960" actId="47"/>
        <pc:sldMkLst>
          <pc:docMk/>
          <pc:sldMk cId="208767398" sldId="301"/>
        </pc:sldMkLst>
      </pc:sldChg>
      <pc:sldChg chg="del">
        <pc:chgData name="Ajeet Rai" userId="db522b3206d75928" providerId="LiveId" clId="{E25F1A6D-A895-46ED-BD77-E30D27E22ED6}" dt="2024-12-12T13:40:07.538" v="959" actId="47"/>
        <pc:sldMkLst>
          <pc:docMk/>
          <pc:sldMk cId="786514551" sldId="302"/>
        </pc:sldMkLst>
      </pc:sldChg>
      <pc:sldChg chg="del">
        <pc:chgData name="Ajeet Rai" userId="db522b3206d75928" providerId="LiveId" clId="{E25F1A6D-A895-46ED-BD77-E30D27E22ED6}" dt="2024-12-12T13:40:04.239" v="956" actId="47"/>
        <pc:sldMkLst>
          <pc:docMk/>
          <pc:sldMk cId="2778285577" sldId="303"/>
        </pc:sldMkLst>
      </pc:sldChg>
      <pc:sldChg chg="modSp mod ord">
        <pc:chgData name="Ajeet Rai" userId="db522b3206d75928" providerId="LiveId" clId="{E25F1A6D-A895-46ED-BD77-E30D27E22ED6}" dt="2024-12-09T09:32:15.632" v="29"/>
        <pc:sldMkLst>
          <pc:docMk/>
          <pc:sldMk cId="1563355326" sldId="304"/>
        </pc:sldMkLst>
        <pc:spChg chg="mod">
          <ac:chgData name="Ajeet Rai" userId="db522b3206d75928" providerId="LiveId" clId="{E25F1A6D-A895-46ED-BD77-E30D27E22ED6}" dt="2024-12-09T09:32:15.632" v="29"/>
          <ac:spMkLst>
            <pc:docMk/>
            <pc:sldMk cId="1563355326" sldId="304"/>
            <ac:spMk id="82" creationId="{013D7050-DE8F-660F-0FBF-C053DE0F5D32}"/>
          </ac:spMkLst>
        </pc:spChg>
      </pc:sldChg>
      <pc:sldChg chg="del">
        <pc:chgData name="Ajeet Rai" userId="db522b3206d75928" providerId="LiveId" clId="{E25F1A6D-A895-46ED-BD77-E30D27E22ED6}" dt="2024-12-12T13:40:03.022" v="955" actId="47"/>
        <pc:sldMkLst>
          <pc:docMk/>
          <pc:sldMk cId="2783956122" sldId="305"/>
        </pc:sldMkLst>
      </pc:sldChg>
      <pc:sldChg chg="modSp mod ord">
        <pc:chgData name="Ajeet Rai" userId="db522b3206d75928" providerId="LiveId" clId="{E25F1A6D-A895-46ED-BD77-E30D27E22ED6}" dt="2024-12-09T09:32:34.818" v="34"/>
        <pc:sldMkLst>
          <pc:docMk/>
          <pc:sldMk cId="1406049055" sldId="308"/>
        </pc:sldMkLst>
        <pc:spChg chg="mod">
          <ac:chgData name="Ajeet Rai" userId="db522b3206d75928" providerId="LiveId" clId="{E25F1A6D-A895-46ED-BD77-E30D27E22ED6}" dt="2024-12-09T09:32:34.818" v="34"/>
          <ac:spMkLst>
            <pc:docMk/>
            <pc:sldMk cId="1406049055" sldId="308"/>
            <ac:spMk id="82" creationId="{540928DB-6397-B451-6C69-CD63D2C39B81}"/>
          </ac:spMkLst>
        </pc:spChg>
      </pc:sldChg>
      <pc:sldChg chg="del">
        <pc:chgData name="Ajeet Rai" userId="db522b3206d75928" providerId="LiveId" clId="{E25F1A6D-A895-46ED-BD77-E30D27E22ED6}" dt="2024-12-12T13:40:01.373" v="954" actId="47"/>
        <pc:sldMkLst>
          <pc:docMk/>
          <pc:sldMk cId="2979621975" sldId="309"/>
        </pc:sldMkLst>
      </pc:sldChg>
      <pc:sldChg chg="modSp mod ord">
        <pc:chgData name="Ajeet Rai" userId="db522b3206d75928" providerId="LiveId" clId="{E25F1A6D-A895-46ED-BD77-E30D27E22ED6}" dt="2024-12-13T02:36:12.986" v="2463" actId="120"/>
        <pc:sldMkLst>
          <pc:docMk/>
          <pc:sldMk cId="2202717560" sldId="310"/>
        </pc:sldMkLst>
        <pc:spChg chg="mod">
          <ac:chgData name="Ajeet Rai" userId="db522b3206d75928" providerId="LiveId" clId="{E25F1A6D-A895-46ED-BD77-E30D27E22ED6}" dt="2024-12-13T02:36:12.986" v="2463" actId="120"/>
          <ac:spMkLst>
            <pc:docMk/>
            <pc:sldMk cId="2202717560" sldId="310"/>
            <ac:spMk id="82" creationId="{C2C387E3-E3AA-8015-34A2-C1D76056DF1C}"/>
          </ac:spMkLst>
        </pc:spChg>
      </pc:sldChg>
      <pc:sldChg chg="del">
        <pc:chgData name="Ajeet Rai" userId="db522b3206d75928" providerId="LiveId" clId="{E25F1A6D-A895-46ED-BD77-E30D27E22ED6}" dt="2024-12-12T13:39:58.537" v="953" actId="2696"/>
        <pc:sldMkLst>
          <pc:docMk/>
          <pc:sldMk cId="793633697" sldId="311"/>
        </pc:sldMkLst>
      </pc:sldChg>
      <pc:sldChg chg="modSp add mod">
        <pc:chgData name="Ajeet Rai" userId="db522b3206d75928" providerId="LiveId" clId="{E25F1A6D-A895-46ED-BD77-E30D27E22ED6}" dt="2024-12-13T01:33:48.089" v="2436" actId="20577"/>
        <pc:sldMkLst>
          <pc:docMk/>
          <pc:sldMk cId="1639621316" sldId="312"/>
        </pc:sldMkLst>
        <pc:spChg chg="mod">
          <ac:chgData name="Ajeet Rai" userId="db522b3206d75928" providerId="LiveId" clId="{E25F1A6D-A895-46ED-BD77-E30D27E22ED6}" dt="2024-12-13T01:33:48.089" v="2436" actId="20577"/>
          <ac:spMkLst>
            <pc:docMk/>
            <pc:sldMk cId="1639621316" sldId="312"/>
            <ac:spMk id="82" creationId="{10B72C14-6A27-C771-B1DA-AE7C861C9B29}"/>
          </ac:spMkLst>
        </pc:spChg>
      </pc:sldChg>
      <pc:sldChg chg="addSp modSp add mod">
        <pc:chgData name="Ajeet Rai" userId="db522b3206d75928" providerId="LiveId" clId="{E25F1A6D-A895-46ED-BD77-E30D27E22ED6}" dt="2024-12-13T01:34:05.329" v="2439" actId="20577"/>
        <pc:sldMkLst>
          <pc:docMk/>
          <pc:sldMk cId="395195906" sldId="313"/>
        </pc:sldMkLst>
        <pc:spChg chg="mod">
          <ac:chgData name="Ajeet Rai" userId="db522b3206d75928" providerId="LiveId" clId="{E25F1A6D-A895-46ED-BD77-E30D27E22ED6}" dt="2024-12-13T01:34:05.329" v="2439" actId="20577"/>
          <ac:spMkLst>
            <pc:docMk/>
            <pc:sldMk cId="395195906" sldId="313"/>
            <ac:spMk id="82" creationId="{07B54FEF-D58A-F5E8-1E69-D5D1AF67C4FC}"/>
          </ac:spMkLst>
        </pc:spChg>
        <pc:picChg chg="add mod">
          <ac:chgData name="Ajeet Rai" userId="db522b3206d75928" providerId="LiveId" clId="{E25F1A6D-A895-46ED-BD77-E30D27E22ED6}" dt="2024-12-12T13:54:48.478" v="1141" actId="14100"/>
          <ac:picMkLst>
            <pc:docMk/>
            <pc:sldMk cId="395195906" sldId="313"/>
            <ac:picMk id="3" creationId="{3134B11B-7D1C-578F-E139-1AF62D0F9F28}"/>
          </ac:picMkLst>
        </pc:picChg>
        <pc:picChg chg="add mod">
          <ac:chgData name="Ajeet Rai" userId="db522b3206d75928" providerId="LiveId" clId="{E25F1A6D-A895-46ED-BD77-E30D27E22ED6}" dt="2024-12-12T13:54:44.869" v="1140" actId="14100"/>
          <ac:picMkLst>
            <pc:docMk/>
            <pc:sldMk cId="395195906" sldId="313"/>
            <ac:picMk id="6" creationId="{1DF30B3A-3E93-58D0-8906-BAD8658E2A64}"/>
          </ac:picMkLst>
        </pc:picChg>
      </pc:sldChg>
      <pc:sldChg chg="modSp add mod ord">
        <pc:chgData name="Ajeet Rai" userId="db522b3206d75928" providerId="LiveId" clId="{E25F1A6D-A895-46ED-BD77-E30D27E22ED6}" dt="2024-12-12T14:34:04.680" v="1223" actId="20577"/>
        <pc:sldMkLst>
          <pc:docMk/>
          <pc:sldMk cId="282741829" sldId="314"/>
        </pc:sldMkLst>
        <pc:spChg chg="mod">
          <ac:chgData name="Ajeet Rai" userId="db522b3206d75928" providerId="LiveId" clId="{E25F1A6D-A895-46ED-BD77-E30D27E22ED6}" dt="2024-12-12T14:34:04.680" v="1223" actId="20577"/>
          <ac:spMkLst>
            <pc:docMk/>
            <pc:sldMk cId="282741829" sldId="314"/>
            <ac:spMk id="82" creationId="{AB70EEFC-668E-F6D8-E3B4-C0E9CDA2FAE4}"/>
          </ac:spMkLst>
        </pc:spChg>
      </pc:sldChg>
      <pc:sldChg chg="addSp modSp add mod">
        <pc:chgData name="Ajeet Rai" userId="db522b3206d75928" providerId="LiveId" clId="{E25F1A6D-A895-46ED-BD77-E30D27E22ED6}" dt="2024-12-13T01:34:23.198" v="2440" actId="20577"/>
        <pc:sldMkLst>
          <pc:docMk/>
          <pc:sldMk cId="1452052676" sldId="315"/>
        </pc:sldMkLst>
        <pc:spChg chg="mod">
          <ac:chgData name="Ajeet Rai" userId="db522b3206d75928" providerId="LiveId" clId="{E25F1A6D-A895-46ED-BD77-E30D27E22ED6}" dt="2024-12-13T01:34:23.198" v="2440" actId="20577"/>
          <ac:spMkLst>
            <pc:docMk/>
            <pc:sldMk cId="1452052676" sldId="315"/>
            <ac:spMk id="82" creationId="{37B34FB7-CA20-98E1-6F5E-1B46120F4CD7}"/>
          </ac:spMkLst>
        </pc:spChg>
        <pc:picChg chg="add mod">
          <ac:chgData name="Ajeet Rai" userId="db522b3206d75928" providerId="LiveId" clId="{E25F1A6D-A895-46ED-BD77-E30D27E22ED6}" dt="2024-12-12T14:39:11.462" v="1401" actId="14100"/>
          <ac:picMkLst>
            <pc:docMk/>
            <pc:sldMk cId="1452052676" sldId="315"/>
            <ac:picMk id="3" creationId="{D0714DB3-4651-5004-C36E-F21E753EFADE}"/>
          </ac:picMkLst>
        </pc:picChg>
        <pc:picChg chg="add mod">
          <ac:chgData name="Ajeet Rai" userId="db522b3206d75928" providerId="LiveId" clId="{E25F1A6D-A895-46ED-BD77-E30D27E22ED6}" dt="2024-12-12T14:39:07.568" v="1400" actId="14100"/>
          <ac:picMkLst>
            <pc:docMk/>
            <pc:sldMk cId="1452052676" sldId="315"/>
            <ac:picMk id="6" creationId="{57B321E2-0218-9041-6922-7946739334E8}"/>
          </ac:picMkLst>
        </pc:picChg>
      </pc:sldChg>
      <pc:sldChg chg="modSp add mod ord">
        <pc:chgData name="Ajeet Rai" userId="db522b3206d75928" providerId="LiveId" clId="{E25F1A6D-A895-46ED-BD77-E30D27E22ED6}" dt="2024-12-13T01:34:40.045" v="2443" actId="20577"/>
        <pc:sldMkLst>
          <pc:docMk/>
          <pc:sldMk cId="638136802" sldId="316"/>
        </pc:sldMkLst>
        <pc:spChg chg="mod">
          <ac:chgData name="Ajeet Rai" userId="db522b3206d75928" providerId="LiveId" clId="{E25F1A6D-A895-46ED-BD77-E30D27E22ED6}" dt="2024-12-13T01:34:40.045" v="2443" actId="20577"/>
          <ac:spMkLst>
            <pc:docMk/>
            <pc:sldMk cId="638136802" sldId="316"/>
            <ac:spMk id="82" creationId="{7BD7DB60-8B2F-AC1E-153C-D9BB4BF104F6}"/>
          </ac:spMkLst>
        </pc:spChg>
      </pc:sldChg>
      <pc:sldChg chg="addSp delSp modSp add mod ord">
        <pc:chgData name="Ajeet Rai" userId="db522b3206d75928" providerId="LiveId" clId="{E25F1A6D-A895-46ED-BD77-E30D27E22ED6}" dt="2024-12-13T01:35:03.371" v="2445" actId="20577"/>
        <pc:sldMkLst>
          <pc:docMk/>
          <pc:sldMk cId="656710005" sldId="317"/>
        </pc:sldMkLst>
        <pc:spChg chg="mod">
          <ac:chgData name="Ajeet Rai" userId="db522b3206d75928" providerId="LiveId" clId="{E25F1A6D-A895-46ED-BD77-E30D27E22ED6}" dt="2024-12-13T01:35:03.371" v="2445" actId="20577"/>
          <ac:spMkLst>
            <pc:docMk/>
            <pc:sldMk cId="656710005" sldId="317"/>
            <ac:spMk id="82" creationId="{721D211C-3838-BC6C-A5BD-9BD523F9F858}"/>
          </ac:spMkLst>
        </pc:spChg>
        <pc:picChg chg="del">
          <ac:chgData name="Ajeet Rai" userId="db522b3206d75928" providerId="LiveId" clId="{E25F1A6D-A895-46ED-BD77-E30D27E22ED6}" dt="2024-12-12T15:01:59.558" v="1639" actId="478"/>
          <ac:picMkLst>
            <pc:docMk/>
            <pc:sldMk cId="656710005" sldId="317"/>
            <ac:picMk id="3" creationId="{A7DD8A69-373B-4EB5-6BC4-85D9EB1D179F}"/>
          </ac:picMkLst>
        </pc:picChg>
        <pc:picChg chg="add mod">
          <ac:chgData name="Ajeet Rai" userId="db522b3206d75928" providerId="LiveId" clId="{E25F1A6D-A895-46ED-BD77-E30D27E22ED6}" dt="2024-12-12T15:03:35.678" v="1652" actId="14100"/>
          <ac:picMkLst>
            <pc:docMk/>
            <pc:sldMk cId="656710005" sldId="317"/>
            <ac:picMk id="5" creationId="{01A9B1DD-6D49-4F34-E5AA-33A293E83A35}"/>
          </ac:picMkLst>
        </pc:picChg>
        <pc:picChg chg="del">
          <ac:chgData name="Ajeet Rai" userId="db522b3206d75928" providerId="LiveId" clId="{E25F1A6D-A895-46ED-BD77-E30D27E22ED6}" dt="2024-12-12T15:02:00.427" v="1640" actId="478"/>
          <ac:picMkLst>
            <pc:docMk/>
            <pc:sldMk cId="656710005" sldId="317"/>
            <ac:picMk id="6" creationId="{241F1318-2251-0287-7EFF-B45B86B2A2EE}"/>
          </ac:picMkLst>
        </pc:picChg>
        <pc:picChg chg="add mod">
          <ac:chgData name="Ajeet Rai" userId="db522b3206d75928" providerId="LiveId" clId="{E25F1A6D-A895-46ED-BD77-E30D27E22ED6}" dt="2024-12-12T15:03:40.312" v="1653" actId="14100"/>
          <ac:picMkLst>
            <pc:docMk/>
            <pc:sldMk cId="656710005" sldId="317"/>
            <ac:picMk id="8" creationId="{0DFB2D5C-201E-6B7C-EAF0-3610455C0CDC}"/>
          </ac:picMkLst>
        </pc:picChg>
      </pc:sldChg>
      <pc:sldChg chg="delSp modSp add mod">
        <pc:chgData name="Ajeet Rai" userId="db522b3206d75928" providerId="LiveId" clId="{E25F1A6D-A895-46ED-BD77-E30D27E22ED6}" dt="2024-12-12T15:08:09.390" v="1688" actId="20577"/>
        <pc:sldMkLst>
          <pc:docMk/>
          <pc:sldMk cId="182284873" sldId="318"/>
        </pc:sldMkLst>
        <pc:spChg chg="mod">
          <ac:chgData name="Ajeet Rai" userId="db522b3206d75928" providerId="LiveId" clId="{E25F1A6D-A895-46ED-BD77-E30D27E22ED6}" dt="2024-12-12T15:08:09.390" v="1688" actId="20577"/>
          <ac:spMkLst>
            <pc:docMk/>
            <pc:sldMk cId="182284873" sldId="318"/>
            <ac:spMk id="82" creationId="{7029209F-EC8E-666B-4144-482FA2AD1D1B}"/>
          </ac:spMkLst>
        </pc:spChg>
        <pc:picChg chg="del">
          <ac:chgData name="Ajeet Rai" userId="db522b3206d75928" providerId="LiveId" clId="{E25F1A6D-A895-46ED-BD77-E30D27E22ED6}" dt="2024-12-12T15:04:22.823" v="1673" actId="478"/>
          <ac:picMkLst>
            <pc:docMk/>
            <pc:sldMk cId="182284873" sldId="318"/>
            <ac:picMk id="5" creationId="{4E4BB112-59E8-5E81-312B-7447C7FAB5B0}"/>
          </ac:picMkLst>
        </pc:picChg>
        <pc:picChg chg="del">
          <ac:chgData name="Ajeet Rai" userId="db522b3206d75928" providerId="LiveId" clId="{E25F1A6D-A895-46ED-BD77-E30D27E22ED6}" dt="2024-12-12T15:04:22.042" v="1672" actId="478"/>
          <ac:picMkLst>
            <pc:docMk/>
            <pc:sldMk cId="182284873" sldId="318"/>
            <ac:picMk id="8" creationId="{DE50CD20-6C9B-A6C5-4C5A-2450003651F2}"/>
          </ac:picMkLst>
        </pc:picChg>
      </pc:sldChg>
      <pc:sldChg chg="modSp add mod">
        <pc:chgData name="Ajeet Rai" userId="db522b3206d75928" providerId="LiveId" clId="{E25F1A6D-A895-46ED-BD77-E30D27E22ED6}" dt="2024-12-12T15:11:02.301" v="1718" actId="20577"/>
        <pc:sldMkLst>
          <pc:docMk/>
          <pc:sldMk cId="1777748546" sldId="319"/>
        </pc:sldMkLst>
        <pc:spChg chg="mod">
          <ac:chgData name="Ajeet Rai" userId="db522b3206d75928" providerId="LiveId" clId="{E25F1A6D-A895-46ED-BD77-E30D27E22ED6}" dt="2024-12-12T15:11:02.301" v="1718" actId="20577"/>
          <ac:spMkLst>
            <pc:docMk/>
            <pc:sldMk cId="1777748546" sldId="319"/>
            <ac:spMk id="82" creationId="{4A6CC804-6A6B-C559-972B-921BC0297EC5}"/>
          </ac:spMkLst>
        </pc:spChg>
      </pc:sldChg>
      <pc:sldChg chg="modSp add mod">
        <pc:chgData name="Ajeet Rai" userId="db522b3206d75928" providerId="LiveId" clId="{E25F1A6D-A895-46ED-BD77-E30D27E22ED6}" dt="2024-12-12T15:15:25.931" v="1761" actId="20577"/>
        <pc:sldMkLst>
          <pc:docMk/>
          <pc:sldMk cId="3206624134" sldId="320"/>
        </pc:sldMkLst>
        <pc:spChg chg="mod">
          <ac:chgData name="Ajeet Rai" userId="db522b3206d75928" providerId="LiveId" clId="{E25F1A6D-A895-46ED-BD77-E30D27E22ED6}" dt="2024-12-12T15:15:25.931" v="1761" actId="20577"/>
          <ac:spMkLst>
            <pc:docMk/>
            <pc:sldMk cId="3206624134" sldId="320"/>
            <ac:spMk id="82" creationId="{CA6FD918-7507-B234-93F5-0FA4399023F9}"/>
          </ac:spMkLst>
        </pc:spChg>
      </pc:sldChg>
      <pc:sldChg chg="addSp modSp add mod">
        <pc:chgData name="Ajeet Rai" userId="db522b3206d75928" providerId="LiveId" clId="{E25F1A6D-A895-46ED-BD77-E30D27E22ED6}" dt="2024-12-12T22:44:02.798" v="2262" actId="20577"/>
        <pc:sldMkLst>
          <pc:docMk/>
          <pc:sldMk cId="2484728492" sldId="321"/>
        </pc:sldMkLst>
        <pc:spChg chg="mod">
          <ac:chgData name="Ajeet Rai" userId="db522b3206d75928" providerId="LiveId" clId="{E25F1A6D-A895-46ED-BD77-E30D27E22ED6}" dt="2024-12-12T22:44:02.798" v="2262" actId="20577"/>
          <ac:spMkLst>
            <pc:docMk/>
            <pc:sldMk cId="2484728492" sldId="321"/>
            <ac:spMk id="82" creationId="{60A31406-37DC-E27D-8636-49077381567E}"/>
          </ac:spMkLst>
        </pc:spChg>
        <pc:picChg chg="add mod">
          <ac:chgData name="Ajeet Rai" userId="db522b3206d75928" providerId="LiveId" clId="{E25F1A6D-A895-46ED-BD77-E30D27E22ED6}" dt="2024-12-12T22:21:27.986" v="2059" actId="14100"/>
          <ac:picMkLst>
            <pc:docMk/>
            <pc:sldMk cId="2484728492" sldId="321"/>
            <ac:picMk id="3" creationId="{15282045-6B04-BFB0-EDC6-BCE5E015A1EB}"/>
          </ac:picMkLst>
        </pc:picChg>
      </pc:sldChg>
      <pc:sldChg chg="addSp delSp modSp add mod ord">
        <pc:chgData name="Ajeet Rai" userId="db522b3206d75928" providerId="LiveId" clId="{E25F1A6D-A895-46ED-BD77-E30D27E22ED6}" dt="2024-12-12T22:13:04.653" v="1975" actId="20577"/>
        <pc:sldMkLst>
          <pc:docMk/>
          <pc:sldMk cId="3610172519" sldId="322"/>
        </pc:sldMkLst>
        <pc:spChg chg="mod">
          <ac:chgData name="Ajeet Rai" userId="db522b3206d75928" providerId="LiveId" clId="{E25F1A6D-A895-46ED-BD77-E30D27E22ED6}" dt="2024-12-12T22:13:04.653" v="1975" actId="20577"/>
          <ac:spMkLst>
            <pc:docMk/>
            <pc:sldMk cId="3610172519" sldId="322"/>
            <ac:spMk id="82" creationId="{E96ADB3A-CE01-E385-F3D3-2969FDE09E12}"/>
          </ac:spMkLst>
        </pc:spChg>
        <pc:picChg chg="del">
          <ac:chgData name="Ajeet Rai" userId="db522b3206d75928" providerId="LiveId" clId="{E25F1A6D-A895-46ED-BD77-E30D27E22ED6}" dt="2024-12-12T15:42:58.356" v="1791" actId="478"/>
          <ac:picMkLst>
            <pc:docMk/>
            <pc:sldMk cId="3610172519" sldId="322"/>
            <ac:picMk id="3" creationId="{E564D507-1924-7E7A-AD52-FF24921C61E8}"/>
          </ac:picMkLst>
        </pc:picChg>
        <pc:picChg chg="add mod">
          <ac:chgData name="Ajeet Rai" userId="db522b3206d75928" providerId="LiveId" clId="{E25F1A6D-A895-46ED-BD77-E30D27E22ED6}" dt="2024-12-12T22:12:21.833" v="1959" actId="14100"/>
          <ac:picMkLst>
            <pc:docMk/>
            <pc:sldMk cId="3610172519" sldId="322"/>
            <ac:picMk id="5" creationId="{0D9E4605-BB88-A7A5-B18C-533F08FC5AFD}"/>
          </ac:picMkLst>
        </pc:picChg>
      </pc:sldChg>
      <pc:sldChg chg="addSp delSp modSp add mod ord">
        <pc:chgData name="Ajeet Rai" userId="db522b3206d75928" providerId="LiveId" clId="{E25F1A6D-A895-46ED-BD77-E30D27E22ED6}" dt="2024-12-12T22:14:23.069" v="2000" actId="14100"/>
        <pc:sldMkLst>
          <pc:docMk/>
          <pc:sldMk cId="3359552245" sldId="323"/>
        </pc:sldMkLst>
        <pc:spChg chg="mod">
          <ac:chgData name="Ajeet Rai" userId="db522b3206d75928" providerId="LiveId" clId="{E25F1A6D-A895-46ED-BD77-E30D27E22ED6}" dt="2024-12-12T22:13:59.639" v="1992" actId="20577"/>
          <ac:spMkLst>
            <pc:docMk/>
            <pc:sldMk cId="3359552245" sldId="323"/>
            <ac:spMk id="82" creationId="{26F13D04-8C08-0B40-9543-CE658570A274}"/>
          </ac:spMkLst>
        </pc:spChg>
        <pc:picChg chg="add mod">
          <ac:chgData name="Ajeet Rai" userId="db522b3206d75928" providerId="LiveId" clId="{E25F1A6D-A895-46ED-BD77-E30D27E22ED6}" dt="2024-12-12T22:14:23.069" v="2000" actId="14100"/>
          <ac:picMkLst>
            <pc:docMk/>
            <pc:sldMk cId="3359552245" sldId="323"/>
            <ac:picMk id="3" creationId="{307BA051-07A3-1F39-2EB5-F93BDAB4CC20}"/>
          </ac:picMkLst>
        </pc:picChg>
        <pc:picChg chg="del">
          <ac:chgData name="Ajeet Rai" userId="db522b3206d75928" providerId="LiveId" clId="{E25F1A6D-A895-46ED-BD77-E30D27E22ED6}" dt="2024-12-12T15:43:28.659" v="1796" actId="478"/>
          <ac:picMkLst>
            <pc:docMk/>
            <pc:sldMk cId="3359552245" sldId="323"/>
            <ac:picMk id="5" creationId="{BEE0C7F9-D407-F12F-EA76-F801311B3B5A}"/>
          </ac:picMkLst>
        </pc:picChg>
      </pc:sldChg>
      <pc:sldChg chg="addSp delSp modSp add mod ord">
        <pc:chgData name="Ajeet Rai" userId="db522b3206d75928" providerId="LiveId" clId="{E25F1A6D-A895-46ED-BD77-E30D27E22ED6}" dt="2024-12-13T02:21:16.180" v="2454" actId="14100"/>
        <pc:sldMkLst>
          <pc:docMk/>
          <pc:sldMk cId="15412211" sldId="324"/>
        </pc:sldMkLst>
        <pc:spChg chg="mod">
          <ac:chgData name="Ajeet Rai" userId="db522b3206d75928" providerId="LiveId" clId="{E25F1A6D-A895-46ED-BD77-E30D27E22ED6}" dt="2024-12-12T22:44:16.984" v="2269" actId="5793"/>
          <ac:spMkLst>
            <pc:docMk/>
            <pc:sldMk cId="15412211" sldId="324"/>
            <ac:spMk id="82" creationId="{91A32F92-E7F7-B12C-833C-B2A9CB206D75}"/>
          </ac:spMkLst>
        </pc:spChg>
        <pc:picChg chg="del">
          <ac:chgData name="Ajeet Rai" userId="db522b3206d75928" providerId="LiveId" clId="{E25F1A6D-A895-46ED-BD77-E30D27E22ED6}" dt="2024-12-12T15:44:25.282" v="1800" actId="478"/>
          <ac:picMkLst>
            <pc:docMk/>
            <pc:sldMk cId="15412211" sldId="324"/>
            <ac:picMk id="3" creationId="{39867B2C-5F00-D567-86AD-AFD02624304C}"/>
          </ac:picMkLst>
        </pc:picChg>
        <pc:picChg chg="add mod">
          <ac:chgData name="Ajeet Rai" userId="db522b3206d75928" providerId="LiveId" clId="{E25F1A6D-A895-46ED-BD77-E30D27E22ED6}" dt="2024-12-13T02:21:16.180" v="2454" actId="14100"/>
          <ac:picMkLst>
            <pc:docMk/>
            <pc:sldMk cId="15412211" sldId="324"/>
            <ac:picMk id="5" creationId="{11BF0250-01C6-14CE-B081-B6A94B82413F}"/>
          </ac:picMkLst>
        </pc:picChg>
      </pc:sldChg>
      <pc:sldChg chg="addSp delSp modSp add mod">
        <pc:chgData name="Ajeet Rai" userId="db522b3206d75928" providerId="LiveId" clId="{E25F1A6D-A895-46ED-BD77-E30D27E22ED6}" dt="2024-12-13T02:20:33.654" v="2452" actId="11529"/>
        <pc:sldMkLst>
          <pc:docMk/>
          <pc:sldMk cId="347572904" sldId="325"/>
        </pc:sldMkLst>
        <pc:spChg chg="add del mod">
          <ac:chgData name="Ajeet Rai" userId="db522b3206d75928" providerId="LiveId" clId="{E25F1A6D-A895-46ED-BD77-E30D27E22ED6}" dt="2024-12-13T02:20:33.654" v="2452" actId="11529"/>
          <ac:spMkLst>
            <pc:docMk/>
            <pc:sldMk cId="347572904" sldId="325"/>
            <ac:spMk id="2" creationId="{082D1C70-47B1-ACA1-AF21-0E7B57A98FE7}"/>
          </ac:spMkLst>
        </pc:spChg>
        <pc:spChg chg="mod">
          <ac:chgData name="Ajeet Rai" userId="db522b3206d75928" providerId="LiveId" clId="{E25F1A6D-A895-46ED-BD77-E30D27E22ED6}" dt="2024-12-12T22:43:26.362" v="2253" actId="20577"/>
          <ac:spMkLst>
            <pc:docMk/>
            <pc:sldMk cId="347572904" sldId="325"/>
            <ac:spMk id="82" creationId="{4DD2A23A-723A-C588-027D-93581E45FB15}"/>
          </ac:spMkLst>
        </pc:spChg>
        <pc:picChg chg="del">
          <ac:chgData name="Ajeet Rai" userId="db522b3206d75928" providerId="LiveId" clId="{E25F1A6D-A895-46ED-BD77-E30D27E22ED6}" dt="2024-12-12T15:45:59.331" v="1813" actId="478"/>
          <ac:picMkLst>
            <pc:docMk/>
            <pc:sldMk cId="347572904" sldId="325"/>
            <ac:picMk id="3" creationId="{2303E2AC-A516-4A89-7DC4-7C4397DEB618}"/>
          </ac:picMkLst>
        </pc:picChg>
        <pc:picChg chg="add del mod">
          <ac:chgData name="Ajeet Rai" userId="db522b3206d75928" providerId="LiveId" clId="{E25F1A6D-A895-46ED-BD77-E30D27E22ED6}" dt="2024-12-12T15:59:30.094" v="1819" actId="478"/>
          <ac:picMkLst>
            <pc:docMk/>
            <pc:sldMk cId="347572904" sldId="325"/>
            <ac:picMk id="5" creationId="{2AF558AA-A0A4-211E-D82C-C7C9260C72A8}"/>
          </ac:picMkLst>
        </pc:picChg>
        <pc:picChg chg="add mod">
          <ac:chgData name="Ajeet Rai" userId="db522b3206d75928" providerId="LiveId" clId="{E25F1A6D-A895-46ED-BD77-E30D27E22ED6}" dt="2024-12-12T15:59:57.546" v="1822" actId="14100"/>
          <ac:picMkLst>
            <pc:docMk/>
            <pc:sldMk cId="347572904" sldId="325"/>
            <ac:picMk id="7" creationId="{5E2CB4B3-BF45-EAAA-2FA0-1A279A3A3F48}"/>
          </ac:picMkLst>
        </pc:picChg>
      </pc:sldChg>
      <pc:sldChg chg="addSp delSp modSp add mod">
        <pc:chgData name="Ajeet Rai" userId="db522b3206d75928" providerId="LiveId" clId="{E25F1A6D-A895-46ED-BD77-E30D27E22ED6}" dt="2024-12-13T02:22:54.789" v="2457" actId="11529"/>
        <pc:sldMkLst>
          <pc:docMk/>
          <pc:sldMk cId="3810825928" sldId="326"/>
        </pc:sldMkLst>
        <pc:spChg chg="add del">
          <ac:chgData name="Ajeet Rai" userId="db522b3206d75928" providerId="LiveId" clId="{E25F1A6D-A895-46ED-BD77-E30D27E22ED6}" dt="2024-12-13T02:22:54.789" v="2457" actId="11529"/>
          <ac:spMkLst>
            <pc:docMk/>
            <pc:sldMk cId="3810825928" sldId="326"/>
            <ac:spMk id="2" creationId="{4A09B81E-41C4-91D9-2B0A-C43EA45A12F8}"/>
          </ac:spMkLst>
        </pc:spChg>
        <pc:spChg chg="add mod">
          <ac:chgData name="Ajeet Rai" userId="db522b3206d75928" providerId="LiveId" clId="{E25F1A6D-A895-46ED-BD77-E30D27E22ED6}" dt="2024-12-13T02:22:50.776" v="2456"/>
          <ac:spMkLst>
            <pc:docMk/>
            <pc:sldMk cId="3810825928" sldId="326"/>
            <ac:spMk id="5" creationId="{72D4F003-9CB2-AC34-52EC-57AA1944A78C}"/>
          </ac:spMkLst>
        </pc:spChg>
        <pc:spChg chg="mod">
          <ac:chgData name="Ajeet Rai" userId="db522b3206d75928" providerId="LiveId" clId="{E25F1A6D-A895-46ED-BD77-E30D27E22ED6}" dt="2024-12-12T22:42:59.195" v="2236" actId="20577"/>
          <ac:spMkLst>
            <pc:docMk/>
            <pc:sldMk cId="3810825928" sldId="326"/>
            <ac:spMk id="82" creationId="{AD523D20-E203-624F-A6FB-99493D48B3B1}"/>
          </ac:spMkLst>
        </pc:spChg>
        <pc:picChg chg="add mod">
          <ac:chgData name="Ajeet Rai" userId="db522b3206d75928" providerId="LiveId" clId="{E25F1A6D-A895-46ED-BD77-E30D27E22ED6}" dt="2024-12-12T22:43:06.513" v="2237" actId="14100"/>
          <ac:picMkLst>
            <pc:docMk/>
            <pc:sldMk cId="3810825928" sldId="326"/>
            <ac:picMk id="3" creationId="{71A6B11D-A2CD-5BA1-D526-C0F28387CD74}"/>
          </ac:picMkLst>
        </pc:picChg>
        <pc:picChg chg="del">
          <ac:chgData name="Ajeet Rai" userId="db522b3206d75928" providerId="LiveId" clId="{E25F1A6D-A895-46ED-BD77-E30D27E22ED6}" dt="2024-12-12T15:58:05.378" v="1818" actId="478"/>
          <ac:picMkLst>
            <pc:docMk/>
            <pc:sldMk cId="3810825928" sldId="326"/>
            <ac:picMk id="5" creationId="{9C798B29-9FCD-5B94-FEB1-DAC27DA5DB99}"/>
          </ac:picMkLst>
        </pc:picChg>
      </pc:sldChg>
      <pc:sldChg chg="delSp modSp add mod">
        <pc:chgData name="Ajeet Rai" userId="db522b3206d75928" providerId="LiveId" clId="{E25F1A6D-A895-46ED-BD77-E30D27E22ED6}" dt="2024-12-12T16:03:14.938" v="1869" actId="404"/>
        <pc:sldMkLst>
          <pc:docMk/>
          <pc:sldMk cId="2761396576" sldId="327"/>
        </pc:sldMkLst>
        <pc:spChg chg="mod">
          <ac:chgData name="Ajeet Rai" userId="db522b3206d75928" providerId="LiveId" clId="{E25F1A6D-A895-46ED-BD77-E30D27E22ED6}" dt="2024-12-12T16:03:14.938" v="1869" actId="404"/>
          <ac:spMkLst>
            <pc:docMk/>
            <pc:sldMk cId="2761396576" sldId="327"/>
            <ac:spMk id="82" creationId="{ADB35E53-4CF7-9269-74FF-1049A5B64B43}"/>
          </ac:spMkLst>
        </pc:spChg>
        <pc:picChg chg="del">
          <ac:chgData name="Ajeet Rai" userId="db522b3206d75928" providerId="LiveId" clId="{E25F1A6D-A895-46ED-BD77-E30D27E22ED6}" dt="2024-12-12T16:01:10.210" v="1827" actId="478"/>
          <ac:picMkLst>
            <pc:docMk/>
            <pc:sldMk cId="2761396576" sldId="327"/>
            <ac:picMk id="3" creationId="{D97ED3E5-41A2-CC05-0549-FD3FC4A654E7}"/>
          </ac:picMkLst>
        </pc:picChg>
      </pc:sldChg>
      <pc:sldChg chg="addSp modSp add mod">
        <pc:chgData name="Ajeet Rai" userId="db522b3206d75928" providerId="LiveId" clId="{E25F1A6D-A895-46ED-BD77-E30D27E22ED6}" dt="2024-12-12T22:39:54.361" v="2214" actId="13822"/>
        <pc:sldMkLst>
          <pc:docMk/>
          <pc:sldMk cId="2375363214" sldId="328"/>
        </pc:sldMkLst>
        <pc:spChg chg="mod">
          <ac:chgData name="Ajeet Rai" userId="db522b3206d75928" providerId="LiveId" clId="{E25F1A6D-A895-46ED-BD77-E30D27E22ED6}" dt="2024-12-12T22:38:58.196" v="2203" actId="20577"/>
          <ac:spMkLst>
            <pc:docMk/>
            <pc:sldMk cId="2375363214" sldId="328"/>
            <ac:spMk id="82" creationId="{9A8F66F3-3D73-93B3-D6EC-1BEA7BDCD50D}"/>
          </ac:spMkLst>
        </pc:spChg>
        <pc:picChg chg="add mod">
          <ac:chgData name="Ajeet Rai" userId="db522b3206d75928" providerId="LiveId" clId="{E25F1A6D-A895-46ED-BD77-E30D27E22ED6}" dt="2024-12-12T22:39:14.542" v="2210" actId="14100"/>
          <ac:picMkLst>
            <pc:docMk/>
            <pc:sldMk cId="2375363214" sldId="328"/>
            <ac:picMk id="3" creationId="{7F12BC48-C8FD-E859-9E6E-2935756E8CF9}"/>
          </ac:picMkLst>
        </pc:picChg>
        <pc:cxnChg chg="add mod">
          <ac:chgData name="Ajeet Rai" userId="db522b3206d75928" providerId="LiveId" clId="{E25F1A6D-A895-46ED-BD77-E30D27E22ED6}" dt="2024-12-12T22:39:54.361" v="2214" actId="13822"/>
          <ac:cxnSpMkLst>
            <pc:docMk/>
            <pc:sldMk cId="2375363214" sldId="328"/>
            <ac:cxnSpMk id="6" creationId="{A483E1FE-2246-880E-9BA3-5DBA242833C5}"/>
          </ac:cxnSpMkLst>
        </pc:cxnChg>
      </pc:sldChg>
      <pc:sldChg chg="addSp modSp add mod">
        <pc:chgData name="Ajeet Rai" userId="db522b3206d75928" providerId="LiveId" clId="{E25F1A6D-A895-46ED-BD77-E30D27E22ED6}" dt="2024-12-13T01:13:09.648" v="2371" actId="20577"/>
        <pc:sldMkLst>
          <pc:docMk/>
          <pc:sldMk cId="625140143" sldId="329"/>
        </pc:sldMkLst>
        <pc:spChg chg="add mod">
          <ac:chgData name="Ajeet Rai" userId="db522b3206d75928" providerId="LiveId" clId="{E25F1A6D-A895-46ED-BD77-E30D27E22ED6}" dt="2024-12-13T00:14:11.186" v="2308" actId="1076"/>
          <ac:spMkLst>
            <pc:docMk/>
            <pc:sldMk cId="625140143" sldId="329"/>
            <ac:spMk id="5" creationId="{DF1D7575-F19A-4E86-9EC2-B5F07AE84D58}"/>
          </ac:spMkLst>
        </pc:spChg>
        <pc:spChg chg="add mod">
          <ac:chgData name="Ajeet Rai" userId="db522b3206d75928" providerId="LiveId" clId="{E25F1A6D-A895-46ED-BD77-E30D27E22ED6}" dt="2024-12-13T00:14:14.453" v="2310" actId="1076"/>
          <ac:spMkLst>
            <pc:docMk/>
            <pc:sldMk cId="625140143" sldId="329"/>
            <ac:spMk id="8" creationId="{37CBC702-C3B1-FE0F-1D5F-BDE647546E24}"/>
          </ac:spMkLst>
        </pc:spChg>
        <pc:spChg chg="add mod">
          <ac:chgData name="Ajeet Rai" userId="db522b3206d75928" providerId="LiveId" clId="{E25F1A6D-A895-46ED-BD77-E30D27E22ED6}" dt="2024-12-13T01:13:09.648" v="2371" actId="20577"/>
          <ac:spMkLst>
            <pc:docMk/>
            <pc:sldMk cId="625140143" sldId="329"/>
            <ac:spMk id="19" creationId="{B3B7EC08-681B-B22C-21AF-0FF2D4E82CB9}"/>
          </ac:spMkLst>
        </pc:spChg>
        <pc:spChg chg="mod">
          <ac:chgData name="Ajeet Rai" userId="db522b3206d75928" providerId="LiveId" clId="{E25F1A6D-A895-46ED-BD77-E30D27E22ED6}" dt="2024-12-12T23:26:08.755" v="2287" actId="20577"/>
          <ac:spMkLst>
            <pc:docMk/>
            <pc:sldMk cId="625140143" sldId="329"/>
            <ac:spMk id="82" creationId="{87852365-C33A-F7EF-2C0B-4A9B2F383401}"/>
          </ac:spMkLst>
        </pc:spChg>
        <pc:picChg chg="add mod">
          <ac:chgData name="Ajeet Rai" userId="db522b3206d75928" providerId="LiveId" clId="{E25F1A6D-A895-46ED-BD77-E30D27E22ED6}" dt="2024-12-13T00:14:08.058" v="2307" actId="14100"/>
          <ac:picMkLst>
            <pc:docMk/>
            <pc:sldMk cId="625140143" sldId="329"/>
            <ac:picMk id="3" creationId="{229A042B-94BB-4FB7-1C04-59015E98B951}"/>
          </ac:picMkLst>
        </pc:picChg>
        <pc:picChg chg="add mod">
          <ac:chgData name="Ajeet Rai" userId="db522b3206d75928" providerId="LiveId" clId="{E25F1A6D-A895-46ED-BD77-E30D27E22ED6}" dt="2024-12-13T00:14:12.999" v="2309" actId="1076"/>
          <ac:picMkLst>
            <pc:docMk/>
            <pc:sldMk cId="625140143" sldId="329"/>
            <ac:picMk id="6" creationId="{6F1939C1-7967-4BF3-C51F-54227AF8D766}"/>
          </ac:picMkLst>
        </pc:picChg>
        <pc:picChg chg="add mod">
          <ac:chgData name="Ajeet Rai" userId="db522b3206d75928" providerId="LiveId" clId="{E25F1A6D-A895-46ED-BD77-E30D27E22ED6}" dt="2024-12-13T00:14:16.932" v="2311" actId="1076"/>
          <ac:picMkLst>
            <pc:docMk/>
            <pc:sldMk cId="625140143" sldId="329"/>
            <ac:picMk id="7" creationId="{755761A5-B8CB-D475-16FF-327862BD18E9}"/>
          </ac:picMkLst>
        </pc:picChg>
        <pc:cxnChg chg="add mod">
          <ac:chgData name="Ajeet Rai" userId="db522b3206d75928" providerId="LiveId" clId="{E25F1A6D-A895-46ED-BD77-E30D27E22ED6}" dt="2024-12-13T00:15:31.872" v="2330" actId="1076"/>
          <ac:cxnSpMkLst>
            <pc:docMk/>
            <pc:sldMk cId="625140143" sldId="329"/>
            <ac:cxnSpMk id="10" creationId="{90281DA6-4E8D-969D-CE09-6E4DDB88259B}"/>
          </ac:cxnSpMkLst>
        </pc:cxnChg>
        <pc:cxnChg chg="add mod">
          <ac:chgData name="Ajeet Rai" userId="db522b3206d75928" providerId="LiveId" clId="{E25F1A6D-A895-46ED-BD77-E30D27E22ED6}" dt="2024-12-13T00:15:11.901" v="2324" actId="14100"/>
          <ac:cxnSpMkLst>
            <pc:docMk/>
            <pc:sldMk cId="625140143" sldId="329"/>
            <ac:cxnSpMk id="11" creationId="{7B3EE0A6-F493-041B-CD4A-2608511167D5}"/>
          </ac:cxnSpMkLst>
        </pc:cxnChg>
        <pc:cxnChg chg="add mod">
          <ac:chgData name="Ajeet Rai" userId="db522b3206d75928" providerId="LiveId" clId="{E25F1A6D-A895-46ED-BD77-E30D27E22ED6}" dt="2024-12-13T00:15:34.558" v="2331" actId="1076"/>
          <ac:cxnSpMkLst>
            <pc:docMk/>
            <pc:sldMk cId="625140143" sldId="329"/>
            <ac:cxnSpMk id="12" creationId="{A3051BBE-B5C5-4A28-D835-D11519C5AF39}"/>
          </ac:cxnSpMkLst>
        </pc:cxnChg>
      </pc:sldChg>
      <pc:sldChg chg="modSp add mod">
        <pc:chgData name="Ajeet Rai" userId="db522b3206d75928" providerId="LiveId" clId="{E25F1A6D-A895-46ED-BD77-E30D27E22ED6}" dt="2024-12-13T01:23:15.772" v="2435" actId="20577"/>
        <pc:sldMkLst>
          <pc:docMk/>
          <pc:sldMk cId="3589709993" sldId="330"/>
        </pc:sldMkLst>
        <pc:spChg chg="mod">
          <ac:chgData name="Ajeet Rai" userId="db522b3206d75928" providerId="LiveId" clId="{E25F1A6D-A895-46ED-BD77-E30D27E22ED6}" dt="2024-12-13T01:23:15.772" v="2435" actId="20577"/>
          <ac:spMkLst>
            <pc:docMk/>
            <pc:sldMk cId="3589709993" sldId="330"/>
            <ac:spMk id="82" creationId="{C8DEB04C-A90C-E654-837E-68008D91BDE4}"/>
          </ac:spMkLst>
        </pc:spChg>
      </pc:sldChg>
    </pc:docChg>
  </pc:docChgLst>
  <pc:docChgLst>
    <pc:chgData name="Ajeet Rai" userId="db522b3206d75928" providerId="LiveId" clId="{5F1366C7-7EBA-4219-9F6C-345D25EF1854}"/>
    <pc:docChg chg="undo custSel addSld delSld modSld sldOrd">
      <pc:chgData name="Ajeet Rai" userId="db522b3206d75928" providerId="LiveId" clId="{5F1366C7-7EBA-4219-9F6C-345D25EF1854}" dt="2024-11-15T00:19:07.515" v="3091" actId="729"/>
      <pc:docMkLst>
        <pc:docMk/>
      </pc:docMkLst>
      <pc:sldChg chg="modSp mod">
        <pc:chgData name="Ajeet Rai" userId="db522b3206d75928" providerId="LiveId" clId="{5F1366C7-7EBA-4219-9F6C-345D25EF1854}" dt="2024-11-13T21:17:28.582" v="122" actId="20577"/>
        <pc:sldMkLst>
          <pc:docMk/>
          <pc:sldMk cId="0" sldId="256"/>
        </pc:sldMkLst>
        <pc:spChg chg="mod">
          <ac:chgData name="Ajeet Rai" userId="db522b3206d75928" providerId="LiveId" clId="{5F1366C7-7EBA-4219-9F6C-345D25EF1854}" dt="2024-11-13T21:17:28.582" v="122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jeet Rai" userId="db522b3206d75928" providerId="LiveId" clId="{5F1366C7-7EBA-4219-9F6C-345D25EF1854}" dt="2024-11-14T20:57:27.622" v="927" actId="207"/>
        <pc:sldMkLst>
          <pc:docMk/>
          <pc:sldMk cId="0" sldId="257"/>
        </pc:sldMkLst>
        <pc:spChg chg="mod">
          <ac:chgData name="Ajeet Rai" userId="db522b3206d75928" providerId="LiveId" clId="{5F1366C7-7EBA-4219-9F6C-345D25EF1854}" dt="2024-11-14T20:57:27.622" v="927" actId="207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mod">
        <pc:chgData name="Ajeet Rai" userId="db522b3206d75928" providerId="LiveId" clId="{5F1366C7-7EBA-4219-9F6C-345D25EF1854}" dt="2024-11-15T00:00:21.085" v="3073" actId="20577"/>
        <pc:sldMkLst>
          <pc:docMk/>
          <pc:sldMk cId="0" sldId="259"/>
        </pc:sldMkLst>
        <pc:spChg chg="mod">
          <ac:chgData name="Ajeet Rai" userId="db522b3206d75928" providerId="LiveId" clId="{5F1366C7-7EBA-4219-9F6C-345D25EF1854}" dt="2024-11-15T00:00:21.085" v="3073" actId="20577"/>
          <ac:spMkLst>
            <pc:docMk/>
            <pc:sldMk cId="0" sldId="259"/>
            <ac:spMk id="82" creationId="{00000000-0000-0000-0000-000000000000}"/>
          </ac:spMkLst>
        </pc:spChg>
        <pc:inkChg chg="add">
          <ac:chgData name="Ajeet Rai" userId="db522b3206d75928" providerId="LiveId" clId="{5F1366C7-7EBA-4219-9F6C-345D25EF1854}" dt="2024-11-14T03:30:28.734" v="233" actId="9405"/>
          <ac:inkMkLst>
            <pc:docMk/>
            <pc:sldMk cId="0" sldId="259"/>
            <ac:inkMk id="4" creationId="{C018B3D3-21B4-EDA9-66AE-C7975E9F8FC6}"/>
          </ac:inkMkLst>
        </pc:inkChg>
      </pc:sldChg>
      <pc:sldChg chg="modSp mod">
        <pc:chgData name="Ajeet Rai" userId="db522b3206d75928" providerId="LiveId" clId="{5F1366C7-7EBA-4219-9F6C-345D25EF1854}" dt="2024-11-15T00:17:11.511" v="3087" actId="12"/>
        <pc:sldMkLst>
          <pc:docMk/>
          <pc:sldMk cId="0" sldId="281"/>
        </pc:sldMkLst>
        <pc:spChg chg="mod">
          <ac:chgData name="Ajeet Rai" userId="db522b3206d75928" providerId="LiveId" clId="{5F1366C7-7EBA-4219-9F6C-345D25EF1854}" dt="2024-11-15T00:17:11.511" v="3087" actId="12"/>
          <ac:spMkLst>
            <pc:docMk/>
            <pc:sldMk cId="0" sldId="281"/>
            <ac:spMk id="234" creationId="{00000000-0000-0000-0000-000000000000}"/>
          </ac:spMkLst>
        </pc:spChg>
      </pc:sldChg>
      <pc:sldChg chg="del">
        <pc:chgData name="Ajeet Rai" userId="db522b3206d75928" providerId="LiveId" clId="{5F1366C7-7EBA-4219-9F6C-345D25EF1854}" dt="2024-11-14T04:02:03.353" v="454" actId="47"/>
        <pc:sldMkLst>
          <pc:docMk/>
          <pc:sldMk cId="1286052388" sldId="287"/>
        </pc:sldMkLst>
      </pc:sldChg>
      <pc:sldChg chg="del">
        <pc:chgData name="Ajeet Rai" userId="db522b3206d75928" providerId="LiveId" clId="{5F1366C7-7EBA-4219-9F6C-345D25EF1854}" dt="2024-11-04T02:17:19.110" v="18" actId="47"/>
        <pc:sldMkLst>
          <pc:docMk/>
          <pc:sldMk cId="753867255" sldId="288"/>
        </pc:sldMkLst>
      </pc:sldChg>
      <pc:sldChg chg="modSp mod">
        <pc:chgData name="Ajeet Rai" userId="db522b3206d75928" providerId="LiveId" clId="{5F1366C7-7EBA-4219-9F6C-345D25EF1854}" dt="2024-11-14T20:57:36.171" v="929" actId="207"/>
        <pc:sldMkLst>
          <pc:docMk/>
          <pc:sldMk cId="3297050667" sldId="289"/>
        </pc:sldMkLst>
        <pc:spChg chg="mod">
          <ac:chgData name="Ajeet Rai" userId="db522b3206d75928" providerId="LiveId" clId="{5F1366C7-7EBA-4219-9F6C-345D25EF1854}" dt="2024-11-14T20:57:36.171" v="929" actId="207"/>
          <ac:spMkLst>
            <pc:docMk/>
            <pc:sldMk cId="3297050667" sldId="289"/>
            <ac:spMk id="72" creationId="{00000000-0000-0000-0000-000000000000}"/>
          </ac:spMkLst>
        </pc:spChg>
      </pc:sldChg>
      <pc:sldChg chg="addSp delSp modSp add mod">
        <pc:chgData name="Ajeet Rai" userId="db522b3206d75928" providerId="LiveId" clId="{5F1366C7-7EBA-4219-9F6C-345D25EF1854}" dt="2024-11-14T23:45:27.764" v="2547" actId="403"/>
        <pc:sldMkLst>
          <pc:docMk/>
          <pc:sldMk cId="1530608608" sldId="290"/>
        </pc:sldMkLst>
      </pc:sldChg>
      <pc:sldChg chg="del">
        <pc:chgData name="Ajeet Rai" userId="db522b3206d75928" providerId="LiveId" clId="{5F1366C7-7EBA-4219-9F6C-345D25EF1854}" dt="2024-11-04T02:16:25.686" v="9" actId="47"/>
        <pc:sldMkLst>
          <pc:docMk/>
          <pc:sldMk cId="2028364346" sldId="290"/>
        </pc:sldMkLst>
      </pc:sldChg>
      <pc:sldChg chg="addSp delSp modSp add mod">
        <pc:chgData name="Ajeet Rai" userId="db522b3206d75928" providerId="LiveId" clId="{5F1366C7-7EBA-4219-9F6C-345D25EF1854}" dt="2024-11-15T00:15:08.036" v="3076" actId="404"/>
        <pc:sldMkLst>
          <pc:docMk/>
          <pc:sldMk cId="1057881226" sldId="291"/>
        </pc:sldMkLst>
      </pc:sldChg>
      <pc:sldChg chg="del">
        <pc:chgData name="Ajeet Rai" userId="db522b3206d75928" providerId="LiveId" clId="{5F1366C7-7EBA-4219-9F6C-345D25EF1854}" dt="2024-11-04T02:16:29.924" v="10" actId="47"/>
        <pc:sldMkLst>
          <pc:docMk/>
          <pc:sldMk cId="2592312283" sldId="291"/>
        </pc:sldMkLst>
      </pc:sldChg>
      <pc:sldChg chg="del">
        <pc:chgData name="Ajeet Rai" userId="db522b3206d75928" providerId="LiveId" clId="{5F1366C7-7EBA-4219-9F6C-345D25EF1854}" dt="2024-11-04T02:16:31.596" v="11" actId="47"/>
        <pc:sldMkLst>
          <pc:docMk/>
          <pc:sldMk cId="857815242" sldId="292"/>
        </pc:sldMkLst>
      </pc:sldChg>
      <pc:sldChg chg="addSp delSp modSp add mod">
        <pc:chgData name="Ajeet Rai" userId="db522b3206d75928" providerId="LiveId" clId="{5F1366C7-7EBA-4219-9F6C-345D25EF1854}" dt="2024-11-15T00:15:02.579" v="3075" actId="404"/>
        <pc:sldMkLst>
          <pc:docMk/>
          <pc:sldMk cId="1743845727" sldId="292"/>
        </pc:sldMkLst>
        <pc:spChg chg="mod">
          <ac:chgData name="Ajeet Rai" userId="db522b3206d75928" providerId="LiveId" clId="{5F1366C7-7EBA-4219-9F6C-345D25EF1854}" dt="2024-11-15T00:15:02.579" v="3075" actId="404"/>
          <ac:spMkLst>
            <pc:docMk/>
            <pc:sldMk cId="1743845727" sldId="292"/>
            <ac:spMk id="82" creationId="{D3B32EA6-DD11-B3DD-F958-79CAF6A4A0F3}"/>
          </ac:spMkLst>
        </pc:spChg>
        <pc:picChg chg="add mod">
          <ac:chgData name="Ajeet Rai" userId="db522b3206d75928" providerId="LiveId" clId="{5F1366C7-7EBA-4219-9F6C-345D25EF1854}" dt="2024-11-14T23:49:17.959" v="2673" actId="14100"/>
          <ac:picMkLst>
            <pc:docMk/>
            <pc:sldMk cId="1743845727" sldId="292"/>
            <ac:picMk id="3" creationId="{D6AB64C3-2D9F-7ECA-03E6-9E770AA3E127}"/>
          </ac:picMkLst>
        </pc:picChg>
      </pc:sldChg>
      <pc:sldChg chg="del">
        <pc:chgData name="Ajeet Rai" userId="db522b3206d75928" providerId="LiveId" clId="{5F1366C7-7EBA-4219-9F6C-345D25EF1854}" dt="2024-11-04T02:16:35.200" v="12" actId="47"/>
        <pc:sldMkLst>
          <pc:docMk/>
          <pc:sldMk cId="2524496244" sldId="293"/>
        </pc:sldMkLst>
      </pc:sldChg>
      <pc:sldChg chg="addSp delSp modSp add mod">
        <pc:chgData name="Ajeet Rai" userId="db522b3206d75928" providerId="LiveId" clId="{5F1366C7-7EBA-4219-9F6C-345D25EF1854}" dt="2024-11-15T00:15:14.307" v="3077" actId="404"/>
        <pc:sldMkLst>
          <pc:docMk/>
          <pc:sldMk cId="2754538125" sldId="293"/>
        </pc:sldMkLst>
        <pc:spChg chg="mod">
          <ac:chgData name="Ajeet Rai" userId="db522b3206d75928" providerId="LiveId" clId="{5F1366C7-7EBA-4219-9F6C-345D25EF1854}" dt="2024-11-15T00:15:14.307" v="3077" actId="404"/>
          <ac:spMkLst>
            <pc:docMk/>
            <pc:sldMk cId="2754538125" sldId="293"/>
            <ac:spMk id="82" creationId="{C4BCE52B-6FF5-B6C5-C13C-EDB15A11966D}"/>
          </ac:spMkLst>
        </pc:spChg>
        <pc:picChg chg="add mod">
          <ac:chgData name="Ajeet Rai" userId="db522b3206d75928" providerId="LiveId" clId="{5F1366C7-7EBA-4219-9F6C-345D25EF1854}" dt="2024-11-14T23:49:30.424" v="2674" actId="1076"/>
          <ac:picMkLst>
            <pc:docMk/>
            <pc:sldMk cId="2754538125" sldId="293"/>
            <ac:picMk id="4" creationId="{D8ADBA5B-680E-03EA-3568-96CFF6CD2F07}"/>
          </ac:picMkLst>
        </pc:picChg>
      </pc:sldChg>
      <pc:sldChg chg="addSp delSp modSp add mod">
        <pc:chgData name="Ajeet Rai" userId="db522b3206d75928" providerId="LiveId" clId="{5F1366C7-7EBA-4219-9F6C-345D25EF1854}" dt="2024-11-14T23:44:10.192" v="2544" actId="255"/>
        <pc:sldMkLst>
          <pc:docMk/>
          <pc:sldMk cId="558719098" sldId="294"/>
        </pc:sldMkLst>
        <pc:spChg chg="mod">
          <ac:chgData name="Ajeet Rai" userId="db522b3206d75928" providerId="LiveId" clId="{5F1366C7-7EBA-4219-9F6C-345D25EF1854}" dt="2024-11-14T23:44:10.192" v="2544" actId="255"/>
          <ac:spMkLst>
            <pc:docMk/>
            <pc:sldMk cId="558719098" sldId="294"/>
            <ac:spMk id="82" creationId="{4A3CCC27-6E66-0022-A414-03EB5D4C1B5F}"/>
          </ac:spMkLst>
        </pc:spChg>
        <pc:picChg chg="add mod">
          <ac:chgData name="Ajeet Rai" userId="db522b3206d75928" providerId="LiveId" clId="{5F1366C7-7EBA-4219-9F6C-345D25EF1854}" dt="2024-11-14T21:08:19.979" v="1515" actId="14100"/>
          <ac:picMkLst>
            <pc:docMk/>
            <pc:sldMk cId="558719098" sldId="294"/>
            <ac:picMk id="3" creationId="{B606691F-717E-825A-48D2-072E40F8633F}"/>
          </ac:picMkLst>
        </pc:picChg>
      </pc:sldChg>
      <pc:sldChg chg="del">
        <pc:chgData name="Ajeet Rai" userId="db522b3206d75928" providerId="LiveId" clId="{5F1366C7-7EBA-4219-9F6C-345D25EF1854}" dt="2024-11-04T02:16:37.596" v="13" actId="47"/>
        <pc:sldMkLst>
          <pc:docMk/>
          <pc:sldMk cId="2628039389" sldId="294"/>
        </pc:sldMkLst>
      </pc:sldChg>
      <pc:sldChg chg="del">
        <pc:chgData name="Ajeet Rai" userId="db522b3206d75928" providerId="LiveId" clId="{5F1366C7-7EBA-4219-9F6C-345D25EF1854}" dt="2024-11-04T02:16:41.092" v="14" actId="47"/>
        <pc:sldMkLst>
          <pc:docMk/>
          <pc:sldMk cId="3831998303" sldId="295"/>
        </pc:sldMkLst>
      </pc:sldChg>
      <pc:sldChg chg="addSp delSp modSp add mod">
        <pc:chgData name="Ajeet Rai" userId="db522b3206d75928" providerId="LiveId" clId="{5F1366C7-7EBA-4219-9F6C-345D25EF1854}" dt="2024-11-15T00:14:34.971" v="3074" actId="255"/>
        <pc:sldMkLst>
          <pc:docMk/>
          <pc:sldMk cId="4029724294" sldId="295"/>
        </pc:sldMkLst>
        <pc:spChg chg="add mod">
          <ac:chgData name="Ajeet Rai" userId="db522b3206d75928" providerId="LiveId" clId="{5F1366C7-7EBA-4219-9F6C-345D25EF1854}" dt="2024-11-14T04:25:53.603" v="508" actId="1076"/>
          <ac:spMkLst>
            <pc:docMk/>
            <pc:sldMk cId="4029724294" sldId="295"/>
            <ac:spMk id="6" creationId="{5035AD72-0DA4-BE74-0DD1-BEDA1A9F921F}"/>
          </ac:spMkLst>
        </pc:spChg>
        <pc:spChg chg="add mod">
          <ac:chgData name="Ajeet Rai" userId="db522b3206d75928" providerId="LiveId" clId="{5F1366C7-7EBA-4219-9F6C-345D25EF1854}" dt="2024-11-14T04:28:18.002" v="586" actId="1076"/>
          <ac:spMkLst>
            <pc:docMk/>
            <pc:sldMk cId="4029724294" sldId="295"/>
            <ac:spMk id="11" creationId="{3EF1E03C-5218-78B4-9A9A-636356886BA0}"/>
          </ac:spMkLst>
        </pc:spChg>
        <pc:spChg chg="add mod">
          <ac:chgData name="Ajeet Rai" userId="db522b3206d75928" providerId="LiveId" clId="{5F1366C7-7EBA-4219-9F6C-345D25EF1854}" dt="2024-11-14T04:28:11.158" v="585" actId="20577"/>
          <ac:spMkLst>
            <pc:docMk/>
            <pc:sldMk cId="4029724294" sldId="295"/>
            <ac:spMk id="12" creationId="{63AEB321-6695-14B6-E4A7-DAE16F0C7F28}"/>
          </ac:spMkLst>
        </pc:spChg>
        <pc:spChg chg="mod">
          <ac:chgData name="Ajeet Rai" userId="db522b3206d75928" providerId="LiveId" clId="{5F1366C7-7EBA-4219-9F6C-345D25EF1854}" dt="2024-11-15T00:14:34.971" v="3074" actId="255"/>
          <ac:spMkLst>
            <pc:docMk/>
            <pc:sldMk cId="4029724294" sldId="295"/>
            <ac:spMk id="82" creationId="{077EBC6A-6DAA-4B89-6461-E2F100C895C5}"/>
          </ac:spMkLst>
        </pc:spChg>
        <pc:graphicFrameChg chg="add mod modGraphic">
          <ac:chgData name="Ajeet Rai" userId="db522b3206d75928" providerId="LiveId" clId="{5F1366C7-7EBA-4219-9F6C-345D25EF1854}" dt="2024-11-14T21:04:07.545" v="1322" actId="113"/>
          <ac:graphicFrameMkLst>
            <pc:docMk/>
            <pc:sldMk cId="4029724294" sldId="295"/>
            <ac:graphicFrameMk id="2" creationId="{FA017F3F-8C8B-4AE1-3698-F7D94FA9E765}"/>
          </ac:graphicFrameMkLst>
        </pc:graphicFrameChg>
        <pc:graphicFrameChg chg="add mod modGraphic">
          <ac:chgData name="Ajeet Rai" userId="db522b3206d75928" providerId="LiveId" clId="{5F1366C7-7EBA-4219-9F6C-345D25EF1854}" dt="2024-11-14T21:04:00.217" v="1321" actId="113"/>
          <ac:graphicFrameMkLst>
            <pc:docMk/>
            <pc:sldMk cId="4029724294" sldId="295"/>
            <ac:graphicFrameMk id="3" creationId="{FA7364BD-CE58-8F6F-8C71-A4987B4028A1}"/>
          </ac:graphicFrameMkLst>
        </pc:graphicFrameChg>
        <pc:cxnChg chg="add mod">
          <ac:chgData name="Ajeet Rai" userId="db522b3206d75928" providerId="LiveId" clId="{5F1366C7-7EBA-4219-9F6C-345D25EF1854}" dt="2024-11-14T04:28:22.792" v="587" actId="14100"/>
          <ac:cxnSpMkLst>
            <pc:docMk/>
            <pc:sldMk cId="4029724294" sldId="295"/>
            <ac:cxnSpMk id="8" creationId="{F181B29C-AD2C-071B-44C8-98E1AB298B0C}"/>
          </ac:cxnSpMkLst>
        </pc:cxnChg>
        <pc:cxnChg chg="add mod">
          <ac:chgData name="Ajeet Rai" userId="db522b3206d75928" providerId="LiveId" clId="{5F1366C7-7EBA-4219-9F6C-345D25EF1854}" dt="2024-11-14T04:28:27.820" v="589" actId="14100"/>
          <ac:cxnSpMkLst>
            <pc:docMk/>
            <pc:sldMk cId="4029724294" sldId="295"/>
            <ac:cxnSpMk id="10" creationId="{E2852DB2-9F55-01E6-2125-A7A87FC1E745}"/>
          </ac:cxnSpMkLst>
        </pc:cxnChg>
      </pc:sldChg>
      <pc:sldChg chg="addSp delSp modSp add del mod">
        <pc:chgData name="Ajeet Rai" userId="db522b3206d75928" providerId="LiveId" clId="{5F1366C7-7EBA-4219-9F6C-345D25EF1854}" dt="2024-11-13T21:29:49.979" v="225" actId="47"/>
        <pc:sldMkLst>
          <pc:docMk/>
          <pc:sldMk cId="3502557117" sldId="296"/>
        </pc:sldMkLst>
      </pc:sldChg>
      <pc:sldChg chg="del">
        <pc:chgData name="Ajeet Rai" userId="db522b3206d75928" providerId="LiveId" clId="{5F1366C7-7EBA-4219-9F6C-345D25EF1854}" dt="2024-11-04T02:16:42.616" v="15" actId="47"/>
        <pc:sldMkLst>
          <pc:docMk/>
          <pc:sldMk cId="4215941987" sldId="296"/>
        </pc:sldMkLst>
      </pc:sldChg>
      <pc:sldChg chg="addSp delSp modSp add del mod">
        <pc:chgData name="Ajeet Rai" userId="db522b3206d75928" providerId="LiveId" clId="{5F1366C7-7EBA-4219-9F6C-345D25EF1854}" dt="2024-11-14T04:02:04.407" v="455" actId="47"/>
        <pc:sldMkLst>
          <pc:docMk/>
          <pc:sldMk cId="1440281606" sldId="297"/>
        </pc:sldMkLst>
      </pc:sldChg>
      <pc:sldChg chg="del">
        <pc:chgData name="Ajeet Rai" userId="db522b3206d75928" providerId="LiveId" clId="{5F1366C7-7EBA-4219-9F6C-345D25EF1854}" dt="2024-11-04T02:17:10.857" v="16" actId="47"/>
        <pc:sldMkLst>
          <pc:docMk/>
          <pc:sldMk cId="4189229684" sldId="297"/>
        </pc:sldMkLst>
      </pc:sldChg>
      <pc:sldChg chg="del">
        <pc:chgData name="Ajeet Rai" userId="db522b3206d75928" providerId="LiveId" clId="{5F1366C7-7EBA-4219-9F6C-345D25EF1854}" dt="2024-11-04T02:17:17.109" v="17" actId="47"/>
        <pc:sldMkLst>
          <pc:docMk/>
          <pc:sldMk cId="2369294039" sldId="298"/>
        </pc:sldMkLst>
      </pc:sldChg>
      <pc:sldChg chg="delSp modSp add mod">
        <pc:chgData name="Ajeet Rai" userId="db522b3206d75928" providerId="LiveId" clId="{5F1366C7-7EBA-4219-9F6C-345D25EF1854}" dt="2024-11-14T03:42:24.632" v="358" actId="20577"/>
        <pc:sldMkLst>
          <pc:docMk/>
          <pc:sldMk cId="2631298119" sldId="298"/>
        </pc:sldMkLst>
        <pc:spChg chg="mod">
          <ac:chgData name="Ajeet Rai" userId="db522b3206d75928" providerId="LiveId" clId="{5F1366C7-7EBA-4219-9F6C-345D25EF1854}" dt="2024-11-14T03:42:24.632" v="358" actId="20577"/>
          <ac:spMkLst>
            <pc:docMk/>
            <pc:sldMk cId="2631298119" sldId="298"/>
            <ac:spMk id="82" creationId="{F48E413B-E2F8-E0EB-F63C-8389DDCD6D98}"/>
          </ac:spMkLst>
        </pc:spChg>
      </pc:sldChg>
      <pc:sldChg chg="del">
        <pc:chgData name="Ajeet Rai" userId="db522b3206d75928" providerId="LiveId" clId="{5F1366C7-7EBA-4219-9F6C-345D25EF1854}" dt="2024-11-04T02:17:20.998" v="19" actId="47"/>
        <pc:sldMkLst>
          <pc:docMk/>
          <pc:sldMk cId="475322295" sldId="299"/>
        </pc:sldMkLst>
      </pc:sldChg>
      <pc:sldChg chg="modSp add mod">
        <pc:chgData name="Ajeet Rai" userId="db522b3206d75928" providerId="LiveId" clId="{5F1366C7-7EBA-4219-9F6C-345D25EF1854}" dt="2024-11-14T03:49:15.931" v="423" actId="20577"/>
        <pc:sldMkLst>
          <pc:docMk/>
          <pc:sldMk cId="1977960033" sldId="299"/>
        </pc:sldMkLst>
      </pc:sldChg>
      <pc:sldChg chg="addSp delSp modSp add mod ord">
        <pc:chgData name="Ajeet Rai" userId="db522b3206d75928" providerId="LiveId" clId="{5F1366C7-7EBA-4219-9F6C-345D25EF1854}" dt="2024-11-14T23:38:54.431" v="2403" actId="12"/>
        <pc:sldMkLst>
          <pc:docMk/>
          <pc:sldMk cId="2321488431" sldId="300"/>
        </pc:sldMkLst>
      </pc:sldChg>
      <pc:sldChg chg="del">
        <pc:chgData name="Ajeet Rai" userId="db522b3206d75928" providerId="LiveId" clId="{5F1366C7-7EBA-4219-9F6C-345D25EF1854}" dt="2024-11-04T02:17:29.917" v="21" actId="47"/>
        <pc:sldMkLst>
          <pc:docMk/>
          <pc:sldMk cId="2343749220" sldId="300"/>
        </pc:sldMkLst>
      </pc:sldChg>
      <pc:sldChg chg="addSp delSp modSp add mod ord">
        <pc:chgData name="Ajeet Rai" userId="db522b3206d75928" providerId="LiveId" clId="{5F1366C7-7EBA-4219-9F6C-345D25EF1854}" dt="2024-11-14T23:38:38.737" v="2402" actId="20577"/>
        <pc:sldMkLst>
          <pc:docMk/>
          <pc:sldMk cId="208767398" sldId="301"/>
        </pc:sldMkLst>
      </pc:sldChg>
      <pc:sldChg chg="addSp delSp modSp add mod ord">
        <pc:chgData name="Ajeet Rai" userId="db522b3206d75928" providerId="LiveId" clId="{5F1366C7-7EBA-4219-9F6C-345D25EF1854}" dt="2024-11-14T23:43:12.831" v="2541" actId="1076"/>
        <pc:sldMkLst>
          <pc:docMk/>
          <pc:sldMk cId="786514551" sldId="302"/>
        </pc:sldMkLst>
      </pc:sldChg>
      <pc:sldChg chg="del">
        <pc:chgData name="Ajeet Rai" userId="db522b3206d75928" providerId="LiveId" clId="{5F1366C7-7EBA-4219-9F6C-345D25EF1854}" dt="2024-11-04T02:17:26.980" v="20" actId="47"/>
        <pc:sldMkLst>
          <pc:docMk/>
          <pc:sldMk cId="1832375114" sldId="302"/>
        </pc:sldMkLst>
      </pc:sldChg>
      <pc:sldChg chg="addSp delSp modSp add mod">
        <pc:chgData name="Ajeet Rai" userId="db522b3206d75928" providerId="LiveId" clId="{5F1366C7-7EBA-4219-9F6C-345D25EF1854}" dt="2024-11-15T00:15:19.824" v="3078" actId="404"/>
        <pc:sldMkLst>
          <pc:docMk/>
          <pc:sldMk cId="2778285577" sldId="303"/>
        </pc:sldMkLst>
      </pc:sldChg>
      <pc:sldChg chg="addSp delSp modSp add mod">
        <pc:chgData name="Ajeet Rai" userId="db522b3206d75928" providerId="LiveId" clId="{5F1366C7-7EBA-4219-9F6C-345D25EF1854}" dt="2024-11-15T00:15:25.223" v="3079" actId="404"/>
        <pc:sldMkLst>
          <pc:docMk/>
          <pc:sldMk cId="1563355326" sldId="304"/>
        </pc:sldMkLst>
        <pc:spChg chg="mod">
          <ac:chgData name="Ajeet Rai" userId="db522b3206d75928" providerId="LiveId" clId="{5F1366C7-7EBA-4219-9F6C-345D25EF1854}" dt="2024-11-15T00:15:25.223" v="3079" actId="404"/>
          <ac:spMkLst>
            <pc:docMk/>
            <pc:sldMk cId="1563355326" sldId="304"/>
            <ac:spMk id="82" creationId="{013D7050-DE8F-660F-0FBF-C053DE0F5D32}"/>
          </ac:spMkLst>
        </pc:spChg>
        <pc:picChg chg="add mod">
          <ac:chgData name="Ajeet Rai" userId="db522b3206d75928" providerId="LiveId" clId="{5F1366C7-7EBA-4219-9F6C-345D25EF1854}" dt="2024-11-14T23:54:07.084" v="2889" actId="1076"/>
          <ac:picMkLst>
            <pc:docMk/>
            <pc:sldMk cId="1563355326" sldId="304"/>
            <ac:picMk id="3" creationId="{B65C2059-0B68-977E-1171-E7D06502025E}"/>
          </ac:picMkLst>
        </pc:picChg>
      </pc:sldChg>
      <pc:sldChg chg="addSp delSp modSp add mod modShow">
        <pc:chgData name="Ajeet Rai" userId="db522b3206d75928" providerId="LiveId" clId="{5F1366C7-7EBA-4219-9F6C-345D25EF1854}" dt="2024-11-15T00:19:07.515" v="3091" actId="729"/>
        <pc:sldMkLst>
          <pc:docMk/>
          <pc:sldMk cId="2783956122" sldId="305"/>
        </pc:sldMkLst>
      </pc:sldChg>
      <pc:sldChg chg="addSp delSp add del mod">
        <pc:chgData name="Ajeet Rai" userId="db522b3206d75928" providerId="LiveId" clId="{5F1366C7-7EBA-4219-9F6C-345D25EF1854}" dt="2024-11-14T06:47:58.855" v="840" actId="2696"/>
        <pc:sldMkLst>
          <pc:docMk/>
          <pc:sldMk cId="1149966676" sldId="306"/>
        </pc:sldMkLst>
      </pc:sldChg>
      <pc:sldChg chg="addSp delSp add del mod">
        <pc:chgData name="Ajeet Rai" userId="db522b3206d75928" providerId="LiveId" clId="{5F1366C7-7EBA-4219-9F6C-345D25EF1854}" dt="2024-11-14T06:48:01.658" v="841" actId="2696"/>
        <pc:sldMkLst>
          <pc:docMk/>
          <pc:sldMk cId="4160006098" sldId="307"/>
        </pc:sldMkLst>
      </pc:sldChg>
      <pc:sldChg chg="addSp delSp modSp add mod">
        <pc:chgData name="Ajeet Rai" userId="db522b3206d75928" providerId="LiveId" clId="{5F1366C7-7EBA-4219-9F6C-345D25EF1854}" dt="2024-11-15T00:18:22.283" v="3090" actId="12"/>
        <pc:sldMkLst>
          <pc:docMk/>
          <pc:sldMk cId="1406049055" sldId="308"/>
        </pc:sldMkLst>
        <pc:spChg chg="mod">
          <ac:chgData name="Ajeet Rai" userId="db522b3206d75928" providerId="LiveId" clId="{5F1366C7-7EBA-4219-9F6C-345D25EF1854}" dt="2024-11-15T00:18:22.283" v="3090" actId="12"/>
          <ac:spMkLst>
            <pc:docMk/>
            <pc:sldMk cId="1406049055" sldId="308"/>
            <ac:spMk id="82" creationId="{540928DB-6397-B451-6C69-CD63D2C39B81}"/>
          </ac:spMkLst>
        </pc:spChg>
        <pc:picChg chg="add mod">
          <ac:chgData name="Ajeet Rai" userId="db522b3206d75928" providerId="LiveId" clId="{5F1366C7-7EBA-4219-9F6C-345D25EF1854}" dt="2024-11-14T23:56:58.818" v="2961" actId="14100"/>
          <ac:picMkLst>
            <pc:docMk/>
            <pc:sldMk cId="1406049055" sldId="308"/>
            <ac:picMk id="3" creationId="{ABB97037-978C-D1C5-C5B3-E7F4CAAB4760}"/>
          </ac:picMkLst>
        </pc:picChg>
      </pc:sldChg>
      <pc:sldChg chg="addSp delSp modSp add mod">
        <pc:chgData name="Ajeet Rai" userId="db522b3206d75928" providerId="LiveId" clId="{5F1366C7-7EBA-4219-9F6C-345D25EF1854}" dt="2024-11-15T00:18:09.178" v="3089" actId="12"/>
        <pc:sldMkLst>
          <pc:docMk/>
          <pc:sldMk cId="2979621975" sldId="309"/>
        </pc:sldMkLst>
      </pc:sldChg>
      <pc:sldChg chg="addSp delSp modSp add mod">
        <pc:chgData name="Ajeet Rai" userId="db522b3206d75928" providerId="LiveId" clId="{5F1366C7-7EBA-4219-9F6C-345D25EF1854}" dt="2024-11-15T00:17:44.811" v="3088" actId="12"/>
        <pc:sldMkLst>
          <pc:docMk/>
          <pc:sldMk cId="2202717560" sldId="310"/>
        </pc:sldMkLst>
        <pc:spChg chg="mod">
          <ac:chgData name="Ajeet Rai" userId="db522b3206d75928" providerId="LiveId" clId="{5F1366C7-7EBA-4219-9F6C-345D25EF1854}" dt="2024-11-15T00:17:44.811" v="3088" actId="12"/>
          <ac:spMkLst>
            <pc:docMk/>
            <pc:sldMk cId="2202717560" sldId="310"/>
            <ac:spMk id="82" creationId="{C2C387E3-E3AA-8015-34A2-C1D76056DF1C}"/>
          </ac:spMkLst>
        </pc:spChg>
        <pc:picChg chg="add mod">
          <ac:chgData name="Ajeet Rai" userId="db522b3206d75928" providerId="LiveId" clId="{5F1366C7-7EBA-4219-9F6C-345D25EF1854}" dt="2024-11-14T23:32:16.323" v="2330" actId="14100"/>
          <ac:picMkLst>
            <pc:docMk/>
            <pc:sldMk cId="2202717560" sldId="310"/>
            <ac:picMk id="3" creationId="{A843D915-A59D-E9AA-DC0F-5943FC1B3361}"/>
          </ac:picMkLst>
        </pc:picChg>
      </pc:sldChg>
      <pc:sldChg chg="delSp modSp add mod">
        <pc:chgData name="Ajeet Rai" userId="db522b3206d75928" providerId="LiveId" clId="{5F1366C7-7EBA-4219-9F6C-345D25EF1854}" dt="2024-11-15T00:15:54.746" v="3083" actId="404"/>
        <pc:sldMkLst>
          <pc:docMk/>
          <pc:sldMk cId="793633697" sldId="311"/>
        </pc:sldMkLst>
      </pc:sldChg>
      <pc:sldMasterChg chg="delSldLayout">
        <pc:chgData name="Ajeet Rai" userId="db522b3206d75928" providerId="LiveId" clId="{5F1366C7-7EBA-4219-9F6C-345D25EF1854}" dt="2024-11-04T02:16:31.596" v="11" actId="47"/>
        <pc:sldMasterMkLst>
          <pc:docMk/>
          <pc:sldMasterMk cId="0" sldId="2147483652"/>
        </pc:sldMasterMkLst>
        <pc:sldLayoutChg chg="del">
          <pc:chgData name="Ajeet Rai" userId="db522b3206d75928" providerId="LiveId" clId="{5F1366C7-7EBA-4219-9F6C-345D25EF1854}" dt="2024-11-04T02:16:31.596" v="11" actId="47"/>
          <pc:sldLayoutMkLst>
            <pc:docMk/>
            <pc:sldMasterMk cId="0" sldId="2147483652"/>
            <pc:sldLayoutMk cId="0" sldId="214748365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407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F84D63CF-C0D6-58D8-63D3-1C5E06C4E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A0FECA6C-4FC3-C1E3-3BAE-03A7FF6D5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C12C2373-46CD-3E03-1462-867F64A35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8695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A538151-C06F-2747-BE5D-6DFD1E14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6EBBCCD1-F200-14F1-7360-8CC5C3DAA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71CFB510-9D94-457C-7EC6-0A761157BA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2513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DF62F95-9EEB-E0AF-B137-90F40DC2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FDF5B11A-AE72-6CBD-B713-DDDC3D2E9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349D0475-E9AF-6E3C-33EA-19F8CB6324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2779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F744951-2409-B8E5-F406-7B905EDE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DB165886-1751-56C3-CD90-D80586129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B4FB9556-C92A-36A5-4EF8-32EB9B8992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7320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FA854B2-A9E9-6D4E-A6DD-994CBEE1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5304BCDD-CCE0-0333-4EE2-073164423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F3A231C1-CE6E-67F3-8E5A-A1B5234D05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0443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BC09DD0-38CE-07AD-EB97-C9451784A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2A0767D3-678A-E316-71C6-5E4D30486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686D8C9B-81DF-07D2-B516-F9B402BE9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9711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A65E811-6508-5C03-88FF-017875585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91231F31-C80D-DFD9-BDA2-871896A016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2743D2D9-E9BB-2499-263A-917BCE103B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222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6E36E0D-8016-1AF7-5E15-CD9DAEE22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AC775BF9-0410-19B3-B713-503F5DA80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960D711F-15AF-BDD9-064C-30E98FD74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812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3ACA444-C103-5BA0-BD35-3313E349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C39A9FFC-D54C-4BC4-5475-7FED292DD3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3958E52B-7020-D5A9-18B3-87F4CF5ECC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5071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D7299B05-B875-1A40-FE5E-DB7F93FCA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F8C1D0F0-56D8-97A4-12DE-F3018CE2A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8BC43B4D-F75A-8878-C8C8-D7A3AFF78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6167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1C1BC82F-661D-BF20-DEF2-4DC449B9A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8C917B10-6021-949B-793F-8C1133A2D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BD6B0C2B-C3A4-4AFE-CCCB-20D6B06904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4941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DAA3DF8-B97A-DE79-3669-DAD17F4E9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754F6312-6FE4-36D2-1C79-B040404D13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DD6080BC-CF15-E316-300F-03DE526BB3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2369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F425AD6-A0F8-C112-FEF3-5C2AF9B08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6BBA9120-4D9A-F5D4-5A78-F2B690F2D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56BA7C95-4AC5-C7E0-EAD0-276DE52B41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4306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C08E734-52AB-D764-4673-3211D339D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BF145B8F-EBFC-7408-D2F2-2447061EA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F3605B02-3493-E9CA-77A8-B13F93DA54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5400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F765CEA8-08DE-7FAA-A905-3F4D33DF7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E1999CFD-5DF1-6040-A1FB-175FBAB17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362AE768-93A1-B6EC-4BBE-B0491BB0DD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6595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A91FC0BE-5E03-A0A3-DAE8-F68AE37EE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3FF6F368-8395-0528-F922-3E0FB3AC69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B68FDC20-29CA-9360-A71F-647B926FF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7335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FCFD2FC-9164-0A3F-2384-D9FB7998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82FBE8DE-9CD2-E34A-40E8-F2A791E0D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77051C0E-C89F-68BF-D97C-C8258D1692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504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F41EBDA-F11B-7556-EB4E-ED16FDCF0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09F800E5-42FA-37C9-535A-D78EB2529F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4296D63C-972F-61A2-EC70-EE55D5573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335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F3BD88F7-95BD-C134-215B-50DC72CB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02B98C4A-1F28-8F26-D7EB-9D1374573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83B7671F-C9FB-0551-23C9-BC4A87D57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436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D147832F-F670-3633-FCB2-D394C5626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81151012-8FF9-6BB9-91CC-7066B90CD0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BF49C2F3-A6C8-93D7-0F6B-253D277CD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4385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1a612ba1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1a612ba16_0_1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d1a612ba16_0_11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4B50393-3929-5BE4-B0F1-6468A318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9C1C980C-95B6-04AF-E932-BBB8DFA3C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7C5A0E5F-E80E-7CC6-B2E8-3858C7CD7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4084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1a612ba1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1a612ba16_0_1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d1a612ba16_0_10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60C35A4E-561F-BEE9-5C4B-BE760E1E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EDD38982-93C4-69C9-C60F-90F0A02B21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8C3B0433-269A-F3F1-1C5D-FFF4FC436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48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4DE420D-B9EB-48C5-7E74-7F476557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016CCA97-300C-2F6F-D89E-184F26A25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4A5DD532-A27B-9DE4-1304-B44D0E512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498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AAB05F5-DE0D-218C-D71A-8633AD7C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9927CE19-AEE1-96B4-EDF0-A884E19C8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8E975C8D-9985-EBAB-B945-D1ABA01082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631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99A5DB2A-6D5B-B115-5C7F-2C6AEABF6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D17A42A1-23B2-41AF-BEF3-A1DADF987A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3F5787C3-62D3-297A-32E5-1772B3042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207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76A6674-058B-31D8-8204-CE9DDC56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FAF54704-F849-3385-174F-710989B3C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C2177BD8-042D-4C9A-A0F7-DFE73910C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557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7F64932-9195-1E3C-9D85-373FA8173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6D1F391F-F5EE-E7A0-84C7-F98DF3AEB6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67FF0D83-2EBD-FD7A-BF5E-D7A1EAFD8F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746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Logo">
  <p:cSld name="SBU Log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9" descr="SBU stack_2clr_cmyk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6275" y="2543175"/>
            <a:ext cx="5253037" cy="186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Bulleted Text 1 Photo">
  <p:cSld name="SBU Bulleted Text 1 Phot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>
            <a:spLocks noGrp="1"/>
          </p:cNvSpPr>
          <p:nvPr>
            <p:ph type="pic" idx="2"/>
          </p:nvPr>
        </p:nvSpPr>
        <p:spPr>
          <a:xfrm>
            <a:off x="5036146" y="1094981"/>
            <a:ext cx="4107900" cy="517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0" name="Google Shape;60;p50"/>
          <p:cNvSpPr txBox="1">
            <a:spLocks noGrp="1"/>
          </p:cNvSpPr>
          <p:nvPr>
            <p:ph type="body" idx="1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body" idx="3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body" idx="4"/>
          </p:nvPr>
        </p:nvSpPr>
        <p:spPr>
          <a:xfrm>
            <a:off x="457199" y="1392239"/>
            <a:ext cx="4229100" cy="4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B60225"/>
              </a:buClr>
              <a:buSzPts val="2600"/>
              <a:buNone/>
              <a:defRPr sz="2600">
                <a:solidFill>
                  <a:srgbClr val="B60225"/>
                </a:solidFill>
              </a:defRPr>
            </a:lvl1pPr>
            <a:lvl2pPr marL="91440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60225"/>
              </a:buClr>
              <a:buSzPts val="2200"/>
              <a:buFont typeface="Arial"/>
              <a:buChar char="•"/>
              <a:defRPr sz="22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M Logo">
  <p:cSld name="SBM Log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7" descr="SBM stack_2clr_pms1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9450" y="2552700"/>
            <a:ext cx="5245099" cy="1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 Children's Logo">
  <p:cSld name="SB Children's Log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8" descr="sb_childrens_horizstack_3c_CMYK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1298" y="2235200"/>
            <a:ext cx="6076004" cy="238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Title Slide">
  <p:cSld name="SBU 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>
            <a:spLocks noGrp="1"/>
          </p:cNvSpPr>
          <p:nvPr>
            <p:ph type="body" idx="1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B60225"/>
              </a:buClr>
              <a:buSzPts val="4400"/>
              <a:buFont typeface="Helvetica Neue"/>
              <a:buNone/>
              <a:defRPr sz="4400">
                <a:solidFill>
                  <a:srgbClr val="B60225"/>
                </a:solidFill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3137"/>
              </a:buClr>
              <a:buSzPts val="2400"/>
              <a:buFont typeface="Helvetica Neue"/>
              <a:buNone/>
              <a:defRPr sz="2400"/>
            </a:lvl2pPr>
            <a:lvl3pPr marL="1371600" lvl="2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marL="182880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marL="228600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3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Centered Paragraph Text">
  <p:cSld name="SBU Centered Paragraph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body" idx="2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body" idx="3"/>
          </p:nvPr>
        </p:nvSpPr>
        <p:spPr>
          <a:xfrm>
            <a:off x="457200" y="1066801"/>
            <a:ext cx="8229600" cy="5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60225"/>
              </a:buClr>
              <a:buSzPts val="3200"/>
              <a:buFont typeface="Helvetica Neue"/>
              <a:buNone/>
              <a:defRPr>
                <a:solidFill>
                  <a:srgbClr val="B60225"/>
                </a:solidFill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3137"/>
              </a:buClr>
              <a:buSzPts val="2400"/>
              <a:buFont typeface="Helvetica Neue"/>
              <a:buNone/>
              <a:defRPr sz="2400"/>
            </a:lvl2pPr>
            <a:lvl3pPr marL="1371600" lvl="2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marL="182880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marL="228600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Full Page Photo">
  <p:cSld name="SBU Full Page Pho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44"/>
          <p:cNvCxnSpPr/>
          <p:nvPr/>
        </p:nvCxnSpPr>
        <p:spPr>
          <a:xfrm>
            <a:off x="0" y="1082675"/>
            <a:ext cx="9144000" cy="1500"/>
          </a:xfrm>
          <a:prstGeom prst="straightConnector1">
            <a:avLst/>
          </a:prstGeom>
          <a:noFill/>
          <a:ln w="12700" cap="flat" cmpd="sng">
            <a:solidFill>
              <a:srgbClr val="B6022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44"/>
          <p:cNvSpPr txBox="1">
            <a:spLocks noGrp="1"/>
          </p:cNvSpPr>
          <p:nvPr>
            <p:ph type="body" idx="1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body" idx="2"/>
          </p:nvPr>
        </p:nvSpPr>
        <p:spPr>
          <a:xfrm>
            <a:off x="0" y="6288062"/>
            <a:ext cx="9144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>
            <a:spLocks noGrp="1"/>
          </p:cNvSpPr>
          <p:nvPr>
            <p:ph type="pic" idx="3"/>
          </p:nvPr>
        </p:nvSpPr>
        <p:spPr>
          <a:xfrm>
            <a:off x="0" y="1091259"/>
            <a:ext cx="9144000" cy="5205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1"/>
          </p:nvPr>
        </p:nvSpPr>
        <p:spPr>
          <a:xfrm>
            <a:off x="458788" y="1330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Bulleted Text 3 Photo">
  <p:cSld name="SBU Bulleted Text 3 Pho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>
            <a:spLocks noGrp="1"/>
          </p:cNvSpPr>
          <p:nvPr>
            <p:ph type="body" idx="1"/>
          </p:nvPr>
        </p:nvSpPr>
        <p:spPr>
          <a:xfrm>
            <a:off x="457199" y="1384047"/>
            <a:ext cx="5275800" cy="47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B60225"/>
              </a:buClr>
              <a:buSzPts val="2600"/>
              <a:buNone/>
              <a:defRPr sz="2600">
                <a:solidFill>
                  <a:srgbClr val="B60225"/>
                </a:solidFill>
              </a:defRPr>
            </a:lvl1pPr>
            <a:lvl2pPr marL="91440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60225"/>
              </a:buClr>
              <a:buSzPts val="2200"/>
              <a:buFont typeface="Arial"/>
              <a:buChar char="•"/>
              <a:defRPr sz="22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body" idx="2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>
            <a:spLocks noGrp="1"/>
          </p:cNvSpPr>
          <p:nvPr>
            <p:ph type="pic" idx="3"/>
          </p:nvPr>
        </p:nvSpPr>
        <p:spPr>
          <a:xfrm>
            <a:off x="6087218" y="1094980"/>
            <a:ext cx="3056700" cy="166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5" name="Google Shape;55;p49"/>
          <p:cNvSpPr txBox="1">
            <a:spLocks noGrp="1"/>
          </p:cNvSpPr>
          <p:nvPr>
            <p:ph type="body" idx="4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>
            <a:spLocks noGrp="1"/>
          </p:cNvSpPr>
          <p:nvPr>
            <p:ph type="pic" idx="5"/>
          </p:nvPr>
        </p:nvSpPr>
        <p:spPr>
          <a:xfrm>
            <a:off x="6087218" y="4619039"/>
            <a:ext cx="3056700" cy="1655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49"/>
          <p:cNvSpPr>
            <a:spLocks noGrp="1"/>
          </p:cNvSpPr>
          <p:nvPr>
            <p:ph type="pic" idx="6"/>
          </p:nvPr>
        </p:nvSpPr>
        <p:spPr>
          <a:xfrm>
            <a:off x="6087218" y="2850446"/>
            <a:ext cx="3056700" cy="1655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 descr="PPTbackground_Red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0" y="0"/>
            <a:ext cx="9144000" cy="149225"/>
          </a:xfrm>
          <a:prstGeom prst="rect">
            <a:avLst/>
          </a:prstGeom>
          <a:noFill/>
          <a:ln>
            <a:noFill/>
          </a:ln>
          <a:effectLst>
            <a:outerShdw blurRad="136525" dist="38100" dir="2700000" algn="tl" rotWithShape="0">
              <a:srgbClr val="000000">
                <a:alpha val="42350"/>
              </a:srgbClr>
            </a:outerShdw>
          </a:effectLst>
        </p:spPr>
      </p:pic>
      <p:sp>
        <p:nvSpPr>
          <p:cNvPr id="18" name="Google Shape;18;p40"/>
          <p:cNvSpPr txBox="1">
            <a:spLocks noGrp="1"/>
          </p:cNvSpPr>
          <p:nvPr>
            <p:ph type="body" idx="1"/>
          </p:nvPr>
        </p:nvSpPr>
        <p:spPr>
          <a:xfrm>
            <a:off x="458788" y="1330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40" descr="SBU horz_2clr_cmyk.ep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0"/>
          <p:cNvSpPr/>
          <p:nvPr/>
        </p:nvSpPr>
        <p:spPr>
          <a:xfrm>
            <a:off x="0" y="6278563"/>
            <a:ext cx="9144000" cy="579300"/>
          </a:xfrm>
          <a:prstGeom prst="rect">
            <a:avLst/>
          </a:prstGeom>
          <a:solidFill>
            <a:srgbClr val="B60225"/>
          </a:solidFill>
          <a:ln>
            <a:noFill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0"/>
          <p:cNvCxnSpPr/>
          <p:nvPr/>
        </p:nvCxnSpPr>
        <p:spPr>
          <a:xfrm>
            <a:off x="0" y="1082675"/>
            <a:ext cx="9144000" cy="1500"/>
          </a:xfrm>
          <a:prstGeom prst="straightConnector1">
            <a:avLst/>
          </a:prstGeom>
          <a:noFill/>
          <a:ln w="12700" cap="flat" cmpd="sng">
            <a:solidFill>
              <a:srgbClr val="B6022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learn.org/stable/modules/generated/sklearn.model_selection.StratifiedKFold.html" TargetMode="External"/><Relationship Id="rId3" Type="http://schemas.openxmlformats.org/officeDocument/2006/relationships/hyperlink" Target="https://www.analyticsvidhya.com/articles/knn-algorithm/" TargetMode="External"/><Relationship Id="rId7" Type="http://schemas.openxmlformats.org/officeDocument/2006/relationships/hyperlink" Target="https://www.geeksforgeeks.org/understanding-one-class-support-vector-machin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Neural_network#:~:text=A%20neural%20network%20is%20a,network%20can%20perform%20complex%20tasks" TargetMode="External"/><Relationship Id="rId5" Type="http://schemas.openxmlformats.org/officeDocument/2006/relationships/hyperlink" Target="https://www.geeksforgeeks.org/random-forest-algorithm-in-machine-learning/" TargetMode="External"/><Relationship Id="rId4" Type="http://schemas.openxmlformats.org/officeDocument/2006/relationships/hyperlink" Target="https://www.geeksforgeeks.org/xgboost/" TargetMode="External"/><Relationship Id="rId9" Type="http://schemas.openxmlformats.org/officeDocument/2006/relationships/hyperlink" Target="https://en.wikipedia.org/wiki/Ensemble_learn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iajeet/Forecasting-pump-dump-events-in-Cryptocurrenc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customXml" Target="../ink/ink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 dirty="0">
                <a:solidFill>
                  <a:schemeClr val="dk1"/>
                </a:solidFill>
              </a:rPr>
            </a:b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Market Manipulation: Forecasting Pump and Dump Schemes in Cryptocurrency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: III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2024/12/12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Ajeet Kumar Rai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Applied Mathematics and Statistics, Stony Brook University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ajeetkumar.rai@stonybrook.edu</a:t>
            </a:r>
            <a:endParaRPr sz="20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dk1"/>
                </a:solidFill>
              </a:rPr>
              <a:t> </a:t>
            </a:r>
            <a:endParaRPr dirty="0"/>
          </a:p>
          <a:p>
            <a:pPr marL="571500" lvl="0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60225"/>
              </a:buClr>
              <a:buSzPts val="24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60225"/>
              </a:buClr>
              <a:buSzPts val="2400"/>
              <a:buNone/>
            </a:pPr>
            <a:br>
              <a:rPr lang="en-US" sz="2400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/>
          <p:cNvSpPr txBox="1">
            <a:spLocks noGrp="1"/>
          </p:cNvSpPr>
          <p:nvPr>
            <p:ph type="body" idx="2"/>
          </p:nvPr>
        </p:nvSpPr>
        <p:spPr>
          <a:xfrm>
            <a:off x="46233" y="1185257"/>
            <a:ext cx="9051533" cy="554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DATA</a:t>
            </a: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Total observations : 182855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Total PD Events  : 560 (0.3%)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Total features : 24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Missing values dropped.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lang="en-IN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lang="en-IN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70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/>
          <p:cNvSpPr txBox="1">
            <a:spLocks noGrp="1"/>
          </p:cNvSpPr>
          <p:nvPr>
            <p:ph type="body" idx="2"/>
          </p:nvPr>
        </p:nvSpPr>
        <p:spPr>
          <a:xfrm>
            <a:off x="0" y="1186042"/>
            <a:ext cx="9143638" cy="520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800" b="1" dirty="0">
                <a:solidFill>
                  <a:srgbClr val="C00000"/>
                </a:solidFill>
              </a:rPr>
              <a:t>SAMPLING</a:t>
            </a: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dk1"/>
                </a:solidFill>
              </a:rPr>
              <a:t>Balanced : Random Under Sampling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Data randomly under sampled by making the majority class equal to the minority class.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Causes a huge loss of information in the data.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Data is balanced, accuracy can be used as the evaluation metric.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dk1"/>
                </a:solidFill>
              </a:rPr>
              <a:t>Imbalanced : Sampling with outlier removal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Data less than 10 percentile and more than 80 percentiles were removed.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New data include 37,204 from the majority class and 560 from the minority class.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Data is not balanced, Precision, Recall, AUC can be used as the evaluation metric.</a:t>
            </a: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18B3D3-21B4-EDA9-66AE-C7975E9F8FC6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18B3D3-21B4-EDA9-66AE-C7975E9F8F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FE754AB7-9B63-902D-E58D-413967AB4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10B72C14-6A27-C771-B1DA-AE7C861C9B2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86044"/>
            <a:ext cx="9143638" cy="520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800" b="1" dirty="0">
                <a:solidFill>
                  <a:srgbClr val="C00000"/>
                </a:solidFill>
              </a:rPr>
              <a:t>ML PIPELINE</a:t>
            </a: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80% of data used for training and 20% for testing.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Features with missing values have been dropped, and only one data point from the minority is excluded.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Log transformation has been used.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To avoid overfitting, Stratified –K fold implemented.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The parameters were optimized using grid search and manually.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</a:rPr>
              <a:t>Models</a:t>
            </a:r>
            <a:endParaRPr lang="en-IN" sz="1600" b="1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One-Class SVM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K-Nearest Neighbors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Random Forest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dk1"/>
                </a:solidFill>
              </a:rPr>
              <a:t>XGBoost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Neural Network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Ensemble model (KNN+RF+XG+NN).</a:t>
            </a: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C1B722-790F-E4A9-5288-DE458BA50898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C1B722-790F-E4A9-5288-DE458BA508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62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B48EDDD-E43B-E8FE-9AF9-E88BCFC8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g2d17a594bc2_0_14">
                <a:extLst>
                  <a:ext uri="{FF2B5EF4-FFF2-40B4-BE49-F238E27FC236}">
                    <a16:creationId xmlns:a16="http://schemas.microsoft.com/office/drawing/2014/main" id="{F48E413B-E2F8-E0EB-F63C-8389DDCD6D98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0" y="1212500"/>
                <a:ext cx="9144000" cy="514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indent="0">
                  <a:spcBef>
                    <a:spcPts val="0"/>
                  </a:spcBef>
                  <a:buClr>
                    <a:schemeClr val="dk1"/>
                  </a:buClr>
                  <a:buSzPts val="2000"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K-NEAREST NEIGHBORS (KNN) </a:t>
                </a:r>
                <a:endParaRPr lang="en-IN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r>
                  <a:rPr lang="en-US" sz="1600" kern="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For a given test point, calculate the distance to all data points in the dataset.</a:t>
                </a: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r>
                  <a:rPr lang="en-US" sz="1600" kern="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Euclidean Distance</a:t>
                </a:r>
                <a:r>
                  <a:rPr lang="en-US" sz="1600" kern="1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/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IN" sz="1600" dirty="0"/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r>
                  <a:rPr lang="en-US" sz="1600" kern="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Sort the calculated distances.</a:t>
                </a: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r>
                  <a:rPr lang="en-US" sz="1600" kern="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the K closest data points (smallest distances).</a:t>
                </a: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r>
                  <a:rPr lang="en-US" sz="1600" kern="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Assign the class that appears most frequently among the K neighbors (majority voting).</a:t>
                </a: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endParaRPr lang="en-US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spcBef>
                    <a:spcPts val="0"/>
                  </a:spcBef>
                  <a:buClr>
                    <a:schemeClr val="dk1"/>
                  </a:buClr>
                  <a:buSzPts val="2000"/>
                  <a:buFont typeface="Wingdings" panose="05000000000000000000" pitchFamily="2" charset="2"/>
                  <a:buChar char="Ø"/>
                </a:pPr>
                <a:r>
                  <a:rPr lang="en-US" sz="1600" kern="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Parameters : K, distance metrics.</a:t>
                </a:r>
                <a:endParaRPr lang="en-IN" sz="16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l">
                  <a:spcBef>
                    <a:spcPts val="0"/>
                  </a:spcBef>
                  <a:buClr>
                    <a:schemeClr val="dk1"/>
                  </a:buClr>
                  <a:buSzPts val="2000"/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None/>
                </a:pPr>
                <a:endParaRPr lang="en-IN" sz="1000" dirty="0">
                  <a:solidFill>
                    <a:schemeClr val="dk1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>
          <p:sp>
            <p:nvSpPr>
              <p:cNvPr id="82" name="Google Shape;82;g2d17a594bc2_0_14">
                <a:extLst>
                  <a:ext uri="{FF2B5EF4-FFF2-40B4-BE49-F238E27FC236}">
                    <a16:creationId xmlns:a16="http://schemas.microsoft.com/office/drawing/2014/main" id="{F48E413B-E2F8-E0EB-F63C-8389DDCD6D9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0" y="1212500"/>
                <a:ext cx="9144000" cy="5148525"/>
              </a:xfrm>
              <a:prstGeom prst="rect">
                <a:avLst/>
              </a:prstGeom>
              <a:blipFill>
                <a:blip r:embed="rId3"/>
                <a:stretch>
                  <a:fillRect l="-1600" t="-9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13F383-6B3F-899B-D800-56B60ADE1F75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13F383-6B3F-899B-D800-56B60ADE1F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29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CD7DCC5-49FE-95D2-3249-BD42407D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07B54FEF-D58A-F5E8-1E69-D5D1AF67C4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-1" y="1139891"/>
            <a:ext cx="9143999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K-NEAREST NEIGHBORS (KNN)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Under Sampling : K=47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Outliers removal Sampling : K=49</a:t>
            </a:r>
            <a:endParaRPr lang="en-US" sz="18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483000-9359-2617-7FF2-F378C7A1DECB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483000-9359-2617-7FF2-F378C7A1D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134B11B-7D1C-578F-E139-1AF62D0F9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6" y="2621276"/>
            <a:ext cx="4245431" cy="3531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F30B3A-3E93-58D0-8906-BAD8658E2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264" y="2621276"/>
            <a:ext cx="4338735" cy="35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E6369B82-0419-DDAD-41DE-4B30FB5AA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AB70EEFC-668E-F6D8-E3B4-C0E9CDA2FAE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232221"/>
            <a:ext cx="9144000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BAGGING METHOD : RANDOM FOREST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2/3 of data to build the tree and remaining data for out-of-bag error.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Bootstrapping: Repeat the above steps for multiple decision trees of the training data.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parameters such as number of tree, depth, number of features, etc.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Vote for one class in each tree.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CAD852-93CF-C622-0816-B7253D200083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CAD852-93CF-C622-0816-B7253D2000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4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F014725-6684-A1F3-51E0-C1A61770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87852365-C33A-F7EF-2C0B-4A9B2F38340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216836"/>
            <a:ext cx="9144000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BAGGING METHOD : RANDOM FOREST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4B8AC-94A2-D042-064F-7A7ECB1077FE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4B8AC-94A2-D042-064F-7A7ECB1077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29A042B-94BB-4FB7-1C04-59015E98B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2" y="1667084"/>
            <a:ext cx="2268271" cy="2014444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DF1D7575-F19A-4E86-9EC2-B5F07AE84D58}"/>
              </a:ext>
            </a:extLst>
          </p:cNvPr>
          <p:cNvSpPr/>
          <p:nvPr/>
        </p:nvSpPr>
        <p:spPr>
          <a:xfrm>
            <a:off x="2463779" y="2261126"/>
            <a:ext cx="895739" cy="95172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939C1-7967-4BF3-C51F-54227AF8D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127" y="1667085"/>
            <a:ext cx="2268271" cy="2139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761A5-B8CB-D475-16FF-327862BD1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814" y="1680706"/>
            <a:ext cx="2248409" cy="2139807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37CBC702-C3B1-FE0F-1D5F-BDE647546E24}"/>
              </a:ext>
            </a:extLst>
          </p:cNvPr>
          <p:cNvSpPr/>
          <p:nvPr/>
        </p:nvSpPr>
        <p:spPr>
          <a:xfrm>
            <a:off x="5612298" y="2198445"/>
            <a:ext cx="895739" cy="95172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81DA6-4E8D-969D-CE09-6E4DDB88259B}"/>
              </a:ext>
            </a:extLst>
          </p:cNvPr>
          <p:cNvCxnSpPr>
            <a:cxnSpLocks/>
          </p:cNvCxnSpPr>
          <p:nvPr/>
        </p:nvCxnSpPr>
        <p:spPr>
          <a:xfrm>
            <a:off x="1115071" y="3720340"/>
            <a:ext cx="2599279" cy="150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3EE0A6-F493-041B-CD4A-2608511167D5}"/>
              </a:ext>
            </a:extLst>
          </p:cNvPr>
          <p:cNvCxnSpPr>
            <a:cxnSpLocks/>
          </p:cNvCxnSpPr>
          <p:nvPr/>
        </p:nvCxnSpPr>
        <p:spPr>
          <a:xfrm>
            <a:off x="4552568" y="3681527"/>
            <a:ext cx="19432" cy="149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051BBE-B5C5-4A28-D835-D11519C5AF39}"/>
              </a:ext>
            </a:extLst>
          </p:cNvPr>
          <p:cNvCxnSpPr>
            <a:cxnSpLocks/>
          </p:cNvCxnSpPr>
          <p:nvPr/>
        </p:nvCxnSpPr>
        <p:spPr>
          <a:xfrm flipH="1">
            <a:off x="5692398" y="3935168"/>
            <a:ext cx="1691852" cy="135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7EC08-681B-B22C-21AF-0FF2D4E82CB9}"/>
              </a:ext>
            </a:extLst>
          </p:cNvPr>
          <p:cNvSpPr/>
          <p:nvPr/>
        </p:nvSpPr>
        <p:spPr>
          <a:xfrm>
            <a:off x="3359518" y="5337110"/>
            <a:ext cx="2472115" cy="540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62514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651E30A-0213-964F-A955-388E30F4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37B34FB7-CA20-98E1-6F5E-1B46120F4CD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232223"/>
            <a:ext cx="9144000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BAGGING METHOD : RANDOM FOREST</a:t>
            </a: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Number of trees</a:t>
            </a:r>
            <a:r>
              <a:rPr lang="en-US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=500, Maximum Depth=3, Minimum Sample for Split=7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Minimum sample at leaf=5, class weight=balanced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Vote for one class in each tree.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76668-CF44-A36D-012C-670BC6F32FF6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76668-CF44-A36D-012C-670BC6F32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0714DB3-4651-5004-C36E-F21E753EF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985796"/>
            <a:ext cx="4460031" cy="3168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321E2-0218-9041-6922-794673933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032" y="2985797"/>
            <a:ext cx="4683967" cy="31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5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7BE063E5-FA54-329B-260C-9B908322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7BD7DB60-8B2F-AC1E-153C-D9BB4BF104F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232225"/>
            <a:ext cx="9144000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BOOSTING METHOD : XG BOOST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Weak learner 1 + Weak learner 2 +…..+ Weal Learner n.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Combines a loss function and a regularization term.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Trees are added sequentially, with each new tree improving on the errors of the existing ensemble by minimizing the loss function.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L1 (lasso) and L2 (ridge) regularization are applied to penalize large coefficient.</a:t>
            </a: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E91AB2-54D8-D059-27B7-F1A773109938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E91AB2-54D8-D059-27B7-F1A7731099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13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3EC8BF30-33C2-D031-070E-4BD0C84C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C8DEB04C-A90C-E654-837E-68008D91BDE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232225"/>
            <a:ext cx="9144000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BOOSTING METHOD : XG BOOST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 initial model 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is defined to predict the target variable y, associated with a residual (y – 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 new model 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is fit to the residuals from the previous step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Now, 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are combined to give 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i="1" kern="100" baseline="-250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the boosted version of 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600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(x)&lt;-F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(x)+h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600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(x)&lt;-F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(x)+h</a:t>
            </a:r>
            <a:r>
              <a:rPr lang="en-IN" sz="1600" i="1" kern="1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1600" i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3856F7-A9F1-7AC1-D9D4-2FCBD528E790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3856F7-A9F1-7AC1-D9D4-2FCBD528E7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70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/>
          <p:cNvSpPr txBox="1">
            <a:spLocks noGrp="1"/>
          </p:cNvSpPr>
          <p:nvPr>
            <p:ph type="body" idx="2"/>
          </p:nvPr>
        </p:nvSpPr>
        <p:spPr>
          <a:xfrm>
            <a:off x="0" y="1160125"/>
            <a:ext cx="9143999" cy="5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INTRODUCTION</a:t>
            </a:r>
            <a:endParaRPr lang="en-IN" sz="2000" b="1" dirty="0">
              <a:solidFill>
                <a:srgbClr val="C00000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The project aims to predict pump and dump events in cryptocurrency markets.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Manipulators artificially increase prices (pump) and then sell (dump), causing prices to fall.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The goal is to detect early signs of such manipulation to protect investors from potential losses.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1224063-1235-9F00-0B4F-96865F7C6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721D211C-3838-BC6C-A5BD-9BD523F9F85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232224"/>
            <a:ext cx="9144000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BOOSTING METHOD : XG BOOST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Number of trees=500, Maximum Depth=3, Learning Rate=0.001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Minimum Child Weight=3, Subsample=0.3,Evaluation Metric=AUC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C1AD88-B5B4-A637-D156-5BD2ACDAC6D5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C1AD88-B5B4-A637-D156-5BD2ACDAC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A9B1DD-6D49-4F34-E5AA-33A293E83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75323"/>
            <a:ext cx="4348065" cy="3062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B2D5C-201E-6B7C-EAF0-3610455C0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766" y="3079102"/>
            <a:ext cx="4917233" cy="31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591FF49-CE64-4888-AF75-8698592DC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7029209F-EC8E-666B-4144-482FA2AD1D1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232221"/>
            <a:ext cx="9144000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NEURAL NETWORK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Neural networks consist of layers of nodes (neurons), including an input layer, one or more hidden layers, and an output layer.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 neuron in a layer is connected to neurons in the next layer through weights.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Each neuron processes the input data using a weighted sum and applies an activation function (e.g., </a:t>
            </a:r>
            <a:r>
              <a:rPr lang="en-US" sz="1600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sigmoid) to introduce non-linearity.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Forward propagation: It compares the actual and predicted values ​​and calculates the loss.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Back propagation: It updates the gradient based on the calculated loss.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Terminates when the loss function is minimized or the set parameters are achieved.</a:t>
            </a: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DA0828-7ED7-32C1-8A71-2DBBEE803F2D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DA0828-7ED7-32C1-8A71-2DBBEE803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8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77F27096-008F-F8E1-2A8A-9375FA3B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4A6CC804-6A6B-C559-972B-921BC0297E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09114"/>
            <a:ext cx="9144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NEURAL NETWORK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Library used : </a:t>
            </a:r>
            <a:r>
              <a:rPr lang="en-US" sz="1600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MLP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b="1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Hidden layer sizes is 32, 64, and 32.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Activation Function =tanh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Solver=Adam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Alpha=0.0001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9AD21E-44A0-420A-A19D-B5B7F5F6A3B1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9AD21E-44A0-420A-A19D-B5B7F5F6A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74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5569425-409D-304B-6A8A-CC4679DCA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CA6FD918-7507-B234-93F5-0FA4399023F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232225"/>
            <a:ext cx="9144000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ENSEMBLE LEARNING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Ensemble learning combines predictions from multiple models to produce a more robust and accurate final prediction.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Types: Bagging, Boosting, Stacking, Voting etc.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diversity of individual models helps reduce errors, as different models compensate for each other's weaknesses.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Voting : RF + XGB + KNN + MLP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880F08-2ED4-545E-D6AF-9D37BE7563E3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880F08-2ED4-545E-D6AF-9D37BE7563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624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1B87198-C7CE-AE2F-7DA3-A1316EF37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E96ADB3A-CE01-E385-F3D3-2969FDE09E1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32200"/>
            <a:ext cx="9144000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RESULTS - PRECISION</a:t>
            </a:r>
          </a:p>
          <a:p>
            <a:pPr marL="285750" indent="-285750" algn="l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cs typeface="Times New Roman" panose="02020603050405020304" pitchFamily="18" charset="0"/>
              </a:rPr>
              <a:t>True Positives : Correctly predicted positive instances.</a:t>
            </a:r>
          </a:p>
          <a:p>
            <a:pPr marL="285750" indent="-285750" algn="l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cs typeface="Times New Roman" panose="02020603050405020304" pitchFamily="18" charset="0"/>
              </a:rPr>
              <a:t>False Positives:  Incorrectly predicted as positive.</a:t>
            </a:r>
          </a:p>
          <a:p>
            <a:pPr marL="285750" indent="-285750" algn="l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cs typeface="Times New Roman" panose="02020603050405020304" pitchFamily="18" charset="0"/>
              </a:rPr>
              <a:t>Precision=TP/(TP+FP)</a:t>
            </a:r>
          </a:p>
          <a:p>
            <a:pPr marL="285750" indent="-285750" algn="l">
              <a:buClrTx/>
              <a:buSzPct val="100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SzPct val="100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SzPct val="100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Helvetica Neue" panose="020B060402020202020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89AB17-E928-95A2-682C-940001AD1799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89AB17-E928-95A2-682C-940001AD17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D9E4605-BB88-A7A5-B18C-533F08FC5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971" y="2640563"/>
            <a:ext cx="6615405" cy="36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7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D8094D9-087B-D54A-AC79-069824FBC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26F13D04-8C08-0B40-9543-CE658570A2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59103"/>
            <a:ext cx="9144000" cy="545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RESULTS - RECALL</a:t>
            </a: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cs typeface="Times New Roman" panose="02020603050405020304" pitchFamily="18" charset="0"/>
              </a:rPr>
              <a:t>False Negatives: Actual positive incorrectly predicted as negative.</a:t>
            </a:r>
          </a:p>
          <a:p>
            <a:pPr marL="285750" indent="-285750" algn="l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cs typeface="Times New Roman" panose="02020603050405020304" pitchFamily="18" charset="0"/>
              </a:rPr>
              <a:t>True Positives : Correctly predicted positive instances.</a:t>
            </a:r>
          </a:p>
          <a:p>
            <a:pPr marL="285750" indent="-285750" algn="l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cs typeface="Times New Roman" panose="02020603050405020304" pitchFamily="18" charset="0"/>
              </a:rPr>
              <a:t>Recall=TP/(TP+FN)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106EDC-0856-01DD-E541-AE4E8638D1F4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106EDC-0856-01DD-E541-AE4E8638D1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07BA051-07A3-1F39-2EB5-F93BDAB4C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88" y="2453951"/>
            <a:ext cx="7679094" cy="38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5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F951826-B7DE-17D5-0B39-DF5A3F753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91A32F92-E7F7-B12C-833C-B2A9CB206D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970620"/>
            <a:ext cx="9144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RESULTS – F1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cs typeface="Times New Roman" panose="02020603050405020304" pitchFamily="18" charset="0"/>
              </a:rPr>
              <a:t>F1 =2* Precision* Recall/(Precision+ Recall)</a:t>
            </a: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82350-3CAE-CD9B-D692-8B9088B2A53B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82350-3CAE-CD9B-D692-8B9088B2A5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BF0250-01C6-14CE-B081-B6A94B824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29" y="2265578"/>
            <a:ext cx="7977674" cy="39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3552520-23DB-4882-0229-1FAF6635E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60A31406-37DC-E27D-8636-49077381567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09119"/>
            <a:ext cx="9144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RESULTS - AUC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cs typeface="Times New Roman" panose="02020603050405020304" pitchFamily="18" charset="0"/>
              </a:rPr>
              <a:t>Recall/Sensitivity/TPR = TP/(TP+FN)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latin typeface="Helvetica Neue" panose="020B0604020202020204" charset="0"/>
                <a:cs typeface="Times New Roman" panose="02020603050405020304" pitchFamily="18" charset="0"/>
              </a:rPr>
              <a:t>FPR = FP/(FP+TN)</a:t>
            </a: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ROC-AUC curve plots the recall against the False Positive Rate for various thresholds.</a:t>
            </a: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5EEF8C-2DC2-D236-1B7E-1663A4D74469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5EEF8C-2DC2-D236-1B7E-1663A4D744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5282045-6B04-BFB0-EDC6-BCE5E015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50" y="2598498"/>
            <a:ext cx="8145625" cy="36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28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BCB8CBF-E16F-86F7-66DB-29AFFBFBD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4DD2A23A-723A-C588-027D-93581E45FB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93730"/>
            <a:ext cx="9144000" cy="538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RESULTS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Balanced data : Ensemble Model outperforms the other in terms of AUC.</a:t>
            </a: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5E1ED1-E6AA-00C6-53BD-BB425F10C26F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5E1ED1-E6AA-00C6-53BD-BB425F10C2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E2CB4B3-BF45-EAAA-2FA0-1A279A3A3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87420"/>
            <a:ext cx="9144000" cy="40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18603EC-4AF4-9990-DFED-99703825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AD523D20-E203-624F-A6FB-99493D48B3B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93730"/>
            <a:ext cx="9144000" cy="538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RESULTS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Imbalanced data: RF, XGB and Ensemble Model outperforms the other in terms of AUC.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681D12-8AAE-940A-6DCF-7CC7A2F35C1A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681D12-8AAE-940A-6DCF-7CC7A2F35C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1A6B11D-A2CD-5BA1-D526-C0F28387C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46041"/>
            <a:ext cx="9144000" cy="41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2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2EEBAEE-157A-5AF8-0B83-65B69B6A7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077EBC6A-6DAA-4B89-6461-E2F100C895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724378"/>
            <a:ext cx="8997950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800" b="1" dirty="0">
                <a:solidFill>
                  <a:srgbClr val="C00000"/>
                </a:solidFill>
              </a:rPr>
              <a:t>RECAPITULATION</a:t>
            </a:r>
            <a:endParaRPr lang="en-US" sz="12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Below data was prepared by previous authors.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cs typeface="Times New Roman"/>
                <a:sym typeface="Times New Roman"/>
              </a:rPr>
              <a:t>External data prepared using yahoo finance.</a:t>
            </a: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17F3F-8C8B-4AE1-3698-F7D94FA9E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11615"/>
              </p:ext>
            </p:extLst>
          </p:nvPr>
        </p:nvGraphicFramePr>
        <p:xfrm>
          <a:off x="0" y="2397226"/>
          <a:ext cx="5710518" cy="2779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499">
                  <a:extLst>
                    <a:ext uri="{9D8B030D-6E8A-4147-A177-3AD203B41FA5}">
                      <a16:colId xmlns:a16="http://schemas.microsoft.com/office/drawing/2014/main" val="2778241441"/>
                    </a:ext>
                  </a:extLst>
                </a:gridCol>
                <a:gridCol w="952360">
                  <a:extLst>
                    <a:ext uri="{9D8B030D-6E8A-4147-A177-3AD203B41FA5}">
                      <a16:colId xmlns:a16="http://schemas.microsoft.com/office/drawing/2014/main" val="1774224270"/>
                    </a:ext>
                  </a:extLst>
                </a:gridCol>
                <a:gridCol w="525441">
                  <a:extLst>
                    <a:ext uri="{9D8B030D-6E8A-4147-A177-3AD203B41FA5}">
                      <a16:colId xmlns:a16="http://schemas.microsoft.com/office/drawing/2014/main" val="4200325488"/>
                    </a:ext>
                  </a:extLst>
                </a:gridCol>
                <a:gridCol w="890329">
                  <a:extLst>
                    <a:ext uri="{9D8B030D-6E8A-4147-A177-3AD203B41FA5}">
                      <a16:colId xmlns:a16="http://schemas.microsoft.com/office/drawing/2014/main" val="3274101543"/>
                    </a:ext>
                  </a:extLst>
                </a:gridCol>
                <a:gridCol w="510845">
                  <a:extLst>
                    <a:ext uri="{9D8B030D-6E8A-4147-A177-3AD203B41FA5}">
                      <a16:colId xmlns:a16="http://schemas.microsoft.com/office/drawing/2014/main" val="2888566410"/>
                    </a:ext>
                  </a:extLst>
                </a:gridCol>
                <a:gridCol w="1839044">
                  <a:extLst>
                    <a:ext uri="{9D8B030D-6E8A-4147-A177-3AD203B41FA5}">
                      <a16:colId xmlns:a16="http://schemas.microsoft.com/office/drawing/2014/main" val="1052781416"/>
                    </a:ext>
                  </a:extLst>
                </a:gridCol>
              </a:tblGrid>
              <a:tr h="3087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channel_id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session_id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coin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</a:rPr>
                        <a:t>exchange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pair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</a:rPr>
                        <a:t>timestamp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08931536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binance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2019-06-04 12:01:33+00:00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75788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REQ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2019-06-08 13:00:02+00:00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2001059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2019-07-05 17:01:12+00:00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4324946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SNM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binance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2019-08-07 16:59:48+00:00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800407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2019-08-15 20:00:07+00:00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4340613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QSP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2019-08-29 18:00:05+00:00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324511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2019-09-08 18:00:04+00:00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7862974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2019-09-23 12:59:59+00:00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7482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7364BD-CE58-8F6F-8C71-A4987B40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22458"/>
              </p:ext>
            </p:extLst>
          </p:nvPr>
        </p:nvGraphicFramePr>
        <p:xfrm>
          <a:off x="6503707" y="1443318"/>
          <a:ext cx="2640293" cy="4814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8317">
                  <a:extLst>
                    <a:ext uri="{9D8B030D-6E8A-4147-A177-3AD203B41FA5}">
                      <a16:colId xmlns:a16="http://schemas.microsoft.com/office/drawing/2014/main" val="2079192877"/>
                    </a:ext>
                  </a:extLst>
                </a:gridCol>
                <a:gridCol w="971976">
                  <a:extLst>
                    <a:ext uri="{9D8B030D-6E8A-4147-A177-3AD203B41FA5}">
                      <a16:colId xmlns:a16="http://schemas.microsoft.com/office/drawing/2014/main" val="1726136628"/>
                    </a:ext>
                  </a:extLst>
                </a:gridCol>
              </a:tblGrid>
              <a:tr h="155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Features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u="none" strike="noStrike" dirty="0">
                          <a:effectLst/>
                        </a:rPr>
                        <a:t>Data Types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extLst>
                  <a:ext uri="{0D108BD9-81ED-4DB2-BD59-A6C34878D82A}">
                    <a16:rowId xmlns:a16="http://schemas.microsoft.com/office/drawing/2014/main" val="339809962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Date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object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668579726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792193376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High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381988326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Low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455666289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Close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637143551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Adj Close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830877536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Volume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733731300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coin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object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727430975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Market_Cap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9573870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Pct_Change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557128730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Month_Year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object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831900617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PD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415712581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isPenny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int64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36051627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drawdown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25349077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drawdown_percentage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550854759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758377862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Open_3m_avg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95119039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Open_6m_avg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103654918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Open_12m_avg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647071654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Open_24m_avg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817457438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976301254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Open_3m_std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746214745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Open_6m_std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92724149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Open_12m_std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540890122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Open_24m_std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25180747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639967520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Open_3m_volatility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524289159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Open_6m_volatility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172920087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Open_12m_volatility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63430292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Open_24m_volatility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float64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436042677"/>
                  </a:ext>
                </a:extLst>
              </a:tr>
            </a:tbl>
          </a:graphicData>
        </a:graphic>
      </p:graphicFrame>
      <p:sp>
        <p:nvSpPr>
          <p:cNvPr id="6" name="Plus Sign 5">
            <a:extLst>
              <a:ext uri="{FF2B5EF4-FFF2-40B4-BE49-F238E27FC236}">
                <a16:creationId xmlns:a16="http://schemas.microsoft.com/office/drawing/2014/main" id="{5035AD72-0DA4-BE74-0DD1-BEDA1A9F921F}"/>
              </a:ext>
            </a:extLst>
          </p:cNvPr>
          <p:cNvSpPr/>
          <p:nvPr/>
        </p:nvSpPr>
        <p:spPr>
          <a:xfrm>
            <a:off x="5658878" y="3290047"/>
            <a:ext cx="896470" cy="86061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81B29C-AD2C-071B-44C8-98E1AB298B0C}"/>
              </a:ext>
            </a:extLst>
          </p:cNvPr>
          <p:cNvCxnSpPr>
            <a:cxnSpLocks/>
          </p:cNvCxnSpPr>
          <p:nvPr/>
        </p:nvCxnSpPr>
        <p:spPr>
          <a:xfrm flipV="1">
            <a:off x="1568824" y="5176282"/>
            <a:ext cx="1739152" cy="6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852DB2-9F55-01E6-2125-A7A87FC1E745}"/>
              </a:ext>
            </a:extLst>
          </p:cNvPr>
          <p:cNvCxnSpPr>
            <a:cxnSpLocks/>
          </p:cNvCxnSpPr>
          <p:nvPr/>
        </p:nvCxnSpPr>
        <p:spPr>
          <a:xfrm flipV="1">
            <a:off x="4921624" y="4921624"/>
            <a:ext cx="1582083" cy="91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1E03C-5218-78B4-9A9A-636356886BA0}"/>
              </a:ext>
            </a:extLst>
          </p:cNvPr>
          <p:cNvSpPr/>
          <p:nvPr/>
        </p:nvSpPr>
        <p:spPr>
          <a:xfrm>
            <a:off x="0" y="5853927"/>
            <a:ext cx="2095406" cy="40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Already Prepared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AEB321-6695-14B6-E4A7-DAE16F0C7F28}"/>
              </a:ext>
            </a:extLst>
          </p:cNvPr>
          <p:cNvSpPr/>
          <p:nvPr/>
        </p:nvSpPr>
        <p:spPr>
          <a:xfrm>
            <a:off x="3885033" y="5853927"/>
            <a:ext cx="2095406" cy="40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Yahoo Finance </a:t>
            </a:r>
          </a:p>
        </p:txBody>
      </p:sp>
    </p:spTree>
    <p:extLst>
      <p:ext uri="{BB962C8B-B14F-4D97-AF65-F5344CB8AC3E}">
        <p14:creationId xmlns:p14="http://schemas.microsoft.com/office/powerpoint/2010/main" val="402972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1EACDAF-2BE7-A229-2109-29A9D8D29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ADB35E53-4CF7-9269-74FF-1049A5B64B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324561"/>
            <a:ext cx="91440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CONCLUSION</a:t>
            </a: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KNN and Ensemble Models perform well on both training and test sets for Random Under Sampling, with high precision but lower recall on test data.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One-Class SVM (OCSVM) shows low performance on both Train and Test sets across all metrics for Outliers Removal, especially in recall and precision.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4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and Random Forest models, particularly with Top 10 Features, show competitive results in terms of AUC for both datasets, with a notable drop in performance on test data.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MLP (Neural Network) consistently performs well on Random Under Sampling, with higher AUC and accuracy compared to Outliers Removal.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Ensemble Model demonstrates the best performance in Random Under Sampling, with a high F1 score and AUC, outperforming individual models on the test set.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11E58-629E-CD40-1020-FF3849AC9EE5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11E58-629E-CD40-1020-FF3849AC9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39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1a612ba16_0_110"/>
          <p:cNvSpPr txBox="1">
            <a:spLocks noGrp="1"/>
          </p:cNvSpPr>
          <p:nvPr>
            <p:ph type="body" idx="2"/>
          </p:nvPr>
        </p:nvSpPr>
        <p:spPr>
          <a:xfrm>
            <a:off x="0" y="1066800"/>
            <a:ext cx="9144000" cy="521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Helvetica Neue" panose="020B0604020202020204" charset="0"/>
              </a:rPr>
              <a:t>REFERENCES</a:t>
            </a:r>
            <a:endParaRPr sz="1800" b="1" dirty="0">
              <a:solidFill>
                <a:srgbClr val="C00000"/>
              </a:solidFill>
              <a:latin typeface="Helvetica Neue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600" dirty="0">
                <a:solidFill>
                  <a:schemeClr val="tx1"/>
                </a:solidFill>
                <a:latin typeface="Helvetica Neue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https://www.analyticsvidhya.com/articles/knn-algorithm/</a:t>
            </a: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600" dirty="0">
                <a:solidFill>
                  <a:schemeClr val="tx1"/>
                </a:solidFill>
                <a:latin typeface="Helvetica Neue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https://www.geeksforgeeks.org/xgboost/</a:t>
            </a: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600" dirty="0">
                <a:solidFill>
                  <a:schemeClr val="tx1"/>
                </a:solidFill>
                <a:latin typeface="Helvetica Neue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https://www.geeksforgeeks.org/random-forest-algorithm-in-machine-learning/</a:t>
            </a: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600" dirty="0">
                <a:solidFill>
                  <a:schemeClr val="tx1"/>
                </a:solidFill>
                <a:latin typeface="Helvetica Neue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https://en.wikipedia.org/wiki/Neural_network#:~:text=A%20neural%20network%20is%20a,network%20can%20perform%20complex%20tasks</a:t>
            </a:r>
            <a:r>
              <a:rPr lang="en-US" sz="1600" dirty="0">
                <a:solidFill>
                  <a:schemeClr val="tx1"/>
                </a:solidFill>
                <a:latin typeface="Helvetica Neue" panose="020B0604020202020204" charset="0"/>
              </a:rPr>
              <a:t>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600" dirty="0">
                <a:solidFill>
                  <a:schemeClr val="tx1"/>
                </a:solidFill>
                <a:latin typeface="Helvetica Neue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https://www.geeksforgeeks.org/understanding-one-class-support-vector-machines/</a:t>
            </a: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600" dirty="0">
                <a:solidFill>
                  <a:schemeClr val="tx1"/>
                </a:solidFill>
                <a:latin typeface="Helvetica Neue" panose="020B060402020202020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https://scikitlearn.org/stable/modules/generated/sklearn.model_selection.StratifiedKFold.html</a:t>
            </a: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600" dirty="0">
                <a:solidFill>
                  <a:schemeClr val="tx1"/>
                </a:solidFill>
                <a:latin typeface="Helvetica Neue" panose="020B060402020202020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https://en.wikipedia.org/wiki/Ensemble_learning</a:t>
            </a:r>
            <a:endParaRPr lang="en-US" sz="16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</a:endParaRPr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endParaRPr sz="1600" dirty="0">
              <a:latin typeface="Helvetica Neue" panose="020B060402020202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0326F46-B51A-E2C8-04B9-7644FE57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9A8F66F3-3D73-93B3-D6EC-1BEA7BDCD50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70677"/>
            <a:ext cx="9144000" cy="523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GITHUB</a:t>
            </a: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https://github.com/raiajeet/Forecasting-pump-dump-events-in-Cryptocurrency</a:t>
            </a:r>
            <a:endParaRPr lang="en-US" sz="14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F6F36B-06A7-3DA8-2698-A404540431C4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F6F36B-06A7-3DA8-2698-A404540431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12BC48-C8FD-E859-9E6E-2935756E8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29" y="2295331"/>
            <a:ext cx="6484775" cy="39935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83E1FE-2246-880E-9BA3-5DBA242833C5}"/>
              </a:ext>
            </a:extLst>
          </p:cNvPr>
          <p:cNvCxnSpPr/>
          <p:nvPr/>
        </p:nvCxnSpPr>
        <p:spPr>
          <a:xfrm flipV="1">
            <a:off x="550506" y="4357396"/>
            <a:ext cx="2481943" cy="59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3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1a612ba16_0_103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THANK YOU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A8995DD-0B1F-E9DE-9C12-B2D8FA228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4A3CCC27-6E66-0022-A414-03EB5D4C1B5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1309162"/>
            <a:ext cx="8877300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RECAPITULATION</a:t>
            </a: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PD events found with lower open price.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6691F-717E-825A-48D2-072E40F8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6041"/>
            <a:ext cx="9144000" cy="37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D3EB03C-4791-A594-D7C5-71E61780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D3B32EA6-DD11-B3DD-F958-79CAF6A4A0F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939831"/>
            <a:ext cx="887730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RECAPITULATION</a:t>
            </a:r>
            <a:endParaRPr lang="en-IN" sz="1600" dirty="0">
              <a:solidFill>
                <a:schemeClr val="dk1"/>
              </a:solidFill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Volume are low when PD occurred.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B64C3-2D9F-7ECA-03E6-9E770AA3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4557"/>
            <a:ext cx="9144000" cy="38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F9625D3-AD5A-DAAC-8662-323B0964C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C4BCE52B-6FF5-B6C5-C13C-EDB15A1196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939831"/>
            <a:ext cx="887730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RECAPITULATION</a:t>
            </a: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Drawdown = Previous Peak- Current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Higher drawdown when PD occurred.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DBA5B-680E-03EA-3568-96CFF6CD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875"/>
            <a:ext cx="9144000" cy="39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3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84DB413-6D8F-90ED-77E4-EE34B48E2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013D7050-DE8F-660F-0FBF-C053DE0F5D3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1062941"/>
            <a:ext cx="8877300" cy="544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RECAPITULATION</a:t>
            </a: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Lower the open price more vulnerable to PD.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C2059-0B68-977E-1171-E7D06502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5280"/>
            <a:ext cx="9144000" cy="38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A46C1813-06F3-FAEC-F259-5C628F63A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540928DB-6397-B451-6C69-CD63D2C39B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1062941"/>
            <a:ext cx="8877300" cy="544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RECAPITULATION</a:t>
            </a: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Micro market category with most number of PD.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97037-978C-D1C5-C5B3-E7F4CAAB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7573"/>
            <a:ext cx="9144000" cy="4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341BBA6A-6B9D-CE90-A464-BE7E3D71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C2C387E3-E3AA-8015-34A2-C1D76056DF1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816721"/>
            <a:ext cx="8877300" cy="59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RECAPITULATION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With features drawdown and average of one month open price, OC - SVM classified most of the PD data points correctly.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Model can be improved with complete set of data points and features.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Conformal Prediction can help to reduce false positive cases.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3D915-A59D-E9AA-DC0F-5943FC1B3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426677"/>
            <a:ext cx="5655556" cy="37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175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ny Brook Univers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1583</Words>
  <Application>Microsoft Office PowerPoint</Application>
  <PresentationFormat>On-screen Show (4:3)</PresentationFormat>
  <Paragraphs>725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Agency FB</vt:lpstr>
      <vt:lpstr>Calibri</vt:lpstr>
      <vt:lpstr>Helvetica Neue</vt:lpstr>
      <vt:lpstr>Wingdings</vt:lpstr>
      <vt:lpstr>Times New Roman</vt:lpstr>
      <vt:lpstr>Cambria Math</vt:lpstr>
      <vt:lpstr>presentation</vt:lpstr>
      <vt:lpstr>Stony Brook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Kathryn</dc:creator>
  <cp:lastModifiedBy>Ajeet Rai</cp:lastModifiedBy>
  <cp:revision>32</cp:revision>
  <dcterms:created xsi:type="dcterms:W3CDTF">2013-08-18T18:51:49Z</dcterms:created>
  <dcterms:modified xsi:type="dcterms:W3CDTF">2024-12-13T02:36:53Z</dcterms:modified>
</cp:coreProperties>
</file>