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0" r:id="rId2"/>
    <p:sldMasterId id="2147483707" r:id="rId3"/>
  </p:sldMasterIdLst>
  <p:notesMasterIdLst>
    <p:notesMasterId r:id="rId11"/>
  </p:notesMasterIdLst>
  <p:sldIdLst>
    <p:sldId id="256" r:id="rId4"/>
    <p:sldId id="259" r:id="rId5"/>
    <p:sldId id="257" r:id="rId6"/>
    <p:sldId id="260" r:id="rId7"/>
    <p:sldId id="261" r:id="rId8"/>
    <p:sldId id="262"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EE3219-2966-4EEA-9C03-B2AA61DB75A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E95AEEF-5003-4830-9EA9-2EE00B9AD606}">
      <dgm:prSet phldrT="[Text]"/>
      <dgm:spPr/>
      <dgm:t>
        <a:bodyPr/>
        <a:lstStyle/>
        <a:p>
          <a:r>
            <a:rPr lang="en-US" dirty="0" err="1"/>
            <a:t>jisi</a:t>
          </a:r>
          <a:endParaRPr lang="en-US" dirty="0"/>
        </a:p>
      </dgm:t>
    </dgm:pt>
    <dgm:pt modelId="{A8C5002A-3EB3-4C7D-9F5E-A43A36A66412}" type="parTrans" cxnId="{42732A60-5076-43A0-8AD9-B806DB221046}">
      <dgm:prSet/>
      <dgm:spPr/>
      <dgm:t>
        <a:bodyPr/>
        <a:lstStyle/>
        <a:p>
          <a:endParaRPr lang="en-US"/>
        </a:p>
      </dgm:t>
    </dgm:pt>
    <dgm:pt modelId="{0F9CC052-6B1E-429D-92F0-5FD4AFE46CFC}" type="sibTrans" cxnId="{42732A60-5076-43A0-8AD9-B806DB221046}">
      <dgm:prSet/>
      <dgm:spPr/>
      <dgm:t>
        <a:bodyPr/>
        <a:lstStyle/>
        <a:p>
          <a:r>
            <a:rPr lang="en-US" dirty="0"/>
            <a:t>TH</a:t>
          </a:r>
        </a:p>
      </dgm:t>
    </dgm:pt>
    <dgm:pt modelId="{AC233265-D6D4-454F-B7DA-330B53772CD7}">
      <dgm:prSet phldrT="[Text]" phldr="1"/>
      <dgm:spPr/>
      <dgm:t>
        <a:bodyPr/>
        <a:lstStyle/>
        <a:p>
          <a:endParaRPr lang="en-US"/>
        </a:p>
      </dgm:t>
    </dgm:pt>
    <dgm:pt modelId="{428D653A-5540-45BF-A3BE-FAD6F7AEE155}" type="parTrans" cxnId="{0ADDC0C8-DB8D-4C4B-850E-652C9A42BD8E}">
      <dgm:prSet/>
      <dgm:spPr/>
      <dgm:t>
        <a:bodyPr/>
        <a:lstStyle/>
        <a:p>
          <a:endParaRPr lang="en-US"/>
        </a:p>
      </dgm:t>
    </dgm:pt>
    <dgm:pt modelId="{87E71779-9332-4E8E-8FA7-3FD108A406C2}" type="sibTrans" cxnId="{0ADDC0C8-DB8D-4C4B-850E-652C9A42BD8E}">
      <dgm:prSet/>
      <dgm:spPr/>
      <dgm:t>
        <a:bodyPr/>
        <a:lstStyle/>
        <a:p>
          <a:endParaRPr lang="en-US"/>
        </a:p>
      </dgm:t>
    </dgm:pt>
    <dgm:pt modelId="{C972BEB6-CCF4-4240-B092-BA1E1F08C9C9}">
      <dgm:prSet phldrT="[Text]"/>
      <dgm:spPr/>
      <dgm:t>
        <a:bodyPr/>
        <a:lstStyle/>
        <a:p>
          <a:r>
            <a:rPr lang="en-US" dirty="0" err="1"/>
            <a:t>jsj</a:t>
          </a:r>
          <a:endParaRPr lang="en-US" dirty="0"/>
        </a:p>
      </dgm:t>
    </dgm:pt>
    <dgm:pt modelId="{3D98B033-983E-47B4-87EB-B1F12F552426}" type="parTrans" cxnId="{F387CC13-176C-407B-A2AD-09D65AE10749}">
      <dgm:prSet/>
      <dgm:spPr/>
      <dgm:t>
        <a:bodyPr/>
        <a:lstStyle/>
        <a:p>
          <a:endParaRPr lang="en-US"/>
        </a:p>
      </dgm:t>
    </dgm:pt>
    <dgm:pt modelId="{3EF39B0F-6F50-41BF-9D32-5635035DC48E}" type="sibTrans" cxnId="{F387CC13-176C-407B-A2AD-09D65AE10749}">
      <dgm:prSet/>
      <dgm:spPr/>
      <dgm:t>
        <a:bodyPr/>
        <a:lstStyle/>
        <a:p>
          <a:endParaRPr lang="en-US"/>
        </a:p>
      </dgm:t>
    </dgm:pt>
    <dgm:pt modelId="{DA537BEA-F4A3-4BB9-88FC-5D8BBFCCFFB8}">
      <dgm:prSet phldrT="[Text]" phldr="1"/>
      <dgm:spPr/>
      <dgm:t>
        <a:bodyPr/>
        <a:lstStyle/>
        <a:p>
          <a:endParaRPr lang="en-US"/>
        </a:p>
      </dgm:t>
    </dgm:pt>
    <dgm:pt modelId="{6A399D91-401D-411C-A4C9-EDCA664F6E6E}" type="parTrans" cxnId="{39E9DD5C-D484-45FF-AF2C-792C7F6A59E4}">
      <dgm:prSet/>
      <dgm:spPr/>
      <dgm:t>
        <a:bodyPr/>
        <a:lstStyle/>
        <a:p>
          <a:endParaRPr lang="en-US"/>
        </a:p>
      </dgm:t>
    </dgm:pt>
    <dgm:pt modelId="{72472CAF-1975-4851-A062-9C1C34BCE9DE}" type="sibTrans" cxnId="{39E9DD5C-D484-45FF-AF2C-792C7F6A59E4}">
      <dgm:prSet/>
      <dgm:spPr/>
      <dgm:t>
        <a:bodyPr/>
        <a:lstStyle/>
        <a:p>
          <a:endParaRPr lang="en-US"/>
        </a:p>
      </dgm:t>
    </dgm:pt>
    <dgm:pt modelId="{22EF04EB-672D-442E-A573-87C58388FD59}">
      <dgm:prSet phldrT="[Text]" phldr="1"/>
      <dgm:spPr/>
      <dgm:t>
        <a:bodyPr/>
        <a:lstStyle/>
        <a:p>
          <a:endParaRPr lang="en-US"/>
        </a:p>
      </dgm:t>
    </dgm:pt>
    <dgm:pt modelId="{86068E32-595A-452E-AB24-D86CB5D1FFAB}" type="parTrans" cxnId="{10E640B7-ACF0-4E49-9B21-92579D65CC1D}">
      <dgm:prSet/>
      <dgm:spPr/>
      <dgm:t>
        <a:bodyPr/>
        <a:lstStyle/>
        <a:p>
          <a:endParaRPr lang="en-US"/>
        </a:p>
      </dgm:t>
    </dgm:pt>
    <dgm:pt modelId="{39CC937E-0C06-42B2-9A56-13F5553571C2}" type="sibTrans" cxnId="{10E640B7-ACF0-4E49-9B21-92579D65CC1D}">
      <dgm:prSet/>
      <dgm:spPr/>
      <dgm:t>
        <a:bodyPr/>
        <a:lstStyle/>
        <a:p>
          <a:endParaRPr lang="en-US"/>
        </a:p>
      </dgm:t>
    </dgm:pt>
    <dgm:pt modelId="{DC2595A8-4EE4-464D-BAED-09ADBF3104B1}">
      <dgm:prSet phldrT="[Text]" phldr="1"/>
      <dgm:spPr/>
      <dgm:t>
        <a:bodyPr/>
        <a:lstStyle/>
        <a:p>
          <a:endParaRPr lang="en-US"/>
        </a:p>
      </dgm:t>
    </dgm:pt>
    <dgm:pt modelId="{573AC634-7F52-4592-8B33-ED11D594FEC5}" type="parTrans" cxnId="{07346CA4-8E1D-46DA-AA4A-E7A3594F3E9A}">
      <dgm:prSet/>
      <dgm:spPr/>
      <dgm:t>
        <a:bodyPr/>
        <a:lstStyle/>
        <a:p>
          <a:endParaRPr lang="en-US"/>
        </a:p>
      </dgm:t>
    </dgm:pt>
    <dgm:pt modelId="{BC2898CA-E222-4004-9D99-C010E778881F}" type="sibTrans" cxnId="{07346CA4-8E1D-46DA-AA4A-E7A3594F3E9A}">
      <dgm:prSet/>
      <dgm:spPr/>
      <dgm:t>
        <a:bodyPr/>
        <a:lstStyle/>
        <a:p>
          <a:endParaRPr lang="en-US"/>
        </a:p>
      </dgm:t>
    </dgm:pt>
    <dgm:pt modelId="{D3F3BC39-5163-4F5E-82F5-7C90B582FCB9}" type="pres">
      <dgm:prSet presAssocID="{C5EE3219-2966-4EEA-9C03-B2AA61DB75AA}" presName="Name0" presStyleCnt="0">
        <dgm:presLayoutVars>
          <dgm:chMax/>
          <dgm:chPref/>
          <dgm:dir/>
          <dgm:animLvl val="lvl"/>
        </dgm:presLayoutVars>
      </dgm:prSet>
      <dgm:spPr/>
    </dgm:pt>
    <dgm:pt modelId="{78F2CB15-6EB2-409D-BA37-3F415C7E1922}" type="pres">
      <dgm:prSet presAssocID="{BE95AEEF-5003-4830-9EA9-2EE00B9AD606}" presName="composite" presStyleCnt="0"/>
      <dgm:spPr/>
    </dgm:pt>
    <dgm:pt modelId="{B9F8FCCD-8955-49C1-9BE0-E84440A05494}" type="pres">
      <dgm:prSet presAssocID="{BE95AEEF-5003-4830-9EA9-2EE00B9AD606}" presName="Parent1" presStyleLbl="node1" presStyleIdx="0" presStyleCnt="6">
        <dgm:presLayoutVars>
          <dgm:chMax val="1"/>
          <dgm:chPref val="1"/>
          <dgm:bulletEnabled val="1"/>
        </dgm:presLayoutVars>
      </dgm:prSet>
      <dgm:spPr/>
    </dgm:pt>
    <dgm:pt modelId="{38148313-0BF8-4E07-AD02-94A276E3CC65}" type="pres">
      <dgm:prSet presAssocID="{BE95AEEF-5003-4830-9EA9-2EE00B9AD606}" presName="Childtext1" presStyleLbl="revTx" presStyleIdx="0" presStyleCnt="3">
        <dgm:presLayoutVars>
          <dgm:chMax val="0"/>
          <dgm:chPref val="0"/>
          <dgm:bulletEnabled val="1"/>
        </dgm:presLayoutVars>
      </dgm:prSet>
      <dgm:spPr/>
    </dgm:pt>
    <dgm:pt modelId="{1D0306FD-7D16-44AF-83D7-7C5D0308C943}" type="pres">
      <dgm:prSet presAssocID="{BE95AEEF-5003-4830-9EA9-2EE00B9AD606}" presName="BalanceSpacing" presStyleCnt="0"/>
      <dgm:spPr/>
    </dgm:pt>
    <dgm:pt modelId="{A3A4D6D3-15F0-4E9A-A7B1-58151B54370F}" type="pres">
      <dgm:prSet presAssocID="{BE95AEEF-5003-4830-9EA9-2EE00B9AD606}" presName="BalanceSpacing1" presStyleCnt="0"/>
      <dgm:spPr/>
    </dgm:pt>
    <dgm:pt modelId="{021FF0B1-128C-4D6B-9A74-78D6EDD08B98}" type="pres">
      <dgm:prSet presAssocID="{0F9CC052-6B1E-429D-92F0-5FD4AFE46CFC}" presName="Accent1Text" presStyleLbl="node1" presStyleIdx="1" presStyleCnt="6"/>
      <dgm:spPr/>
    </dgm:pt>
    <dgm:pt modelId="{715CCA6E-9A11-4EDF-931A-4A8C24CFD73F}" type="pres">
      <dgm:prSet presAssocID="{0F9CC052-6B1E-429D-92F0-5FD4AFE46CFC}" presName="spaceBetweenRectangles" presStyleCnt="0"/>
      <dgm:spPr/>
    </dgm:pt>
    <dgm:pt modelId="{3E7F3176-627B-4418-A380-43FCCEF63DF5}" type="pres">
      <dgm:prSet presAssocID="{C972BEB6-CCF4-4240-B092-BA1E1F08C9C9}" presName="composite" presStyleCnt="0"/>
      <dgm:spPr/>
    </dgm:pt>
    <dgm:pt modelId="{DF145C67-7553-4EBB-A549-FA0193836E22}" type="pres">
      <dgm:prSet presAssocID="{C972BEB6-CCF4-4240-B092-BA1E1F08C9C9}" presName="Parent1" presStyleLbl="node1" presStyleIdx="2" presStyleCnt="6">
        <dgm:presLayoutVars>
          <dgm:chMax val="1"/>
          <dgm:chPref val="1"/>
          <dgm:bulletEnabled val="1"/>
        </dgm:presLayoutVars>
      </dgm:prSet>
      <dgm:spPr/>
    </dgm:pt>
    <dgm:pt modelId="{E777FB26-01A5-46D8-BB14-A810533B754B}" type="pres">
      <dgm:prSet presAssocID="{C972BEB6-CCF4-4240-B092-BA1E1F08C9C9}" presName="Childtext1" presStyleLbl="revTx" presStyleIdx="1" presStyleCnt="3">
        <dgm:presLayoutVars>
          <dgm:chMax val="0"/>
          <dgm:chPref val="0"/>
          <dgm:bulletEnabled val="1"/>
        </dgm:presLayoutVars>
      </dgm:prSet>
      <dgm:spPr/>
    </dgm:pt>
    <dgm:pt modelId="{28B836D9-C148-4EBB-BE90-8EBCF8E617E4}" type="pres">
      <dgm:prSet presAssocID="{C972BEB6-CCF4-4240-B092-BA1E1F08C9C9}" presName="BalanceSpacing" presStyleCnt="0"/>
      <dgm:spPr/>
    </dgm:pt>
    <dgm:pt modelId="{8CC08889-CF1F-4C6A-9F56-D87E5C202E6C}" type="pres">
      <dgm:prSet presAssocID="{C972BEB6-CCF4-4240-B092-BA1E1F08C9C9}" presName="BalanceSpacing1" presStyleCnt="0"/>
      <dgm:spPr/>
    </dgm:pt>
    <dgm:pt modelId="{E0D05C0F-2DB0-420E-BF66-55BC565EE650}" type="pres">
      <dgm:prSet presAssocID="{3EF39B0F-6F50-41BF-9D32-5635035DC48E}" presName="Accent1Text" presStyleLbl="node1" presStyleIdx="3" presStyleCnt="6"/>
      <dgm:spPr/>
    </dgm:pt>
    <dgm:pt modelId="{E09FE938-5955-4308-B7C1-1132D82BF0AB}" type="pres">
      <dgm:prSet presAssocID="{3EF39B0F-6F50-41BF-9D32-5635035DC48E}" presName="spaceBetweenRectangles" presStyleCnt="0"/>
      <dgm:spPr/>
    </dgm:pt>
    <dgm:pt modelId="{9EF6422A-DFE7-437E-8BD6-DD46DAA56056}" type="pres">
      <dgm:prSet presAssocID="{22EF04EB-672D-442E-A573-87C58388FD59}" presName="composite" presStyleCnt="0"/>
      <dgm:spPr/>
    </dgm:pt>
    <dgm:pt modelId="{323EA4C3-F0E8-4956-B281-5433C99A51B8}" type="pres">
      <dgm:prSet presAssocID="{22EF04EB-672D-442E-A573-87C58388FD59}" presName="Parent1" presStyleLbl="node1" presStyleIdx="4" presStyleCnt="6">
        <dgm:presLayoutVars>
          <dgm:chMax val="1"/>
          <dgm:chPref val="1"/>
          <dgm:bulletEnabled val="1"/>
        </dgm:presLayoutVars>
      </dgm:prSet>
      <dgm:spPr/>
    </dgm:pt>
    <dgm:pt modelId="{6943C047-ED06-4049-9FB8-5BAED1B76E74}" type="pres">
      <dgm:prSet presAssocID="{22EF04EB-672D-442E-A573-87C58388FD59}" presName="Childtext1" presStyleLbl="revTx" presStyleIdx="2" presStyleCnt="3">
        <dgm:presLayoutVars>
          <dgm:chMax val="0"/>
          <dgm:chPref val="0"/>
          <dgm:bulletEnabled val="1"/>
        </dgm:presLayoutVars>
      </dgm:prSet>
      <dgm:spPr/>
    </dgm:pt>
    <dgm:pt modelId="{738B9214-A450-4A8B-8902-1C43971F3490}" type="pres">
      <dgm:prSet presAssocID="{22EF04EB-672D-442E-A573-87C58388FD59}" presName="BalanceSpacing" presStyleCnt="0"/>
      <dgm:spPr/>
    </dgm:pt>
    <dgm:pt modelId="{40698A6C-AB24-40B3-92E7-D93B8FF65A48}" type="pres">
      <dgm:prSet presAssocID="{22EF04EB-672D-442E-A573-87C58388FD59}" presName="BalanceSpacing1" presStyleCnt="0"/>
      <dgm:spPr/>
    </dgm:pt>
    <dgm:pt modelId="{C4A2AEE7-445C-43C0-AAD4-C34B24320BCD}" type="pres">
      <dgm:prSet presAssocID="{39CC937E-0C06-42B2-9A56-13F5553571C2}" presName="Accent1Text" presStyleLbl="node1" presStyleIdx="5" presStyleCnt="6"/>
      <dgm:spPr/>
    </dgm:pt>
  </dgm:ptLst>
  <dgm:cxnLst>
    <dgm:cxn modelId="{F387CC13-176C-407B-A2AD-09D65AE10749}" srcId="{C5EE3219-2966-4EEA-9C03-B2AA61DB75AA}" destId="{C972BEB6-CCF4-4240-B092-BA1E1F08C9C9}" srcOrd="1" destOrd="0" parTransId="{3D98B033-983E-47B4-87EB-B1F12F552426}" sibTransId="{3EF39B0F-6F50-41BF-9D32-5635035DC48E}"/>
    <dgm:cxn modelId="{3A948C23-658A-46A7-81A0-FA5EA5050D68}" type="presOf" srcId="{0F9CC052-6B1E-429D-92F0-5FD4AFE46CFC}" destId="{021FF0B1-128C-4D6B-9A74-78D6EDD08B98}" srcOrd="0" destOrd="0" presId="urn:microsoft.com/office/officeart/2008/layout/AlternatingHexagons"/>
    <dgm:cxn modelId="{39E9DD5C-D484-45FF-AF2C-792C7F6A59E4}" srcId="{C972BEB6-CCF4-4240-B092-BA1E1F08C9C9}" destId="{DA537BEA-F4A3-4BB9-88FC-5D8BBFCCFFB8}" srcOrd="0" destOrd="0" parTransId="{6A399D91-401D-411C-A4C9-EDCA664F6E6E}" sibTransId="{72472CAF-1975-4851-A062-9C1C34BCE9DE}"/>
    <dgm:cxn modelId="{42732A60-5076-43A0-8AD9-B806DB221046}" srcId="{C5EE3219-2966-4EEA-9C03-B2AA61DB75AA}" destId="{BE95AEEF-5003-4830-9EA9-2EE00B9AD606}" srcOrd="0" destOrd="0" parTransId="{A8C5002A-3EB3-4C7D-9F5E-A43A36A66412}" sibTransId="{0F9CC052-6B1E-429D-92F0-5FD4AFE46CFC}"/>
    <dgm:cxn modelId="{05825165-1AFD-4DAF-BE37-CA1EFA929A6C}" type="presOf" srcId="{C972BEB6-CCF4-4240-B092-BA1E1F08C9C9}" destId="{DF145C67-7553-4EBB-A549-FA0193836E22}" srcOrd="0" destOrd="0" presId="urn:microsoft.com/office/officeart/2008/layout/AlternatingHexagons"/>
    <dgm:cxn modelId="{7B89AB67-B0BC-4CC7-ADFB-B778185A2CBC}" type="presOf" srcId="{DA537BEA-F4A3-4BB9-88FC-5D8BBFCCFFB8}" destId="{E777FB26-01A5-46D8-BB14-A810533B754B}" srcOrd="0" destOrd="0" presId="urn:microsoft.com/office/officeart/2008/layout/AlternatingHexagons"/>
    <dgm:cxn modelId="{E927EF72-7B4E-4583-B936-F4F2C8A919F6}" type="presOf" srcId="{22EF04EB-672D-442E-A573-87C58388FD59}" destId="{323EA4C3-F0E8-4956-B281-5433C99A51B8}" srcOrd="0" destOrd="0" presId="urn:microsoft.com/office/officeart/2008/layout/AlternatingHexagons"/>
    <dgm:cxn modelId="{07346CA4-8E1D-46DA-AA4A-E7A3594F3E9A}" srcId="{22EF04EB-672D-442E-A573-87C58388FD59}" destId="{DC2595A8-4EE4-464D-BAED-09ADBF3104B1}" srcOrd="0" destOrd="0" parTransId="{573AC634-7F52-4592-8B33-ED11D594FEC5}" sibTransId="{BC2898CA-E222-4004-9D99-C010E778881F}"/>
    <dgm:cxn modelId="{A9972CAE-DFCA-486C-BE85-04C0062706D5}" type="presOf" srcId="{39CC937E-0C06-42B2-9A56-13F5553571C2}" destId="{C4A2AEE7-445C-43C0-AAD4-C34B24320BCD}" srcOrd="0" destOrd="0" presId="urn:microsoft.com/office/officeart/2008/layout/AlternatingHexagons"/>
    <dgm:cxn modelId="{10E640B7-ACF0-4E49-9B21-92579D65CC1D}" srcId="{C5EE3219-2966-4EEA-9C03-B2AA61DB75AA}" destId="{22EF04EB-672D-442E-A573-87C58388FD59}" srcOrd="2" destOrd="0" parTransId="{86068E32-595A-452E-AB24-D86CB5D1FFAB}" sibTransId="{39CC937E-0C06-42B2-9A56-13F5553571C2}"/>
    <dgm:cxn modelId="{75DBA8B7-E817-4791-B0E9-6196FD906636}" type="presOf" srcId="{C5EE3219-2966-4EEA-9C03-B2AA61DB75AA}" destId="{D3F3BC39-5163-4F5E-82F5-7C90B582FCB9}" srcOrd="0" destOrd="0" presId="urn:microsoft.com/office/officeart/2008/layout/AlternatingHexagons"/>
    <dgm:cxn modelId="{340C9CBB-AD2E-4058-8692-6B0E0650850D}" type="presOf" srcId="{AC233265-D6D4-454F-B7DA-330B53772CD7}" destId="{38148313-0BF8-4E07-AD02-94A276E3CC65}" srcOrd="0" destOrd="0" presId="urn:microsoft.com/office/officeart/2008/layout/AlternatingHexagons"/>
    <dgm:cxn modelId="{0ADDC0C8-DB8D-4C4B-850E-652C9A42BD8E}" srcId="{BE95AEEF-5003-4830-9EA9-2EE00B9AD606}" destId="{AC233265-D6D4-454F-B7DA-330B53772CD7}" srcOrd="0" destOrd="0" parTransId="{428D653A-5540-45BF-A3BE-FAD6F7AEE155}" sibTransId="{87E71779-9332-4E8E-8FA7-3FD108A406C2}"/>
    <dgm:cxn modelId="{920000CB-781D-49AE-B60F-6EACEDB8BF53}" type="presOf" srcId="{DC2595A8-4EE4-464D-BAED-09ADBF3104B1}" destId="{6943C047-ED06-4049-9FB8-5BAED1B76E74}" srcOrd="0" destOrd="0" presId="urn:microsoft.com/office/officeart/2008/layout/AlternatingHexagons"/>
    <dgm:cxn modelId="{65CDA0E8-7CAA-46C2-BB1F-8CE144A905BE}" type="presOf" srcId="{BE95AEEF-5003-4830-9EA9-2EE00B9AD606}" destId="{B9F8FCCD-8955-49C1-9BE0-E84440A05494}" srcOrd="0" destOrd="0" presId="urn:microsoft.com/office/officeart/2008/layout/AlternatingHexagons"/>
    <dgm:cxn modelId="{573803F7-45B7-4419-B9BF-7471D30E0C9A}" type="presOf" srcId="{3EF39B0F-6F50-41BF-9D32-5635035DC48E}" destId="{E0D05C0F-2DB0-420E-BF66-55BC565EE650}" srcOrd="0" destOrd="0" presId="urn:microsoft.com/office/officeart/2008/layout/AlternatingHexagons"/>
    <dgm:cxn modelId="{11E8B614-D81D-4F36-B480-A2EC13F856A8}" type="presParOf" srcId="{D3F3BC39-5163-4F5E-82F5-7C90B582FCB9}" destId="{78F2CB15-6EB2-409D-BA37-3F415C7E1922}" srcOrd="0" destOrd="0" presId="urn:microsoft.com/office/officeart/2008/layout/AlternatingHexagons"/>
    <dgm:cxn modelId="{EF2CBA7F-3768-4F85-AF1C-07EFAE63A8B7}" type="presParOf" srcId="{78F2CB15-6EB2-409D-BA37-3F415C7E1922}" destId="{B9F8FCCD-8955-49C1-9BE0-E84440A05494}" srcOrd="0" destOrd="0" presId="urn:microsoft.com/office/officeart/2008/layout/AlternatingHexagons"/>
    <dgm:cxn modelId="{D4AAB60D-1B30-4794-9D48-B2734DDF9892}" type="presParOf" srcId="{78F2CB15-6EB2-409D-BA37-3F415C7E1922}" destId="{38148313-0BF8-4E07-AD02-94A276E3CC65}" srcOrd="1" destOrd="0" presId="urn:microsoft.com/office/officeart/2008/layout/AlternatingHexagons"/>
    <dgm:cxn modelId="{50023448-FD88-401B-8DE9-C445DD8D03CD}" type="presParOf" srcId="{78F2CB15-6EB2-409D-BA37-3F415C7E1922}" destId="{1D0306FD-7D16-44AF-83D7-7C5D0308C943}" srcOrd="2" destOrd="0" presId="urn:microsoft.com/office/officeart/2008/layout/AlternatingHexagons"/>
    <dgm:cxn modelId="{DA6D452D-10E6-40DE-B176-1893A92D0CEA}" type="presParOf" srcId="{78F2CB15-6EB2-409D-BA37-3F415C7E1922}" destId="{A3A4D6D3-15F0-4E9A-A7B1-58151B54370F}" srcOrd="3" destOrd="0" presId="urn:microsoft.com/office/officeart/2008/layout/AlternatingHexagons"/>
    <dgm:cxn modelId="{9D4B96D7-18C9-4755-8075-FE9ED7FA8243}" type="presParOf" srcId="{78F2CB15-6EB2-409D-BA37-3F415C7E1922}" destId="{021FF0B1-128C-4D6B-9A74-78D6EDD08B98}" srcOrd="4" destOrd="0" presId="urn:microsoft.com/office/officeart/2008/layout/AlternatingHexagons"/>
    <dgm:cxn modelId="{0F0D9087-E109-4096-B9BE-D3C8699880BF}" type="presParOf" srcId="{D3F3BC39-5163-4F5E-82F5-7C90B582FCB9}" destId="{715CCA6E-9A11-4EDF-931A-4A8C24CFD73F}" srcOrd="1" destOrd="0" presId="urn:microsoft.com/office/officeart/2008/layout/AlternatingHexagons"/>
    <dgm:cxn modelId="{F55C6761-084B-45CC-A4F7-9C56112572DE}" type="presParOf" srcId="{D3F3BC39-5163-4F5E-82F5-7C90B582FCB9}" destId="{3E7F3176-627B-4418-A380-43FCCEF63DF5}" srcOrd="2" destOrd="0" presId="urn:microsoft.com/office/officeart/2008/layout/AlternatingHexagons"/>
    <dgm:cxn modelId="{114F5261-823A-492B-87A1-85881CA6E61C}" type="presParOf" srcId="{3E7F3176-627B-4418-A380-43FCCEF63DF5}" destId="{DF145C67-7553-4EBB-A549-FA0193836E22}" srcOrd="0" destOrd="0" presId="urn:microsoft.com/office/officeart/2008/layout/AlternatingHexagons"/>
    <dgm:cxn modelId="{73A359B6-9DAB-4FEF-BA0F-82F955C85003}" type="presParOf" srcId="{3E7F3176-627B-4418-A380-43FCCEF63DF5}" destId="{E777FB26-01A5-46D8-BB14-A810533B754B}" srcOrd="1" destOrd="0" presId="urn:microsoft.com/office/officeart/2008/layout/AlternatingHexagons"/>
    <dgm:cxn modelId="{D905B13D-4394-4267-A2C0-FFBF57ED1416}" type="presParOf" srcId="{3E7F3176-627B-4418-A380-43FCCEF63DF5}" destId="{28B836D9-C148-4EBB-BE90-8EBCF8E617E4}" srcOrd="2" destOrd="0" presId="urn:microsoft.com/office/officeart/2008/layout/AlternatingHexagons"/>
    <dgm:cxn modelId="{2D41D7D3-74E4-4AE3-ABBE-CF9DFFCCEC22}" type="presParOf" srcId="{3E7F3176-627B-4418-A380-43FCCEF63DF5}" destId="{8CC08889-CF1F-4C6A-9F56-D87E5C202E6C}" srcOrd="3" destOrd="0" presId="urn:microsoft.com/office/officeart/2008/layout/AlternatingHexagons"/>
    <dgm:cxn modelId="{05C38445-6C7C-4964-8E5A-24F14C2F1108}" type="presParOf" srcId="{3E7F3176-627B-4418-A380-43FCCEF63DF5}" destId="{E0D05C0F-2DB0-420E-BF66-55BC565EE650}" srcOrd="4" destOrd="0" presId="urn:microsoft.com/office/officeart/2008/layout/AlternatingHexagons"/>
    <dgm:cxn modelId="{6419C00F-E9CF-4CD7-99AA-3FCF1FF385C3}" type="presParOf" srcId="{D3F3BC39-5163-4F5E-82F5-7C90B582FCB9}" destId="{E09FE938-5955-4308-B7C1-1132D82BF0AB}" srcOrd="3" destOrd="0" presId="urn:microsoft.com/office/officeart/2008/layout/AlternatingHexagons"/>
    <dgm:cxn modelId="{CF0761F8-36FF-405C-A0BF-27313606674F}" type="presParOf" srcId="{D3F3BC39-5163-4F5E-82F5-7C90B582FCB9}" destId="{9EF6422A-DFE7-437E-8BD6-DD46DAA56056}" srcOrd="4" destOrd="0" presId="urn:microsoft.com/office/officeart/2008/layout/AlternatingHexagons"/>
    <dgm:cxn modelId="{64E7B72F-ED0D-40DE-BA65-0D4A62211ECC}" type="presParOf" srcId="{9EF6422A-DFE7-437E-8BD6-DD46DAA56056}" destId="{323EA4C3-F0E8-4956-B281-5433C99A51B8}" srcOrd="0" destOrd="0" presId="urn:microsoft.com/office/officeart/2008/layout/AlternatingHexagons"/>
    <dgm:cxn modelId="{D57CDDAB-3FC9-4E10-8C37-9265EBA1CE06}" type="presParOf" srcId="{9EF6422A-DFE7-437E-8BD6-DD46DAA56056}" destId="{6943C047-ED06-4049-9FB8-5BAED1B76E74}" srcOrd="1" destOrd="0" presId="urn:microsoft.com/office/officeart/2008/layout/AlternatingHexagons"/>
    <dgm:cxn modelId="{3E4F192E-13AD-44E1-ABAD-CABB2CD3E534}" type="presParOf" srcId="{9EF6422A-DFE7-437E-8BD6-DD46DAA56056}" destId="{738B9214-A450-4A8B-8902-1C43971F3490}" srcOrd="2" destOrd="0" presId="urn:microsoft.com/office/officeart/2008/layout/AlternatingHexagons"/>
    <dgm:cxn modelId="{EACC6DC1-90F3-4D31-9493-CD6080D3F8DB}" type="presParOf" srcId="{9EF6422A-DFE7-437E-8BD6-DD46DAA56056}" destId="{40698A6C-AB24-40B3-92E7-D93B8FF65A48}" srcOrd="3" destOrd="0" presId="urn:microsoft.com/office/officeart/2008/layout/AlternatingHexagons"/>
    <dgm:cxn modelId="{935EDD2D-528F-49C5-9E63-228F8107B582}" type="presParOf" srcId="{9EF6422A-DFE7-437E-8BD6-DD46DAA56056}" destId="{C4A2AEE7-445C-43C0-AAD4-C34B24320BC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95293-AEC7-4A49-B7B6-2829E780FBB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F5149AA-5C2F-4BB1-BA6C-0D3EA5824497}">
      <dgm:prSet phldrT="[Text]"/>
      <dgm:spPr/>
      <dgm:t>
        <a:bodyPr/>
        <a:lstStyle/>
        <a:p>
          <a:r>
            <a:rPr lang="en-US" dirty="0"/>
            <a:t>ACID</a:t>
          </a:r>
        </a:p>
      </dgm:t>
    </dgm:pt>
    <dgm:pt modelId="{107330C0-4671-4F52-933A-FC603DB3D143}" type="parTrans" cxnId="{3C20F877-F29D-4AB2-B265-35891B62D448}">
      <dgm:prSet/>
      <dgm:spPr/>
      <dgm:t>
        <a:bodyPr/>
        <a:lstStyle/>
        <a:p>
          <a:endParaRPr lang="en-US"/>
        </a:p>
      </dgm:t>
    </dgm:pt>
    <dgm:pt modelId="{780AC7A0-5AED-4C4E-A12E-BBBECCCDFA16}" type="sibTrans" cxnId="{3C20F877-F29D-4AB2-B265-35891B62D448}">
      <dgm:prSet/>
      <dgm:spPr/>
      <dgm:t>
        <a:bodyPr/>
        <a:lstStyle/>
        <a:p>
          <a:endParaRPr lang="en-US"/>
        </a:p>
      </dgm:t>
    </dgm:pt>
    <dgm:pt modelId="{DDDEAE76-901B-43EE-B34A-809AAF33BB71}">
      <dgm:prSet phldrT="[Text]"/>
      <dgm:spPr/>
      <dgm:t>
        <a:bodyPr/>
        <a:lstStyle/>
        <a:p>
          <a:r>
            <a:rPr lang="en-US" dirty="0"/>
            <a:t>Metal</a:t>
          </a:r>
        </a:p>
      </dgm:t>
    </dgm:pt>
    <dgm:pt modelId="{55946B98-8299-41EB-B280-DF760EA04D1A}" type="parTrans" cxnId="{8FD3D9C7-8435-4609-92E6-CD7305980161}">
      <dgm:prSet/>
      <dgm:spPr/>
      <dgm:t>
        <a:bodyPr/>
        <a:lstStyle/>
        <a:p>
          <a:endParaRPr lang="en-US"/>
        </a:p>
      </dgm:t>
    </dgm:pt>
    <dgm:pt modelId="{FA548944-09AF-45EF-B55B-F2EF1FE73A05}" type="sibTrans" cxnId="{8FD3D9C7-8435-4609-92E6-CD7305980161}">
      <dgm:prSet/>
      <dgm:spPr/>
      <dgm:t>
        <a:bodyPr/>
        <a:lstStyle/>
        <a:p>
          <a:endParaRPr lang="en-US"/>
        </a:p>
      </dgm:t>
    </dgm:pt>
    <dgm:pt modelId="{648AB2FC-1CCF-4803-A9D1-02B658AEDEF2}">
      <dgm:prSet phldrT="[Text]"/>
      <dgm:spPr/>
      <dgm:t>
        <a:bodyPr/>
        <a:lstStyle/>
        <a:p>
          <a:r>
            <a:rPr lang="en-US" dirty="0"/>
            <a:t>Material</a:t>
          </a:r>
        </a:p>
      </dgm:t>
    </dgm:pt>
    <dgm:pt modelId="{8B634985-13AF-40B1-BF8E-1473711E15AE}" type="parTrans" cxnId="{EB9958DD-2ADE-4A37-A782-889EB6CF7AE3}">
      <dgm:prSet/>
      <dgm:spPr/>
      <dgm:t>
        <a:bodyPr/>
        <a:lstStyle/>
        <a:p>
          <a:endParaRPr lang="en-US"/>
        </a:p>
      </dgm:t>
    </dgm:pt>
    <dgm:pt modelId="{9AEB4DD6-9E70-4514-9E9E-9737909A6971}" type="sibTrans" cxnId="{EB9958DD-2ADE-4A37-A782-889EB6CF7AE3}">
      <dgm:prSet/>
      <dgm:spPr/>
      <dgm:t>
        <a:bodyPr/>
        <a:lstStyle/>
        <a:p>
          <a:endParaRPr lang="en-US"/>
        </a:p>
      </dgm:t>
    </dgm:pt>
    <dgm:pt modelId="{C42456AC-FE05-4CEF-AE15-DE79E31114A1}">
      <dgm:prSet phldrT="[Text]"/>
      <dgm:spPr/>
      <dgm:t>
        <a:bodyPr/>
        <a:lstStyle/>
        <a:p>
          <a:r>
            <a:rPr lang="en-US" dirty="0"/>
            <a:t>Product</a:t>
          </a:r>
        </a:p>
      </dgm:t>
    </dgm:pt>
    <dgm:pt modelId="{64B35774-A527-4F28-A91D-924C5AA8A2C4}" type="parTrans" cxnId="{0E386DF5-267D-462C-A919-1D958A467C15}">
      <dgm:prSet/>
      <dgm:spPr/>
      <dgm:t>
        <a:bodyPr/>
        <a:lstStyle/>
        <a:p>
          <a:endParaRPr lang="en-US"/>
        </a:p>
      </dgm:t>
    </dgm:pt>
    <dgm:pt modelId="{6BBFCEE3-034E-4B75-9E28-AC8A9C747B71}" type="sibTrans" cxnId="{0E386DF5-267D-462C-A919-1D958A467C15}">
      <dgm:prSet/>
      <dgm:spPr/>
      <dgm:t>
        <a:bodyPr/>
        <a:lstStyle/>
        <a:p>
          <a:endParaRPr lang="en-US"/>
        </a:p>
      </dgm:t>
    </dgm:pt>
    <dgm:pt modelId="{E33E2D25-25DF-4281-AF93-725D8267CBD5}">
      <dgm:prSet phldrT="[Text]"/>
      <dgm:spPr/>
      <dgm:t>
        <a:bodyPr/>
        <a:lstStyle/>
        <a:p>
          <a:r>
            <a:rPr lang="en-US" dirty="0"/>
            <a:t>Reactant</a:t>
          </a:r>
        </a:p>
      </dgm:t>
    </dgm:pt>
    <dgm:pt modelId="{973C7CA2-F9E9-4F35-B096-8CBD1A061B04}" type="parTrans" cxnId="{098FA650-BC5C-4EE2-A85B-6A678891BF5E}">
      <dgm:prSet/>
      <dgm:spPr/>
      <dgm:t>
        <a:bodyPr/>
        <a:lstStyle/>
        <a:p>
          <a:endParaRPr lang="en-US"/>
        </a:p>
      </dgm:t>
    </dgm:pt>
    <dgm:pt modelId="{C9E99908-2564-4D6C-9B54-3F5495BDC3D8}" type="sibTrans" cxnId="{098FA650-BC5C-4EE2-A85B-6A678891BF5E}">
      <dgm:prSet/>
      <dgm:spPr/>
      <dgm:t>
        <a:bodyPr/>
        <a:lstStyle/>
        <a:p>
          <a:endParaRPr lang="en-US"/>
        </a:p>
      </dgm:t>
    </dgm:pt>
    <dgm:pt modelId="{4803903F-4C23-4643-BEE5-978B65FB2C3A}" type="pres">
      <dgm:prSet presAssocID="{42D95293-AEC7-4A49-B7B6-2829E780FBBF}" presName="diagram" presStyleCnt="0">
        <dgm:presLayoutVars>
          <dgm:dir/>
          <dgm:resizeHandles val="exact"/>
        </dgm:presLayoutVars>
      </dgm:prSet>
      <dgm:spPr/>
    </dgm:pt>
    <dgm:pt modelId="{A1EF0BFC-D3B1-49FA-BF4A-B8A75B7DF8FA}" type="pres">
      <dgm:prSet presAssocID="{2F5149AA-5C2F-4BB1-BA6C-0D3EA5824497}" presName="node" presStyleLbl="node1" presStyleIdx="0" presStyleCnt="5">
        <dgm:presLayoutVars>
          <dgm:bulletEnabled val="1"/>
        </dgm:presLayoutVars>
      </dgm:prSet>
      <dgm:spPr/>
    </dgm:pt>
    <dgm:pt modelId="{A8E774A5-C3F8-4D3F-843C-E080D62BA799}" type="pres">
      <dgm:prSet presAssocID="{780AC7A0-5AED-4C4E-A12E-BBBECCCDFA16}" presName="sibTrans" presStyleCnt="0"/>
      <dgm:spPr/>
    </dgm:pt>
    <dgm:pt modelId="{24DE9AAE-55F0-4D34-B939-29559714D7C3}" type="pres">
      <dgm:prSet presAssocID="{DDDEAE76-901B-43EE-B34A-809AAF33BB71}" presName="node" presStyleLbl="node1" presStyleIdx="1" presStyleCnt="5">
        <dgm:presLayoutVars>
          <dgm:bulletEnabled val="1"/>
        </dgm:presLayoutVars>
      </dgm:prSet>
      <dgm:spPr/>
    </dgm:pt>
    <dgm:pt modelId="{E9C5FBB4-DAC5-4B6A-9165-C553A2A18BD1}" type="pres">
      <dgm:prSet presAssocID="{FA548944-09AF-45EF-B55B-F2EF1FE73A05}" presName="sibTrans" presStyleCnt="0"/>
      <dgm:spPr/>
    </dgm:pt>
    <dgm:pt modelId="{82B5A658-33BD-4446-AA21-49FAC08A2106}" type="pres">
      <dgm:prSet presAssocID="{648AB2FC-1CCF-4803-A9D1-02B658AEDEF2}" presName="node" presStyleLbl="node1" presStyleIdx="2" presStyleCnt="5" custLinFactNeighborX="6028" custLinFactNeighborY="-1773">
        <dgm:presLayoutVars>
          <dgm:bulletEnabled val="1"/>
        </dgm:presLayoutVars>
      </dgm:prSet>
      <dgm:spPr/>
    </dgm:pt>
    <dgm:pt modelId="{CF685C95-7FA7-4C19-A797-2A87AF074272}" type="pres">
      <dgm:prSet presAssocID="{9AEB4DD6-9E70-4514-9E9E-9737909A6971}" presName="sibTrans" presStyleCnt="0"/>
      <dgm:spPr/>
    </dgm:pt>
    <dgm:pt modelId="{BEE5C166-6E8A-4383-A923-5CF5DDACDE22}" type="pres">
      <dgm:prSet presAssocID="{C42456AC-FE05-4CEF-AE15-DE79E31114A1}" presName="node" presStyleLbl="node1" presStyleIdx="3" presStyleCnt="5">
        <dgm:presLayoutVars>
          <dgm:bulletEnabled val="1"/>
        </dgm:presLayoutVars>
      </dgm:prSet>
      <dgm:spPr/>
    </dgm:pt>
    <dgm:pt modelId="{CB62A5C9-5881-476B-8C4A-539558B1D8B6}" type="pres">
      <dgm:prSet presAssocID="{6BBFCEE3-034E-4B75-9E28-AC8A9C747B71}" presName="sibTrans" presStyleCnt="0"/>
      <dgm:spPr/>
    </dgm:pt>
    <dgm:pt modelId="{D3EE6188-BAAD-4263-AEFE-4AD3CF3B9133}" type="pres">
      <dgm:prSet presAssocID="{E33E2D25-25DF-4281-AF93-725D8267CBD5}" presName="node" presStyleLbl="node1" presStyleIdx="4" presStyleCnt="5">
        <dgm:presLayoutVars>
          <dgm:bulletEnabled val="1"/>
        </dgm:presLayoutVars>
      </dgm:prSet>
      <dgm:spPr/>
    </dgm:pt>
  </dgm:ptLst>
  <dgm:cxnLst>
    <dgm:cxn modelId="{94657F4F-421D-4F57-9CCF-2D0099338CBF}" type="presOf" srcId="{2F5149AA-5C2F-4BB1-BA6C-0D3EA5824497}" destId="{A1EF0BFC-D3B1-49FA-BF4A-B8A75B7DF8FA}" srcOrd="0" destOrd="0" presId="urn:microsoft.com/office/officeart/2005/8/layout/default"/>
    <dgm:cxn modelId="{098FA650-BC5C-4EE2-A85B-6A678891BF5E}" srcId="{42D95293-AEC7-4A49-B7B6-2829E780FBBF}" destId="{E33E2D25-25DF-4281-AF93-725D8267CBD5}" srcOrd="4" destOrd="0" parTransId="{973C7CA2-F9E9-4F35-B096-8CBD1A061B04}" sibTransId="{C9E99908-2564-4D6C-9B54-3F5495BDC3D8}"/>
    <dgm:cxn modelId="{FBF74B71-DDBD-48D0-804D-44D3E3FD4E48}" type="presOf" srcId="{DDDEAE76-901B-43EE-B34A-809AAF33BB71}" destId="{24DE9AAE-55F0-4D34-B939-29559714D7C3}" srcOrd="0" destOrd="0" presId="urn:microsoft.com/office/officeart/2005/8/layout/default"/>
    <dgm:cxn modelId="{3C20F877-F29D-4AB2-B265-35891B62D448}" srcId="{42D95293-AEC7-4A49-B7B6-2829E780FBBF}" destId="{2F5149AA-5C2F-4BB1-BA6C-0D3EA5824497}" srcOrd="0" destOrd="0" parTransId="{107330C0-4671-4F52-933A-FC603DB3D143}" sibTransId="{780AC7A0-5AED-4C4E-A12E-BBBECCCDFA16}"/>
    <dgm:cxn modelId="{28ED7F58-6B35-4505-85A8-8637006386CE}" type="presOf" srcId="{42D95293-AEC7-4A49-B7B6-2829E780FBBF}" destId="{4803903F-4C23-4643-BEE5-978B65FB2C3A}" srcOrd="0" destOrd="0" presId="urn:microsoft.com/office/officeart/2005/8/layout/default"/>
    <dgm:cxn modelId="{34CA688E-0225-460C-A884-736FF606B7B8}" type="presOf" srcId="{E33E2D25-25DF-4281-AF93-725D8267CBD5}" destId="{D3EE6188-BAAD-4263-AEFE-4AD3CF3B9133}" srcOrd="0" destOrd="0" presId="urn:microsoft.com/office/officeart/2005/8/layout/default"/>
    <dgm:cxn modelId="{8FD3D9C7-8435-4609-92E6-CD7305980161}" srcId="{42D95293-AEC7-4A49-B7B6-2829E780FBBF}" destId="{DDDEAE76-901B-43EE-B34A-809AAF33BB71}" srcOrd="1" destOrd="0" parTransId="{55946B98-8299-41EB-B280-DF760EA04D1A}" sibTransId="{FA548944-09AF-45EF-B55B-F2EF1FE73A05}"/>
    <dgm:cxn modelId="{12F4DDD3-1053-45B3-865E-50556A7AA094}" type="presOf" srcId="{648AB2FC-1CCF-4803-A9D1-02B658AEDEF2}" destId="{82B5A658-33BD-4446-AA21-49FAC08A2106}" srcOrd="0" destOrd="0" presId="urn:microsoft.com/office/officeart/2005/8/layout/default"/>
    <dgm:cxn modelId="{F01038D5-CE6E-408E-81CB-41348F1E849E}" type="presOf" srcId="{C42456AC-FE05-4CEF-AE15-DE79E31114A1}" destId="{BEE5C166-6E8A-4383-A923-5CF5DDACDE22}" srcOrd="0" destOrd="0" presId="urn:microsoft.com/office/officeart/2005/8/layout/default"/>
    <dgm:cxn modelId="{EB9958DD-2ADE-4A37-A782-889EB6CF7AE3}" srcId="{42D95293-AEC7-4A49-B7B6-2829E780FBBF}" destId="{648AB2FC-1CCF-4803-A9D1-02B658AEDEF2}" srcOrd="2" destOrd="0" parTransId="{8B634985-13AF-40B1-BF8E-1473711E15AE}" sibTransId="{9AEB4DD6-9E70-4514-9E9E-9737909A6971}"/>
    <dgm:cxn modelId="{0E386DF5-267D-462C-A919-1D958A467C15}" srcId="{42D95293-AEC7-4A49-B7B6-2829E780FBBF}" destId="{C42456AC-FE05-4CEF-AE15-DE79E31114A1}" srcOrd="3" destOrd="0" parTransId="{64B35774-A527-4F28-A91D-924C5AA8A2C4}" sibTransId="{6BBFCEE3-034E-4B75-9E28-AC8A9C747B71}"/>
    <dgm:cxn modelId="{8D1C5FCC-F692-4466-99B5-E2F4A782C6F5}" type="presParOf" srcId="{4803903F-4C23-4643-BEE5-978B65FB2C3A}" destId="{A1EF0BFC-D3B1-49FA-BF4A-B8A75B7DF8FA}" srcOrd="0" destOrd="0" presId="urn:microsoft.com/office/officeart/2005/8/layout/default"/>
    <dgm:cxn modelId="{54D70B13-4FE6-42ED-B655-4F13A3ED540C}" type="presParOf" srcId="{4803903F-4C23-4643-BEE5-978B65FB2C3A}" destId="{A8E774A5-C3F8-4D3F-843C-E080D62BA799}" srcOrd="1" destOrd="0" presId="urn:microsoft.com/office/officeart/2005/8/layout/default"/>
    <dgm:cxn modelId="{F82BBC16-B26B-4FBD-8BA8-F2F19AF753E5}" type="presParOf" srcId="{4803903F-4C23-4643-BEE5-978B65FB2C3A}" destId="{24DE9AAE-55F0-4D34-B939-29559714D7C3}" srcOrd="2" destOrd="0" presId="urn:microsoft.com/office/officeart/2005/8/layout/default"/>
    <dgm:cxn modelId="{D565BB9E-9E34-4FE1-8C87-49767414C6F8}" type="presParOf" srcId="{4803903F-4C23-4643-BEE5-978B65FB2C3A}" destId="{E9C5FBB4-DAC5-4B6A-9165-C553A2A18BD1}" srcOrd="3" destOrd="0" presId="urn:microsoft.com/office/officeart/2005/8/layout/default"/>
    <dgm:cxn modelId="{CB591684-83E9-4CDD-B555-A7D538A29EF4}" type="presParOf" srcId="{4803903F-4C23-4643-BEE5-978B65FB2C3A}" destId="{82B5A658-33BD-4446-AA21-49FAC08A2106}" srcOrd="4" destOrd="0" presId="urn:microsoft.com/office/officeart/2005/8/layout/default"/>
    <dgm:cxn modelId="{04454F95-CCAD-481C-AA5D-D9249E6C3ABF}" type="presParOf" srcId="{4803903F-4C23-4643-BEE5-978B65FB2C3A}" destId="{CF685C95-7FA7-4C19-A797-2A87AF074272}" srcOrd="5" destOrd="0" presId="urn:microsoft.com/office/officeart/2005/8/layout/default"/>
    <dgm:cxn modelId="{DB2C039C-3F9D-4B0F-A8FB-A64B968665AA}" type="presParOf" srcId="{4803903F-4C23-4643-BEE5-978B65FB2C3A}" destId="{BEE5C166-6E8A-4383-A923-5CF5DDACDE22}" srcOrd="6" destOrd="0" presId="urn:microsoft.com/office/officeart/2005/8/layout/default"/>
    <dgm:cxn modelId="{649D7D4E-A138-4A2B-9F1D-BD246C213FA8}" type="presParOf" srcId="{4803903F-4C23-4643-BEE5-978B65FB2C3A}" destId="{CB62A5C9-5881-476B-8C4A-539558B1D8B6}" srcOrd="7" destOrd="0" presId="urn:microsoft.com/office/officeart/2005/8/layout/default"/>
    <dgm:cxn modelId="{DE29C429-B800-4235-98C1-DF5F1E21D126}" type="presParOf" srcId="{4803903F-4C23-4643-BEE5-978B65FB2C3A}" destId="{D3EE6188-BAAD-4263-AEFE-4AD3CF3B913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8FCCD-8955-49C1-9BE0-E84440A05494}">
      <dsp:nvSpPr>
        <dsp:cNvPr id="0" name=""/>
        <dsp:cNvSpPr/>
      </dsp:nvSpPr>
      <dsp:spPr>
        <a:xfrm rot="5400000">
          <a:off x="1593961" y="96422"/>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jisi</a:t>
          </a:r>
          <a:endParaRPr lang="en-US" sz="2500" kern="1200" dirty="0"/>
        </a:p>
      </dsp:txBody>
      <dsp:txXfrm rot="-5400000">
        <a:off x="1803936" y="191513"/>
        <a:ext cx="626917" cy="720594"/>
      </dsp:txXfrm>
    </dsp:sp>
    <dsp:sp modelId="{38148313-0BF8-4E07-AD02-94A276E3CC65}">
      <dsp:nvSpPr>
        <dsp:cNvPr id="0" name=""/>
        <dsp:cNvSpPr/>
      </dsp:nvSpPr>
      <dsp:spPr>
        <a:xfrm>
          <a:off x="2600420" y="237749"/>
          <a:ext cx="1168304" cy="62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endParaRPr lang="en-US" sz="2500" kern="1200"/>
        </a:p>
      </dsp:txBody>
      <dsp:txXfrm>
        <a:off x="2600420" y="237749"/>
        <a:ext cx="1168304" cy="628120"/>
      </dsp:txXfrm>
    </dsp:sp>
    <dsp:sp modelId="{021FF0B1-128C-4D6B-9A74-78D6EDD08B98}">
      <dsp:nvSpPr>
        <dsp:cNvPr id="0" name=""/>
        <dsp:cNvSpPr/>
      </dsp:nvSpPr>
      <dsp:spPr>
        <a:xfrm rot="5400000">
          <a:off x="610324" y="96422"/>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TH</a:t>
          </a:r>
        </a:p>
      </dsp:txBody>
      <dsp:txXfrm rot="-5400000">
        <a:off x="820299" y="191513"/>
        <a:ext cx="626917" cy="720594"/>
      </dsp:txXfrm>
    </dsp:sp>
    <dsp:sp modelId="{DF145C67-7553-4EBB-A549-FA0193836E22}">
      <dsp:nvSpPr>
        <dsp:cNvPr id="0" name=""/>
        <dsp:cNvSpPr/>
      </dsp:nvSpPr>
      <dsp:spPr>
        <a:xfrm rot="5400000">
          <a:off x="1100258" y="985003"/>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jsj</a:t>
          </a:r>
          <a:endParaRPr lang="en-US" sz="2500" kern="1200" dirty="0"/>
        </a:p>
      </dsp:txBody>
      <dsp:txXfrm rot="-5400000">
        <a:off x="1310233" y="1080094"/>
        <a:ext cx="626917" cy="720594"/>
      </dsp:txXfrm>
    </dsp:sp>
    <dsp:sp modelId="{E777FB26-01A5-46D8-BB14-A810533B754B}">
      <dsp:nvSpPr>
        <dsp:cNvPr id="0" name=""/>
        <dsp:cNvSpPr/>
      </dsp:nvSpPr>
      <dsp:spPr>
        <a:xfrm>
          <a:off x="0" y="1126331"/>
          <a:ext cx="1130617" cy="62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endParaRPr lang="en-US" sz="2500" kern="1200"/>
        </a:p>
      </dsp:txBody>
      <dsp:txXfrm>
        <a:off x="0" y="1126331"/>
        <a:ext cx="1130617" cy="628120"/>
      </dsp:txXfrm>
    </dsp:sp>
    <dsp:sp modelId="{E0D05C0F-2DB0-420E-BF66-55BC565EE650}">
      <dsp:nvSpPr>
        <dsp:cNvPr id="0" name=""/>
        <dsp:cNvSpPr/>
      </dsp:nvSpPr>
      <dsp:spPr>
        <a:xfrm rot="5400000">
          <a:off x="2083895" y="985003"/>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293870" y="1080094"/>
        <a:ext cx="626917" cy="720594"/>
      </dsp:txXfrm>
    </dsp:sp>
    <dsp:sp modelId="{323EA4C3-F0E8-4956-B281-5433C99A51B8}">
      <dsp:nvSpPr>
        <dsp:cNvPr id="0" name=""/>
        <dsp:cNvSpPr/>
      </dsp:nvSpPr>
      <dsp:spPr>
        <a:xfrm rot="5400000">
          <a:off x="1593961" y="1873585"/>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803936" y="1968676"/>
        <a:ext cx="626917" cy="720594"/>
      </dsp:txXfrm>
    </dsp:sp>
    <dsp:sp modelId="{6943C047-ED06-4049-9FB8-5BAED1B76E74}">
      <dsp:nvSpPr>
        <dsp:cNvPr id="0" name=""/>
        <dsp:cNvSpPr/>
      </dsp:nvSpPr>
      <dsp:spPr>
        <a:xfrm>
          <a:off x="2600420" y="2014912"/>
          <a:ext cx="1168304" cy="62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endParaRPr lang="en-US" sz="2500" kern="1200"/>
        </a:p>
      </dsp:txBody>
      <dsp:txXfrm>
        <a:off x="2600420" y="2014912"/>
        <a:ext cx="1168304" cy="628120"/>
      </dsp:txXfrm>
    </dsp:sp>
    <dsp:sp modelId="{C4A2AEE7-445C-43C0-AAD4-C34B24320BCD}">
      <dsp:nvSpPr>
        <dsp:cNvPr id="0" name=""/>
        <dsp:cNvSpPr/>
      </dsp:nvSpPr>
      <dsp:spPr>
        <a:xfrm rot="5400000">
          <a:off x="610324" y="1873585"/>
          <a:ext cx="1046868" cy="910775"/>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820299" y="1968676"/>
        <a:ext cx="626917" cy="720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F0BFC-D3B1-49FA-BF4A-B8A75B7DF8FA}">
      <dsp:nvSpPr>
        <dsp:cNvPr id="0" name=""/>
        <dsp:cNvSpPr/>
      </dsp:nvSpPr>
      <dsp:spPr>
        <a:xfrm>
          <a:off x="619313" y="374"/>
          <a:ext cx="1525866" cy="9155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ACID</a:t>
          </a:r>
        </a:p>
      </dsp:txBody>
      <dsp:txXfrm>
        <a:off x="619313" y="374"/>
        <a:ext cx="1525866" cy="915519"/>
      </dsp:txXfrm>
    </dsp:sp>
    <dsp:sp modelId="{24DE9AAE-55F0-4D34-B939-29559714D7C3}">
      <dsp:nvSpPr>
        <dsp:cNvPr id="0" name=""/>
        <dsp:cNvSpPr/>
      </dsp:nvSpPr>
      <dsp:spPr>
        <a:xfrm>
          <a:off x="2297766" y="374"/>
          <a:ext cx="1525866" cy="9155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Metal</a:t>
          </a:r>
        </a:p>
      </dsp:txBody>
      <dsp:txXfrm>
        <a:off x="2297766" y="374"/>
        <a:ext cx="1525866" cy="915519"/>
      </dsp:txXfrm>
    </dsp:sp>
    <dsp:sp modelId="{82B5A658-33BD-4446-AA21-49FAC08A2106}">
      <dsp:nvSpPr>
        <dsp:cNvPr id="0" name=""/>
        <dsp:cNvSpPr/>
      </dsp:nvSpPr>
      <dsp:spPr>
        <a:xfrm>
          <a:off x="4068199" y="0"/>
          <a:ext cx="1525866" cy="9155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Material</a:t>
          </a:r>
        </a:p>
      </dsp:txBody>
      <dsp:txXfrm>
        <a:off x="4068199" y="0"/>
        <a:ext cx="1525866" cy="915519"/>
      </dsp:txXfrm>
    </dsp:sp>
    <dsp:sp modelId="{BEE5C166-6E8A-4383-A923-5CF5DDACDE22}">
      <dsp:nvSpPr>
        <dsp:cNvPr id="0" name=""/>
        <dsp:cNvSpPr/>
      </dsp:nvSpPr>
      <dsp:spPr>
        <a:xfrm>
          <a:off x="1458540" y="1068480"/>
          <a:ext cx="1525866" cy="9155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Product</a:t>
          </a:r>
        </a:p>
      </dsp:txBody>
      <dsp:txXfrm>
        <a:off x="1458540" y="1068480"/>
        <a:ext cx="1525866" cy="915519"/>
      </dsp:txXfrm>
    </dsp:sp>
    <dsp:sp modelId="{D3EE6188-BAAD-4263-AEFE-4AD3CF3B9133}">
      <dsp:nvSpPr>
        <dsp:cNvPr id="0" name=""/>
        <dsp:cNvSpPr/>
      </dsp:nvSpPr>
      <dsp:spPr>
        <a:xfrm>
          <a:off x="3136993" y="1068480"/>
          <a:ext cx="1525866" cy="9155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Reactant</a:t>
          </a:r>
        </a:p>
      </dsp:txBody>
      <dsp:txXfrm>
        <a:off x="3136993" y="1068480"/>
        <a:ext cx="1525866" cy="91551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A6C88-CB38-4332-8997-1487903ADFAC}"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10BC4-3A9A-47C5-8AF7-437C7159BFD0}" type="slidenum">
              <a:rPr lang="en-US" smtClean="0"/>
              <a:t>‹#›</a:t>
            </a:fld>
            <a:endParaRPr lang="en-US"/>
          </a:p>
        </p:txBody>
      </p:sp>
    </p:spTree>
    <p:extLst>
      <p:ext uri="{BB962C8B-B14F-4D97-AF65-F5344CB8AC3E}">
        <p14:creationId xmlns:p14="http://schemas.microsoft.com/office/powerpoint/2010/main" val="113058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F033-980B-41A7-AE7D-61CEE4422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2A209-21E2-4EE7-838C-012593845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F1829-23A3-4462-9404-941515E0F1E8}"/>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616F13CD-C5F8-4B66-AEEB-7AA8CF66A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B21DC-E7BD-4878-81EC-93CC5DE25056}"/>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258978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2AB-5EE9-4B48-892B-BECF931E5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7388CB-6540-447B-98D1-73D3CBBF3F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5B0D8-FE64-4089-96B4-4586AFCDA898}"/>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55C3CBC9-100A-4922-AB3E-B1A968B59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DF08C-B6BA-45A2-A408-0763097AC1D0}"/>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363382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82F03-8A7A-4FC6-9CC0-EFFF3ABC3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F5BE65-C7BA-424C-9E72-14774EA9E9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74DE1-43AB-4851-804F-B1C7D04ABE67}"/>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269056CB-1CC3-444A-9284-BC4E9C87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3C9F5-2EA7-4C44-B2EC-A2F14E9D88EE}"/>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2484711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F4D9-F73A-4D6E-A47C-9C01761BC5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772C3B-0F51-47A3-B3B9-EBC835AF5C96}"/>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4" name="Footer Placeholder 3">
            <a:extLst>
              <a:ext uri="{FF2B5EF4-FFF2-40B4-BE49-F238E27FC236}">
                <a16:creationId xmlns:a16="http://schemas.microsoft.com/office/drawing/2014/main" id="{FEC08176-AB3D-44F9-AB58-408745F6A3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EEB29-37FD-49BF-BAEC-B3EF00CB2B08}"/>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157007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01531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47730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355180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641258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B785F-B67D-4CBB-A72F-C1D3452C1A4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845458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B785F-B67D-4CBB-A72F-C1D3452C1A4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9F155-D24F-4328-997D-D7839C122E5A}" type="slidenum">
              <a:rPr lang="en-US" smtClean="0"/>
              <a:t>‹#›</a:t>
            </a:fld>
            <a:endParaRPr lang="en-US"/>
          </a:p>
        </p:txBody>
      </p:sp>
      <p:graphicFrame>
        <p:nvGraphicFramePr>
          <p:cNvPr id="6" name="Diagram 5">
            <a:extLst>
              <a:ext uri="{FF2B5EF4-FFF2-40B4-BE49-F238E27FC236}">
                <a16:creationId xmlns:a16="http://schemas.microsoft.com/office/drawing/2014/main" id="{29147274-236C-4833-B336-5C910BCC20EB}"/>
              </a:ext>
            </a:extLst>
          </p:cNvPr>
          <p:cNvGraphicFramePr/>
          <p:nvPr>
            <p:extLst>
              <p:ext uri="{D42A27DB-BD31-4B8C-83A1-F6EECF244321}">
                <p14:modId xmlns:p14="http://schemas.microsoft.com/office/powerpoint/2010/main" val="2069006192"/>
              </p:ext>
            </p:extLst>
          </p:nvPr>
        </p:nvGraphicFramePr>
        <p:xfrm>
          <a:off x="3581400" y="2509308"/>
          <a:ext cx="3768725" cy="2880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4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B785F-B67D-4CBB-A72F-C1D3452C1A4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81946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DFF-B224-41A3-A3BB-48A51BE98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25582-CA9D-4846-961A-7FA686238B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36971-E791-432A-BEDE-8AF0BC950943}"/>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8A903CC0-E8F7-4DDA-AF14-DEA7F5801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77B4-DFCB-4391-A6D3-1E4CD1B68CDE}"/>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1102837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4044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796165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89217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742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4099246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3664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828955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89714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391071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97261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4A5-8318-421F-83D2-91A33E3A0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7BB4E-7C6D-4D2C-9018-4FD748F44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BEB629-8F32-4166-9471-21F83F69ACE4}"/>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4B18D95E-500B-4C30-BCC6-EE54BC57E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87556-BFEB-47E0-A0F3-D2E26A7989F1}"/>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18239427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824487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31990838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371788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B785F-B67D-4CBB-A72F-C1D3452C1A4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3319761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B785F-B67D-4CBB-A72F-C1D3452C1A4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39810674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B785F-B67D-4CBB-A72F-C1D3452C1A4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836702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0601923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DB785F-B67D-4CBB-A72F-C1D3452C1A4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635016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2944498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806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B8B4-1EF6-4658-A2A3-87B811F6D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A6A76-AE1D-4A07-A227-F2C1BBD285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572173-26B4-4C0B-864E-6B5BC348B4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2962A-DEC2-4C2F-84DC-C5B15564CD0D}"/>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6" name="Footer Placeholder 5">
            <a:extLst>
              <a:ext uri="{FF2B5EF4-FFF2-40B4-BE49-F238E27FC236}">
                <a16:creationId xmlns:a16="http://schemas.microsoft.com/office/drawing/2014/main" id="{54147FC4-99BA-4053-B4A6-C331D8444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1E4DE-944A-47FE-A40B-B277E04E3814}"/>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30178103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5774846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07462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29381572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706959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B785F-B67D-4CBB-A72F-C1D3452C1A4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9F155-D24F-4328-997D-D7839C122E5A}" type="slidenum">
              <a:rPr lang="en-US" smtClean="0"/>
              <a:t>‹#›</a:t>
            </a:fld>
            <a:endParaRPr lang="en-US"/>
          </a:p>
        </p:txBody>
      </p:sp>
    </p:spTree>
    <p:extLst>
      <p:ext uri="{BB962C8B-B14F-4D97-AF65-F5344CB8AC3E}">
        <p14:creationId xmlns:p14="http://schemas.microsoft.com/office/powerpoint/2010/main" val="127087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963-1C67-4B36-80EA-0EEA198B1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26975-7AF0-4274-9CB3-AD8EDACDE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AC07C8-A9FA-45EA-9B70-CB700847B1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44D7F-EC58-4908-BDBD-190250768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9142B4-BAAD-47A0-B75B-F79B9B6673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2536D-0BC4-4F75-9A4D-A542CD5A3B7D}"/>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8" name="Footer Placeholder 7">
            <a:extLst>
              <a:ext uri="{FF2B5EF4-FFF2-40B4-BE49-F238E27FC236}">
                <a16:creationId xmlns:a16="http://schemas.microsoft.com/office/drawing/2014/main" id="{930A559C-C3F0-445D-96E6-7F22D1D63C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16CF-95DC-4D50-B918-960F9E9B7A99}"/>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1433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9987-0422-4C48-8B5D-EEBC8E9C8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9F535-ADB6-4BAA-B804-F11B1A718AAD}"/>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4" name="Footer Placeholder 3">
            <a:extLst>
              <a:ext uri="{FF2B5EF4-FFF2-40B4-BE49-F238E27FC236}">
                <a16:creationId xmlns:a16="http://schemas.microsoft.com/office/drawing/2014/main" id="{9F54AB02-B124-417D-808F-00697E9CAD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2BA4C-44A3-4000-A214-5EADCDDD01DC}"/>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305124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67538-8202-4D0A-881E-CDBBB38F10D6}"/>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3" name="Footer Placeholder 2">
            <a:extLst>
              <a:ext uri="{FF2B5EF4-FFF2-40B4-BE49-F238E27FC236}">
                <a16:creationId xmlns:a16="http://schemas.microsoft.com/office/drawing/2014/main" id="{E7C11577-B821-4C69-8052-A5342F19C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DFEEEC-BC1F-451D-888C-CEEA1F673553}"/>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278725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718B-7EC8-49A8-8213-0006F3FE1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09299C-F420-46EC-94CA-AFABB7BC7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C3830E-6264-467F-8555-5EC95D863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67FB7E-2579-4FAC-88E7-B18F08156228}"/>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6" name="Footer Placeholder 5">
            <a:extLst>
              <a:ext uri="{FF2B5EF4-FFF2-40B4-BE49-F238E27FC236}">
                <a16:creationId xmlns:a16="http://schemas.microsoft.com/office/drawing/2014/main" id="{2E41D02C-2357-4225-9BCA-026977E62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1779C-796B-4746-A168-B747A5DC6C6E}"/>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325187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10E4-B41D-4F38-901B-6F3E70944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D098D1-5D5D-4075-AE5C-B74B718DA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AEAB74-1707-4F63-A376-56568EB8B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E2E7C1-F1A2-4B79-A57B-0D465CF5A7AE}"/>
              </a:ext>
            </a:extLst>
          </p:cNvPr>
          <p:cNvSpPr>
            <a:spLocks noGrp="1"/>
          </p:cNvSpPr>
          <p:nvPr>
            <p:ph type="dt" sz="half" idx="10"/>
          </p:nvPr>
        </p:nvSpPr>
        <p:spPr/>
        <p:txBody>
          <a:bodyPr/>
          <a:lstStyle/>
          <a:p>
            <a:fld id="{AB4038C0-ADB3-4DDB-8D19-105048F141F3}" type="datetimeFigureOut">
              <a:rPr lang="en-US" smtClean="0"/>
              <a:t>6/7/2024</a:t>
            </a:fld>
            <a:endParaRPr lang="en-US"/>
          </a:p>
        </p:txBody>
      </p:sp>
      <p:sp>
        <p:nvSpPr>
          <p:cNvPr id="6" name="Footer Placeholder 5">
            <a:extLst>
              <a:ext uri="{FF2B5EF4-FFF2-40B4-BE49-F238E27FC236}">
                <a16:creationId xmlns:a16="http://schemas.microsoft.com/office/drawing/2014/main" id="{8A86E7D6-F466-4F84-9168-5720F8E28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D59D5-823D-4627-BA70-C0B7E68D8506}"/>
              </a:ext>
            </a:extLst>
          </p:cNvPr>
          <p:cNvSpPr>
            <a:spLocks noGrp="1"/>
          </p:cNvSpPr>
          <p:nvPr>
            <p:ph type="sldNum" sz="quarter" idx="12"/>
          </p:nvPr>
        </p:nvSpPr>
        <p:spPr/>
        <p:txBody>
          <a:bodyPr/>
          <a:lstStyle/>
          <a:p>
            <a:fld id="{5B9BC1D8-27D0-41AB-8A32-234A15E45C31}" type="slidenum">
              <a:rPr lang="en-US" smtClean="0"/>
              <a:t>‹#›</a:t>
            </a:fld>
            <a:endParaRPr lang="en-US"/>
          </a:p>
        </p:txBody>
      </p:sp>
    </p:spTree>
    <p:extLst>
      <p:ext uri="{BB962C8B-B14F-4D97-AF65-F5344CB8AC3E}">
        <p14:creationId xmlns:p14="http://schemas.microsoft.com/office/powerpoint/2010/main" val="318145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4853E-8EF8-4A0F-92D1-5026B6518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65BBB-BA53-4CD3-AF08-6B2FF2702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82482-1671-43CD-86D9-EEAAD45B6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038C0-ADB3-4DDB-8D19-105048F141F3}" type="datetimeFigureOut">
              <a:rPr lang="en-US" smtClean="0"/>
              <a:t>6/7/2024</a:t>
            </a:fld>
            <a:endParaRPr lang="en-US"/>
          </a:p>
        </p:txBody>
      </p:sp>
      <p:sp>
        <p:nvSpPr>
          <p:cNvPr id="5" name="Footer Placeholder 4">
            <a:extLst>
              <a:ext uri="{FF2B5EF4-FFF2-40B4-BE49-F238E27FC236}">
                <a16:creationId xmlns:a16="http://schemas.microsoft.com/office/drawing/2014/main" id="{C1777C01-EB6A-4FDF-863E-ECF2EE21E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0BAB2-E331-43E3-A75D-2F131F564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BC1D8-27D0-41AB-8A32-234A15E45C31}" type="slidenum">
              <a:rPr lang="en-US" smtClean="0"/>
              <a:t>‹#›</a:t>
            </a:fld>
            <a:endParaRPr lang="en-US"/>
          </a:p>
        </p:txBody>
      </p:sp>
    </p:spTree>
    <p:extLst>
      <p:ext uri="{BB962C8B-B14F-4D97-AF65-F5344CB8AC3E}">
        <p14:creationId xmlns:p14="http://schemas.microsoft.com/office/powerpoint/2010/main" val="4289504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01C520-7BA1-4CA1-850F-70BD6C12FD08}" type="datetimeFigureOut">
              <a:rPr lang="en-US" smtClean="0"/>
              <a:t>6/7/2024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190D9D-3332-4B90-AB48-4D899EB17589}" type="slidenum">
              <a:rPr lang="en-US" smtClean="0"/>
              <a:t>‹#›</a:t>
            </a:fld>
            <a:endParaRPr lang="en-US"/>
          </a:p>
        </p:txBody>
      </p:sp>
    </p:spTree>
    <p:extLst>
      <p:ext uri="{BB962C8B-B14F-4D97-AF65-F5344CB8AC3E}">
        <p14:creationId xmlns:p14="http://schemas.microsoft.com/office/powerpoint/2010/main" val="1647957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4038C0-ADB3-4DDB-8D19-105048F141F3}" type="datetimeFigureOut">
              <a:rPr lang="en-US" smtClean="0"/>
              <a:t>6/7/2024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9BC1D8-27D0-41AB-8A32-234A15E45C31}" type="slidenum">
              <a:rPr lang="en-US" smtClean="0"/>
              <a:t>‹#›</a:t>
            </a:fld>
            <a:endParaRPr lang="en-US"/>
          </a:p>
        </p:txBody>
      </p:sp>
    </p:spTree>
    <p:extLst>
      <p:ext uri="{BB962C8B-B14F-4D97-AF65-F5344CB8AC3E}">
        <p14:creationId xmlns:p14="http://schemas.microsoft.com/office/powerpoint/2010/main" val="1642301802"/>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0469-DB91-46F2-978D-0757D07479F6}"/>
              </a:ext>
            </a:extLst>
          </p:cNvPr>
          <p:cNvSpPr>
            <a:spLocks noGrp="1"/>
          </p:cNvSpPr>
          <p:nvPr>
            <p:ph type="ctrTitle"/>
          </p:nvPr>
        </p:nvSpPr>
        <p:spPr>
          <a:xfrm>
            <a:off x="3248024" y="353611"/>
            <a:ext cx="5400676" cy="1096900"/>
          </a:xfrm>
        </p:spPr>
        <p:txBody>
          <a:bodyPr/>
          <a:lstStyle/>
          <a:p>
            <a:r>
              <a:rPr lang="en-US" dirty="0"/>
              <a:t>Presentation On</a:t>
            </a:r>
          </a:p>
        </p:txBody>
      </p:sp>
      <p:sp>
        <p:nvSpPr>
          <p:cNvPr id="3" name="Subtitle 2">
            <a:extLst>
              <a:ext uri="{FF2B5EF4-FFF2-40B4-BE49-F238E27FC236}">
                <a16:creationId xmlns:a16="http://schemas.microsoft.com/office/drawing/2014/main" id="{8CD45074-C3F8-4F62-BB36-D87A0FE30457}"/>
              </a:ext>
            </a:extLst>
          </p:cNvPr>
          <p:cNvSpPr>
            <a:spLocks noGrp="1"/>
          </p:cNvSpPr>
          <p:nvPr>
            <p:ph type="subTitle" idx="1"/>
          </p:nvPr>
        </p:nvSpPr>
        <p:spPr>
          <a:xfrm>
            <a:off x="723899" y="4860458"/>
            <a:ext cx="2324101" cy="1096899"/>
          </a:xfrm>
        </p:spPr>
        <p:txBody>
          <a:bodyPr>
            <a:normAutofit lnSpcReduction="10000"/>
          </a:bodyPr>
          <a:lstStyle/>
          <a:p>
            <a:pPr algn="ctr"/>
            <a:r>
              <a:rPr lang="en-US" dirty="0"/>
              <a:t>Presented By</a:t>
            </a:r>
          </a:p>
          <a:p>
            <a:pPr algn="ctr"/>
            <a:r>
              <a:rPr lang="en-US" dirty="0"/>
              <a:t>RAIBA MOLICK SUJAN</a:t>
            </a:r>
          </a:p>
          <a:p>
            <a:pPr algn="ctr"/>
            <a:r>
              <a:rPr lang="en-US" dirty="0"/>
              <a:t>EDGE Roll: 07</a:t>
            </a:r>
          </a:p>
        </p:txBody>
      </p:sp>
      <p:sp>
        <p:nvSpPr>
          <p:cNvPr id="4" name="TextBox 3">
            <a:extLst>
              <a:ext uri="{FF2B5EF4-FFF2-40B4-BE49-F238E27FC236}">
                <a16:creationId xmlns:a16="http://schemas.microsoft.com/office/drawing/2014/main" id="{F61BE41F-B033-4CED-9BAD-EF3A8C988CA7}"/>
              </a:ext>
            </a:extLst>
          </p:cNvPr>
          <p:cNvSpPr txBox="1"/>
          <p:nvPr/>
        </p:nvSpPr>
        <p:spPr>
          <a:xfrm>
            <a:off x="4733925" y="1600200"/>
            <a:ext cx="2905125" cy="369332"/>
          </a:xfrm>
          <a:prstGeom prst="rect">
            <a:avLst/>
          </a:prstGeom>
          <a:noFill/>
        </p:spPr>
        <p:txBody>
          <a:bodyPr wrap="square" rtlCol="0">
            <a:spAutoFit/>
          </a:bodyPr>
          <a:lstStyle/>
          <a:p>
            <a:r>
              <a:rPr lang="en-US" dirty="0"/>
              <a:t>Finding from My Research</a:t>
            </a:r>
          </a:p>
        </p:txBody>
      </p:sp>
      <p:pic>
        <p:nvPicPr>
          <p:cNvPr id="1026" name="Picture 2" descr="37,500+ Chemistry Logo Stock Illustrations, Royalty-Free ...">
            <a:extLst>
              <a:ext uri="{FF2B5EF4-FFF2-40B4-BE49-F238E27FC236}">
                <a16:creationId xmlns:a16="http://schemas.microsoft.com/office/drawing/2014/main" id="{6E4A04E3-40E4-4131-B484-6E0F6C43B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638425"/>
            <a:ext cx="1943100"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Chemistry Logo Vector Art, Icons, and Graphics for Free Download">
            <a:extLst>
              <a:ext uri="{FF2B5EF4-FFF2-40B4-BE49-F238E27FC236}">
                <a16:creationId xmlns:a16="http://schemas.microsoft.com/office/drawing/2014/main" id="{95554E73-B4C5-4E95-A31E-9F0B7AE22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686050"/>
            <a:ext cx="1905000" cy="18002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https://lh7-us.googleusercontent.com/slidesz/AGV_vUdQbuGcfo7OSIrqXml7JSH-qFM-0enWC6jwdWqZLsuVFqNAGleUMLFf6dbcGHQrI8N0XIAgby0STlauiA-kD4H7DWnbONtv1evVecz4qctIWo61siZ5tFnRlTtmmqUWkY3_HWXl9mdfRNqF8DRQdVBilZ3hJpRJKfgHuNgfdc2XzUgdmqia9Xo=s2048?key=7OZAt_OaFXWpt0kAlbKJHQ">
            <a:extLst>
              <a:ext uri="{FF2B5EF4-FFF2-40B4-BE49-F238E27FC236}">
                <a16:creationId xmlns:a16="http://schemas.microsoft.com/office/drawing/2014/main" id="{1BECA75A-0A33-40E5-83D1-C1BDAA97F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1713" y="5695950"/>
            <a:ext cx="218122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C840E-AD3F-4DF2-8B3C-83D780B903C8}"/>
              </a:ext>
            </a:extLst>
          </p:cNvPr>
          <p:cNvSpPr/>
          <p:nvPr/>
        </p:nvSpPr>
        <p:spPr>
          <a:xfrm>
            <a:off x="952500" y="1812136"/>
            <a:ext cx="2838450" cy="2395528"/>
          </a:xfrm>
          <a:prstGeom prst="rect">
            <a:avLst/>
          </a:prstGeom>
        </p:spPr>
        <p:txBody>
          <a:bodyPr wrap="square">
            <a:spAutoFit/>
          </a:bodyPr>
          <a:lstStyle/>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Introduction</a:t>
            </a:r>
            <a:endParaRPr lang="en-US" dirty="0">
              <a:latin typeface="Noto Sans Symbols"/>
            </a:endParaRPr>
          </a:p>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Review of Literature</a:t>
            </a:r>
            <a:endParaRPr lang="en-US" dirty="0">
              <a:latin typeface="Noto Sans Symbols"/>
            </a:endParaRPr>
          </a:p>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Synthesis</a:t>
            </a:r>
            <a:endParaRPr lang="en-US" dirty="0">
              <a:latin typeface="Noto Sans Symbols"/>
            </a:endParaRPr>
          </a:p>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Results and discussion</a:t>
            </a:r>
            <a:endParaRPr lang="en-US" dirty="0">
              <a:latin typeface="Noto Sans Symbols"/>
            </a:endParaRPr>
          </a:p>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Applications</a:t>
            </a:r>
            <a:endParaRPr lang="en-US" dirty="0">
              <a:latin typeface="Noto Sans Symbols"/>
            </a:endParaRPr>
          </a:p>
          <a:p>
            <a:pPr marL="285750" indent="-285750" fontAlgn="base">
              <a:spcBef>
                <a:spcPts val="1000"/>
              </a:spcBef>
              <a:buFont typeface="Wingdings" panose="05000000000000000000" pitchFamily="2" charset="2"/>
              <a:buChar char="q"/>
            </a:pPr>
            <a:r>
              <a:rPr lang="en-US" dirty="0">
                <a:latin typeface="Times New Roman" panose="02020603050405020304" pitchFamily="18" charset="0"/>
              </a:rPr>
              <a:t>Conclusion</a:t>
            </a:r>
            <a:endParaRPr lang="en-US" dirty="0">
              <a:latin typeface="Noto Sans Symbols"/>
            </a:endParaRPr>
          </a:p>
        </p:txBody>
      </p:sp>
      <p:sp>
        <p:nvSpPr>
          <p:cNvPr id="3" name="TextBox 2">
            <a:extLst>
              <a:ext uri="{FF2B5EF4-FFF2-40B4-BE49-F238E27FC236}">
                <a16:creationId xmlns:a16="http://schemas.microsoft.com/office/drawing/2014/main" id="{06EF8D77-4CCE-441E-9A16-6B5629F9BAD3}"/>
              </a:ext>
            </a:extLst>
          </p:cNvPr>
          <p:cNvSpPr txBox="1"/>
          <p:nvPr/>
        </p:nvSpPr>
        <p:spPr>
          <a:xfrm>
            <a:off x="3495676" y="438149"/>
            <a:ext cx="4638674" cy="523220"/>
          </a:xfrm>
          <a:prstGeom prst="rect">
            <a:avLst/>
          </a:prstGeom>
          <a:noFill/>
        </p:spPr>
        <p:txBody>
          <a:bodyPr wrap="square" rtlCol="0">
            <a:spAutoFit/>
          </a:bodyPr>
          <a:lstStyle/>
          <a:p>
            <a:r>
              <a:rPr lang="en-US" sz="2800" u="sng" dirty="0"/>
              <a:t>MY PRESENTATION OUTLINE</a:t>
            </a:r>
          </a:p>
        </p:txBody>
      </p:sp>
      <p:pic>
        <p:nvPicPr>
          <p:cNvPr id="2050" name="Picture 2" descr="Chemical Synthesis | chemistry">
            <a:extLst>
              <a:ext uri="{FF2B5EF4-FFF2-40B4-BE49-F238E27FC236}">
                <a16:creationId xmlns:a16="http://schemas.microsoft.com/office/drawing/2014/main" id="{641F402F-5233-46BD-BB86-707061C87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12136"/>
            <a:ext cx="3148013" cy="297418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3960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2463-241C-40FE-AC1B-E46F28163E2E}"/>
              </a:ext>
            </a:extLst>
          </p:cNvPr>
          <p:cNvSpPr>
            <a:spLocks noGrp="1"/>
          </p:cNvSpPr>
          <p:nvPr>
            <p:ph type="title"/>
          </p:nvPr>
        </p:nvSpPr>
        <p:spPr>
          <a:xfrm>
            <a:off x="4020609" y="371475"/>
            <a:ext cx="3389841" cy="1320800"/>
          </a:xfrm>
        </p:spPr>
        <p:txBody>
          <a:bodyPr/>
          <a:lstStyle/>
          <a:p>
            <a:pPr algn="just"/>
            <a:r>
              <a:rPr lang="en-US" dirty="0"/>
              <a:t>INTRODUCTION</a:t>
            </a:r>
          </a:p>
        </p:txBody>
      </p:sp>
      <p:graphicFrame>
        <p:nvGraphicFramePr>
          <p:cNvPr id="4" name="Content Placeholder 3">
            <a:extLst>
              <a:ext uri="{FF2B5EF4-FFF2-40B4-BE49-F238E27FC236}">
                <a16:creationId xmlns:a16="http://schemas.microsoft.com/office/drawing/2014/main" id="{A8BD341C-258C-4D4D-B130-52E09C1188FE}"/>
              </a:ext>
            </a:extLst>
          </p:cNvPr>
          <p:cNvGraphicFramePr>
            <a:graphicFrameLocks noGrp="1"/>
          </p:cNvGraphicFramePr>
          <p:nvPr>
            <p:ph idx="1"/>
            <p:extLst>
              <p:ext uri="{D42A27DB-BD31-4B8C-83A1-F6EECF244321}">
                <p14:modId xmlns:p14="http://schemas.microsoft.com/office/powerpoint/2010/main" val="2941307525"/>
              </p:ext>
            </p:extLst>
          </p:nvPr>
        </p:nvGraphicFramePr>
        <p:xfrm>
          <a:off x="-25400" y="2159000"/>
          <a:ext cx="6121400" cy="198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Isatin - Wikipedia">
            <a:extLst>
              <a:ext uri="{FF2B5EF4-FFF2-40B4-BE49-F238E27FC236}">
                <a16:creationId xmlns:a16="http://schemas.microsoft.com/office/drawing/2014/main" id="{FEB8DA3D-8B01-430D-8798-B1B322B28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563" y="2436812"/>
            <a:ext cx="3209925" cy="14287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F735CF-7BC5-41B9-A833-0E815623C5B4}"/>
              </a:ext>
            </a:extLst>
          </p:cNvPr>
          <p:cNvSpPr txBox="1"/>
          <p:nvPr/>
        </p:nvSpPr>
        <p:spPr>
          <a:xfrm>
            <a:off x="3165475" y="4733925"/>
            <a:ext cx="6121400" cy="1754326"/>
          </a:xfrm>
          <a:prstGeom prst="rect">
            <a:avLst/>
          </a:prstGeom>
          <a:noFill/>
        </p:spPr>
        <p:txBody>
          <a:bodyPr wrap="square" rtlCol="0">
            <a:spAutoFit/>
          </a:bodyPr>
          <a:lstStyle/>
          <a:p>
            <a:pPr algn="just"/>
            <a:r>
              <a:rPr lang="en-US" dirty="0" err="1"/>
              <a:t>Isatin</a:t>
            </a:r>
            <a:r>
              <a:rPr lang="en-US" dirty="0"/>
              <a:t> (1H-indole-2,3-dione) and its derivatives represent an important class of heterocyclic compounds that can be used as precursors for drug synthesis. Since its discovery, a lot of research work has been done regarding the synthesis, chemical properties, and biological and industrial applications of </a:t>
            </a:r>
            <a:r>
              <a:rPr lang="en-US" dirty="0" err="1"/>
              <a:t>isatin</a:t>
            </a:r>
            <a:r>
              <a:rPr lang="en-US" dirty="0"/>
              <a:t>.</a:t>
            </a:r>
          </a:p>
        </p:txBody>
      </p:sp>
    </p:spTree>
    <p:extLst>
      <p:ext uri="{BB962C8B-B14F-4D97-AF65-F5344CB8AC3E}">
        <p14:creationId xmlns:p14="http://schemas.microsoft.com/office/powerpoint/2010/main" val="28402472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20F8C-564D-44F7-85F5-E2C9F8B3C061}"/>
              </a:ext>
            </a:extLst>
          </p:cNvPr>
          <p:cNvSpPr txBox="1"/>
          <p:nvPr/>
        </p:nvSpPr>
        <p:spPr>
          <a:xfrm>
            <a:off x="3895725" y="523875"/>
            <a:ext cx="4076700" cy="584775"/>
          </a:xfrm>
          <a:prstGeom prst="rect">
            <a:avLst/>
          </a:prstGeom>
          <a:noFill/>
        </p:spPr>
        <p:txBody>
          <a:bodyPr wrap="square" rtlCol="0">
            <a:spAutoFit/>
          </a:bodyPr>
          <a:lstStyle/>
          <a:p>
            <a:r>
              <a:rPr lang="en-US" sz="3200" dirty="0"/>
              <a:t>Review of Literature</a:t>
            </a:r>
          </a:p>
        </p:txBody>
      </p:sp>
      <p:sp>
        <p:nvSpPr>
          <p:cNvPr id="3" name="TextBox 2">
            <a:extLst>
              <a:ext uri="{FF2B5EF4-FFF2-40B4-BE49-F238E27FC236}">
                <a16:creationId xmlns:a16="http://schemas.microsoft.com/office/drawing/2014/main" id="{8422E91D-A727-40EF-B2DA-C75BF4173FDF}"/>
              </a:ext>
            </a:extLst>
          </p:cNvPr>
          <p:cNvSpPr txBox="1"/>
          <p:nvPr/>
        </p:nvSpPr>
        <p:spPr>
          <a:xfrm>
            <a:off x="828675" y="1676400"/>
            <a:ext cx="5172075" cy="1477328"/>
          </a:xfrm>
          <a:prstGeom prst="rect">
            <a:avLst/>
          </a:prstGeom>
          <a:noFill/>
        </p:spPr>
        <p:txBody>
          <a:bodyPr wrap="square" rtlCol="0">
            <a:spAutoFit/>
          </a:bodyPr>
          <a:lstStyle/>
          <a:p>
            <a:r>
              <a:rPr lang="en-US" dirty="0"/>
              <a:t>The systematic and purposeful efforts undertaken by scholars, scientists, or researchers to investigate, explore, and contribute knowledge to a specific field or topic.</a:t>
            </a:r>
          </a:p>
        </p:txBody>
      </p:sp>
      <p:pic>
        <p:nvPicPr>
          <p:cNvPr id="4098" name="Picture 2" descr="Research 2030 (podcast) - Elsevier ...">
            <a:extLst>
              <a:ext uri="{FF2B5EF4-FFF2-40B4-BE49-F238E27FC236}">
                <a16:creationId xmlns:a16="http://schemas.microsoft.com/office/drawing/2014/main" id="{36A3B5B3-041D-4EF3-93EC-D4DDFAD23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613" y="174212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emistry Images - Free Download on Freepik">
            <a:extLst>
              <a:ext uri="{FF2B5EF4-FFF2-40B4-BE49-F238E27FC236}">
                <a16:creationId xmlns:a16="http://schemas.microsoft.com/office/drawing/2014/main" id="{9DA84045-716A-43C3-8A21-4A56D8DD3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3825301"/>
            <a:ext cx="2143125" cy="21431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pic>
        <p:nvPicPr>
          <p:cNvPr id="4102" name="Picture 6" descr="Qualitative chemical analysis ...">
            <a:extLst>
              <a:ext uri="{FF2B5EF4-FFF2-40B4-BE49-F238E27FC236}">
                <a16:creationId xmlns:a16="http://schemas.microsoft.com/office/drawing/2014/main" id="{80DAF5AE-6D72-4ED0-A21B-D85C7CDC8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5" y="4432996"/>
            <a:ext cx="2533650"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2572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down)">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51E94-AD96-48FC-B6AF-E6DE4AD27921}"/>
              </a:ext>
            </a:extLst>
          </p:cNvPr>
          <p:cNvSpPr txBox="1"/>
          <p:nvPr/>
        </p:nvSpPr>
        <p:spPr>
          <a:xfrm>
            <a:off x="2800350" y="561975"/>
            <a:ext cx="6096000" cy="584775"/>
          </a:xfrm>
          <a:prstGeom prst="rect">
            <a:avLst/>
          </a:prstGeom>
          <a:noFill/>
        </p:spPr>
        <p:txBody>
          <a:bodyPr wrap="square" rtlCol="0">
            <a:spAutoFit/>
          </a:bodyPr>
          <a:lstStyle/>
          <a:p>
            <a:r>
              <a:rPr lang="en-US" sz="3200" dirty="0"/>
              <a:t>Synthesis of My Desired Product</a:t>
            </a:r>
          </a:p>
        </p:txBody>
      </p:sp>
      <p:sp>
        <p:nvSpPr>
          <p:cNvPr id="3" name="Oval 2">
            <a:extLst>
              <a:ext uri="{FF2B5EF4-FFF2-40B4-BE49-F238E27FC236}">
                <a16:creationId xmlns:a16="http://schemas.microsoft.com/office/drawing/2014/main" id="{D1017E80-4B7B-4B8F-A7AB-208F858DB4E6}"/>
              </a:ext>
            </a:extLst>
          </p:cNvPr>
          <p:cNvSpPr/>
          <p:nvPr/>
        </p:nvSpPr>
        <p:spPr>
          <a:xfrm>
            <a:off x="295275" y="1495425"/>
            <a:ext cx="7381875" cy="406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 synthesize a product, a general approach involves identifying the starting material and desired product, planning a route using known reactions, selecting reagents and conditions, monitoring progress, optimizing conditions if necessary, and characterizing the final product.</a:t>
            </a:r>
          </a:p>
        </p:txBody>
      </p:sp>
      <p:pic>
        <p:nvPicPr>
          <p:cNvPr id="5" name="Graphic 4" descr="Beaker">
            <a:extLst>
              <a:ext uri="{FF2B5EF4-FFF2-40B4-BE49-F238E27FC236}">
                <a16:creationId xmlns:a16="http://schemas.microsoft.com/office/drawing/2014/main" id="{1B2DDEAD-B752-431E-8178-015429102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9975" y="1666875"/>
            <a:ext cx="914400" cy="914400"/>
          </a:xfrm>
          <a:prstGeom prst="rect">
            <a:avLst/>
          </a:prstGeom>
        </p:spPr>
      </p:pic>
      <p:pic>
        <p:nvPicPr>
          <p:cNvPr id="5122" name="Picture 2" descr="chemical synthesis engineer color icon ...">
            <a:extLst>
              <a:ext uri="{FF2B5EF4-FFF2-40B4-BE49-F238E27FC236}">
                <a16:creationId xmlns:a16="http://schemas.microsoft.com/office/drawing/2014/main" id="{2B1A109F-75C2-4F88-AD2B-05D5A1AEB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5813" y="2747963"/>
            <a:ext cx="3014662" cy="21431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69744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802F3F-83A4-4FE0-A419-CED0375D6928}"/>
              </a:ext>
            </a:extLst>
          </p:cNvPr>
          <p:cNvSpPr txBox="1"/>
          <p:nvPr/>
        </p:nvSpPr>
        <p:spPr>
          <a:xfrm>
            <a:off x="4286250" y="495300"/>
            <a:ext cx="2981325" cy="584775"/>
          </a:xfrm>
          <a:prstGeom prst="rect">
            <a:avLst/>
          </a:prstGeom>
          <a:noFill/>
        </p:spPr>
        <p:txBody>
          <a:bodyPr wrap="square" rtlCol="0">
            <a:spAutoFit/>
          </a:bodyPr>
          <a:lstStyle/>
          <a:p>
            <a:r>
              <a:rPr lang="en-US" sz="3200" dirty="0"/>
              <a:t>APPLICATION</a:t>
            </a:r>
          </a:p>
        </p:txBody>
      </p:sp>
      <p:sp>
        <p:nvSpPr>
          <p:cNvPr id="3" name="TextBox 2">
            <a:extLst>
              <a:ext uri="{FF2B5EF4-FFF2-40B4-BE49-F238E27FC236}">
                <a16:creationId xmlns:a16="http://schemas.microsoft.com/office/drawing/2014/main" id="{BCBE41B3-9005-45D2-8F89-0C599BD47524}"/>
              </a:ext>
            </a:extLst>
          </p:cNvPr>
          <p:cNvSpPr txBox="1"/>
          <p:nvPr/>
        </p:nvSpPr>
        <p:spPr>
          <a:xfrm>
            <a:off x="1104900" y="1905000"/>
            <a:ext cx="5010150" cy="1754326"/>
          </a:xfrm>
          <a:prstGeom prst="rect">
            <a:avLst/>
          </a:prstGeom>
          <a:noFill/>
        </p:spPr>
        <p:txBody>
          <a:bodyPr wrap="square" rtlCol="0">
            <a:spAutoFit/>
          </a:bodyPr>
          <a:lstStyle/>
          <a:p>
            <a:r>
              <a:rPr lang="en-US" dirty="0"/>
              <a:t>Compound interest does not only apply to loans and investments. Concepts such as appreciation, depreciation, inflation, population growth and substance decay are examples of practical applications of compound interest.</a:t>
            </a:r>
          </a:p>
        </p:txBody>
      </p:sp>
      <p:pic>
        <p:nvPicPr>
          <p:cNvPr id="6146" name="Picture 2" descr="https://lh7-us.googleusercontent.com/slidesz/AGV_vUdzfAJeO00q0240TYKX5MvFz0Cn60HvfZKjPDdRcy-VmzyB9OwkCJvJPQyGyFfSfp9RU-T89ReNzF7ycZ3Ws--Q-1KscZ8NHtwiDnXn6TZFnC5nubOXZ0wLzOkCxs-6mfc-ILB-ZgWjgSbbv6Y48_SzFK45RO7__JsZTyc1nLNoPHXfGYdog7k=s2048?key=7OZAt_OaFXWpt0kAlbKJHQ">
            <a:extLst>
              <a:ext uri="{FF2B5EF4-FFF2-40B4-BE49-F238E27FC236}">
                <a16:creationId xmlns:a16="http://schemas.microsoft.com/office/drawing/2014/main" id="{49B88867-0478-4D06-88D4-028E0A94C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4" y="4143583"/>
            <a:ext cx="5423123" cy="22191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ldehyde Organic compound Structure ...">
            <a:extLst>
              <a:ext uri="{FF2B5EF4-FFF2-40B4-BE49-F238E27FC236}">
                <a16:creationId xmlns:a16="http://schemas.microsoft.com/office/drawing/2014/main" id="{C4FDDE30-E98C-493E-9F77-BA24C0176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1381125"/>
            <a:ext cx="22288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9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D21E-E013-4671-B233-9AB480069149}"/>
              </a:ext>
            </a:extLst>
          </p:cNvPr>
          <p:cNvSpPr>
            <a:spLocks noGrp="1"/>
          </p:cNvSpPr>
          <p:nvPr>
            <p:ph type="title"/>
          </p:nvPr>
        </p:nvSpPr>
        <p:spPr/>
        <p:txBody>
          <a:bodyPr/>
          <a:lstStyle/>
          <a:p>
            <a:r>
              <a:rPr lang="en-US" dirty="0"/>
              <a:t>CONCLUTION</a:t>
            </a:r>
          </a:p>
        </p:txBody>
      </p:sp>
      <p:sp>
        <p:nvSpPr>
          <p:cNvPr id="3" name="Content Placeholder 2">
            <a:extLst>
              <a:ext uri="{FF2B5EF4-FFF2-40B4-BE49-F238E27FC236}">
                <a16:creationId xmlns:a16="http://schemas.microsoft.com/office/drawing/2014/main" id="{2BF4890A-C57C-4550-A46B-F4CC607E652C}"/>
              </a:ext>
            </a:extLst>
          </p:cNvPr>
          <p:cNvSpPr>
            <a:spLocks noGrp="1"/>
          </p:cNvSpPr>
          <p:nvPr>
            <p:ph idx="1"/>
          </p:nvPr>
        </p:nvSpPr>
        <p:spPr>
          <a:xfrm>
            <a:off x="677334" y="2160590"/>
            <a:ext cx="8596668" cy="1563686"/>
          </a:xfrm>
        </p:spPr>
        <p:txBody>
          <a:bodyPr/>
          <a:lstStyle/>
          <a:p>
            <a:r>
              <a:rPr lang="en-US" dirty="0"/>
              <a:t>DON'T introduce new information. Instead, your conclusion should restate your main points and provide closure. You may also offer suggestions on how your research can be expanded or improved. DO mention the limitations of your study and their implications if not already addressed in the discussion section of the paper.</a:t>
            </a:r>
          </a:p>
        </p:txBody>
      </p:sp>
      <p:sp>
        <p:nvSpPr>
          <p:cNvPr id="4" name="Oval 3">
            <a:extLst>
              <a:ext uri="{FF2B5EF4-FFF2-40B4-BE49-F238E27FC236}">
                <a16:creationId xmlns:a16="http://schemas.microsoft.com/office/drawing/2014/main" id="{AF08F13F-AD44-424C-81D7-155CA05BB530}"/>
              </a:ext>
            </a:extLst>
          </p:cNvPr>
          <p:cNvSpPr/>
          <p:nvPr/>
        </p:nvSpPr>
        <p:spPr>
          <a:xfrm>
            <a:off x="4200525" y="4381500"/>
            <a:ext cx="3305175" cy="203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END</a:t>
            </a:r>
          </a:p>
        </p:txBody>
      </p:sp>
      <p:pic>
        <p:nvPicPr>
          <p:cNvPr id="7172" name="Picture 4" descr="Science Class, Laboratory Fun Experiment Icon and Logo Stock Vector -  Illustration of laboratory, chemistry: 80466021">
            <a:extLst>
              <a:ext uri="{FF2B5EF4-FFF2-40B4-BE49-F238E27FC236}">
                <a16:creationId xmlns:a16="http://schemas.microsoft.com/office/drawing/2014/main" id="{C29E13F5-191C-4210-A783-00BCD7312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841" y="958850"/>
            <a:ext cx="1943099" cy="19430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896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p15:prstTrans prst="curtains"/>
      </p:transition>
    </mc:Choice>
    <mc:Fallback>
      <p:transition spd="slow" advClick="0">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A845A5C-7828-4588-B47C-C47EE37B6FB6}" vid="{1A20E43B-5685-4DBC-BE49-242C5BFCB192}"/>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1DC31B5E-34A9-4C42-B4AC-F0CA3AA49E4F}" vid="{2E533154-7DA5-4D5B-B9D5-EFFB88C30BC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55</TotalTime>
  <Words>261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Calibri</vt:lpstr>
      <vt:lpstr>Calibri Light</vt:lpstr>
      <vt:lpstr>Noto Sans Symbols</vt:lpstr>
      <vt:lpstr>Times New Roman</vt:lpstr>
      <vt:lpstr>Trebuchet MS</vt:lpstr>
      <vt:lpstr>Wingdings</vt:lpstr>
      <vt:lpstr>Wingdings 3</vt:lpstr>
      <vt:lpstr>Theme2</vt:lpstr>
      <vt:lpstr>Facet</vt:lpstr>
      <vt:lpstr>Theme1</vt:lpstr>
      <vt:lpstr>Presentation On</vt:lpstr>
      <vt:lpstr>PowerPoint Presentation</vt:lpstr>
      <vt:lpstr>INTRODUCTION</vt:lpstr>
      <vt:lpstr>PowerPoint Presentation</vt:lpstr>
      <vt:lpstr>PowerPoint Presentation</vt:lpstr>
      <vt:lpstr>PowerPoint Presentation</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dc:title>
  <dc:creator>User</dc:creator>
  <cp:lastModifiedBy>User</cp:lastModifiedBy>
  <cp:revision>8</cp:revision>
  <dcterms:created xsi:type="dcterms:W3CDTF">2024-06-07T11:40:27Z</dcterms:created>
  <dcterms:modified xsi:type="dcterms:W3CDTF">2024-06-07T15:06:45Z</dcterms:modified>
</cp:coreProperties>
</file>