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8" r:id="rId8"/>
    <p:sldId id="263" r:id="rId9"/>
    <p:sldId id="264" r:id="rId10"/>
    <p:sldId id="269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F8712-BAE5-4C31-9E13-335EC31E557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C8CCF1C-87BD-4945-BF89-5475A751C3B7}">
      <dgm:prSet phldrT="[Text]" custT="1"/>
      <dgm:spPr/>
      <dgm:t>
        <a:bodyPr/>
        <a:lstStyle/>
        <a:p>
          <a:r>
            <a:rPr lang="en-US" sz="2000" b="1" dirty="0" smtClean="0"/>
            <a:t>What needs to be implemented </a:t>
          </a:r>
          <a:endParaRPr lang="en-US" sz="2000" b="1" dirty="0"/>
        </a:p>
      </dgm:t>
    </dgm:pt>
    <dgm:pt modelId="{E1D8312D-0E11-43CC-AC8D-E66DBB3A8BA6}" type="parTrans" cxnId="{0C597828-27DC-4140-82B8-DD3E488FF1C4}">
      <dgm:prSet/>
      <dgm:spPr/>
      <dgm:t>
        <a:bodyPr/>
        <a:lstStyle/>
        <a:p>
          <a:endParaRPr lang="en-US"/>
        </a:p>
      </dgm:t>
    </dgm:pt>
    <dgm:pt modelId="{AED8B7C5-80B5-4E30-98AC-9E014450302D}" type="sibTrans" cxnId="{0C597828-27DC-4140-82B8-DD3E488FF1C4}">
      <dgm:prSet/>
      <dgm:spPr/>
      <dgm:t>
        <a:bodyPr/>
        <a:lstStyle/>
        <a:p>
          <a:endParaRPr lang="en-US"/>
        </a:p>
      </dgm:t>
    </dgm:pt>
    <dgm:pt modelId="{9D1452DD-ABF1-4040-A5E7-0F73323783C9}">
      <dgm:prSet phldrT="[Text]" custT="1"/>
      <dgm:spPr/>
      <dgm:t>
        <a:bodyPr/>
        <a:lstStyle/>
        <a:p>
          <a:r>
            <a:rPr lang="en-US" sz="2000" b="1" dirty="0" smtClean="0"/>
            <a:t>Focus on technicity for solution to requirement elicited</a:t>
          </a:r>
          <a:endParaRPr lang="en-US" sz="2000" b="1" dirty="0"/>
        </a:p>
      </dgm:t>
    </dgm:pt>
    <dgm:pt modelId="{8C77F146-FF14-4CE7-B981-6271B5312C44}" type="parTrans" cxnId="{72924255-7156-4DA4-BB29-FFCB8A03B47A}">
      <dgm:prSet/>
      <dgm:spPr/>
      <dgm:t>
        <a:bodyPr/>
        <a:lstStyle/>
        <a:p>
          <a:endParaRPr lang="en-US"/>
        </a:p>
      </dgm:t>
    </dgm:pt>
    <dgm:pt modelId="{D682C3FB-B477-465E-BFD6-85A8336DC7DF}" type="sibTrans" cxnId="{72924255-7156-4DA4-BB29-FFCB8A03B47A}">
      <dgm:prSet/>
      <dgm:spPr/>
      <dgm:t>
        <a:bodyPr/>
        <a:lstStyle/>
        <a:p>
          <a:endParaRPr lang="en-US"/>
        </a:p>
      </dgm:t>
    </dgm:pt>
    <dgm:pt modelId="{CC8A9097-C1B7-4DCA-AC8A-4E65C2C98B8C}">
      <dgm:prSet phldrT="[Text]" custT="1"/>
      <dgm:spPr/>
      <dgm:t>
        <a:bodyPr/>
        <a:lstStyle/>
        <a:p>
          <a:r>
            <a:rPr lang="en-US" sz="2000" b="1" dirty="0" smtClean="0"/>
            <a:t>Induced risk defined forecasts by technical trading and fundamental analysis</a:t>
          </a:r>
          <a:endParaRPr lang="en-US" sz="2000" b="1" dirty="0"/>
        </a:p>
      </dgm:t>
    </dgm:pt>
    <dgm:pt modelId="{B57A3DB1-F67F-434B-B627-118043EE47FD}" type="parTrans" cxnId="{B3A2B990-AECE-4378-8C6E-0A0AABFAE936}">
      <dgm:prSet/>
      <dgm:spPr/>
      <dgm:t>
        <a:bodyPr/>
        <a:lstStyle/>
        <a:p>
          <a:endParaRPr lang="en-US"/>
        </a:p>
      </dgm:t>
    </dgm:pt>
    <dgm:pt modelId="{F7DB9118-0936-45D9-834D-85C2FCE2D917}" type="sibTrans" cxnId="{B3A2B990-AECE-4378-8C6E-0A0AABFAE936}">
      <dgm:prSet/>
      <dgm:spPr/>
      <dgm:t>
        <a:bodyPr/>
        <a:lstStyle/>
        <a:p>
          <a:endParaRPr lang="en-US"/>
        </a:p>
      </dgm:t>
    </dgm:pt>
    <dgm:pt modelId="{FF710D42-BB5A-4090-A3FE-312277CE25E8}" type="pres">
      <dgm:prSet presAssocID="{62FF8712-BAE5-4C31-9E13-335EC31E55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AB078A-1715-45C8-B498-6FEA71224C54}" type="pres">
      <dgm:prSet presAssocID="{DC8CCF1C-87BD-4945-BF89-5475A751C3B7}" presName="parentLin" presStyleCnt="0"/>
      <dgm:spPr/>
    </dgm:pt>
    <dgm:pt modelId="{FCADB337-73F1-4F5C-8E01-14D799746057}" type="pres">
      <dgm:prSet presAssocID="{DC8CCF1C-87BD-4945-BF89-5475A751C3B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1AFB200-25D8-423E-A3E0-A5DFBB7E901D}" type="pres">
      <dgm:prSet presAssocID="{DC8CCF1C-87BD-4945-BF89-5475A751C3B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E6938-9C97-4709-8726-324B976F17C0}" type="pres">
      <dgm:prSet presAssocID="{DC8CCF1C-87BD-4945-BF89-5475A751C3B7}" presName="negativeSpace" presStyleCnt="0"/>
      <dgm:spPr/>
    </dgm:pt>
    <dgm:pt modelId="{2EA38C58-1D08-4FA8-99FB-1E739BB1A31F}" type="pres">
      <dgm:prSet presAssocID="{DC8CCF1C-87BD-4945-BF89-5475A751C3B7}" presName="childText" presStyleLbl="conFgAcc1" presStyleIdx="0" presStyleCnt="3">
        <dgm:presLayoutVars>
          <dgm:bulletEnabled val="1"/>
        </dgm:presLayoutVars>
      </dgm:prSet>
      <dgm:spPr/>
    </dgm:pt>
    <dgm:pt modelId="{E8551F45-2B82-407D-B6D4-86F1F621FFDC}" type="pres">
      <dgm:prSet presAssocID="{AED8B7C5-80B5-4E30-98AC-9E014450302D}" presName="spaceBetweenRectangles" presStyleCnt="0"/>
      <dgm:spPr/>
    </dgm:pt>
    <dgm:pt modelId="{D6F8240A-CC38-4DFF-A2CA-84E4C3531296}" type="pres">
      <dgm:prSet presAssocID="{9D1452DD-ABF1-4040-A5E7-0F73323783C9}" presName="parentLin" presStyleCnt="0"/>
      <dgm:spPr/>
    </dgm:pt>
    <dgm:pt modelId="{D74AD192-DCF7-4B6B-8B9B-07E1EFCA7D81}" type="pres">
      <dgm:prSet presAssocID="{9D1452DD-ABF1-4040-A5E7-0F73323783C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D37D570-226D-479A-8F92-DA262E7028BE}" type="pres">
      <dgm:prSet presAssocID="{9D1452DD-ABF1-4040-A5E7-0F73323783C9}" presName="parentText" presStyleLbl="node1" presStyleIdx="1" presStyleCnt="3" custScaleY="1752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A3228-7B9F-4FC7-AA3B-3089A1A26D05}" type="pres">
      <dgm:prSet presAssocID="{9D1452DD-ABF1-4040-A5E7-0F73323783C9}" presName="negativeSpace" presStyleCnt="0"/>
      <dgm:spPr/>
    </dgm:pt>
    <dgm:pt modelId="{AAEC4852-7705-42B8-B2BF-E5A40F16D1DD}" type="pres">
      <dgm:prSet presAssocID="{9D1452DD-ABF1-4040-A5E7-0F73323783C9}" presName="childText" presStyleLbl="conFgAcc1" presStyleIdx="1" presStyleCnt="3">
        <dgm:presLayoutVars>
          <dgm:bulletEnabled val="1"/>
        </dgm:presLayoutVars>
      </dgm:prSet>
      <dgm:spPr/>
    </dgm:pt>
    <dgm:pt modelId="{11968112-B047-458A-A3C1-4BF8DFB79A02}" type="pres">
      <dgm:prSet presAssocID="{D682C3FB-B477-465E-BFD6-85A8336DC7DF}" presName="spaceBetweenRectangles" presStyleCnt="0"/>
      <dgm:spPr/>
    </dgm:pt>
    <dgm:pt modelId="{A944816B-4E21-4D43-A24E-8A0FF003C489}" type="pres">
      <dgm:prSet presAssocID="{CC8A9097-C1B7-4DCA-AC8A-4E65C2C98B8C}" presName="parentLin" presStyleCnt="0"/>
      <dgm:spPr/>
    </dgm:pt>
    <dgm:pt modelId="{891B7AF8-C041-4184-AFB2-00101FC24C0E}" type="pres">
      <dgm:prSet presAssocID="{CC8A9097-C1B7-4DCA-AC8A-4E65C2C98B8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A22D1E2-E040-402B-A6E0-F572CD52BC33}" type="pres">
      <dgm:prSet presAssocID="{CC8A9097-C1B7-4DCA-AC8A-4E65C2C98B8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5FFB3-C81D-4250-8C30-BCFB320AD0EF}" type="pres">
      <dgm:prSet presAssocID="{CC8A9097-C1B7-4DCA-AC8A-4E65C2C98B8C}" presName="negativeSpace" presStyleCnt="0"/>
      <dgm:spPr/>
    </dgm:pt>
    <dgm:pt modelId="{77BB6C1B-E3AC-4DD1-9847-50C80818318A}" type="pres">
      <dgm:prSet presAssocID="{CC8A9097-C1B7-4DCA-AC8A-4E65C2C98B8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0B0756-D4B4-4F9A-B1D7-FB74F0665F69}" type="presOf" srcId="{DC8CCF1C-87BD-4945-BF89-5475A751C3B7}" destId="{FCADB337-73F1-4F5C-8E01-14D799746057}" srcOrd="0" destOrd="0" presId="urn:microsoft.com/office/officeart/2005/8/layout/list1"/>
    <dgm:cxn modelId="{C7271B7C-A051-40FE-B36D-27A38D03C78C}" type="presOf" srcId="{CC8A9097-C1B7-4DCA-AC8A-4E65C2C98B8C}" destId="{891B7AF8-C041-4184-AFB2-00101FC24C0E}" srcOrd="0" destOrd="0" presId="urn:microsoft.com/office/officeart/2005/8/layout/list1"/>
    <dgm:cxn modelId="{05BFDFCE-2D79-465A-9285-CB4F6EBE3C4B}" type="presOf" srcId="{DC8CCF1C-87BD-4945-BF89-5475A751C3B7}" destId="{A1AFB200-25D8-423E-A3E0-A5DFBB7E901D}" srcOrd="1" destOrd="0" presId="urn:microsoft.com/office/officeart/2005/8/layout/list1"/>
    <dgm:cxn modelId="{72924255-7156-4DA4-BB29-FFCB8A03B47A}" srcId="{62FF8712-BAE5-4C31-9E13-335EC31E5572}" destId="{9D1452DD-ABF1-4040-A5E7-0F73323783C9}" srcOrd="1" destOrd="0" parTransId="{8C77F146-FF14-4CE7-B981-6271B5312C44}" sibTransId="{D682C3FB-B477-465E-BFD6-85A8336DC7DF}"/>
    <dgm:cxn modelId="{0C597828-27DC-4140-82B8-DD3E488FF1C4}" srcId="{62FF8712-BAE5-4C31-9E13-335EC31E5572}" destId="{DC8CCF1C-87BD-4945-BF89-5475A751C3B7}" srcOrd="0" destOrd="0" parTransId="{E1D8312D-0E11-43CC-AC8D-E66DBB3A8BA6}" sibTransId="{AED8B7C5-80B5-4E30-98AC-9E014450302D}"/>
    <dgm:cxn modelId="{B3A2B990-AECE-4378-8C6E-0A0AABFAE936}" srcId="{62FF8712-BAE5-4C31-9E13-335EC31E5572}" destId="{CC8A9097-C1B7-4DCA-AC8A-4E65C2C98B8C}" srcOrd="2" destOrd="0" parTransId="{B57A3DB1-F67F-434B-B627-118043EE47FD}" sibTransId="{F7DB9118-0936-45D9-834D-85C2FCE2D917}"/>
    <dgm:cxn modelId="{59C42AA4-0CEF-455D-A2C8-662112171FD3}" type="presOf" srcId="{CC8A9097-C1B7-4DCA-AC8A-4E65C2C98B8C}" destId="{FA22D1E2-E040-402B-A6E0-F572CD52BC33}" srcOrd="1" destOrd="0" presId="urn:microsoft.com/office/officeart/2005/8/layout/list1"/>
    <dgm:cxn modelId="{104D1ED0-859C-4B8D-A00C-F0923202391A}" type="presOf" srcId="{62FF8712-BAE5-4C31-9E13-335EC31E5572}" destId="{FF710D42-BB5A-4090-A3FE-312277CE25E8}" srcOrd="0" destOrd="0" presId="urn:microsoft.com/office/officeart/2005/8/layout/list1"/>
    <dgm:cxn modelId="{3F7E1272-E36C-4D97-91FE-20E2154DEF0A}" type="presOf" srcId="{9D1452DD-ABF1-4040-A5E7-0F73323783C9}" destId="{D74AD192-DCF7-4B6B-8B9B-07E1EFCA7D81}" srcOrd="0" destOrd="0" presId="urn:microsoft.com/office/officeart/2005/8/layout/list1"/>
    <dgm:cxn modelId="{9012BB47-36FB-4BA0-816F-902EE744BED4}" type="presOf" srcId="{9D1452DD-ABF1-4040-A5E7-0F73323783C9}" destId="{0D37D570-226D-479A-8F92-DA262E7028BE}" srcOrd="1" destOrd="0" presId="urn:microsoft.com/office/officeart/2005/8/layout/list1"/>
    <dgm:cxn modelId="{591BA844-F3F6-4362-93D9-EF1D16E7EFD4}" type="presParOf" srcId="{FF710D42-BB5A-4090-A3FE-312277CE25E8}" destId="{8AAB078A-1715-45C8-B498-6FEA71224C54}" srcOrd="0" destOrd="0" presId="urn:microsoft.com/office/officeart/2005/8/layout/list1"/>
    <dgm:cxn modelId="{205FEC7B-0DBD-4B97-85BC-34571F979205}" type="presParOf" srcId="{8AAB078A-1715-45C8-B498-6FEA71224C54}" destId="{FCADB337-73F1-4F5C-8E01-14D799746057}" srcOrd="0" destOrd="0" presId="urn:microsoft.com/office/officeart/2005/8/layout/list1"/>
    <dgm:cxn modelId="{2B9ACE66-C8A2-42A5-A635-789D5A3A018E}" type="presParOf" srcId="{8AAB078A-1715-45C8-B498-6FEA71224C54}" destId="{A1AFB200-25D8-423E-A3E0-A5DFBB7E901D}" srcOrd="1" destOrd="0" presId="urn:microsoft.com/office/officeart/2005/8/layout/list1"/>
    <dgm:cxn modelId="{1E69DBC8-10DE-4FA8-AA29-8DB0795FCE08}" type="presParOf" srcId="{FF710D42-BB5A-4090-A3FE-312277CE25E8}" destId="{AD1E6938-9C97-4709-8726-324B976F17C0}" srcOrd="1" destOrd="0" presId="urn:microsoft.com/office/officeart/2005/8/layout/list1"/>
    <dgm:cxn modelId="{DF928F92-0CCE-4A72-AAD3-F28C2CAEC3B2}" type="presParOf" srcId="{FF710D42-BB5A-4090-A3FE-312277CE25E8}" destId="{2EA38C58-1D08-4FA8-99FB-1E739BB1A31F}" srcOrd="2" destOrd="0" presId="urn:microsoft.com/office/officeart/2005/8/layout/list1"/>
    <dgm:cxn modelId="{4069D1B8-BC3C-4F54-AA65-CFAB51CB016B}" type="presParOf" srcId="{FF710D42-BB5A-4090-A3FE-312277CE25E8}" destId="{E8551F45-2B82-407D-B6D4-86F1F621FFDC}" srcOrd="3" destOrd="0" presId="urn:microsoft.com/office/officeart/2005/8/layout/list1"/>
    <dgm:cxn modelId="{AB02FCA8-D62A-4BFB-9C06-2E2C8B81AA57}" type="presParOf" srcId="{FF710D42-BB5A-4090-A3FE-312277CE25E8}" destId="{D6F8240A-CC38-4DFF-A2CA-84E4C3531296}" srcOrd="4" destOrd="0" presId="urn:microsoft.com/office/officeart/2005/8/layout/list1"/>
    <dgm:cxn modelId="{B5B88371-EA79-46D2-850D-62E832903B4B}" type="presParOf" srcId="{D6F8240A-CC38-4DFF-A2CA-84E4C3531296}" destId="{D74AD192-DCF7-4B6B-8B9B-07E1EFCA7D81}" srcOrd="0" destOrd="0" presId="urn:microsoft.com/office/officeart/2005/8/layout/list1"/>
    <dgm:cxn modelId="{0125AFCE-E6A3-41F5-A1FB-7FBE07B3C297}" type="presParOf" srcId="{D6F8240A-CC38-4DFF-A2CA-84E4C3531296}" destId="{0D37D570-226D-479A-8F92-DA262E7028BE}" srcOrd="1" destOrd="0" presId="urn:microsoft.com/office/officeart/2005/8/layout/list1"/>
    <dgm:cxn modelId="{D02E3FB7-D0ED-4AA7-99A0-655FB91357C0}" type="presParOf" srcId="{FF710D42-BB5A-4090-A3FE-312277CE25E8}" destId="{09CA3228-7B9F-4FC7-AA3B-3089A1A26D05}" srcOrd="5" destOrd="0" presId="urn:microsoft.com/office/officeart/2005/8/layout/list1"/>
    <dgm:cxn modelId="{A468DC44-AD98-450D-8A43-F4618E377906}" type="presParOf" srcId="{FF710D42-BB5A-4090-A3FE-312277CE25E8}" destId="{AAEC4852-7705-42B8-B2BF-E5A40F16D1DD}" srcOrd="6" destOrd="0" presId="urn:microsoft.com/office/officeart/2005/8/layout/list1"/>
    <dgm:cxn modelId="{108DDEEB-3FE6-474F-95B6-5992A8A53DB1}" type="presParOf" srcId="{FF710D42-BB5A-4090-A3FE-312277CE25E8}" destId="{11968112-B047-458A-A3C1-4BF8DFB79A02}" srcOrd="7" destOrd="0" presId="urn:microsoft.com/office/officeart/2005/8/layout/list1"/>
    <dgm:cxn modelId="{9F569A0F-6598-4C75-A06B-8817992C2706}" type="presParOf" srcId="{FF710D42-BB5A-4090-A3FE-312277CE25E8}" destId="{A944816B-4E21-4D43-A24E-8A0FF003C489}" srcOrd="8" destOrd="0" presId="urn:microsoft.com/office/officeart/2005/8/layout/list1"/>
    <dgm:cxn modelId="{1431EBB8-BEB0-46DD-A154-14532733CD2E}" type="presParOf" srcId="{A944816B-4E21-4D43-A24E-8A0FF003C489}" destId="{891B7AF8-C041-4184-AFB2-00101FC24C0E}" srcOrd="0" destOrd="0" presId="urn:microsoft.com/office/officeart/2005/8/layout/list1"/>
    <dgm:cxn modelId="{78BB26E8-1EF2-4941-BD54-D10815E3A3D5}" type="presParOf" srcId="{A944816B-4E21-4D43-A24E-8A0FF003C489}" destId="{FA22D1E2-E040-402B-A6E0-F572CD52BC33}" srcOrd="1" destOrd="0" presId="urn:microsoft.com/office/officeart/2005/8/layout/list1"/>
    <dgm:cxn modelId="{0B2865A7-9F29-4BDA-9696-043CB4AF6F0F}" type="presParOf" srcId="{FF710D42-BB5A-4090-A3FE-312277CE25E8}" destId="{B2E5FFB3-C81D-4250-8C30-BCFB320AD0EF}" srcOrd="9" destOrd="0" presId="urn:microsoft.com/office/officeart/2005/8/layout/list1"/>
    <dgm:cxn modelId="{6B54EBEB-83F5-4A4A-AAFD-04A608FFAD7C}" type="presParOf" srcId="{FF710D42-BB5A-4090-A3FE-312277CE25E8}" destId="{77BB6C1B-E3AC-4DD1-9847-50C8081831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FD3F2-9726-4422-9C1B-6FFAE3C372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58DB2-A54F-42A7-AB10-98A38AC50896}">
      <dgm:prSet phldrT="[Text]"/>
      <dgm:spPr/>
      <dgm:t>
        <a:bodyPr/>
        <a:lstStyle/>
        <a:p>
          <a:r>
            <a:rPr lang="en-US" dirty="0" smtClean="0"/>
            <a:t>Identifying current work</a:t>
          </a:r>
          <a:endParaRPr lang="en-US" dirty="0"/>
        </a:p>
      </dgm:t>
    </dgm:pt>
    <dgm:pt modelId="{276AB49D-79BE-4C83-AFD1-4D2C097889D9}" type="parTrans" cxnId="{4FA0AF9E-BC43-4844-9C42-F021E881A23F}">
      <dgm:prSet/>
      <dgm:spPr/>
      <dgm:t>
        <a:bodyPr/>
        <a:lstStyle/>
        <a:p>
          <a:endParaRPr lang="en-US"/>
        </a:p>
      </dgm:t>
    </dgm:pt>
    <dgm:pt modelId="{92C3D625-923B-462B-A5B6-7B096395289C}" type="sibTrans" cxnId="{4FA0AF9E-BC43-4844-9C42-F021E881A23F}">
      <dgm:prSet/>
      <dgm:spPr/>
      <dgm:t>
        <a:bodyPr/>
        <a:lstStyle/>
        <a:p>
          <a:endParaRPr lang="en-US"/>
        </a:p>
      </dgm:t>
    </dgm:pt>
    <dgm:pt modelId="{001EF0D9-ACB8-488D-8D8B-6474609AB894}">
      <dgm:prSet phldrT="[Text]"/>
      <dgm:spPr/>
      <dgm:t>
        <a:bodyPr/>
        <a:lstStyle/>
        <a:p>
          <a:r>
            <a:rPr lang="en-US" dirty="0" smtClean="0"/>
            <a:t>website</a:t>
          </a:r>
          <a:endParaRPr lang="en-US" dirty="0"/>
        </a:p>
      </dgm:t>
    </dgm:pt>
    <dgm:pt modelId="{392FC11B-58DE-4085-B4FF-14219D864BBD}" type="parTrans" cxnId="{9EBFCA0B-E06F-4715-9D8F-F25304BF9189}">
      <dgm:prSet/>
      <dgm:spPr/>
      <dgm:t>
        <a:bodyPr/>
        <a:lstStyle/>
        <a:p>
          <a:endParaRPr lang="en-US"/>
        </a:p>
      </dgm:t>
    </dgm:pt>
    <dgm:pt modelId="{B8375A44-12E8-4D19-A0B1-A9216C023610}" type="sibTrans" cxnId="{9EBFCA0B-E06F-4715-9D8F-F25304BF9189}">
      <dgm:prSet/>
      <dgm:spPr/>
      <dgm:t>
        <a:bodyPr/>
        <a:lstStyle/>
        <a:p>
          <a:endParaRPr lang="en-US"/>
        </a:p>
      </dgm:t>
    </dgm:pt>
    <dgm:pt modelId="{7C16660A-D90E-408E-9590-AAE9F97F18EB}">
      <dgm:prSet phldrT="[Text]"/>
      <dgm:spPr/>
      <dgm:t>
        <a:bodyPr/>
        <a:lstStyle/>
        <a:p>
          <a:r>
            <a:rPr lang="en-US" dirty="0" smtClean="0"/>
            <a:t>Project management application</a:t>
          </a:r>
          <a:endParaRPr lang="en-US" dirty="0"/>
        </a:p>
      </dgm:t>
    </dgm:pt>
    <dgm:pt modelId="{A61196CA-43E4-4595-9599-DCAB2ABFF7DD}" type="parTrans" cxnId="{B473EEBD-F265-44F5-8C5F-53955993ECB2}">
      <dgm:prSet/>
      <dgm:spPr/>
      <dgm:t>
        <a:bodyPr/>
        <a:lstStyle/>
        <a:p>
          <a:endParaRPr lang="en-US"/>
        </a:p>
      </dgm:t>
    </dgm:pt>
    <dgm:pt modelId="{69FC3398-3B76-43A1-8998-81395274BF07}" type="sibTrans" cxnId="{B473EEBD-F265-44F5-8C5F-53955993ECB2}">
      <dgm:prSet/>
      <dgm:spPr/>
      <dgm:t>
        <a:bodyPr/>
        <a:lstStyle/>
        <a:p>
          <a:endParaRPr lang="en-US"/>
        </a:p>
      </dgm:t>
    </dgm:pt>
    <dgm:pt modelId="{01383996-1988-4D02-BD57-C4288DEB8EBF}">
      <dgm:prSet phldrT="[Text]"/>
      <dgm:spPr/>
      <dgm:t>
        <a:bodyPr/>
        <a:lstStyle/>
        <a:p>
          <a:r>
            <a:rPr lang="en-US" dirty="0" smtClean="0"/>
            <a:t>New possible outcome</a:t>
          </a:r>
          <a:endParaRPr lang="en-US" dirty="0"/>
        </a:p>
      </dgm:t>
    </dgm:pt>
    <dgm:pt modelId="{8517D8CA-19AE-4033-8D52-62ED5199EFF7}" type="parTrans" cxnId="{8FC5B744-8717-4AFC-8F6F-648C47E1E7BC}">
      <dgm:prSet/>
      <dgm:spPr/>
      <dgm:t>
        <a:bodyPr/>
        <a:lstStyle/>
        <a:p>
          <a:endParaRPr lang="en-US"/>
        </a:p>
      </dgm:t>
    </dgm:pt>
    <dgm:pt modelId="{B187A8B5-A7C8-4BEA-9943-41BBC6750516}" type="sibTrans" cxnId="{8FC5B744-8717-4AFC-8F6F-648C47E1E7BC}">
      <dgm:prSet/>
      <dgm:spPr/>
      <dgm:t>
        <a:bodyPr/>
        <a:lstStyle/>
        <a:p>
          <a:endParaRPr lang="en-US"/>
        </a:p>
      </dgm:t>
    </dgm:pt>
    <dgm:pt modelId="{C524B108-8B08-4737-B10D-4A6124B78B6F}">
      <dgm:prSet phldrT="[Text]"/>
      <dgm:spPr/>
      <dgm:t>
        <a:bodyPr/>
        <a:lstStyle/>
        <a:p>
          <a:r>
            <a:rPr lang="en-US" dirty="0" smtClean="0"/>
            <a:t>Increase productivity</a:t>
          </a:r>
          <a:endParaRPr lang="en-US" dirty="0"/>
        </a:p>
      </dgm:t>
    </dgm:pt>
    <dgm:pt modelId="{B01BAFE1-744C-4EF6-B090-5E95E4B895EE}" type="parTrans" cxnId="{086085B0-EBEE-4ED8-9118-EDB0D89DDEB1}">
      <dgm:prSet/>
      <dgm:spPr/>
      <dgm:t>
        <a:bodyPr/>
        <a:lstStyle/>
        <a:p>
          <a:endParaRPr lang="en-US"/>
        </a:p>
      </dgm:t>
    </dgm:pt>
    <dgm:pt modelId="{209E02D4-91DE-4C7F-A704-C1B41F0CC0A7}" type="sibTrans" cxnId="{086085B0-EBEE-4ED8-9118-EDB0D89DDEB1}">
      <dgm:prSet/>
      <dgm:spPr/>
      <dgm:t>
        <a:bodyPr/>
        <a:lstStyle/>
        <a:p>
          <a:endParaRPr lang="en-US"/>
        </a:p>
      </dgm:t>
    </dgm:pt>
    <dgm:pt modelId="{D69E9894-4F06-40C2-B970-5C712AB7A1A6}">
      <dgm:prSet phldrT="[Text]"/>
      <dgm:spPr/>
      <dgm:t>
        <a:bodyPr/>
        <a:lstStyle/>
        <a:p>
          <a:r>
            <a:rPr lang="en-US" dirty="0" smtClean="0"/>
            <a:t>Manage data</a:t>
          </a:r>
          <a:endParaRPr lang="en-US" dirty="0"/>
        </a:p>
      </dgm:t>
    </dgm:pt>
    <dgm:pt modelId="{D0FF6653-96D1-4B1C-9642-665A619B0BBD}" type="parTrans" cxnId="{6064B5E0-43D8-4E31-A9D5-F28B2D3C130A}">
      <dgm:prSet/>
      <dgm:spPr/>
      <dgm:t>
        <a:bodyPr/>
        <a:lstStyle/>
        <a:p>
          <a:endParaRPr lang="en-US"/>
        </a:p>
      </dgm:t>
    </dgm:pt>
    <dgm:pt modelId="{B424DDFC-42ED-4475-AB79-F137117530EC}" type="sibTrans" cxnId="{6064B5E0-43D8-4E31-A9D5-F28B2D3C130A}">
      <dgm:prSet/>
      <dgm:spPr/>
      <dgm:t>
        <a:bodyPr/>
        <a:lstStyle/>
        <a:p>
          <a:endParaRPr lang="en-US"/>
        </a:p>
      </dgm:t>
    </dgm:pt>
    <dgm:pt modelId="{3D21BD53-9EB3-4C62-8D38-E13488177643}">
      <dgm:prSet phldrT="[Text]"/>
      <dgm:spPr/>
      <dgm:t>
        <a:bodyPr/>
        <a:lstStyle/>
        <a:p>
          <a:r>
            <a:rPr lang="en-US" dirty="0" smtClean="0"/>
            <a:t>Latest tech offers</a:t>
          </a:r>
          <a:endParaRPr lang="en-US" dirty="0"/>
        </a:p>
      </dgm:t>
    </dgm:pt>
    <dgm:pt modelId="{D1A2788B-EEB3-4C2E-81D9-7253E3FA3A1F}" type="parTrans" cxnId="{C93CE2A8-D62C-4A9F-B917-932932DA10F5}">
      <dgm:prSet/>
      <dgm:spPr/>
      <dgm:t>
        <a:bodyPr/>
        <a:lstStyle/>
        <a:p>
          <a:endParaRPr lang="en-US"/>
        </a:p>
      </dgm:t>
    </dgm:pt>
    <dgm:pt modelId="{822E53A1-20AF-4DCD-962D-ACA23CCE3193}" type="sibTrans" cxnId="{C93CE2A8-D62C-4A9F-B917-932932DA10F5}">
      <dgm:prSet/>
      <dgm:spPr/>
      <dgm:t>
        <a:bodyPr/>
        <a:lstStyle/>
        <a:p>
          <a:endParaRPr lang="en-US"/>
        </a:p>
      </dgm:t>
    </dgm:pt>
    <dgm:pt modelId="{7252CF1B-EB14-46CA-8438-2F4408539A39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2674342F-EF06-4B96-8D27-E13DDCED19B5}" type="parTrans" cxnId="{C59734D6-CA72-4DD3-BE88-8E3DDE9BF114}">
      <dgm:prSet/>
      <dgm:spPr/>
      <dgm:t>
        <a:bodyPr/>
        <a:lstStyle/>
        <a:p>
          <a:endParaRPr lang="en-US"/>
        </a:p>
      </dgm:t>
    </dgm:pt>
    <dgm:pt modelId="{68762802-3ED4-4954-B77A-CA948587EF74}" type="sibTrans" cxnId="{C59734D6-CA72-4DD3-BE88-8E3DDE9BF114}">
      <dgm:prSet/>
      <dgm:spPr/>
      <dgm:t>
        <a:bodyPr/>
        <a:lstStyle/>
        <a:p>
          <a:endParaRPr lang="en-US"/>
        </a:p>
      </dgm:t>
    </dgm:pt>
    <dgm:pt modelId="{9E3C2984-F474-45E6-9888-774C47AAE8CD}">
      <dgm:prSet phldrT="[Text]"/>
      <dgm:spPr/>
      <dgm:t>
        <a:bodyPr/>
        <a:lstStyle/>
        <a:p>
          <a:r>
            <a:rPr lang="en-US" dirty="0" smtClean="0"/>
            <a:t>Remove communication gap</a:t>
          </a:r>
          <a:endParaRPr lang="en-US" dirty="0"/>
        </a:p>
      </dgm:t>
    </dgm:pt>
    <dgm:pt modelId="{4998D1F1-71B0-4FCC-BC5F-F6D1FF83DEB6}" type="parTrans" cxnId="{F8BCA2C1-8702-4DF9-B80A-C6C5D495530E}">
      <dgm:prSet/>
      <dgm:spPr/>
      <dgm:t>
        <a:bodyPr/>
        <a:lstStyle/>
        <a:p>
          <a:endParaRPr lang="en-US"/>
        </a:p>
      </dgm:t>
    </dgm:pt>
    <dgm:pt modelId="{9B88A626-46CB-43B4-BFB3-BF94A1FF0974}" type="sibTrans" cxnId="{F8BCA2C1-8702-4DF9-B80A-C6C5D495530E}">
      <dgm:prSet/>
      <dgm:spPr/>
      <dgm:t>
        <a:bodyPr/>
        <a:lstStyle/>
        <a:p>
          <a:endParaRPr lang="en-US"/>
        </a:p>
      </dgm:t>
    </dgm:pt>
    <dgm:pt modelId="{AFEED0AA-40E4-4598-B462-E015A6CDFE2B}">
      <dgm:prSet phldrT="[Text]"/>
      <dgm:spPr/>
      <dgm:t>
        <a:bodyPr/>
        <a:lstStyle/>
        <a:p>
          <a:endParaRPr lang="en-US" dirty="0"/>
        </a:p>
      </dgm:t>
    </dgm:pt>
    <dgm:pt modelId="{F4544D04-DB25-4868-AE3C-C6F2038B5B97}" type="parTrans" cxnId="{4022377D-A3A1-485D-83B3-6923FD9C9311}">
      <dgm:prSet/>
      <dgm:spPr/>
      <dgm:t>
        <a:bodyPr/>
        <a:lstStyle/>
        <a:p>
          <a:endParaRPr lang="en-US"/>
        </a:p>
      </dgm:t>
    </dgm:pt>
    <dgm:pt modelId="{7D82924F-F9F7-4960-9F78-142A077D2EE6}" type="sibTrans" cxnId="{4022377D-A3A1-485D-83B3-6923FD9C9311}">
      <dgm:prSet/>
      <dgm:spPr/>
      <dgm:t>
        <a:bodyPr/>
        <a:lstStyle/>
        <a:p>
          <a:endParaRPr lang="en-US"/>
        </a:p>
      </dgm:t>
    </dgm:pt>
    <dgm:pt modelId="{48AE503E-D7C5-446A-BEB2-19BBDA31DF01}">
      <dgm:prSet phldrT="[Text]"/>
      <dgm:spPr/>
      <dgm:t>
        <a:bodyPr/>
        <a:lstStyle/>
        <a:p>
          <a:r>
            <a:rPr lang="en-US" dirty="0" smtClean="0"/>
            <a:t>Digital Footprint</a:t>
          </a:r>
          <a:endParaRPr lang="en-US" dirty="0"/>
        </a:p>
      </dgm:t>
    </dgm:pt>
    <dgm:pt modelId="{E19BC4BF-C0A3-46D8-8F41-406900A4D551}" type="parTrans" cxnId="{0CA5758F-973A-4FE4-A605-C281223FD2FD}">
      <dgm:prSet/>
      <dgm:spPr/>
      <dgm:t>
        <a:bodyPr/>
        <a:lstStyle/>
        <a:p>
          <a:endParaRPr lang="en-US"/>
        </a:p>
      </dgm:t>
    </dgm:pt>
    <dgm:pt modelId="{F9454A78-704E-406F-B767-2AF3790E3DA7}" type="sibTrans" cxnId="{0CA5758F-973A-4FE4-A605-C281223FD2FD}">
      <dgm:prSet/>
      <dgm:spPr/>
      <dgm:t>
        <a:bodyPr/>
        <a:lstStyle/>
        <a:p>
          <a:endParaRPr lang="en-US"/>
        </a:p>
      </dgm:t>
    </dgm:pt>
    <dgm:pt modelId="{0AC35E53-8DAC-4D5C-9D23-D0C79A7AC942}">
      <dgm:prSet phldrT="[Text]"/>
      <dgm:spPr/>
      <dgm:t>
        <a:bodyPr/>
        <a:lstStyle/>
        <a:p>
          <a:r>
            <a:rPr lang="en-US" dirty="0" smtClean="0"/>
            <a:t>Customer experience Analytics</a:t>
          </a:r>
          <a:endParaRPr lang="en-US" dirty="0"/>
        </a:p>
      </dgm:t>
    </dgm:pt>
    <dgm:pt modelId="{0514733E-129D-49CA-9B11-E6992F3EB7ED}" type="parTrans" cxnId="{4FEA133C-586B-4BC0-AE0C-21A559266F81}">
      <dgm:prSet/>
      <dgm:spPr/>
      <dgm:t>
        <a:bodyPr/>
        <a:lstStyle/>
        <a:p>
          <a:endParaRPr lang="en-US"/>
        </a:p>
      </dgm:t>
    </dgm:pt>
    <dgm:pt modelId="{33B361EA-C3E0-4B60-9AD6-9E8227638351}" type="sibTrans" cxnId="{4FEA133C-586B-4BC0-AE0C-21A559266F81}">
      <dgm:prSet/>
      <dgm:spPr/>
      <dgm:t>
        <a:bodyPr/>
        <a:lstStyle/>
        <a:p>
          <a:endParaRPr lang="en-US"/>
        </a:p>
      </dgm:t>
    </dgm:pt>
    <dgm:pt modelId="{583ADC48-95CC-4117-ABD3-8E007F80BB9C}" type="pres">
      <dgm:prSet presAssocID="{8B4FD3F2-9726-4422-9C1B-6FFAE3C372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181576-DF50-43D1-8C8A-8A32C0AA35F6}" type="pres">
      <dgm:prSet presAssocID="{62958DB2-A54F-42A7-AB10-98A38AC50896}" presName="composite" presStyleCnt="0"/>
      <dgm:spPr/>
    </dgm:pt>
    <dgm:pt modelId="{B8031CEC-5DED-4434-BC3E-999E4FE28D4F}" type="pres">
      <dgm:prSet presAssocID="{62958DB2-A54F-42A7-AB10-98A38AC50896}" presName="parTx" presStyleLbl="alignNode1" presStyleIdx="0" presStyleCnt="3" custLinFactY="-29358" custLinFactNeighborX="-49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1C6DB-C39E-4DD0-B4AD-2BD9CE75B051}" type="pres">
      <dgm:prSet presAssocID="{62958DB2-A54F-42A7-AB10-98A38AC50896}" presName="desTx" presStyleLbl="alignAccFollowNode1" presStyleIdx="0" presStyleCnt="3" custScaleY="100000" custLinFactNeighborX="-1207" custLinFactNeighborY="-8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4F1D77-C514-4E2C-AC81-22FBEEBB5235}" type="pres">
      <dgm:prSet presAssocID="{92C3D625-923B-462B-A5B6-7B096395289C}" presName="space" presStyleCnt="0"/>
      <dgm:spPr/>
    </dgm:pt>
    <dgm:pt modelId="{45F324ED-5989-48FF-8CAB-56209C0FE206}" type="pres">
      <dgm:prSet presAssocID="{01383996-1988-4D02-BD57-C4288DEB8EBF}" presName="composite" presStyleCnt="0"/>
      <dgm:spPr/>
    </dgm:pt>
    <dgm:pt modelId="{3DD792F4-C60F-4BB9-96B6-F854CF1284B6}" type="pres">
      <dgm:prSet presAssocID="{01383996-1988-4D02-BD57-C4288DEB8EBF}" presName="parTx" presStyleLbl="alignNode1" presStyleIdx="1" presStyleCnt="3" custLinFactNeighborX="-8196" custLinFactNeighborY="-325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13EF9-ED6F-4C4D-97B7-43AD724F6401}" type="pres">
      <dgm:prSet presAssocID="{01383996-1988-4D02-BD57-C4288DEB8EBF}" presName="desTx" presStyleLbl="alignAccFollowNode1" presStyleIdx="1" presStyleCnt="3" custLinFactNeighborX="-7840" custLinFactNeighborY="-73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D97E6-E461-471D-AFD7-31CC1C867F80}" type="pres">
      <dgm:prSet presAssocID="{B187A8B5-A7C8-4BEA-9943-41BBC6750516}" presName="space" presStyleCnt="0"/>
      <dgm:spPr/>
    </dgm:pt>
    <dgm:pt modelId="{CDA6FD53-7224-49ED-A142-266ABBAFC69D}" type="pres">
      <dgm:prSet presAssocID="{3D21BD53-9EB3-4C62-8D38-E13488177643}" presName="composite" presStyleCnt="0"/>
      <dgm:spPr/>
    </dgm:pt>
    <dgm:pt modelId="{3356DAEE-E892-463A-87FA-51BD8A1475BF}" type="pres">
      <dgm:prSet presAssocID="{3D21BD53-9EB3-4C62-8D38-E13488177643}" presName="parTx" presStyleLbl="alignNode1" presStyleIdx="2" presStyleCnt="3" custLinFactNeighborX="-16749" custLinFactNeighborY="-215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5D554-DCE9-46E1-AC84-4064B315C697}" type="pres">
      <dgm:prSet presAssocID="{3D21BD53-9EB3-4C62-8D38-E13488177643}" presName="desTx" presStyleLbl="alignAccFollowNode1" presStyleIdx="2" presStyleCnt="3" custLinFactNeighborX="-16327" custLinFactNeighborY="-6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68B26-7F89-4A02-85B8-B922576D4184}" type="presOf" srcId="{D69E9894-4F06-40C2-B970-5C712AB7A1A6}" destId="{A7913EF9-ED6F-4C4D-97B7-43AD724F6401}" srcOrd="0" destOrd="1" presId="urn:microsoft.com/office/officeart/2005/8/layout/hList1"/>
    <dgm:cxn modelId="{D8749360-50C4-4677-A4D5-D9866699496D}" type="presOf" srcId="{8B4FD3F2-9726-4422-9C1B-6FFAE3C372A7}" destId="{583ADC48-95CC-4117-ABD3-8E007F80BB9C}" srcOrd="0" destOrd="0" presId="urn:microsoft.com/office/officeart/2005/8/layout/hList1"/>
    <dgm:cxn modelId="{0CA5758F-973A-4FE4-A605-C281223FD2FD}" srcId="{3D21BD53-9EB3-4C62-8D38-E13488177643}" destId="{48AE503E-D7C5-446A-BEB2-19BBDA31DF01}" srcOrd="1" destOrd="0" parTransId="{E19BC4BF-C0A3-46D8-8F41-406900A4D551}" sibTransId="{F9454A78-704E-406F-B767-2AF3790E3DA7}"/>
    <dgm:cxn modelId="{135AE454-EB74-47C1-8909-A92BD65D759C}" type="presOf" srcId="{AFEED0AA-40E4-4598-B462-E015A6CDFE2B}" destId="{A7913EF9-ED6F-4C4D-97B7-43AD724F6401}" srcOrd="0" destOrd="3" presId="urn:microsoft.com/office/officeart/2005/8/layout/hList1"/>
    <dgm:cxn modelId="{D51121A3-6A3A-4F31-A4D3-7C7797FB48EF}" type="presOf" srcId="{01383996-1988-4D02-BD57-C4288DEB8EBF}" destId="{3DD792F4-C60F-4BB9-96B6-F854CF1284B6}" srcOrd="0" destOrd="0" presId="urn:microsoft.com/office/officeart/2005/8/layout/hList1"/>
    <dgm:cxn modelId="{9EBFCA0B-E06F-4715-9D8F-F25304BF9189}" srcId="{62958DB2-A54F-42A7-AB10-98A38AC50896}" destId="{001EF0D9-ACB8-488D-8D8B-6474609AB894}" srcOrd="0" destOrd="0" parTransId="{392FC11B-58DE-4085-B4FF-14219D864BBD}" sibTransId="{B8375A44-12E8-4D19-A0B1-A9216C023610}"/>
    <dgm:cxn modelId="{6064B5E0-43D8-4E31-A9D5-F28B2D3C130A}" srcId="{01383996-1988-4D02-BD57-C4288DEB8EBF}" destId="{D69E9894-4F06-40C2-B970-5C712AB7A1A6}" srcOrd="1" destOrd="0" parTransId="{D0FF6653-96D1-4B1C-9642-665A619B0BBD}" sibTransId="{B424DDFC-42ED-4475-AB79-F137117530EC}"/>
    <dgm:cxn modelId="{F8BCA2C1-8702-4DF9-B80A-C6C5D495530E}" srcId="{01383996-1988-4D02-BD57-C4288DEB8EBF}" destId="{9E3C2984-F474-45E6-9888-774C47AAE8CD}" srcOrd="2" destOrd="0" parTransId="{4998D1F1-71B0-4FCC-BC5F-F6D1FF83DEB6}" sibTransId="{9B88A626-46CB-43B4-BFB3-BF94A1FF0974}"/>
    <dgm:cxn modelId="{92739F5E-D09E-48A8-B02A-EF08E24D378A}" type="presOf" srcId="{9E3C2984-F474-45E6-9888-774C47AAE8CD}" destId="{A7913EF9-ED6F-4C4D-97B7-43AD724F6401}" srcOrd="0" destOrd="2" presId="urn:microsoft.com/office/officeart/2005/8/layout/hList1"/>
    <dgm:cxn modelId="{086085B0-EBEE-4ED8-9118-EDB0D89DDEB1}" srcId="{01383996-1988-4D02-BD57-C4288DEB8EBF}" destId="{C524B108-8B08-4737-B10D-4A6124B78B6F}" srcOrd="0" destOrd="0" parTransId="{B01BAFE1-744C-4EF6-B090-5E95E4B895EE}" sibTransId="{209E02D4-91DE-4C7F-A704-C1B41F0CC0A7}"/>
    <dgm:cxn modelId="{A810C83E-BAD0-4C9E-8CE7-75C7B6EE2A32}" type="presOf" srcId="{C524B108-8B08-4737-B10D-4A6124B78B6F}" destId="{A7913EF9-ED6F-4C4D-97B7-43AD724F6401}" srcOrd="0" destOrd="0" presId="urn:microsoft.com/office/officeart/2005/8/layout/hList1"/>
    <dgm:cxn modelId="{A864C849-E257-43A4-B5D0-4F39AE3ED03D}" type="presOf" srcId="{001EF0D9-ACB8-488D-8D8B-6474609AB894}" destId="{FB31C6DB-C39E-4DD0-B4AD-2BD9CE75B051}" srcOrd="0" destOrd="0" presId="urn:microsoft.com/office/officeart/2005/8/layout/hList1"/>
    <dgm:cxn modelId="{B473EEBD-F265-44F5-8C5F-53955993ECB2}" srcId="{62958DB2-A54F-42A7-AB10-98A38AC50896}" destId="{7C16660A-D90E-408E-9590-AAE9F97F18EB}" srcOrd="1" destOrd="0" parTransId="{A61196CA-43E4-4595-9599-DCAB2ABFF7DD}" sibTransId="{69FC3398-3B76-43A1-8998-81395274BF07}"/>
    <dgm:cxn modelId="{4FEA133C-586B-4BC0-AE0C-21A559266F81}" srcId="{3D21BD53-9EB3-4C62-8D38-E13488177643}" destId="{0AC35E53-8DAC-4D5C-9D23-D0C79A7AC942}" srcOrd="2" destOrd="0" parTransId="{0514733E-129D-49CA-9B11-E6992F3EB7ED}" sibTransId="{33B361EA-C3E0-4B60-9AD6-9E8227638351}"/>
    <dgm:cxn modelId="{C93CE2A8-D62C-4A9F-B917-932932DA10F5}" srcId="{8B4FD3F2-9726-4422-9C1B-6FFAE3C372A7}" destId="{3D21BD53-9EB3-4C62-8D38-E13488177643}" srcOrd="2" destOrd="0" parTransId="{D1A2788B-EEB3-4C2E-81D9-7253E3FA3A1F}" sibTransId="{822E53A1-20AF-4DCD-962D-ACA23CCE3193}"/>
    <dgm:cxn modelId="{4022377D-A3A1-485D-83B3-6923FD9C9311}" srcId="{01383996-1988-4D02-BD57-C4288DEB8EBF}" destId="{AFEED0AA-40E4-4598-B462-E015A6CDFE2B}" srcOrd="3" destOrd="0" parTransId="{F4544D04-DB25-4868-AE3C-C6F2038B5B97}" sibTransId="{7D82924F-F9F7-4960-9F78-142A077D2EE6}"/>
    <dgm:cxn modelId="{0906E0B5-9728-4064-9ADC-E29D5F519C07}" type="presOf" srcId="{0AC35E53-8DAC-4D5C-9D23-D0C79A7AC942}" destId="{B4C5D554-DCE9-46E1-AC84-4064B315C697}" srcOrd="0" destOrd="2" presId="urn:microsoft.com/office/officeart/2005/8/layout/hList1"/>
    <dgm:cxn modelId="{4FA0AF9E-BC43-4844-9C42-F021E881A23F}" srcId="{8B4FD3F2-9726-4422-9C1B-6FFAE3C372A7}" destId="{62958DB2-A54F-42A7-AB10-98A38AC50896}" srcOrd="0" destOrd="0" parTransId="{276AB49D-79BE-4C83-AFD1-4D2C097889D9}" sibTransId="{92C3D625-923B-462B-A5B6-7B096395289C}"/>
    <dgm:cxn modelId="{8FC5B744-8717-4AFC-8F6F-648C47E1E7BC}" srcId="{8B4FD3F2-9726-4422-9C1B-6FFAE3C372A7}" destId="{01383996-1988-4D02-BD57-C4288DEB8EBF}" srcOrd="1" destOrd="0" parTransId="{8517D8CA-19AE-4033-8D52-62ED5199EFF7}" sibTransId="{B187A8B5-A7C8-4BEA-9943-41BBC6750516}"/>
    <dgm:cxn modelId="{66FCE021-A180-4565-8FAE-2C26CE99C6C5}" type="presOf" srcId="{48AE503E-D7C5-446A-BEB2-19BBDA31DF01}" destId="{B4C5D554-DCE9-46E1-AC84-4064B315C697}" srcOrd="0" destOrd="1" presId="urn:microsoft.com/office/officeart/2005/8/layout/hList1"/>
    <dgm:cxn modelId="{418CF02E-61E2-41E4-9B81-23F72CFDEF14}" type="presOf" srcId="{7C16660A-D90E-408E-9590-AAE9F97F18EB}" destId="{FB31C6DB-C39E-4DD0-B4AD-2BD9CE75B051}" srcOrd="0" destOrd="1" presId="urn:microsoft.com/office/officeart/2005/8/layout/hList1"/>
    <dgm:cxn modelId="{FF2C5182-9476-43B0-9C65-26E78D69E8A8}" type="presOf" srcId="{62958DB2-A54F-42A7-AB10-98A38AC50896}" destId="{B8031CEC-5DED-4434-BC3E-999E4FE28D4F}" srcOrd="0" destOrd="0" presId="urn:microsoft.com/office/officeart/2005/8/layout/hList1"/>
    <dgm:cxn modelId="{C59734D6-CA72-4DD3-BE88-8E3DDE9BF114}" srcId="{3D21BD53-9EB3-4C62-8D38-E13488177643}" destId="{7252CF1B-EB14-46CA-8438-2F4408539A39}" srcOrd="0" destOrd="0" parTransId="{2674342F-EF06-4B96-8D27-E13DDCED19B5}" sibTransId="{68762802-3ED4-4954-B77A-CA948587EF74}"/>
    <dgm:cxn modelId="{8FA9FAC0-8C47-4B4E-A8F6-C857050EA579}" type="presOf" srcId="{7252CF1B-EB14-46CA-8438-2F4408539A39}" destId="{B4C5D554-DCE9-46E1-AC84-4064B315C697}" srcOrd="0" destOrd="0" presId="urn:microsoft.com/office/officeart/2005/8/layout/hList1"/>
    <dgm:cxn modelId="{DE6591F2-DC62-47CC-BFF0-B68811EB2B85}" type="presOf" srcId="{3D21BD53-9EB3-4C62-8D38-E13488177643}" destId="{3356DAEE-E892-463A-87FA-51BD8A1475BF}" srcOrd="0" destOrd="0" presId="urn:microsoft.com/office/officeart/2005/8/layout/hList1"/>
    <dgm:cxn modelId="{FF81D39F-BCFA-4262-84DB-7452EA5EF59F}" type="presParOf" srcId="{583ADC48-95CC-4117-ABD3-8E007F80BB9C}" destId="{E7181576-DF50-43D1-8C8A-8A32C0AA35F6}" srcOrd="0" destOrd="0" presId="urn:microsoft.com/office/officeart/2005/8/layout/hList1"/>
    <dgm:cxn modelId="{71AFE2C5-2FFC-484F-A80F-0F524CFF5F14}" type="presParOf" srcId="{E7181576-DF50-43D1-8C8A-8A32C0AA35F6}" destId="{B8031CEC-5DED-4434-BC3E-999E4FE28D4F}" srcOrd="0" destOrd="0" presId="urn:microsoft.com/office/officeart/2005/8/layout/hList1"/>
    <dgm:cxn modelId="{2DC33442-EE64-4957-B62D-6C9211476926}" type="presParOf" srcId="{E7181576-DF50-43D1-8C8A-8A32C0AA35F6}" destId="{FB31C6DB-C39E-4DD0-B4AD-2BD9CE75B051}" srcOrd="1" destOrd="0" presId="urn:microsoft.com/office/officeart/2005/8/layout/hList1"/>
    <dgm:cxn modelId="{65739FAA-B633-4FD9-B025-1729F997CAF6}" type="presParOf" srcId="{583ADC48-95CC-4117-ABD3-8E007F80BB9C}" destId="{674F1D77-C514-4E2C-AC81-22FBEEBB5235}" srcOrd="1" destOrd="0" presId="urn:microsoft.com/office/officeart/2005/8/layout/hList1"/>
    <dgm:cxn modelId="{629F2478-CB6D-4943-851F-E2A1CA62BA54}" type="presParOf" srcId="{583ADC48-95CC-4117-ABD3-8E007F80BB9C}" destId="{45F324ED-5989-48FF-8CAB-56209C0FE206}" srcOrd="2" destOrd="0" presId="urn:microsoft.com/office/officeart/2005/8/layout/hList1"/>
    <dgm:cxn modelId="{9714432A-6EFC-471D-AB01-7128C458D882}" type="presParOf" srcId="{45F324ED-5989-48FF-8CAB-56209C0FE206}" destId="{3DD792F4-C60F-4BB9-96B6-F854CF1284B6}" srcOrd="0" destOrd="0" presId="urn:microsoft.com/office/officeart/2005/8/layout/hList1"/>
    <dgm:cxn modelId="{9D637767-246D-4D8B-9D2E-95D553D3F745}" type="presParOf" srcId="{45F324ED-5989-48FF-8CAB-56209C0FE206}" destId="{A7913EF9-ED6F-4C4D-97B7-43AD724F6401}" srcOrd="1" destOrd="0" presId="urn:microsoft.com/office/officeart/2005/8/layout/hList1"/>
    <dgm:cxn modelId="{31C37166-AD4A-465A-9A6D-AE9E5191283D}" type="presParOf" srcId="{583ADC48-95CC-4117-ABD3-8E007F80BB9C}" destId="{662D97E6-E461-471D-AFD7-31CC1C867F80}" srcOrd="3" destOrd="0" presId="urn:microsoft.com/office/officeart/2005/8/layout/hList1"/>
    <dgm:cxn modelId="{4B46C639-1C8A-4535-BBEF-ACD9E1FC4D38}" type="presParOf" srcId="{583ADC48-95CC-4117-ABD3-8E007F80BB9C}" destId="{CDA6FD53-7224-49ED-A142-266ABBAFC69D}" srcOrd="4" destOrd="0" presId="urn:microsoft.com/office/officeart/2005/8/layout/hList1"/>
    <dgm:cxn modelId="{324F8DB0-9634-4D75-AB2C-90FB3B426E41}" type="presParOf" srcId="{CDA6FD53-7224-49ED-A142-266ABBAFC69D}" destId="{3356DAEE-E892-463A-87FA-51BD8A1475BF}" srcOrd="0" destOrd="0" presId="urn:microsoft.com/office/officeart/2005/8/layout/hList1"/>
    <dgm:cxn modelId="{6EB28C27-4293-400A-966B-0641D7F10D5A}" type="presParOf" srcId="{CDA6FD53-7224-49ED-A142-266ABBAFC69D}" destId="{B4C5D554-DCE9-46E1-AC84-4064B315C6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6D14E-03A1-4A45-8606-0CA14F998037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FC62DA4-07C0-4A9A-881A-043457613014}">
      <dgm:prSet phldrT="[Text]"/>
      <dgm:spPr/>
      <dgm:t>
        <a:bodyPr/>
        <a:lstStyle/>
        <a:p>
          <a:r>
            <a:rPr lang="en-US" dirty="0" smtClean="0"/>
            <a:t>Creating, analyzing and validating detailed functional specifications</a:t>
          </a:r>
          <a:endParaRPr lang="en-US" dirty="0"/>
        </a:p>
      </dgm:t>
    </dgm:pt>
    <dgm:pt modelId="{B2363A6F-50B0-4B82-A471-B789207FC504}" type="parTrans" cxnId="{18916E8A-4470-4AF6-BBD6-AD4F23028E54}">
      <dgm:prSet/>
      <dgm:spPr/>
      <dgm:t>
        <a:bodyPr/>
        <a:lstStyle/>
        <a:p>
          <a:endParaRPr lang="en-US"/>
        </a:p>
      </dgm:t>
    </dgm:pt>
    <dgm:pt modelId="{A70E37DB-B056-4A1B-BD67-A4E7CDA77D7A}" type="sibTrans" cxnId="{18916E8A-4470-4AF6-BBD6-AD4F23028E54}">
      <dgm:prSet/>
      <dgm:spPr/>
      <dgm:t>
        <a:bodyPr/>
        <a:lstStyle/>
        <a:p>
          <a:endParaRPr lang="en-US"/>
        </a:p>
      </dgm:t>
    </dgm:pt>
    <dgm:pt modelId="{F8F91129-A6CC-4E14-983C-56698402C146}">
      <dgm:prSet phldrT="[Text]"/>
      <dgm:spPr/>
      <dgm:t>
        <a:bodyPr/>
        <a:lstStyle/>
        <a:p>
          <a:r>
            <a:rPr lang="en-US" dirty="0" smtClean="0"/>
            <a:t>Facilitating design sessions with implementation team to define solution</a:t>
          </a:r>
          <a:endParaRPr lang="en-US" dirty="0"/>
        </a:p>
      </dgm:t>
    </dgm:pt>
    <dgm:pt modelId="{A8FE49D1-20CB-43BA-B921-48A3C50E8426}" type="parTrans" cxnId="{CE748935-FAFE-4FFF-8F43-03B43CA30611}">
      <dgm:prSet/>
      <dgm:spPr/>
      <dgm:t>
        <a:bodyPr/>
        <a:lstStyle/>
        <a:p>
          <a:endParaRPr lang="en-US"/>
        </a:p>
      </dgm:t>
    </dgm:pt>
    <dgm:pt modelId="{175A33AE-D431-450E-989C-28310A9DDDC2}" type="sibTrans" cxnId="{CE748935-FAFE-4FFF-8F43-03B43CA30611}">
      <dgm:prSet/>
      <dgm:spPr/>
      <dgm:t>
        <a:bodyPr/>
        <a:lstStyle/>
        <a:p>
          <a:endParaRPr lang="en-US"/>
        </a:p>
      </dgm:t>
    </dgm:pt>
    <dgm:pt modelId="{C21E6888-07D2-4E49-942E-B7867870CE35}">
      <dgm:prSet phldrT="[Text]"/>
      <dgm:spPr/>
      <dgm:t>
        <a:bodyPr/>
        <a:lstStyle/>
        <a:p>
          <a:r>
            <a:rPr lang="en-US" dirty="0" smtClean="0"/>
            <a:t>Delivering element of system design like data migration, wireframes and business rules</a:t>
          </a:r>
          <a:endParaRPr lang="en-US" dirty="0"/>
        </a:p>
      </dgm:t>
    </dgm:pt>
    <dgm:pt modelId="{9948CAEF-978D-48EE-B822-6CD0F5651FBC}" type="parTrans" cxnId="{6E5D1099-99E9-4381-BD64-D15BEDE0CA2A}">
      <dgm:prSet/>
      <dgm:spPr/>
      <dgm:t>
        <a:bodyPr/>
        <a:lstStyle/>
        <a:p>
          <a:endParaRPr lang="en-US"/>
        </a:p>
      </dgm:t>
    </dgm:pt>
    <dgm:pt modelId="{17C21F32-8037-475E-B54A-53D9D016C796}" type="sibTrans" cxnId="{6E5D1099-99E9-4381-BD64-D15BEDE0CA2A}">
      <dgm:prSet/>
      <dgm:spPr/>
      <dgm:t>
        <a:bodyPr/>
        <a:lstStyle/>
        <a:p>
          <a:endParaRPr lang="en-US"/>
        </a:p>
      </dgm:t>
    </dgm:pt>
    <dgm:pt modelId="{790AB456-B251-40CC-961E-11B877921F3A}" type="pres">
      <dgm:prSet presAssocID="{48E6D14E-03A1-4A45-8606-0CA14F998037}" presName="Name0" presStyleCnt="0">
        <dgm:presLayoutVars>
          <dgm:resizeHandles/>
        </dgm:presLayoutVars>
      </dgm:prSet>
      <dgm:spPr/>
    </dgm:pt>
    <dgm:pt modelId="{6CE7D69C-AC55-464E-B50A-97C2917B5D0B}" type="pres">
      <dgm:prSet presAssocID="{2FC62DA4-07C0-4A9A-881A-043457613014}" presName="text" presStyleLbl="node1" presStyleIdx="0" presStyleCnt="3" custScaleX="911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C6C30-F0A1-4595-ADE9-4D4E528939B3}" type="pres">
      <dgm:prSet presAssocID="{A70E37DB-B056-4A1B-BD67-A4E7CDA77D7A}" presName="space" presStyleCnt="0"/>
      <dgm:spPr/>
    </dgm:pt>
    <dgm:pt modelId="{59DA2074-D8EC-4D13-BC66-59AB7BEA2518}" type="pres">
      <dgm:prSet presAssocID="{F8F91129-A6CC-4E14-983C-56698402C146}" presName="text" presStyleLbl="node1" presStyleIdx="1" presStyleCnt="3" custScaleX="1128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B2B56-CD6F-4129-8BAC-28FFC21F2EAF}" type="pres">
      <dgm:prSet presAssocID="{175A33AE-D431-450E-989C-28310A9DDDC2}" presName="space" presStyleCnt="0"/>
      <dgm:spPr/>
    </dgm:pt>
    <dgm:pt modelId="{DB8A99C7-5D6F-47F2-B0EA-2464E8E96003}" type="pres">
      <dgm:prSet presAssocID="{C21E6888-07D2-4E49-942E-B7867870CE35}" presName="text" presStyleLbl="node1" presStyleIdx="2" presStyleCnt="3" custScaleX="11288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FAB838-AD81-4BE0-B246-6F97583ADDD6}" type="presOf" srcId="{48E6D14E-03A1-4A45-8606-0CA14F998037}" destId="{790AB456-B251-40CC-961E-11B877921F3A}" srcOrd="0" destOrd="0" presId="urn:diagrams.loki3.com/VaryingWidthList"/>
    <dgm:cxn modelId="{6E5D1099-99E9-4381-BD64-D15BEDE0CA2A}" srcId="{48E6D14E-03A1-4A45-8606-0CA14F998037}" destId="{C21E6888-07D2-4E49-942E-B7867870CE35}" srcOrd="2" destOrd="0" parTransId="{9948CAEF-978D-48EE-B822-6CD0F5651FBC}" sibTransId="{17C21F32-8037-475E-B54A-53D9D016C796}"/>
    <dgm:cxn modelId="{18916E8A-4470-4AF6-BBD6-AD4F23028E54}" srcId="{48E6D14E-03A1-4A45-8606-0CA14F998037}" destId="{2FC62DA4-07C0-4A9A-881A-043457613014}" srcOrd="0" destOrd="0" parTransId="{B2363A6F-50B0-4B82-A471-B789207FC504}" sibTransId="{A70E37DB-B056-4A1B-BD67-A4E7CDA77D7A}"/>
    <dgm:cxn modelId="{CE748935-FAFE-4FFF-8F43-03B43CA30611}" srcId="{48E6D14E-03A1-4A45-8606-0CA14F998037}" destId="{F8F91129-A6CC-4E14-983C-56698402C146}" srcOrd="1" destOrd="0" parTransId="{A8FE49D1-20CB-43BA-B921-48A3C50E8426}" sibTransId="{175A33AE-D431-450E-989C-28310A9DDDC2}"/>
    <dgm:cxn modelId="{6FED9E59-7097-4103-B1FC-8DD2B7E34759}" type="presOf" srcId="{C21E6888-07D2-4E49-942E-B7867870CE35}" destId="{DB8A99C7-5D6F-47F2-B0EA-2464E8E96003}" srcOrd="0" destOrd="0" presId="urn:diagrams.loki3.com/VaryingWidthList"/>
    <dgm:cxn modelId="{82D5E4F6-665F-40BC-8824-E365554A4118}" type="presOf" srcId="{2FC62DA4-07C0-4A9A-881A-043457613014}" destId="{6CE7D69C-AC55-464E-B50A-97C2917B5D0B}" srcOrd="0" destOrd="0" presId="urn:diagrams.loki3.com/VaryingWidthList"/>
    <dgm:cxn modelId="{C3E51B63-58FD-4CE0-AFA7-6E1A1FFC4843}" type="presOf" srcId="{F8F91129-A6CC-4E14-983C-56698402C146}" destId="{59DA2074-D8EC-4D13-BC66-59AB7BEA2518}" srcOrd="0" destOrd="0" presId="urn:diagrams.loki3.com/VaryingWidthList"/>
    <dgm:cxn modelId="{4BCD800D-DB92-48B7-8E20-420C3C3919E4}" type="presParOf" srcId="{790AB456-B251-40CC-961E-11B877921F3A}" destId="{6CE7D69C-AC55-464E-B50A-97C2917B5D0B}" srcOrd="0" destOrd="0" presId="urn:diagrams.loki3.com/VaryingWidthList"/>
    <dgm:cxn modelId="{BB2E24E3-0D27-4559-86DB-E7C190738CA9}" type="presParOf" srcId="{790AB456-B251-40CC-961E-11B877921F3A}" destId="{AC6C6C30-F0A1-4595-ADE9-4D4E528939B3}" srcOrd="1" destOrd="0" presId="urn:diagrams.loki3.com/VaryingWidthList"/>
    <dgm:cxn modelId="{8D373B6C-BA94-4400-A6BF-19AC32592041}" type="presParOf" srcId="{790AB456-B251-40CC-961E-11B877921F3A}" destId="{59DA2074-D8EC-4D13-BC66-59AB7BEA2518}" srcOrd="2" destOrd="0" presId="urn:diagrams.loki3.com/VaryingWidthList"/>
    <dgm:cxn modelId="{60C594EF-02D4-4327-BBBC-878F2F6CA421}" type="presParOf" srcId="{790AB456-B251-40CC-961E-11B877921F3A}" destId="{54DB2B56-CD6F-4129-8BAC-28FFC21F2EAF}" srcOrd="3" destOrd="0" presId="urn:diagrams.loki3.com/VaryingWidthList"/>
    <dgm:cxn modelId="{A480950E-F6DA-4527-8CF8-0FB1207750F2}" type="presParOf" srcId="{790AB456-B251-40CC-961E-11B877921F3A}" destId="{DB8A99C7-5D6F-47F2-B0EA-2464E8E96003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205827-F2CF-4733-AF72-208A674FBF80}" type="doc">
      <dgm:prSet loTypeId="urn:microsoft.com/office/officeart/2008/layout/AlternatingHexagons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88B26B-A809-4483-86A9-06C921ACE234}">
      <dgm:prSet phldrT="[Text]"/>
      <dgm:spPr/>
      <dgm:t>
        <a:bodyPr/>
        <a:lstStyle/>
        <a:p>
          <a:r>
            <a:rPr lang="en-US" dirty="0" smtClean="0"/>
            <a:t>Effort score</a:t>
          </a:r>
          <a:endParaRPr lang="en-US" dirty="0"/>
        </a:p>
      </dgm:t>
    </dgm:pt>
    <dgm:pt modelId="{29E9754D-FB0D-4368-81E2-45278ED549E9}" type="parTrans" cxnId="{C3B8739F-1FE2-4080-A81C-5C455FC2DDF3}">
      <dgm:prSet/>
      <dgm:spPr/>
      <dgm:t>
        <a:bodyPr/>
        <a:lstStyle/>
        <a:p>
          <a:endParaRPr lang="en-US"/>
        </a:p>
      </dgm:t>
    </dgm:pt>
    <dgm:pt modelId="{0BAAD805-D7BF-487E-BDE7-494431AD2977}" type="sibTrans" cxnId="{C3B8739F-1FE2-4080-A81C-5C455FC2DDF3}">
      <dgm:prSet/>
      <dgm:spPr/>
      <dgm:t>
        <a:bodyPr/>
        <a:lstStyle/>
        <a:p>
          <a:r>
            <a:rPr lang="en-US" dirty="0" smtClean="0"/>
            <a:t>Satisfaction score</a:t>
          </a:r>
          <a:endParaRPr lang="en-US" dirty="0"/>
        </a:p>
      </dgm:t>
    </dgm:pt>
    <dgm:pt modelId="{79107714-ED7F-47B7-96FE-2023FEC9F806}">
      <dgm:prSet phldrT="[Text]"/>
      <dgm:spPr/>
      <dgm:t>
        <a:bodyPr/>
        <a:lstStyle/>
        <a:p>
          <a:r>
            <a:rPr lang="en-US" dirty="0" smtClean="0"/>
            <a:t>  </a:t>
          </a:r>
          <a:endParaRPr lang="en-US" dirty="0"/>
        </a:p>
      </dgm:t>
    </dgm:pt>
    <dgm:pt modelId="{4E348799-42C3-4122-B3EB-C4803A17758D}" type="parTrans" cxnId="{775F54C8-B7BD-44F5-A135-EE9A9E5453D4}">
      <dgm:prSet/>
      <dgm:spPr/>
      <dgm:t>
        <a:bodyPr/>
        <a:lstStyle/>
        <a:p>
          <a:endParaRPr lang="en-US"/>
        </a:p>
      </dgm:t>
    </dgm:pt>
    <dgm:pt modelId="{2135B31E-9D32-4500-8426-DC6EB72ADF06}" type="sibTrans" cxnId="{775F54C8-B7BD-44F5-A135-EE9A9E5453D4}">
      <dgm:prSet/>
      <dgm:spPr/>
      <dgm:t>
        <a:bodyPr/>
        <a:lstStyle/>
        <a:p>
          <a:endParaRPr lang="en-US"/>
        </a:p>
      </dgm:t>
    </dgm:pt>
    <dgm:pt modelId="{EC84A844-758E-4DC9-8364-032925D38C30}">
      <dgm:prSet phldrT="[Text]"/>
      <dgm:spPr/>
      <dgm:t>
        <a:bodyPr/>
        <a:lstStyle/>
        <a:p>
          <a:r>
            <a:rPr lang="en-US" dirty="0" smtClean="0"/>
            <a:t>NPS</a:t>
          </a:r>
          <a:endParaRPr lang="en-US" dirty="0"/>
        </a:p>
      </dgm:t>
    </dgm:pt>
    <dgm:pt modelId="{E62BFE09-3C1A-49F5-B80F-0617381FAB38}" type="parTrans" cxnId="{385A1CB2-6965-4736-913B-2853BAFB5A56}">
      <dgm:prSet/>
      <dgm:spPr/>
      <dgm:t>
        <a:bodyPr/>
        <a:lstStyle/>
        <a:p>
          <a:endParaRPr lang="en-US"/>
        </a:p>
      </dgm:t>
    </dgm:pt>
    <dgm:pt modelId="{244CAA0A-8820-443B-B5FB-73E7B6CF147A}" type="sibTrans" cxnId="{385A1CB2-6965-4736-913B-2853BAFB5A56}">
      <dgm:prSet/>
      <dgm:spPr/>
      <dgm:t>
        <a:bodyPr/>
        <a:lstStyle/>
        <a:p>
          <a:r>
            <a:rPr lang="en-US" dirty="0" smtClean="0"/>
            <a:t>Brand loyalty </a:t>
          </a:r>
          <a:endParaRPr lang="en-US" dirty="0"/>
        </a:p>
      </dgm:t>
    </dgm:pt>
    <dgm:pt modelId="{723FC46D-8802-4CA6-9E05-4A43F509296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8182EB7-71B1-41F1-9B76-E4E7AC819941}" type="parTrans" cxnId="{961D31D2-48A5-40D2-8DAE-60A8F8D58F39}">
      <dgm:prSet/>
      <dgm:spPr/>
      <dgm:t>
        <a:bodyPr/>
        <a:lstStyle/>
        <a:p>
          <a:endParaRPr lang="en-US"/>
        </a:p>
      </dgm:t>
    </dgm:pt>
    <dgm:pt modelId="{66320F29-431A-4AD4-91DB-ED591795CEB7}" type="sibTrans" cxnId="{961D31D2-48A5-40D2-8DAE-60A8F8D58F39}">
      <dgm:prSet/>
      <dgm:spPr/>
      <dgm:t>
        <a:bodyPr/>
        <a:lstStyle/>
        <a:p>
          <a:endParaRPr lang="en-US"/>
        </a:p>
      </dgm:t>
    </dgm:pt>
    <dgm:pt modelId="{65C22B38-A483-4B8B-B8EB-A332E2A9863D}">
      <dgm:prSet phldrT="[Text]"/>
      <dgm:spPr/>
      <dgm:t>
        <a:bodyPr/>
        <a:lstStyle/>
        <a:p>
          <a:r>
            <a:rPr lang="en-US" dirty="0" smtClean="0"/>
            <a:t>Customer churn</a:t>
          </a:r>
          <a:endParaRPr lang="en-US" dirty="0"/>
        </a:p>
      </dgm:t>
    </dgm:pt>
    <dgm:pt modelId="{56546D10-4D1A-4BE7-AC51-B5620B2416BC}" type="parTrans" cxnId="{CFBE2A8F-F5FC-45B9-B70A-32AAA16AE55A}">
      <dgm:prSet/>
      <dgm:spPr/>
      <dgm:t>
        <a:bodyPr/>
        <a:lstStyle/>
        <a:p>
          <a:endParaRPr lang="en-US"/>
        </a:p>
      </dgm:t>
    </dgm:pt>
    <dgm:pt modelId="{1A048EF1-66D8-4462-A8B6-24E772FDDDCD}" type="sibTrans" cxnId="{CFBE2A8F-F5FC-45B9-B70A-32AAA16AE55A}">
      <dgm:prSet/>
      <dgm:spPr/>
      <dgm:t>
        <a:bodyPr/>
        <a:lstStyle/>
        <a:p>
          <a:r>
            <a:rPr lang="en-US" dirty="0" smtClean="0"/>
            <a:t>Feedback </a:t>
          </a:r>
          <a:endParaRPr lang="en-US" dirty="0"/>
        </a:p>
      </dgm:t>
    </dgm:pt>
    <dgm:pt modelId="{6F132343-3715-4ED7-91A1-005F05D2892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6AF920B-82E4-4FC5-8B81-992ED3A618D7}" type="parTrans" cxnId="{D65A53B9-B9C1-458C-94AF-26F709220FCB}">
      <dgm:prSet/>
      <dgm:spPr/>
      <dgm:t>
        <a:bodyPr/>
        <a:lstStyle/>
        <a:p>
          <a:endParaRPr lang="en-US"/>
        </a:p>
      </dgm:t>
    </dgm:pt>
    <dgm:pt modelId="{1DC304E3-4FC7-430C-889C-252DC1B7F283}" type="sibTrans" cxnId="{D65A53B9-B9C1-458C-94AF-26F709220FCB}">
      <dgm:prSet/>
      <dgm:spPr/>
      <dgm:t>
        <a:bodyPr/>
        <a:lstStyle/>
        <a:p>
          <a:endParaRPr lang="en-US"/>
        </a:p>
      </dgm:t>
    </dgm:pt>
    <dgm:pt modelId="{DD43539F-1B8D-4069-9052-A461A934CAB0}" type="pres">
      <dgm:prSet presAssocID="{12205827-F2CF-4733-AF72-208A674FBF8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DFEF6B2-8F66-4DDC-BED8-DC5BE311745D}" type="pres">
      <dgm:prSet presAssocID="{FA88B26B-A809-4483-86A9-06C921ACE234}" presName="composite" presStyleCnt="0"/>
      <dgm:spPr/>
    </dgm:pt>
    <dgm:pt modelId="{BF6E8F40-855A-4A09-BB0E-D9E09F4C47CF}" type="pres">
      <dgm:prSet presAssocID="{FA88B26B-A809-4483-86A9-06C921ACE234}" presName="Parent1" presStyleLbl="node1" presStyleIdx="0" presStyleCnt="6" custScaleX="137590" custLinFactNeighborX="98597" custLinFactNeighborY="-174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0B4BB-75C6-4482-B9F8-EFFDA2721D78}" type="pres">
      <dgm:prSet presAssocID="{FA88B26B-A809-4483-86A9-06C921ACE23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51EE4-28A1-4CCE-8BA9-A7E5837E8118}" type="pres">
      <dgm:prSet presAssocID="{FA88B26B-A809-4483-86A9-06C921ACE234}" presName="BalanceSpacing" presStyleCnt="0"/>
      <dgm:spPr/>
    </dgm:pt>
    <dgm:pt modelId="{335E9EE6-5C62-4AC8-94F6-8BB20107BF0C}" type="pres">
      <dgm:prSet presAssocID="{FA88B26B-A809-4483-86A9-06C921ACE234}" presName="BalanceSpacing1" presStyleCnt="0"/>
      <dgm:spPr/>
    </dgm:pt>
    <dgm:pt modelId="{89981BFE-2013-485F-8819-FB1E046193BC}" type="pres">
      <dgm:prSet presAssocID="{0BAAD805-D7BF-487E-BDE7-494431AD2977}" presName="Accent1Text" presStyleLbl="node1" presStyleIdx="1" presStyleCnt="6" custScaleX="206643" custScaleY="143437" custLinFactNeighborX="-23303" custLinFactNeighborY="-122"/>
      <dgm:spPr/>
      <dgm:t>
        <a:bodyPr/>
        <a:lstStyle/>
        <a:p>
          <a:endParaRPr lang="en-US"/>
        </a:p>
      </dgm:t>
    </dgm:pt>
    <dgm:pt modelId="{6E3F793F-4096-4D82-AF49-7EFEFD086F91}" type="pres">
      <dgm:prSet presAssocID="{0BAAD805-D7BF-487E-BDE7-494431AD2977}" presName="spaceBetweenRectangles" presStyleCnt="0"/>
      <dgm:spPr/>
    </dgm:pt>
    <dgm:pt modelId="{DA0F3961-E7EA-47BA-949D-5641A16EB207}" type="pres">
      <dgm:prSet presAssocID="{EC84A844-758E-4DC9-8364-032925D38C30}" presName="composite" presStyleCnt="0"/>
      <dgm:spPr/>
    </dgm:pt>
    <dgm:pt modelId="{87EBA625-52E9-4B40-89A9-B974DBDE020F}" type="pres">
      <dgm:prSet presAssocID="{EC84A844-758E-4DC9-8364-032925D38C3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EA7836-D3B2-4DF3-A225-3922BD00C756}" type="pres">
      <dgm:prSet presAssocID="{EC84A844-758E-4DC9-8364-032925D38C3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AE166-DFD0-4895-B688-C63ED4759180}" type="pres">
      <dgm:prSet presAssocID="{EC84A844-758E-4DC9-8364-032925D38C30}" presName="BalanceSpacing" presStyleCnt="0"/>
      <dgm:spPr/>
    </dgm:pt>
    <dgm:pt modelId="{DA9359D3-A113-4B8C-A987-6045789070D3}" type="pres">
      <dgm:prSet presAssocID="{EC84A844-758E-4DC9-8364-032925D38C30}" presName="BalanceSpacing1" presStyleCnt="0"/>
      <dgm:spPr/>
    </dgm:pt>
    <dgm:pt modelId="{038F254D-D17D-452B-89EF-DEF91845DB59}" type="pres">
      <dgm:prSet presAssocID="{244CAA0A-8820-443B-B5FB-73E7B6CF147A}" presName="Accent1Text" presStyleLbl="node1" presStyleIdx="3" presStyleCnt="6" custLinFactNeighborX="40603" custLinFactNeighborY="-14171"/>
      <dgm:spPr/>
      <dgm:t>
        <a:bodyPr/>
        <a:lstStyle/>
        <a:p>
          <a:endParaRPr lang="en-US"/>
        </a:p>
      </dgm:t>
    </dgm:pt>
    <dgm:pt modelId="{A4D7ACB0-8E76-4E11-B262-AA57F6733BFA}" type="pres">
      <dgm:prSet presAssocID="{244CAA0A-8820-443B-B5FB-73E7B6CF147A}" presName="spaceBetweenRectangles" presStyleCnt="0"/>
      <dgm:spPr/>
    </dgm:pt>
    <dgm:pt modelId="{BD18FD83-86BD-4444-A174-F38D742CE54E}" type="pres">
      <dgm:prSet presAssocID="{65C22B38-A483-4B8B-B8EB-A332E2A9863D}" presName="composite" presStyleCnt="0"/>
      <dgm:spPr/>
    </dgm:pt>
    <dgm:pt modelId="{064523FE-083B-44AE-93F5-9B0B73819C98}" type="pres">
      <dgm:prSet presAssocID="{65C22B38-A483-4B8B-B8EB-A332E2A9863D}" presName="Parent1" presStyleLbl="node1" presStyleIdx="4" presStyleCnt="6" custScaleX="183583" custLinFactNeighborX="50784" custLinFactNeighborY="109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34208-719D-4363-9C4B-E76D3FC272CF}" type="pres">
      <dgm:prSet presAssocID="{65C22B38-A483-4B8B-B8EB-A332E2A9863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8AC83-6872-4AE0-B858-B3E7502CAA4C}" type="pres">
      <dgm:prSet presAssocID="{65C22B38-A483-4B8B-B8EB-A332E2A9863D}" presName="BalanceSpacing" presStyleCnt="0"/>
      <dgm:spPr/>
    </dgm:pt>
    <dgm:pt modelId="{EB1C1DE6-5914-4427-BA88-9122CFA047BE}" type="pres">
      <dgm:prSet presAssocID="{65C22B38-A483-4B8B-B8EB-A332E2A9863D}" presName="BalanceSpacing1" presStyleCnt="0"/>
      <dgm:spPr/>
    </dgm:pt>
    <dgm:pt modelId="{56206743-7190-4F59-9A7D-5101DEFEA592}" type="pres">
      <dgm:prSet presAssocID="{1A048EF1-66D8-4462-A8B6-24E772FDDDCD}" presName="Accent1Text" presStyleLbl="node1" presStyleIdx="5" presStyleCnt="6" custScaleX="156985" custLinFactNeighborX="-43509" custLinFactNeighborY="-5002"/>
      <dgm:spPr/>
      <dgm:t>
        <a:bodyPr/>
        <a:lstStyle/>
        <a:p>
          <a:endParaRPr lang="en-US"/>
        </a:p>
      </dgm:t>
    </dgm:pt>
  </dgm:ptLst>
  <dgm:cxnLst>
    <dgm:cxn modelId="{F983345B-C60A-4B2B-A1FB-A4358C0342B9}" type="presOf" srcId="{65C22B38-A483-4B8B-B8EB-A332E2A9863D}" destId="{064523FE-083B-44AE-93F5-9B0B73819C98}" srcOrd="0" destOrd="0" presId="urn:microsoft.com/office/officeart/2008/layout/AlternatingHexagons"/>
    <dgm:cxn modelId="{91C18D05-6C0C-48CB-AC8D-8EAC074B83BD}" type="presOf" srcId="{723FC46D-8802-4CA6-9E05-4A43F5092968}" destId="{1DEA7836-D3B2-4DF3-A225-3922BD00C756}" srcOrd="0" destOrd="0" presId="urn:microsoft.com/office/officeart/2008/layout/AlternatingHexagons"/>
    <dgm:cxn modelId="{385A1CB2-6965-4736-913B-2853BAFB5A56}" srcId="{12205827-F2CF-4733-AF72-208A674FBF80}" destId="{EC84A844-758E-4DC9-8364-032925D38C30}" srcOrd="1" destOrd="0" parTransId="{E62BFE09-3C1A-49F5-B80F-0617381FAB38}" sibTransId="{244CAA0A-8820-443B-B5FB-73E7B6CF147A}"/>
    <dgm:cxn modelId="{4F3DE3EF-99CD-4B69-B0F2-321F81CF85A9}" type="presOf" srcId="{FA88B26B-A809-4483-86A9-06C921ACE234}" destId="{BF6E8F40-855A-4A09-BB0E-D9E09F4C47CF}" srcOrd="0" destOrd="0" presId="urn:microsoft.com/office/officeart/2008/layout/AlternatingHexagons"/>
    <dgm:cxn modelId="{961D31D2-48A5-40D2-8DAE-60A8F8D58F39}" srcId="{EC84A844-758E-4DC9-8364-032925D38C30}" destId="{723FC46D-8802-4CA6-9E05-4A43F5092968}" srcOrd="0" destOrd="0" parTransId="{08182EB7-71B1-41F1-9B76-E4E7AC819941}" sibTransId="{66320F29-431A-4AD4-91DB-ED591795CEB7}"/>
    <dgm:cxn modelId="{CFBE2A8F-F5FC-45B9-B70A-32AAA16AE55A}" srcId="{12205827-F2CF-4733-AF72-208A674FBF80}" destId="{65C22B38-A483-4B8B-B8EB-A332E2A9863D}" srcOrd="2" destOrd="0" parTransId="{56546D10-4D1A-4BE7-AC51-B5620B2416BC}" sibTransId="{1A048EF1-66D8-4462-A8B6-24E772FDDDCD}"/>
    <dgm:cxn modelId="{08FE04B2-A25F-4F9F-8794-E33754DEE1A0}" type="presOf" srcId="{1A048EF1-66D8-4462-A8B6-24E772FDDDCD}" destId="{56206743-7190-4F59-9A7D-5101DEFEA592}" srcOrd="0" destOrd="0" presId="urn:microsoft.com/office/officeart/2008/layout/AlternatingHexagons"/>
    <dgm:cxn modelId="{D65A53B9-B9C1-458C-94AF-26F709220FCB}" srcId="{65C22B38-A483-4B8B-B8EB-A332E2A9863D}" destId="{6F132343-3715-4ED7-91A1-005F05D28923}" srcOrd="0" destOrd="0" parTransId="{06AF920B-82E4-4FC5-8B81-992ED3A618D7}" sibTransId="{1DC304E3-4FC7-430C-889C-252DC1B7F283}"/>
    <dgm:cxn modelId="{0D0D2937-FC45-4DE8-85E7-3C614E3D0F1E}" type="presOf" srcId="{79107714-ED7F-47B7-96FE-2023FEC9F806}" destId="{21D0B4BB-75C6-4482-B9F8-EFFDA2721D78}" srcOrd="0" destOrd="0" presId="urn:microsoft.com/office/officeart/2008/layout/AlternatingHexagons"/>
    <dgm:cxn modelId="{4E909359-63D0-4A26-BD80-651E9AC9F268}" type="presOf" srcId="{6F132343-3715-4ED7-91A1-005F05D28923}" destId="{FC734208-719D-4363-9C4B-E76D3FC272CF}" srcOrd="0" destOrd="0" presId="urn:microsoft.com/office/officeart/2008/layout/AlternatingHexagons"/>
    <dgm:cxn modelId="{86EF2033-E2A6-46A9-87CD-6F3B90C904F2}" type="presOf" srcId="{0BAAD805-D7BF-487E-BDE7-494431AD2977}" destId="{89981BFE-2013-485F-8819-FB1E046193BC}" srcOrd="0" destOrd="0" presId="urn:microsoft.com/office/officeart/2008/layout/AlternatingHexagons"/>
    <dgm:cxn modelId="{775F54C8-B7BD-44F5-A135-EE9A9E5453D4}" srcId="{FA88B26B-A809-4483-86A9-06C921ACE234}" destId="{79107714-ED7F-47B7-96FE-2023FEC9F806}" srcOrd="0" destOrd="0" parTransId="{4E348799-42C3-4122-B3EB-C4803A17758D}" sibTransId="{2135B31E-9D32-4500-8426-DC6EB72ADF06}"/>
    <dgm:cxn modelId="{EBD24E53-B5BF-45EE-9491-92556EDE6F46}" type="presOf" srcId="{244CAA0A-8820-443B-B5FB-73E7B6CF147A}" destId="{038F254D-D17D-452B-89EF-DEF91845DB59}" srcOrd="0" destOrd="0" presId="urn:microsoft.com/office/officeart/2008/layout/AlternatingHexagons"/>
    <dgm:cxn modelId="{AF60EF84-5F6F-4E1E-B61F-27D2107042C5}" type="presOf" srcId="{EC84A844-758E-4DC9-8364-032925D38C30}" destId="{87EBA625-52E9-4B40-89A9-B974DBDE020F}" srcOrd="0" destOrd="0" presId="urn:microsoft.com/office/officeart/2008/layout/AlternatingHexagons"/>
    <dgm:cxn modelId="{8C51BFCF-0FE0-4D13-9081-343E2F4B40D3}" type="presOf" srcId="{12205827-F2CF-4733-AF72-208A674FBF80}" destId="{DD43539F-1B8D-4069-9052-A461A934CAB0}" srcOrd="0" destOrd="0" presId="urn:microsoft.com/office/officeart/2008/layout/AlternatingHexagons"/>
    <dgm:cxn modelId="{C3B8739F-1FE2-4080-A81C-5C455FC2DDF3}" srcId="{12205827-F2CF-4733-AF72-208A674FBF80}" destId="{FA88B26B-A809-4483-86A9-06C921ACE234}" srcOrd="0" destOrd="0" parTransId="{29E9754D-FB0D-4368-81E2-45278ED549E9}" sibTransId="{0BAAD805-D7BF-487E-BDE7-494431AD2977}"/>
    <dgm:cxn modelId="{8C0AB8B3-105F-4C7D-9837-DD6A5CE3FCAD}" type="presParOf" srcId="{DD43539F-1B8D-4069-9052-A461A934CAB0}" destId="{1DFEF6B2-8F66-4DDC-BED8-DC5BE311745D}" srcOrd="0" destOrd="0" presId="urn:microsoft.com/office/officeart/2008/layout/AlternatingHexagons"/>
    <dgm:cxn modelId="{3B9A9AFC-356A-473E-BB59-186845709CBA}" type="presParOf" srcId="{1DFEF6B2-8F66-4DDC-BED8-DC5BE311745D}" destId="{BF6E8F40-855A-4A09-BB0E-D9E09F4C47CF}" srcOrd="0" destOrd="0" presId="urn:microsoft.com/office/officeart/2008/layout/AlternatingHexagons"/>
    <dgm:cxn modelId="{59BEA536-F2BD-49BB-9205-F4993B0CF8D3}" type="presParOf" srcId="{1DFEF6B2-8F66-4DDC-BED8-DC5BE311745D}" destId="{21D0B4BB-75C6-4482-B9F8-EFFDA2721D78}" srcOrd="1" destOrd="0" presId="urn:microsoft.com/office/officeart/2008/layout/AlternatingHexagons"/>
    <dgm:cxn modelId="{E191A9C2-FF90-4F9A-9270-855F884FDB29}" type="presParOf" srcId="{1DFEF6B2-8F66-4DDC-BED8-DC5BE311745D}" destId="{90451EE4-28A1-4CCE-8BA9-A7E5837E8118}" srcOrd="2" destOrd="0" presId="urn:microsoft.com/office/officeart/2008/layout/AlternatingHexagons"/>
    <dgm:cxn modelId="{B5721DAA-AC35-44A8-AB18-68944CFBA5A5}" type="presParOf" srcId="{1DFEF6B2-8F66-4DDC-BED8-DC5BE311745D}" destId="{335E9EE6-5C62-4AC8-94F6-8BB20107BF0C}" srcOrd="3" destOrd="0" presId="urn:microsoft.com/office/officeart/2008/layout/AlternatingHexagons"/>
    <dgm:cxn modelId="{EB68C273-A024-4375-B710-BDC65ACDEA9B}" type="presParOf" srcId="{1DFEF6B2-8F66-4DDC-BED8-DC5BE311745D}" destId="{89981BFE-2013-485F-8819-FB1E046193BC}" srcOrd="4" destOrd="0" presId="urn:microsoft.com/office/officeart/2008/layout/AlternatingHexagons"/>
    <dgm:cxn modelId="{6BE9B187-2A57-43F4-9241-7542FEA0ED47}" type="presParOf" srcId="{DD43539F-1B8D-4069-9052-A461A934CAB0}" destId="{6E3F793F-4096-4D82-AF49-7EFEFD086F91}" srcOrd="1" destOrd="0" presId="urn:microsoft.com/office/officeart/2008/layout/AlternatingHexagons"/>
    <dgm:cxn modelId="{6091316D-25C8-4A03-A638-19354D3E38DC}" type="presParOf" srcId="{DD43539F-1B8D-4069-9052-A461A934CAB0}" destId="{DA0F3961-E7EA-47BA-949D-5641A16EB207}" srcOrd="2" destOrd="0" presId="urn:microsoft.com/office/officeart/2008/layout/AlternatingHexagons"/>
    <dgm:cxn modelId="{D75BAC31-EF28-4D56-BA1C-100C542C6283}" type="presParOf" srcId="{DA0F3961-E7EA-47BA-949D-5641A16EB207}" destId="{87EBA625-52E9-4B40-89A9-B974DBDE020F}" srcOrd="0" destOrd="0" presId="urn:microsoft.com/office/officeart/2008/layout/AlternatingHexagons"/>
    <dgm:cxn modelId="{78C5956F-C7CD-4CD5-9EB8-9A2B2E494DD4}" type="presParOf" srcId="{DA0F3961-E7EA-47BA-949D-5641A16EB207}" destId="{1DEA7836-D3B2-4DF3-A225-3922BD00C756}" srcOrd="1" destOrd="0" presId="urn:microsoft.com/office/officeart/2008/layout/AlternatingHexagons"/>
    <dgm:cxn modelId="{01893D90-5837-420C-875F-415FBF079ED7}" type="presParOf" srcId="{DA0F3961-E7EA-47BA-949D-5641A16EB207}" destId="{CD5AE166-DFD0-4895-B688-C63ED4759180}" srcOrd="2" destOrd="0" presId="urn:microsoft.com/office/officeart/2008/layout/AlternatingHexagons"/>
    <dgm:cxn modelId="{55E6CA7B-BF3C-45ED-8924-B782815C3440}" type="presParOf" srcId="{DA0F3961-E7EA-47BA-949D-5641A16EB207}" destId="{DA9359D3-A113-4B8C-A987-6045789070D3}" srcOrd="3" destOrd="0" presId="urn:microsoft.com/office/officeart/2008/layout/AlternatingHexagons"/>
    <dgm:cxn modelId="{9AF75254-E0F1-41C0-8197-6C7F43A91B79}" type="presParOf" srcId="{DA0F3961-E7EA-47BA-949D-5641A16EB207}" destId="{038F254D-D17D-452B-89EF-DEF91845DB59}" srcOrd="4" destOrd="0" presId="urn:microsoft.com/office/officeart/2008/layout/AlternatingHexagons"/>
    <dgm:cxn modelId="{43FBD80A-F629-4F62-B4C6-B1C1A02070B5}" type="presParOf" srcId="{DD43539F-1B8D-4069-9052-A461A934CAB0}" destId="{A4D7ACB0-8E76-4E11-B262-AA57F6733BFA}" srcOrd="3" destOrd="0" presId="urn:microsoft.com/office/officeart/2008/layout/AlternatingHexagons"/>
    <dgm:cxn modelId="{6A308A09-ECD5-4768-BD00-F1791FE64B20}" type="presParOf" srcId="{DD43539F-1B8D-4069-9052-A461A934CAB0}" destId="{BD18FD83-86BD-4444-A174-F38D742CE54E}" srcOrd="4" destOrd="0" presId="urn:microsoft.com/office/officeart/2008/layout/AlternatingHexagons"/>
    <dgm:cxn modelId="{12235A6E-0833-41E0-8309-B191CFC70A63}" type="presParOf" srcId="{BD18FD83-86BD-4444-A174-F38D742CE54E}" destId="{064523FE-083B-44AE-93F5-9B0B73819C98}" srcOrd="0" destOrd="0" presId="urn:microsoft.com/office/officeart/2008/layout/AlternatingHexagons"/>
    <dgm:cxn modelId="{60D4A0DB-CBC0-42B2-8791-5CEC1C63250A}" type="presParOf" srcId="{BD18FD83-86BD-4444-A174-F38D742CE54E}" destId="{FC734208-719D-4363-9C4B-E76D3FC272CF}" srcOrd="1" destOrd="0" presId="urn:microsoft.com/office/officeart/2008/layout/AlternatingHexagons"/>
    <dgm:cxn modelId="{820DDE08-CC8F-47A1-821C-235D37C297DF}" type="presParOf" srcId="{BD18FD83-86BD-4444-A174-F38D742CE54E}" destId="{FE58AC83-6872-4AE0-B858-B3E7502CAA4C}" srcOrd="2" destOrd="0" presId="urn:microsoft.com/office/officeart/2008/layout/AlternatingHexagons"/>
    <dgm:cxn modelId="{CFA9DB85-6F1C-4EE1-8E7E-8F3C6944C76A}" type="presParOf" srcId="{BD18FD83-86BD-4444-A174-F38D742CE54E}" destId="{EB1C1DE6-5914-4427-BA88-9122CFA047BE}" srcOrd="3" destOrd="0" presId="urn:microsoft.com/office/officeart/2008/layout/AlternatingHexagons"/>
    <dgm:cxn modelId="{28B18D70-D232-4F4C-AB15-B948802E305E}" type="presParOf" srcId="{BD18FD83-86BD-4444-A174-F38D742CE54E}" destId="{56206743-7190-4F59-9A7D-5101DEFEA59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517B17-090E-4893-B452-9BE5EF85EBDA}" type="doc">
      <dgm:prSet loTypeId="urn:microsoft.com/office/officeart/2005/8/layout/hList6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CFF40-F903-499E-9527-6684CB0088E6}">
      <dgm:prSet phldrT="[Text]"/>
      <dgm:spPr/>
      <dgm:t>
        <a:bodyPr/>
        <a:lstStyle/>
        <a:p>
          <a:pPr algn="ctr"/>
          <a:r>
            <a:rPr lang="en-US" dirty="0" smtClean="0"/>
            <a:t>Top </a:t>
          </a:r>
        </a:p>
        <a:p>
          <a:pPr algn="l"/>
          <a:r>
            <a:rPr lang="en-US" dirty="0" smtClean="0"/>
            <a:t>-Lead </a:t>
          </a:r>
        </a:p>
        <a:p>
          <a:pPr algn="l"/>
          <a:r>
            <a:rPr lang="en-US" dirty="0" smtClean="0"/>
            <a:t>-Prospecting and Marketing</a:t>
          </a:r>
        </a:p>
      </dgm:t>
    </dgm:pt>
    <dgm:pt modelId="{94B3B699-2B1D-42B7-895D-4DDE96E42385}" type="parTrans" cxnId="{B0FAEB3A-A588-4734-938C-1E84D6FC0E05}">
      <dgm:prSet/>
      <dgm:spPr/>
      <dgm:t>
        <a:bodyPr/>
        <a:lstStyle/>
        <a:p>
          <a:endParaRPr lang="en-US"/>
        </a:p>
      </dgm:t>
    </dgm:pt>
    <dgm:pt modelId="{8D944E41-18E7-4767-B2E6-D67AE2B3C724}" type="sibTrans" cxnId="{B0FAEB3A-A588-4734-938C-1E84D6FC0E05}">
      <dgm:prSet/>
      <dgm:spPr/>
      <dgm:t>
        <a:bodyPr/>
        <a:lstStyle/>
        <a:p>
          <a:endParaRPr lang="en-US"/>
        </a:p>
      </dgm:t>
    </dgm:pt>
    <dgm:pt modelId="{2556DC52-D35C-4C4C-9F68-FB21ED7A001B}">
      <dgm:prSet phldrT="[Text]"/>
      <dgm:spPr/>
      <dgm:t>
        <a:bodyPr/>
        <a:lstStyle/>
        <a:p>
          <a:r>
            <a:rPr lang="en-US" dirty="0" smtClean="0"/>
            <a:t>Middle </a:t>
          </a:r>
          <a:endParaRPr lang="en-US" dirty="0"/>
        </a:p>
      </dgm:t>
    </dgm:pt>
    <dgm:pt modelId="{A8229A20-B978-4280-A495-98733FEF5BC5}" type="parTrans" cxnId="{4FE4F229-8DCD-49F4-87C4-17F70AC0CFD1}">
      <dgm:prSet/>
      <dgm:spPr/>
      <dgm:t>
        <a:bodyPr/>
        <a:lstStyle/>
        <a:p>
          <a:endParaRPr lang="en-US"/>
        </a:p>
      </dgm:t>
    </dgm:pt>
    <dgm:pt modelId="{9046C3C7-6240-4BC2-AD86-502A44410168}" type="sibTrans" cxnId="{4FE4F229-8DCD-49F4-87C4-17F70AC0CFD1}">
      <dgm:prSet/>
      <dgm:spPr/>
      <dgm:t>
        <a:bodyPr/>
        <a:lstStyle/>
        <a:p>
          <a:endParaRPr lang="en-US"/>
        </a:p>
      </dgm:t>
    </dgm:pt>
    <dgm:pt modelId="{6DAA6010-373D-464E-80E4-27B605727F52}">
      <dgm:prSet phldrT="[Text]"/>
      <dgm:spPr/>
      <dgm:t>
        <a:bodyPr/>
        <a:lstStyle/>
        <a:p>
          <a:r>
            <a:rPr lang="en-US" dirty="0" smtClean="0"/>
            <a:t>Sales Process</a:t>
          </a:r>
          <a:endParaRPr lang="en-US" dirty="0"/>
        </a:p>
      </dgm:t>
    </dgm:pt>
    <dgm:pt modelId="{26E106D4-25D1-4714-80F1-19FB1E114EF6}" type="parTrans" cxnId="{8BAEB010-4C6D-44A9-AC8A-06B3230EE49C}">
      <dgm:prSet/>
      <dgm:spPr/>
      <dgm:t>
        <a:bodyPr/>
        <a:lstStyle/>
        <a:p>
          <a:endParaRPr lang="en-US"/>
        </a:p>
      </dgm:t>
    </dgm:pt>
    <dgm:pt modelId="{A3BEDD05-84F8-42D7-93CB-5BC8948B8CC3}" type="sibTrans" cxnId="{8BAEB010-4C6D-44A9-AC8A-06B3230EE49C}">
      <dgm:prSet/>
      <dgm:spPr/>
      <dgm:t>
        <a:bodyPr/>
        <a:lstStyle/>
        <a:p>
          <a:endParaRPr lang="en-US"/>
        </a:p>
      </dgm:t>
    </dgm:pt>
    <dgm:pt modelId="{7932F547-D72E-45A9-9078-FFC20B50C320}">
      <dgm:prSet phldrT="[Text]"/>
      <dgm:spPr/>
      <dgm:t>
        <a:bodyPr/>
        <a:lstStyle/>
        <a:p>
          <a:r>
            <a:rPr lang="en-US" dirty="0" smtClean="0"/>
            <a:t>Qualified Prospect</a:t>
          </a:r>
          <a:endParaRPr lang="en-US" dirty="0"/>
        </a:p>
      </dgm:t>
    </dgm:pt>
    <dgm:pt modelId="{05C5DB1A-7331-4BF3-9CFF-784A86233CC2}" type="parTrans" cxnId="{BEFA965B-A2E5-4576-99B9-DBF5DF5EE27B}">
      <dgm:prSet/>
      <dgm:spPr/>
      <dgm:t>
        <a:bodyPr/>
        <a:lstStyle/>
        <a:p>
          <a:endParaRPr lang="en-US"/>
        </a:p>
      </dgm:t>
    </dgm:pt>
    <dgm:pt modelId="{2649F006-36F4-43AF-96FA-AC64D98469D8}" type="sibTrans" cxnId="{BEFA965B-A2E5-4576-99B9-DBF5DF5EE27B}">
      <dgm:prSet/>
      <dgm:spPr/>
      <dgm:t>
        <a:bodyPr/>
        <a:lstStyle/>
        <a:p>
          <a:endParaRPr lang="en-US"/>
        </a:p>
      </dgm:t>
    </dgm:pt>
    <dgm:pt modelId="{DE61C6A6-7FE4-4807-B140-D9FEF55B3862}">
      <dgm:prSet phldrT="[Text]"/>
      <dgm:spPr/>
      <dgm:t>
        <a:bodyPr/>
        <a:lstStyle/>
        <a:p>
          <a:r>
            <a:rPr lang="en-US" dirty="0" smtClean="0"/>
            <a:t>Bottom </a:t>
          </a:r>
          <a:endParaRPr lang="en-US" dirty="0"/>
        </a:p>
      </dgm:t>
    </dgm:pt>
    <dgm:pt modelId="{6F3C4552-B96A-408A-AE32-75EEBC152938}" type="parTrans" cxnId="{D2380C8A-B82A-4085-8CB0-E8BF9C04C1B9}">
      <dgm:prSet/>
      <dgm:spPr/>
      <dgm:t>
        <a:bodyPr/>
        <a:lstStyle/>
        <a:p>
          <a:endParaRPr lang="en-US"/>
        </a:p>
      </dgm:t>
    </dgm:pt>
    <dgm:pt modelId="{1AADF71F-DDAB-434C-B3F5-BDF95203C20E}" type="sibTrans" cxnId="{D2380C8A-B82A-4085-8CB0-E8BF9C04C1B9}">
      <dgm:prSet/>
      <dgm:spPr/>
      <dgm:t>
        <a:bodyPr/>
        <a:lstStyle/>
        <a:p>
          <a:endParaRPr lang="en-US"/>
        </a:p>
      </dgm:t>
    </dgm:pt>
    <dgm:pt modelId="{B05EDB87-E541-4111-980B-99B6455031EB}">
      <dgm:prSet phldrT="[Text]"/>
      <dgm:spPr/>
      <dgm:t>
        <a:bodyPr/>
        <a:lstStyle/>
        <a:p>
          <a:r>
            <a:rPr lang="en-US" dirty="0" smtClean="0"/>
            <a:t>Committed  </a:t>
          </a:r>
          <a:endParaRPr lang="en-US" dirty="0"/>
        </a:p>
      </dgm:t>
    </dgm:pt>
    <dgm:pt modelId="{7AF01FE3-906F-4206-B798-9BBBB9653BB3}" type="parTrans" cxnId="{FE77F0CC-4884-49B5-B295-2B43D06E7680}">
      <dgm:prSet/>
      <dgm:spPr/>
      <dgm:t>
        <a:bodyPr/>
        <a:lstStyle/>
        <a:p>
          <a:endParaRPr lang="en-US"/>
        </a:p>
      </dgm:t>
    </dgm:pt>
    <dgm:pt modelId="{D83A5F3E-6FD9-4ABA-91EF-DE8BAEDA2980}" type="sibTrans" cxnId="{FE77F0CC-4884-49B5-B295-2B43D06E7680}">
      <dgm:prSet/>
      <dgm:spPr/>
      <dgm:t>
        <a:bodyPr/>
        <a:lstStyle/>
        <a:p>
          <a:endParaRPr lang="en-US"/>
        </a:p>
      </dgm:t>
    </dgm:pt>
    <dgm:pt modelId="{AAD509BC-AC61-4A79-9DC6-76C0806535AC}">
      <dgm:prSet phldrT="[Text]"/>
      <dgm:spPr/>
      <dgm:t>
        <a:bodyPr/>
        <a:lstStyle/>
        <a:p>
          <a:r>
            <a:rPr lang="en-US" dirty="0" smtClean="0"/>
            <a:t>Transacted</a:t>
          </a:r>
          <a:endParaRPr lang="en-US" dirty="0"/>
        </a:p>
      </dgm:t>
    </dgm:pt>
    <dgm:pt modelId="{603BF776-AD86-486A-A2D1-ED633ADFDECB}" type="parTrans" cxnId="{E96D56CA-FA62-4C09-8FD9-3CF7D2334EDB}">
      <dgm:prSet/>
      <dgm:spPr/>
      <dgm:t>
        <a:bodyPr/>
        <a:lstStyle/>
        <a:p>
          <a:endParaRPr lang="en-US"/>
        </a:p>
      </dgm:t>
    </dgm:pt>
    <dgm:pt modelId="{3B1B0BB6-B69A-4DBA-AA90-E68C81A01BFC}" type="sibTrans" cxnId="{E96D56CA-FA62-4C09-8FD9-3CF7D2334EDB}">
      <dgm:prSet/>
      <dgm:spPr/>
      <dgm:t>
        <a:bodyPr/>
        <a:lstStyle/>
        <a:p>
          <a:endParaRPr lang="en-US"/>
        </a:p>
      </dgm:t>
    </dgm:pt>
    <dgm:pt modelId="{37CF1332-171E-4578-94AC-1436B878A01F}" type="pres">
      <dgm:prSet presAssocID="{5E517B17-090E-4893-B452-9BE5EF85EBDA}" presName="Name0" presStyleCnt="0">
        <dgm:presLayoutVars>
          <dgm:dir/>
          <dgm:resizeHandles val="exact"/>
        </dgm:presLayoutVars>
      </dgm:prSet>
      <dgm:spPr/>
    </dgm:pt>
    <dgm:pt modelId="{DFE7487D-862C-4C42-89BE-19421C87F8C7}" type="pres">
      <dgm:prSet presAssocID="{1C1CFF40-F903-499E-9527-6684CB0088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BC827-2ABF-41F2-B6A0-1713CCF3570A}" type="pres">
      <dgm:prSet presAssocID="{8D944E41-18E7-4767-B2E6-D67AE2B3C724}" presName="sibTrans" presStyleCnt="0"/>
      <dgm:spPr/>
    </dgm:pt>
    <dgm:pt modelId="{2F0C1123-9DED-433E-8AC6-0FC27F3BAC81}" type="pres">
      <dgm:prSet presAssocID="{2556DC52-D35C-4C4C-9F68-FB21ED7A001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BE1CD-0AB5-46A1-BF84-53EB1F4C57DA}" type="pres">
      <dgm:prSet presAssocID="{9046C3C7-6240-4BC2-AD86-502A44410168}" presName="sibTrans" presStyleCnt="0"/>
      <dgm:spPr/>
    </dgm:pt>
    <dgm:pt modelId="{4F03CFA3-7029-4A59-A161-D00E629ECB06}" type="pres">
      <dgm:prSet presAssocID="{DE61C6A6-7FE4-4807-B140-D9FEF55B3862}" presName="node" presStyleLbl="node1" presStyleIdx="2" presStyleCnt="3" custLinFactNeighborX="-49103" custLinFactNeighborY="19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B29BF-1103-4BFA-93D1-1686E18E3CDE}" type="presOf" srcId="{5E517B17-090E-4893-B452-9BE5EF85EBDA}" destId="{37CF1332-171E-4578-94AC-1436B878A01F}" srcOrd="0" destOrd="0" presId="urn:microsoft.com/office/officeart/2005/8/layout/hList6"/>
    <dgm:cxn modelId="{BEFA965B-A2E5-4576-99B9-DBF5DF5EE27B}" srcId="{2556DC52-D35C-4C4C-9F68-FB21ED7A001B}" destId="{7932F547-D72E-45A9-9078-FFC20B50C320}" srcOrd="1" destOrd="0" parTransId="{05C5DB1A-7331-4BF3-9CFF-784A86233CC2}" sibTransId="{2649F006-36F4-43AF-96FA-AC64D98469D8}"/>
    <dgm:cxn modelId="{4FE4F229-8DCD-49F4-87C4-17F70AC0CFD1}" srcId="{5E517B17-090E-4893-B452-9BE5EF85EBDA}" destId="{2556DC52-D35C-4C4C-9F68-FB21ED7A001B}" srcOrd="1" destOrd="0" parTransId="{A8229A20-B978-4280-A495-98733FEF5BC5}" sibTransId="{9046C3C7-6240-4BC2-AD86-502A44410168}"/>
    <dgm:cxn modelId="{9944FFE5-F269-4823-B3EA-6B74658A0564}" type="presOf" srcId="{AAD509BC-AC61-4A79-9DC6-76C0806535AC}" destId="{4F03CFA3-7029-4A59-A161-D00E629ECB06}" srcOrd="0" destOrd="2" presId="urn:microsoft.com/office/officeart/2005/8/layout/hList6"/>
    <dgm:cxn modelId="{FE77F0CC-4884-49B5-B295-2B43D06E7680}" srcId="{DE61C6A6-7FE4-4807-B140-D9FEF55B3862}" destId="{B05EDB87-E541-4111-980B-99B6455031EB}" srcOrd="0" destOrd="0" parTransId="{7AF01FE3-906F-4206-B798-9BBBB9653BB3}" sibTransId="{D83A5F3E-6FD9-4ABA-91EF-DE8BAEDA2980}"/>
    <dgm:cxn modelId="{84DF6A8A-AC4A-4E91-A8CF-22945814389F}" type="presOf" srcId="{6DAA6010-373D-464E-80E4-27B605727F52}" destId="{2F0C1123-9DED-433E-8AC6-0FC27F3BAC81}" srcOrd="0" destOrd="1" presId="urn:microsoft.com/office/officeart/2005/8/layout/hList6"/>
    <dgm:cxn modelId="{E96D56CA-FA62-4C09-8FD9-3CF7D2334EDB}" srcId="{DE61C6A6-7FE4-4807-B140-D9FEF55B3862}" destId="{AAD509BC-AC61-4A79-9DC6-76C0806535AC}" srcOrd="1" destOrd="0" parTransId="{603BF776-AD86-486A-A2D1-ED633ADFDECB}" sibTransId="{3B1B0BB6-B69A-4DBA-AA90-E68C81A01BFC}"/>
    <dgm:cxn modelId="{8BAEB010-4C6D-44A9-AC8A-06B3230EE49C}" srcId="{2556DC52-D35C-4C4C-9F68-FB21ED7A001B}" destId="{6DAA6010-373D-464E-80E4-27B605727F52}" srcOrd="0" destOrd="0" parTransId="{26E106D4-25D1-4714-80F1-19FB1E114EF6}" sibTransId="{A3BEDD05-84F8-42D7-93CB-5BC8948B8CC3}"/>
    <dgm:cxn modelId="{9B82AFEE-9DCC-44D6-A01B-BB042D1A3F5E}" type="presOf" srcId="{2556DC52-D35C-4C4C-9F68-FB21ED7A001B}" destId="{2F0C1123-9DED-433E-8AC6-0FC27F3BAC81}" srcOrd="0" destOrd="0" presId="urn:microsoft.com/office/officeart/2005/8/layout/hList6"/>
    <dgm:cxn modelId="{58E2C4B3-EEFB-4272-AAA6-EC18042AF1E2}" type="presOf" srcId="{B05EDB87-E541-4111-980B-99B6455031EB}" destId="{4F03CFA3-7029-4A59-A161-D00E629ECB06}" srcOrd="0" destOrd="1" presId="urn:microsoft.com/office/officeart/2005/8/layout/hList6"/>
    <dgm:cxn modelId="{27C5D4EE-410D-4DAD-9DF8-D9DD2618D7BC}" type="presOf" srcId="{DE61C6A6-7FE4-4807-B140-D9FEF55B3862}" destId="{4F03CFA3-7029-4A59-A161-D00E629ECB06}" srcOrd="0" destOrd="0" presId="urn:microsoft.com/office/officeart/2005/8/layout/hList6"/>
    <dgm:cxn modelId="{E372C441-3DA2-4A0D-BAC3-65B31A5B2536}" type="presOf" srcId="{7932F547-D72E-45A9-9078-FFC20B50C320}" destId="{2F0C1123-9DED-433E-8AC6-0FC27F3BAC81}" srcOrd="0" destOrd="2" presId="urn:microsoft.com/office/officeart/2005/8/layout/hList6"/>
    <dgm:cxn modelId="{3EAEC7E8-E47F-43ED-8A95-BE05712B042F}" type="presOf" srcId="{1C1CFF40-F903-499E-9527-6684CB0088E6}" destId="{DFE7487D-862C-4C42-89BE-19421C87F8C7}" srcOrd="0" destOrd="0" presId="urn:microsoft.com/office/officeart/2005/8/layout/hList6"/>
    <dgm:cxn modelId="{D2380C8A-B82A-4085-8CB0-E8BF9C04C1B9}" srcId="{5E517B17-090E-4893-B452-9BE5EF85EBDA}" destId="{DE61C6A6-7FE4-4807-B140-D9FEF55B3862}" srcOrd="2" destOrd="0" parTransId="{6F3C4552-B96A-408A-AE32-75EEBC152938}" sibTransId="{1AADF71F-DDAB-434C-B3F5-BDF95203C20E}"/>
    <dgm:cxn modelId="{B0FAEB3A-A588-4734-938C-1E84D6FC0E05}" srcId="{5E517B17-090E-4893-B452-9BE5EF85EBDA}" destId="{1C1CFF40-F903-499E-9527-6684CB0088E6}" srcOrd="0" destOrd="0" parTransId="{94B3B699-2B1D-42B7-895D-4DDE96E42385}" sibTransId="{8D944E41-18E7-4767-B2E6-D67AE2B3C724}"/>
    <dgm:cxn modelId="{991967DB-1331-46A5-A927-EBD63699C735}" type="presParOf" srcId="{37CF1332-171E-4578-94AC-1436B878A01F}" destId="{DFE7487D-862C-4C42-89BE-19421C87F8C7}" srcOrd="0" destOrd="0" presId="urn:microsoft.com/office/officeart/2005/8/layout/hList6"/>
    <dgm:cxn modelId="{A6ADF5E9-6346-4A91-B84A-D4842F76D74B}" type="presParOf" srcId="{37CF1332-171E-4578-94AC-1436B878A01F}" destId="{E46BC827-2ABF-41F2-B6A0-1713CCF3570A}" srcOrd="1" destOrd="0" presId="urn:microsoft.com/office/officeart/2005/8/layout/hList6"/>
    <dgm:cxn modelId="{6254CDB4-CAA4-4FD4-8974-93FA9FA96856}" type="presParOf" srcId="{37CF1332-171E-4578-94AC-1436B878A01F}" destId="{2F0C1123-9DED-433E-8AC6-0FC27F3BAC81}" srcOrd="2" destOrd="0" presId="urn:microsoft.com/office/officeart/2005/8/layout/hList6"/>
    <dgm:cxn modelId="{8E9BDE64-126E-4ACB-A838-49FDFBEE1C6F}" type="presParOf" srcId="{37CF1332-171E-4578-94AC-1436B878A01F}" destId="{A5ABE1CD-0AB5-46A1-BF84-53EB1F4C57DA}" srcOrd="3" destOrd="0" presId="urn:microsoft.com/office/officeart/2005/8/layout/hList6"/>
    <dgm:cxn modelId="{60501723-0463-4B7D-BF32-36DB6D880E7E}" type="presParOf" srcId="{37CF1332-171E-4578-94AC-1436B878A01F}" destId="{4F03CFA3-7029-4A59-A161-D00E629ECB0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74E604-1C84-42F7-A38F-1E5668A204AB}" type="doc">
      <dgm:prSet loTypeId="urn:microsoft.com/office/officeart/2005/8/layout/cycle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C81F9-33A5-4E17-A0CA-83AAE9A14456}">
      <dgm:prSet phldrT="[Text]"/>
      <dgm:spPr/>
      <dgm:t>
        <a:bodyPr/>
        <a:lstStyle/>
        <a:p>
          <a:r>
            <a:rPr lang="en-US" dirty="0" err="1" smtClean="0"/>
            <a:t>Unbounce</a:t>
          </a:r>
          <a:endParaRPr lang="en-US" dirty="0"/>
        </a:p>
      </dgm:t>
    </dgm:pt>
    <dgm:pt modelId="{02D366E2-11A9-4B5C-8E2E-4AFD777230E8}" type="parTrans" cxnId="{CBEF5B93-044F-4BA0-A2EC-D978B8DA9B41}">
      <dgm:prSet/>
      <dgm:spPr/>
      <dgm:t>
        <a:bodyPr/>
        <a:lstStyle/>
        <a:p>
          <a:endParaRPr lang="en-US"/>
        </a:p>
      </dgm:t>
    </dgm:pt>
    <dgm:pt modelId="{750CDDF1-79FF-44DD-B56C-A2695E6466AC}" type="sibTrans" cxnId="{CBEF5B93-044F-4BA0-A2EC-D978B8DA9B41}">
      <dgm:prSet/>
      <dgm:spPr/>
      <dgm:t>
        <a:bodyPr/>
        <a:lstStyle/>
        <a:p>
          <a:endParaRPr lang="en-US"/>
        </a:p>
      </dgm:t>
    </dgm:pt>
    <dgm:pt modelId="{20C6AF28-1CC2-4D25-93C0-4CF45BE3A0E2}">
      <dgm:prSet phldrT="[Text]"/>
      <dgm:spPr/>
      <dgm:t>
        <a:bodyPr/>
        <a:lstStyle/>
        <a:p>
          <a:r>
            <a:rPr lang="en-US" dirty="0" smtClean="0"/>
            <a:t>Click funnels</a:t>
          </a:r>
          <a:endParaRPr lang="en-US" dirty="0"/>
        </a:p>
      </dgm:t>
    </dgm:pt>
    <dgm:pt modelId="{45E31EEA-5394-44F7-87AD-109391BCB60B}" type="parTrans" cxnId="{AD31713A-0328-4D89-B62C-096CB2105817}">
      <dgm:prSet/>
      <dgm:spPr/>
      <dgm:t>
        <a:bodyPr/>
        <a:lstStyle/>
        <a:p>
          <a:endParaRPr lang="en-US"/>
        </a:p>
      </dgm:t>
    </dgm:pt>
    <dgm:pt modelId="{E3941209-2B36-45E1-8BEC-D8A99D2BB6B7}" type="sibTrans" cxnId="{AD31713A-0328-4D89-B62C-096CB2105817}">
      <dgm:prSet/>
      <dgm:spPr/>
      <dgm:t>
        <a:bodyPr/>
        <a:lstStyle/>
        <a:p>
          <a:endParaRPr lang="en-US"/>
        </a:p>
      </dgm:t>
    </dgm:pt>
    <dgm:pt modelId="{9128FC05-C2A2-42E4-B57A-B468B3D06171}">
      <dgm:prSet phldrT="[Text]"/>
      <dgm:spPr/>
      <dgm:t>
        <a:bodyPr/>
        <a:lstStyle/>
        <a:p>
          <a:r>
            <a:rPr lang="en-US" dirty="0" err="1" smtClean="0"/>
            <a:t>LeadPages</a:t>
          </a:r>
          <a:endParaRPr lang="en-US" dirty="0"/>
        </a:p>
      </dgm:t>
    </dgm:pt>
    <dgm:pt modelId="{C89C6979-F600-42B9-ADA6-98908C568F23}" type="parTrans" cxnId="{71C22A98-C1AD-4F95-9462-7BC83E3C9CD0}">
      <dgm:prSet/>
      <dgm:spPr/>
      <dgm:t>
        <a:bodyPr/>
        <a:lstStyle/>
        <a:p>
          <a:endParaRPr lang="en-US"/>
        </a:p>
      </dgm:t>
    </dgm:pt>
    <dgm:pt modelId="{818A6301-B1A6-4E66-BAC8-FABD7A437BA4}" type="sibTrans" cxnId="{71C22A98-C1AD-4F95-9462-7BC83E3C9CD0}">
      <dgm:prSet/>
      <dgm:spPr/>
      <dgm:t>
        <a:bodyPr/>
        <a:lstStyle/>
        <a:p>
          <a:endParaRPr lang="en-US"/>
        </a:p>
      </dgm:t>
    </dgm:pt>
    <dgm:pt modelId="{EF490509-5E09-4FEE-998B-4EAACE80FF78}">
      <dgm:prSet phldrT="[Text]"/>
      <dgm:spPr/>
      <dgm:t>
        <a:bodyPr/>
        <a:lstStyle/>
        <a:p>
          <a:r>
            <a:rPr lang="en-US" dirty="0" err="1" smtClean="0"/>
            <a:t>OptimizePress</a:t>
          </a:r>
          <a:endParaRPr lang="en-US" dirty="0"/>
        </a:p>
      </dgm:t>
    </dgm:pt>
    <dgm:pt modelId="{99E39B4D-D3E4-4B3B-90C8-00151BE32721}" type="parTrans" cxnId="{18F3CDBE-1D03-459E-B804-73DC38A2521B}">
      <dgm:prSet/>
      <dgm:spPr/>
      <dgm:t>
        <a:bodyPr/>
        <a:lstStyle/>
        <a:p>
          <a:endParaRPr lang="en-US"/>
        </a:p>
      </dgm:t>
    </dgm:pt>
    <dgm:pt modelId="{1A074C48-A00F-489A-A5D7-2FCDC26BDF87}" type="sibTrans" cxnId="{18F3CDBE-1D03-459E-B804-73DC38A2521B}">
      <dgm:prSet/>
      <dgm:spPr/>
      <dgm:t>
        <a:bodyPr/>
        <a:lstStyle/>
        <a:p>
          <a:endParaRPr lang="en-US"/>
        </a:p>
      </dgm:t>
    </dgm:pt>
    <dgm:pt modelId="{DAE3B9F3-3673-4CEC-9EE9-4C943F479719}">
      <dgm:prSet phldrT="[Text]"/>
      <dgm:spPr/>
      <dgm:t>
        <a:bodyPr/>
        <a:lstStyle/>
        <a:p>
          <a:r>
            <a:rPr lang="en-US" dirty="0" smtClean="0"/>
            <a:t>Thrive Leads</a:t>
          </a:r>
          <a:endParaRPr lang="en-US" dirty="0"/>
        </a:p>
      </dgm:t>
    </dgm:pt>
    <dgm:pt modelId="{0A834A0D-EF4B-4FC7-A522-E5B61E808084}" type="parTrans" cxnId="{4DF55941-BE4F-4A3E-B3C4-CA3261C14F08}">
      <dgm:prSet/>
      <dgm:spPr/>
      <dgm:t>
        <a:bodyPr/>
        <a:lstStyle/>
        <a:p>
          <a:endParaRPr lang="en-US"/>
        </a:p>
      </dgm:t>
    </dgm:pt>
    <dgm:pt modelId="{3A34DF08-9149-4917-8D44-A64309185AFD}" type="sibTrans" cxnId="{4DF55941-BE4F-4A3E-B3C4-CA3261C14F08}">
      <dgm:prSet/>
      <dgm:spPr/>
      <dgm:t>
        <a:bodyPr/>
        <a:lstStyle/>
        <a:p>
          <a:endParaRPr lang="en-US"/>
        </a:p>
      </dgm:t>
    </dgm:pt>
    <dgm:pt modelId="{ACD28C82-A104-4268-8282-B97F9138D1F8}" type="pres">
      <dgm:prSet presAssocID="{7274E604-1C84-42F7-A38F-1E5668A204AB}" presName="cycle" presStyleCnt="0">
        <dgm:presLayoutVars>
          <dgm:dir/>
          <dgm:resizeHandles val="exact"/>
        </dgm:presLayoutVars>
      </dgm:prSet>
      <dgm:spPr/>
    </dgm:pt>
    <dgm:pt modelId="{EC274FA5-8240-4802-9795-1914DE454588}" type="pres">
      <dgm:prSet presAssocID="{A92C81F9-33A5-4E17-A0CA-83AAE9A14456}" presName="node" presStyleLbl="node1" presStyleIdx="0" presStyleCnt="5" custScaleX="159173" custRadScaleRad="105797" custRadScaleInc="15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3D5B3-B9B3-4640-93DA-422896B5A5D5}" type="pres">
      <dgm:prSet presAssocID="{A92C81F9-33A5-4E17-A0CA-83AAE9A14456}" presName="spNode" presStyleCnt="0"/>
      <dgm:spPr/>
    </dgm:pt>
    <dgm:pt modelId="{13C506C5-0146-4C20-A588-75F2C431788C}" type="pres">
      <dgm:prSet presAssocID="{750CDDF1-79FF-44DD-B56C-A2695E6466AC}" presName="sibTrans" presStyleLbl="sibTrans1D1" presStyleIdx="0" presStyleCnt="5"/>
      <dgm:spPr/>
    </dgm:pt>
    <dgm:pt modelId="{B4CC4B28-0D69-445C-9C9A-0E449730C04F}" type="pres">
      <dgm:prSet presAssocID="{20C6AF28-1CC2-4D25-93C0-4CF45BE3A0E2}" presName="node" presStyleLbl="node1" presStyleIdx="1" presStyleCnt="5" custScaleX="206521" custRadScaleRad="121777" custRadScaleInc="-6418">
        <dgm:presLayoutVars>
          <dgm:bulletEnabled val="1"/>
        </dgm:presLayoutVars>
      </dgm:prSet>
      <dgm:spPr/>
    </dgm:pt>
    <dgm:pt modelId="{983953C1-606E-4972-BE58-D5B2F3F496C2}" type="pres">
      <dgm:prSet presAssocID="{20C6AF28-1CC2-4D25-93C0-4CF45BE3A0E2}" presName="spNode" presStyleCnt="0"/>
      <dgm:spPr/>
    </dgm:pt>
    <dgm:pt modelId="{EE831770-8BB2-4077-9148-9E6AE62FF81F}" type="pres">
      <dgm:prSet presAssocID="{E3941209-2B36-45E1-8BEC-D8A99D2BB6B7}" presName="sibTrans" presStyleLbl="sibTrans1D1" presStyleIdx="1" presStyleCnt="5"/>
      <dgm:spPr/>
    </dgm:pt>
    <dgm:pt modelId="{3D8DE261-DB7A-479F-B5F4-E002B9DB6019}" type="pres">
      <dgm:prSet presAssocID="{9128FC05-C2A2-42E4-B57A-B468B3D06171}" presName="node" presStyleLbl="node1" presStyleIdx="2" presStyleCnt="5" custScaleX="190913" custRadScaleRad="139424" custRadScaleInc="-74019">
        <dgm:presLayoutVars>
          <dgm:bulletEnabled val="1"/>
        </dgm:presLayoutVars>
      </dgm:prSet>
      <dgm:spPr/>
    </dgm:pt>
    <dgm:pt modelId="{6168EFD5-B78D-44CF-8A40-1D4DAA9EC932}" type="pres">
      <dgm:prSet presAssocID="{9128FC05-C2A2-42E4-B57A-B468B3D06171}" presName="spNode" presStyleCnt="0"/>
      <dgm:spPr/>
    </dgm:pt>
    <dgm:pt modelId="{22633CA6-B014-49AE-B162-1329ADFCC5F7}" type="pres">
      <dgm:prSet presAssocID="{818A6301-B1A6-4E66-BAC8-FABD7A437BA4}" presName="sibTrans" presStyleLbl="sibTrans1D1" presStyleIdx="2" presStyleCnt="5"/>
      <dgm:spPr/>
    </dgm:pt>
    <dgm:pt modelId="{BEA55CA9-4C6A-4F97-9EA3-CB720883D081}" type="pres">
      <dgm:prSet presAssocID="{EF490509-5E09-4FEE-998B-4EAACE80FF78}" presName="node" presStyleLbl="node1" presStyleIdx="3" presStyleCnt="5" custScaleX="142796" custRadScaleRad="125122" custRadScaleInc="49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2A606-E589-4098-AC30-B48A7DCC44D9}" type="pres">
      <dgm:prSet presAssocID="{EF490509-5E09-4FEE-998B-4EAACE80FF78}" presName="spNode" presStyleCnt="0"/>
      <dgm:spPr/>
    </dgm:pt>
    <dgm:pt modelId="{58F9D8DD-6883-4EF8-B057-F11212431DFD}" type="pres">
      <dgm:prSet presAssocID="{1A074C48-A00F-489A-A5D7-2FCDC26BDF87}" presName="sibTrans" presStyleLbl="sibTrans1D1" presStyleIdx="3" presStyleCnt="5"/>
      <dgm:spPr/>
    </dgm:pt>
    <dgm:pt modelId="{CF672A19-8268-4629-AB47-019974002D09}" type="pres">
      <dgm:prSet presAssocID="{DAE3B9F3-3673-4CEC-9EE9-4C943F479719}" presName="node" presStyleLbl="node1" presStyleIdx="4" presStyleCnt="5" custScaleX="206337" custRadScaleRad="128575" custRadScaleInc="12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F1602-A95D-4C8D-92D0-2F8B082D3FC2}" type="pres">
      <dgm:prSet presAssocID="{DAE3B9F3-3673-4CEC-9EE9-4C943F479719}" presName="spNode" presStyleCnt="0"/>
      <dgm:spPr/>
    </dgm:pt>
    <dgm:pt modelId="{87D6AD72-A47A-400D-9DC9-DEAB9A2DE418}" type="pres">
      <dgm:prSet presAssocID="{3A34DF08-9149-4917-8D44-A64309185AFD}" presName="sibTrans" presStyleLbl="sibTrans1D1" presStyleIdx="4" presStyleCnt="5"/>
      <dgm:spPr/>
    </dgm:pt>
  </dgm:ptLst>
  <dgm:cxnLst>
    <dgm:cxn modelId="{18F3CDBE-1D03-459E-B804-73DC38A2521B}" srcId="{7274E604-1C84-42F7-A38F-1E5668A204AB}" destId="{EF490509-5E09-4FEE-998B-4EAACE80FF78}" srcOrd="3" destOrd="0" parTransId="{99E39B4D-D3E4-4B3B-90C8-00151BE32721}" sibTransId="{1A074C48-A00F-489A-A5D7-2FCDC26BDF87}"/>
    <dgm:cxn modelId="{4A160C3B-C630-44F4-96D8-58C54B08A6D0}" type="presOf" srcId="{E3941209-2B36-45E1-8BEC-D8A99D2BB6B7}" destId="{EE831770-8BB2-4077-9148-9E6AE62FF81F}" srcOrd="0" destOrd="0" presId="urn:microsoft.com/office/officeart/2005/8/layout/cycle6"/>
    <dgm:cxn modelId="{705344EB-2301-4E04-A5D5-7D0C214DCDE9}" type="presOf" srcId="{818A6301-B1A6-4E66-BAC8-FABD7A437BA4}" destId="{22633CA6-B014-49AE-B162-1329ADFCC5F7}" srcOrd="0" destOrd="0" presId="urn:microsoft.com/office/officeart/2005/8/layout/cycle6"/>
    <dgm:cxn modelId="{D3C8F8F0-2B94-44E9-B77B-010D0E536798}" type="presOf" srcId="{9128FC05-C2A2-42E4-B57A-B468B3D06171}" destId="{3D8DE261-DB7A-479F-B5F4-E002B9DB6019}" srcOrd="0" destOrd="0" presId="urn:microsoft.com/office/officeart/2005/8/layout/cycle6"/>
    <dgm:cxn modelId="{608FF840-D31F-4DD9-954B-599BD3DCB199}" type="presOf" srcId="{20C6AF28-1CC2-4D25-93C0-4CF45BE3A0E2}" destId="{B4CC4B28-0D69-445C-9C9A-0E449730C04F}" srcOrd="0" destOrd="0" presId="urn:microsoft.com/office/officeart/2005/8/layout/cycle6"/>
    <dgm:cxn modelId="{AD31713A-0328-4D89-B62C-096CB2105817}" srcId="{7274E604-1C84-42F7-A38F-1E5668A204AB}" destId="{20C6AF28-1CC2-4D25-93C0-4CF45BE3A0E2}" srcOrd="1" destOrd="0" parTransId="{45E31EEA-5394-44F7-87AD-109391BCB60B}" sibTransId="{E3941209-2B36-45E1-8BEC-D8A99D2BB6B7}"/>
    <dgm:cxn modelId="{159C4B93-3C14-46F8-9154-0070D6495ABC}" type="presOf" srcId="{A92C81F9-33A5-4E17-A0CA-83AAE9A14456}" destId="{EC274FA5-8240-4802-9795-1914DE454588}" srcOrd="0" destOrd="0" presId="urn:microsoft.com/office/officeart/2005/8/layout/cycle6"/>
    <dgm:cxn modelId="{71C22A98-C1AD-4F95-9462-7BC83E3C9CD0}" srcId="{7274E604-1C84-42F7-A38F-1E5668A204AB}" destId="{9128FC05-C2A2-42E4-B57A-B468B3D06171}" srcOrd="2" destOrd="0" parTransId="{C89C6979-F600-42B9-ADA6-98908C568F23}" sibTransId="{818A6301-B1A6-4E66-BAC8-FABD7A437BA4}"/>
    <dgm:cxn modelId="{15E40190-EB3C-41A5-B18D-DE9D6DACAFC4}" type="presOf" srcId="{1A074C48-A00F-489A-A5D7-2FCDC26BDF87}" destId="{58F9D8DD-6883-4EF8-B057-F11212431DFD}" srcOrd="0" destOrd="0" presId="urn:microsoft.com/office/officeart/2005/8/layout/cycle6"/>
    <dgm:cxn modelId="{CBEF5B93-044F-4BA0-A2EC-D978B8DA9B41}" srcId="{7274E604-1C84-42F7-A38F-1E5668A204AB}" destId="{A92C81F9-33A5-4E17-A0CA-83AAE9A14456}" srcOrd="0" destOrd="0" parTransId="{02D366E2-11A9-4B5C-8E2E-4AFD777230E8}" sibTransId="{750CDDF1-79FF-44DD-B56C-A2695E6466AC}"/>
    <dgm:cxn modelId="{5932317A-C387-4E5A-9247-36F2A06D0F38}" type="presOf" srcId="{EF490509-5E09-4FEE-998B-4EAACE80FF78}" destId="{BEA55CA9-4C6A-4F97-9EA3-CB720883D081}" srcOrd="0" destOrd="0" presId="urn:microsoft.com/office/officeart/2005/8/layout/cycle6"/>
    <dgm:cxn modelId="{E74AE76B-74DA-49BC-B09C-9892D68E204C}" type="presOf" srcId="{750CDDF1-79FF-44DD-B56C-A2695E6466AC}" destId="{13C506C5-0146-4C20-A588-75F2C431788C}" srcOrd="0" destOrd="0" presId="urn:microsoft.com/office/officeart/2005/8/layout/cycle6"/>
    <dgm:cxn modelId="{0E985735-2086-4C52-8556-631CE7B14587}" type="presOf" srcId="{7274E604-1C84-42F7-A38F-1E5668A204AB}" destId="{ACD28C82-A104-4268-8282-B97F9138D1F8}" srcOrd="0" destOrd="0" presId="urn:microsoft.com/office/officeart/2005/8/layout/cycle6"/>
    <dgm:cxn modelId="{4DF55941-BE4F-4A3E-B3C4-CA3261C14F08}" srcId="{7274E604-1C84-42F7-A38F-1E5668A204AB}" destId="{DAE3B9F3-3673-4CEC-9EE9-4C943F479719}" srcOrd="4" destOrd="0" parTransId="{0A834A0D-EF4B-4FC7-A522-E5B61E808084}" sibTransId="{3A34DF08-9149-4917-8D44-A64309185AFD}"/>
    <dgm:cxn modelId="{CF5E0220-E737-45BD-B7EC-E22CDA165296}" type="presOf" srcId="{3A34DF08-9149-4917-8D44-A64309185AFD}" destId="{87D6AD72-A47A-400D-9DC9-DEAB9A2DE418}" srcOrd="0" destOrd="0" presId="urn:microsoft.com/office/officeart/2005/8/layout/cycle6"/>
    <dgm:cxn modelId="{26C23136-3F49-45A7-8959-1C8822E45FE4}" type="presOf" srcId="{DAE3B9F3-3673-4CEC-9EE9-4C943F479719}" destId="{CF672A19-8268-4629-AB47-019974002D09}" srcOrd="0" destOrd="0" presId="urn:microsoft.com/office/officeart/2005/8/layout/cycle6"/>
    <dgm:cxn modelId="{BD86E6F4-AC19-4EEF-86E3-156FE548A043}" type="presParOf" srcId="{ACD28C82-A104-4268-8282-B97F9138D1F8}" destId="{EC274FA5-8240-4802-9795-1914DE454588}" srcOrd="0" destOrd="0" presId="urn:microsoft.com/office/officeart/2005/8/layout/cycle6"/>
    <dgm:cxn modelId="{A096C3FB-25B3-4D6A-A972-9F28C8A8D21C}" type="presParOf" srcId="{ACD28C82-A104-4268-8282-B97F9138D1F8}" destId="{89C3D5B3-B9B3-4640-93DA-422896B5A5D5}" srcOrd="1" destOrd="0" presId="urn:microsoft.com/office/officeart/2005/8/layout/cycle6"/>
    <dgm:cxn modelId="{FF100C69-4170-4737-BC90-8C27B9F1C97E}" type="presParOf" srcId="{ACD28C82-A104-4268-8282-B97F9138D1F8}" destId="{13C506C5-0146-4C20-A588-75F2C431788C}" srcOrd="2" destOrd="0" presId="urn:microsoft.com/office/officeart/2005/8/layout/cycle6"/>
    <dgm:cxn modelId="{024F73FA-69AC-4164-A677-3873E0FBB106}" type="presParOf" srcId="{ACD28C82-A104-4268-8282-B97F9138D1F8}" destId="{B4CC4B28-0D69-445C-9C9A-0E449730C04F}" srcOrd="3" destOrd="0" presId="urn:microsoft.com/office/officeart/2005/8/layout/cycle6"/>
    <dgm:cxn modelId="{FF0473FA-7BC3-4866-A450-A88F201073BD}" type="presParOf" srcId="{ACD28C82-A104-4268-8282-B97F9138D1F8}" destId="{983953C1-606E-4972-BE58-D5B2F3F496C2}" srcOrd="4" destOrd="0" presId="urn:microsoft.com/office/officeart/2005/8/layout/cycle6"/>
    <dgm:cxn modelId="{F5E2EC1E-6DBC-4F99-A593-F312CC62E1E4}" type="presParOf" srcId="{ACD28C82-A104-4268-8282-B97F9138D1F8}" destId="{EE831770-8BB2-4077-9148-9E6AE62FF81F}" srcOrd="5" destOrd="0" presId="urn:microsoft.com/office/officeart/2005/8/layout/cycle6"/>
    <dgm:cxn modelId="{5579F0F7-8189-42A1-97A5-754F9EE8435F}" type="presParOf" srcId="{ACD28C82-A104-4268-8282-B97F9138D1F8}" destId="{3D8DE261-DB7A-479F-B5F4-E002B9DB6019}" srcOrd="6" destOrd="0" presId="urn:microsoft.com/office/officeart/2005/8/layout/cycle6"/>
    <dgm:cxn modelId="{F7B22020-9951-49CB-9849-F9FF256F2CE1}" type="presParOf" srcId="{ACD28C82-A104-4268-8282-B97F9138D1F8}" destId="{6168EFD5-B78D-44CF-8A40-1D4DAA9EC932}" srcOrd="7" destOrd="0" presId="urn:microsoft.com/office/officeart/2005/8/layout/cycle6"/>
    <dgm:cxn modelId="{7E116F37-B67D-4897-87CB-DCAD90A69E0D}" type="presParOf" srcId="{ACD28C82-A104-4268-8282-B97F9138D1F8}" destId="{22633CA6-B014-49AE-B162-1329ADFCC5F7}" srcOrd="8" destOrd="0" presId="urn:microsoft.com/office/officeart/2005/8/layout/cycle6"/>
    <dgm:cxn modelId="{F5507DBC-954D-478A-B355-5F379F548783}" type="presParOf" srcId="{ACD28C82-A104-4268-8282-B97F9138D1F8}" destId="{BEA55CA9-4C6A-4F97-9EA3-CB720883D081}" srcOrd="9" destOrd="0" presId="urn:microsoft.com/office/officeart/2005/8/layout/cycle6"/>
    <dgm:cxn modelId="{779E4A81-89F0-4D64-8756-3016E34F3063}" type="presParOf" srcId="{ACD28C82-A104-4268-8282-B97F9138D1F8}" destId="{91F2A606-E589-4098-AC30-B48A7DCC44D9}" srcOrd="10" destOrd="0" presId="urn:microsoft.com/office/officeart/2005/8/layout/cycle6"/>
    <dgm:cxn modelId="{F9A7D869-E3D0-4A1D-BE5C-D1E447D5A15E}" type="presParOf" srcId="{ACD28C82-A104-4268-8282-B97F9138D1F8}" destId="{58F9D8DD-6883-4EF8-B057-F11212431DFD}" srcOrd="11" destOrd="0" presId="urn:microsoft.com/office/officeart/2005/8/layout/cycle6"/>
    <dgm:cxn modelId="{F1B05BD1-65EC-4B73-B062-48E09F11B677}" type="presParOf" srcId="{ACD28C82-A104-4268-8282-B97F9138D1F8}" destId="{CF672A19-8268-4629-AB47-019974002D09}" srcOrd="12" destOrd="0" presId="urn:microsoft.com/office/officeart/2005/8/layout/cycle6"/>
    <dgm:cxn modelId="{937FC1AD-D41B-405F-A487-D8853CE885AD}" type="presParOf" srcId="{ACD28C82-A104-4268-8282-B97F9138D1F8}" destId="{367F1602-A95D-4C8D-92D0-2F8B082D3FC2}" srcOrd="13" destOrd="0" presId="urn:microsoft.com/office/officeart/2005/8/layout/cycle6"/>
    <dgm:cxn modelId="{A618C07D-0FA7-416D-AF8A-8416D4D0D592}" type="presParOf" srcId="{ACD28C82-A104-4268-8282-B97F9138D1F8}" destId="{87D6AD72-A47A-400D-9DC9-DEAB9A2DE41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38C58-1D08-4FA8-99FB-1E739BB1A31F}">
      <dsp:nvSpPr>
        <dsp:cNvPr id="0" name=""/>
        <dsp:cNvSpPr/>
      </dsp:nvSpPr>
      <dsp:spPr>
        <a:xfrm>
          <a:off x="0" y="501261"/>
          <a:ext cx="11013168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FB200-25D8-423E-A3E0-A5DFBB7E901D}">
      <dsp:nvSpPr>
        <dsp:cNvPr id="0" name=""/>
        <dsp:cNvSpPr/>
      </dsp:nvSpPr>
      <dsp:spPr>
        <a:xfrm>
          <a:off x="550658" y="73221"/>
          <a:ext cx="7709217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90" tIns="0" rIns="2913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What needs to be implemented </a:t>
          </a:r>
          <a:endParaRPr lang="en-US" sz="2000" b="1" kern="1200" dirty="0"/>
        </a:p>
      </dsp:txBody>
      <dsp:txXfrm>
        <a:off x="592448" y="115011"/>
        <a:ext cx="7625637" cy="772500"/>
      </dsp:txXfrm>
    </dsp:sp>
    <dsp:sp modelId="{AAEC4852-7705-42B8-B2BF-E5A40F16D1DD}">
      <dsp:nvSpPr>
        <dsp:cNvPr id="0" name=""/>
        <dsp:cNvSpPr/>
      </dsp:nvSpPr>
      <dsp:spPr>
        <a:xfrm>
          <a:off x="0" y="2460884"/>
          <a:ext cx="11013168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7D570-226D-479A-8F92-DA262E7028BE}">
      <dsp:nvSpPr>
        <dsp:cNvPr id="0" name=""/>
        <dsp:cNvSpPr/>
      </dsp:nvSpPr>
      <dsp:spPr>
        <a:xfrm>
          <a:off x="550658" y="1388661"/>
          <a:ext cx="7709217" cy="15002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90" tIns="0" rIns="2913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Focus on technicity for solution to requirement elicited</a:t>
          </a:r>
          <a:endParaRPr lang="en-US" sz="2000" b="1" kern="1200" dirty="0"/>
        </a:p>
      </dsp:txBody>
      <dsp:txXfrm>
        <a:off x="623895" y="1461898"/>
        <a:ext cx="7562743" cy="1353789"/>
      </dsp:txXfrm>
    </dsp:sp>
    <dsp:sp modelId="{77BB6C1B-E3AC-4DD1-9847-50C80818318A}">
      <dsp:nvSpPr>
        <dsp:cNvPr id="0" name=""/>
        <dsp:cNvSpPr/>
      </dsp:nvSpPr>
      <dsp:spPr>
        <a:xfrm>
          <a:off x="0" y="3776324"/>
          <a:ext cx="11013168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2D1E2-E040-402B-A6E0-F572CD52BC33}">
      <dsp:nvSpPr>
        <dsp:cNvPr id="0" name=""/>
        <dsp:cNvSpPr/>
      </dsp:nvSpPr>
      <dsp:spPr>
        <a:xfrm>
          <a:off x="550658" y="3348284"/>
          <a:ext cx="7709217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90" tIns="0" rIns="2913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Induced risk defined forecasts by technical trading and fundamental analysis</a:t>
          </a:r>
          <a:endParaRPr lang="en-US" sz="2000" b="1" kern="1200" dirty="0"/>
        </a:p>
      </dsp:txBody>
      <dsp:txXfrm>
        <a:off x="592448" y="3390074"/>
        <a:ext cx="7625637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31CEC-5DED-4434-BC3E-999E4FE28D4F}">
      <dsp:nvSpPr>
        <dsp:cNvPr id="0" name=""/>
        <dsp:cNvSpPr/>
      </dsp:nvSpPr>
      <dsp:spPr>
        <a:xfrm>
          <a:off x="0" y="0"/>
          <a:ext cx="3665662" cy="1089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Identifying current work</a:t>
          </a:r>
          <a:endParaRPr lang="en-US" sz="3100" kern="1200" dirty="0"/>
        </a:p>
      </dsp:txBody>
      <dsp:txXfrm>
        <a:off x="0" y="0"/>
        <a:ext cx="3665662" cy="1089928"/>
      </dsp:txXfrm>
    </dsp:sp>
    <dsp:sp modelId="{FB31C6DB-C39E-4DD0-B4AD-2BD9CE75B051}">
      <dsp:nvSpPr>
        <dsp:cNvPr id="0" name=""/>
        <dsp:cNvSpPr/>
      </dsp:nvSpPr>
      <dsp:spPr>
        <a:xfrm>
          <a:off x="0" y="1058103"/>
          <a:ext cx="3665662" cy="35939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website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Project management application</a:t>
          </a:r>
          <a:endParaRPr lang="en-US" sz="3100" kern="1200" dirty="0"/>
        </a:p>
      </dsp:txBody>
      <dsp:txXfrm>
        <a:off x="0" y="1058103"/>
        <a:ext cx="3665662" cy="3593934"/>
      </dsp:txXfrm>
    </dsp:sp>
    <dsp:sp modelId="{3DD792F4-C60F-4BB9-96B6-F854CF1284B6}">
      <dsp:nvSpPr>
        <dsp:cNvPr id="0" name=""/>
        <dsp:cNvSpPr/>
      </dsp:nvSpPr>
      <dsp:spPr>
        <a:xfrm>
          <a:off x="3882176" y="0"/>
          <a:ext cx="3665662" cy="1089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New possible outcome</a:t>
          </a:r>
          <a:endParaRPr lang="en-US" sz="3100" kern="1200" dirty="0"/>
        </a:p>
      </dsp:txBody>
      <dsp:txXfrm>
        <a:off x="3882176" y="0"/>
        <a:ext cx="3665662" cy="1089928"/>
      </dsp:txXfrm>
    </dsp:sp>
    <dsp:sp modelId="{A7913EF9-ED6F-4C4D-97B7-43AD724F6401}">
      <dsp:nvSpPr>
        <dsp:cNvPr id="0" name=""/>
        <dsp:cNvSpPr/>
      </dsp:nvSpPr>
      <dsp:spPr>
        <a:xfrm>
          <a:off x="3895226" y="1097313"/>
          <a:ext cx="3665662" cy="35939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Increase productivity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Manage data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Remove communication gap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100" kern="1200" dirty="0"/>
        </a:p>
      </dsp:txBody>
      <dsp:txXfrm>
        <a:off x="3895226" y="1097313"/>
        <a:ext cx="3665662" cy="3593934"/>
      </dsp:txXfrm>
    </dsp:sp>
    <dsp:sp modelId="{3356DAEE-E892-463A-87FA-51BD8A1475BF}">
      <dsp:nvSpPr>
        <dsp:cNvPr id="0" name=""/>
        <dsp:cNvSpPr/>
      </dsp:nvSpPr>
      <dsp:spPr>
        <a:xfrm>
          <a:off x="7747507" y="35509"/>
          <a:ext cx="3665662" cy="1089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Latest tech offers</a:t>
          </a:r>
          <a:endParaRPr lang="en-US" sz="3100" kern="1200" dirty="0"/>
        </a:p>
      </dsp:txBody>
      <dsp:txXfrm>
        <a:off x="7747507" y="35509"/>
        <a:ext cx="3665662" cy="1089928"/>
      </dsp:txXfrm>
    </dsp:sp>
    <dsp:sp modelId="{B4C5D554-DCE9-46E1-AC84-4064B315C697}">
      <dsp:nvSpPr>
        <dsp:cNvPr id="0" name=""/>
        <dsp:cNvSpPr/>
      </dsp:nvSpPr>
      <dsp:spPr>
        <a:xfrm>
          <a:off x="7762976" y="1136486"/>
          <a:ext cx="3665662" cy="35939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Data Mining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Digital Footprint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smtClean="0"/>
            <a:t>Customer experience Analytics</a:t>
          </a:r>
          <a:endParaRPr lang="en-US" sz="3100" kern="1200" dirty="0"/>
        </a:p>
      </dsp:txBody>
      <dsp:txXfrm>
        <a:off x="7762976" y="1136486"/>
        <a:ext cx="3665662" cy="3593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7D69C-AC55-464E-B50A-97C2917B5D0B}">
      <dsp:nvSpPr>
        <dsp:cNvPr id="0" name=""/>
        <dsp:cNvSpPr/>
      </dsp:nvSpPr>
      <dsp:spPr>
        <a:xfrm>
          <a:off x="0" y="2645"/>
          <a:ext cx="8128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Creating, analyzing and validating detailed functional specifications</a:t>
          </a:r>
          <a:endParaRPr lang="en-US" sz="3800" kern="1200" dirty="0"/>
        </a:p>
      </dsp:txBody>
      <dsp:txXfrm>
        <a:off x="0" y="2645"/>
        <a:ext cx="8128000" cy="1746250"/>
      </dsp:txXfrm>
    </dsp:sp>
    <dsp:sp modelId="{59DA2074-D8EC-4D13-BC66-59AB7BEA2518}">
      <dsp:nvSpPr>
        <dsp:cNvPr id="0" name=""/>
        <dsp:cNvSpPr/>
      </dsp:nvSpPr>
      <dsp:spPr>
        <a:xfrm>
          <a:off x="0" y="1836208"/>
          <a:ext cx="8128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Facilitating design sessions with implementation team to define solution</a:t>
          </a:r>
          <a:endParaRPr lang="en-US" sz="3800" kern="1200" dirty="0"/>
        </a:p>
      </dsp:txBody>
      <dsp:txXfrm>
        <a:off x="0" y="1836208"/>
        <a:ext cx="8128000" cy="1746250"/>
      </dsp:txXfrm>
    </dsp:sp>
    <dsp:sp modelId="{DB8A99C7-5D6F-47F2-B0EA-2464E8E96003}">
      <dsp:nvSpPr>
        <dsp:cNvPr id="0" name=""/>
        <dsp:cNvSpPr/>
      </dsp:nvSpPr>
      <dsp:spPr>
        <a:xfrm>
          <a:off x="0" y="3669771"/>
          <a:ext cx="8128000" cy="174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20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Delivering element of system design like data migration, wireframes and business rules</a:t>
          </a:r>
          <a:endParaRPr lang="en-US" sz="3800" kern="1200" dirty="0"/>
        </a:p>
      </dsp:txBody>
      <dsp:txXfrm>
        <a:off x="0" y="3669771"/>
        <a:ext cx="8128000" cy="1746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E8F40-855A-4A09-BB0E-D9E09F4C47CF}">
      <dsp:nvSpPr>
        <dsp:cNvPr id="0" name=""/>
        <dsp:cNvSpPr/>
      </dsp:nvSpPr>
      <dsp:spPr>
        <a:xfrm rot="5400000">
          <a:off x="3946591" y="-85131"/>
          <a:ext cx="1567000" cy="187575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Effort score</a:t>
          </a:r>
          <a:endParaRPr lang="en-US" sz="2300" kern="1200" dirty="0"/>
        </a:p>
      </dsp:txBody>
      <dsp:txXfrm rot="-5400000">
        <a:off x="4104841" y="330411"/>
        <a:ext cx="1250501" cy="1044666"/>
      </dsp:txXfrm>
    </dsp:sp>
    <dsp:sp modelId="{21D0B4BB-75C6-4482-B9F8-EFFDA2721D78}">
      <dsp:nvSpPr>
        <dsp:cNvPr id="0" name=""/>
        <dsp:cNvSpPr/>
      </dsp:nvSpPr>
      <dsp:spPr>
        <a:xfrm>
          <a:off x="4108942" y="655646"/>
          <a:ext cx="1748772" cy="94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 </a:t>
          </a:r>
          <a:endParaRPr lang="en-US" sz="2300" kern="1200" dirty="0"/>
        </a:p>
      </dsp:txBody>
      <dsp:txXfrm>
        <a:off x="4108942" y="655646"/>
        <a:ext cx="1748772" cy="940200"/>
      </dsp:txXfrm>
    </dsp:sp>
    <dsp:sp modelId="{89981BFE-2013-485F-8819-FB1E046193BC}">
      <dsp:nvSpPr>
        <dsp:cNvPr id="0" name=""/>
        <dsp:cNvSpPr/>
      </dsp:nvSpPr>
      <dsp:spPr>
        <a:xfrm rot="5400000">
          <a:off x="472057" y="-284736"/>
          <a:ext cx="2247658" cy="281714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Satisfaction score</a:t>
          </a:r>
          <a:endParaRPr lang="en-US" sz="2500" kern="1200" dirty="0"/>
        </a:p>
      </dsp:txBody>
      <dsp:txXfrm rot="-5400000">
        <a:off x="656838" y="374617"/>
        <a:ext cx="1878096" cy="1498438"/>
      </dsp:txXfrm>
    </dsp:sp>
    <dsp:sp modelId="{87EBA625-52E9-4B40-89A9-B974DBDE020F}">
      <dsp:nvSpPr>
        <dsp:cNvPr id="0" name=""/>
        <dsp:cNvSpPr/>
      </dsp:nvSpPr>
      <dsp:spPr>
        <a:xfrm rot="5400000">
          <a:off x="1863430" y="2114500"/>
          <a:ext cx="1567000" cy="13632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NPS</a:t>
          </a:r>
          <a:endParaRPr lang="en-US" sz="2300" kern="1200" dirty="0"/>
        </a:p>
      </dsp:txBody>
      <dsp:txXfrm rot="-5400000">
        <a:off x="2177731" y="2256836"/>
        <a:ext cx="938398" cy="1078618"/>
      </dsp:txXfrm>
    </dsp:sp>
    <dsp:sp modelId="{1DEA7836-D3B2-4DF3-A225-3922BD00C756}">
      <dsp:nvSpPr>
        <dsp:cNvPr id="0" name=""/>
        <dsp:cNvSpPr/>
      </dsp:nvSpPr>
      <dsp:spPr>
        <a:xfrm>
          <a:off x="216513" y="2326045"/>
          <a:ext cx="1692360" cy="94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216513" y="2326045"/>
        <a:ext cx="1692360" cy="940200"/>
      </dsp:txXfrm>
    </dsp:sp>
    <dsp:sp modelId="{038F254D-D17D-452B-89EF-DEF91845DB59}">
      <dsp:nvSpPr>
        <dsp:cNvPr id="0" name=""/>
        <dsp:cNvSpPr/>
      </dsp:nvSpPr>
      <dsp:spPr>
        <a:xfrm rot="5400000">
          <a:off x="3889321" y="1892441"/>
          <a:ext cx="1567000" cy="13632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Brand loyalty </a:t>
          </a:r>
          <a:endParaRPr lang="en-US" sz="2300" kern="1200" dirty="0"/>
        </a:p>
      </dsp:txBody>
      <dsp:txXfrm rot="-5400000">
        <a:off x="4203622" y="2034777"/>
        <a:ext cx="938398" cy="1078618"/>
      </dsp:txXfrm>
    </dsp:sp>
    <dsp:sp modelId="{064523FE-083B-44AE-93F5-9B0B73819C98}">
      <dsp:nvSpPr>
        <dsp:cNvPr id="0" name=""/>
        <dsp:cNvSpPr/>
      </dsp:nvSpPr>
      <dsp:spPr>
        <a:xfrm rot="5400000">
          <a:off x="3294761" y="2876748"/>
          <a:ext cx="1567000" cy="25027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Customer churn</a:t>
          </a:r>
          <a:endParaRPr lang="en-US" sz="2300" kern="1200" dirty="0"/>
        </a:p>
      </dsp:txBody>
      <dsp:txXfrm rot="-5400000">
        <a:off x="3244005" y="3605799"/>
        <a:ext cx="1668513" cy="1044666"/>
      </dsp:txXfrm>
    </dsp:sp>
    <dsp:sp modelId="{FC734208-719D-4363-9C4B-E76D3FC272CF}">
      <dsp:nvSpPr>
        <dsp:cNvPr id="0" name=""/>
        <dsp:cNvSpPr/>
      </dsp:nvSpPr>
      <dsp:spPr>
        <a:xfrm>
          <a:off x="4108942" y="3656115"/>
          <a:ext cx="1748772" cy="94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 </a:t>
          </a:r>
          <a:endParaRPr lang="en-US" sz="2300" kern="1200" dirty="0"/>
        </a:p>
      </dsp:txBody>
      <dsp:txXfrm>
        <a:off x="4108942" y="3656115"/>
        <a:ext cx="1748772" cy="940200"/>
      </dsp:txXfrm>
    </dsp:sp>
    <dsp:sp modelId="{56206743-7190-4F59-9A7D-5101DEFEA592}">
      <dsp:nvSpPr>
        <dsp:cNvPr id="0" name=""/>
        <dsp:cNvSpPr/>
      </dsp:nvSpPr>
      <dsp:spPr>
        <a:xfrm rot="5400000">
          <a:off x="536920" y="2977753"/>
          <a:ext cx="1567000" cy="214016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Feedback </a:t>
          </a:r>
          <a:endParaRPr lang="en-US" sz="2400" kern="1200" dirty="0"/>
        </a:p>
      </dsp:txBody>
      <dsp:txXfrm rot="-5400000">
        <a:off x="607033" y="3525501"/>
        <a:ext cx="1426774" cy="1044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7487D-862C-4C42-89BE-19421C87F8C7}">
      <dsp:nvSpPr>
        <dsp:cNvPr id="0" name=""/>
        <dsp:cNvSpPr/>
      </dsp:nvSpPr>
      <dsp:spPr>
        <a:xfrm rot="16200000">
          <a:off x="-428240" y="429468"/>
          <a:ext cx="405130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182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Top 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-Lead 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-Prospecting and Marketing</a:t>
          </a:r>
        </a:p>
      </dsp:txBody>
      <dsp:txXfrm rot="5400000">
        <a:off x="1229" y="810259"/>
        <a:ext cx="3192363" cy="2430780"/>
      </dsp:txXfrm>
    </dsp:sp>
    <dsp:sp modelId="{2F0C1123-9DED-433E-8AC6-0FC27F3BAC81}">
      <dsp:nvSpPr>
        <dsp:cNvPr id="0" name=""/>
        <dsp:cNvSpPr/>
      </dsp:nvSpPr>
      <dsp:spPr>
        <a:xfrm rot="16200000">
          <a:off x="3003549" y="429468"/>
          <a:ext cx="405130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182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Middle 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Sales Process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Qualified Prospect</a:t>
          </a:r>
          <a:endParaRPr lang="en-US" sz="2400" kern="1200" dirty="0"/>
        </a:p>
      </dsp:txBody>
      <dsp:txXfrm rot="5400000">
        <a:off x="3433018" y="810259"/>
        <a:ext cx="3192363" cy="2430780"/>
      </dsp:txXfrm>
    </dsp:sp>
    <dsp:sp modelId="{4F03CFA3-7029-4A59-A161-D00E629ECB06}">
      <dsp:nvSpPr>
        <dsp:cNvPr id="0" name=""/>
        <dsp:cNvSpPr/>
      </dsp:nvSpPr>
      <dsp:spPr>
        <a:xfrm rot="16200000">
          <a:off x="6317774" y="429468"/>
          <a:ext cx="4051300" cy="31923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0" tIns="0" rIns="199182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Bottom </a:t>
          </a:r>
          <a:endParaRPr lang="en-US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Committed 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Transacted</a:t>
          </a:r>
          <a:endParaRPr lang="en-US" sz="2400" kern="1200" dirty="0"/>
        </a:p>
      </dsp:txBody>
      <dsp:txXfrm rot="5400000">
        <a:off x="6747243" y="810259"/>
        <a:ext cx="3192363" cy="24307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74FA5-8240-4802-9795-1914DE454588}">
      <dsp:nvSpPr>
        <dsp:cNvPr id="0" name=""/>
        <dsp:cNvSpPr/>
      </dsp:nvSpPr>
      <dsp:spPr>
        <a:xfrm>
          <a:off x="3959003" y="0"/>
          <a:ext cx="2415610" cy="986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Unbounce</a:t>
          </a:r>
          <a:endParaRPr lang="en-US" sz="2100" kern="1200" dirty="0"/>
        </a:p>
      </dsp:txBody>
      <dsp:txXfrm>
        <a:off x="4007157" y="48154"/>
        <a:ext cx="2319302" cy="890132"/>
      </dsp:txXfrm>
    </dsp:sp>
    <dsp:sp modelId="{13C506C5-0146-4C20-A588-75F2C431788C}">
      <dsp:nvSpPr>
        <dsp:cNvPr id="0" name=""/>
        <dsp:cNvSpPr/>
      </dsp:nvSpPr>
      <dsp:spPr>
        <a:xfrm>
          <a:off x="4235846" y="981991"/>
          <a:ext cx="3946160" cy="3946160"/>
        </a:xfrm>
        <a:custGeom>
          <a:avLst/>
          <a:gdLst/>
          <a:ahLst/>
          <a:cxnLst/>
          <a:rect l="0" t="0" r="0" b="0"/>
          <a:pathLst>
            <a:path>
              <a:moveTo>
                <a:pt x="2112812" y="4954"/>
              </a:moveTo>
              <a:arcTo wR="1973080" hR="1973080" stAng="16443662" swAng="12597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C4B28-0D69-445C-9C9A-0E449730C04F}">
      <dsp:nvSpPr>
        <dsp:cNvPr id="0" name=""/>
        <dsp:cNvSpPr/>
      </dsp:nvSpPr>
      <dsp:spPr>
        <a:xfrm>
          <a:off x="5725794" y="1170809"/>
          <a:ext cx="3134163" cy="986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Click funnels</a:t>
          </a:r>
          <a:endParaRPr lang="en-US" sz="2100" kern="1200" dirty="0"/>
        </a:p>
      </dsp:txBody>
      <dsp:txXfrm>
        <a:off x="5773948" y="1218963"/>
        <a:ext cx="3037855" cy="890132"/>
      </dsp:txXfrm>
    </dsp:sp>
    <dsp:sp modelId="{EE831770-8BB2-4077-9148-9E6AE62FF81F}">
      <dsp:nvSpPr>
        <dsp:cNvPr id="0" name=""/>
        <dsp:cNvSpPr/>
      </dsp:nvSpPr>
      <dsp:spPr>
        <a:xfrm>
          <a:off x="3671597" y="1063213"/>
          <a:ext cx="3946160" cy="3946160"/>
        </a:xfrm>
        <a:custGeom>
          <a:avLst/>
          <a:gdLst/>
          <a:ahLst/>
          <a:cxnLst/>
          <a:rect l="0" t="0" r="0" b="0"/>
          <a:pathLst>
            <a:path>
              <a:moveTo>
                <a:pt x="3745931" y="1107028"/>
              </a:moveTo>
              <a:arcTo wR="1973080" hR="1973080" stAng="20037848" swAng="253396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DE261-DB7A-479F-B5F4-E002B9DB6019}">
      <dsp:nvSpPr>
        <dsp:cNvPr id="0" name=""/>
        <dsp:cNvSpPr/>
      </dsp:nvSpPr>
      <dsp:spPr>
        <a:xfrm>
          <a:off x="5798753" y="3600557"/>
          <a:ext cx="2897296" cy="986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LeadPages</a:t>
          </a:r>
          <a:endParaRPr lang="en-US" sz="2100" kern="1200" dirty="0"/>
        </a:p>
      </dsp:txBody>
      <dsp:txXfrm>
        <a:off x="5846907" y="3648711"/>
        <a:ext cx="2800988" cy="890132"/>
      </dsp:txXfrm>
    </dsp:sp>
    <dsp:sp modelId="{22633CA6-B014-49AE-B162-1329ADFCC5F7}">
      <dsp:nvSpPr>
        <dsp:cNvPr id="0" name=""/>
        <dsp:cNvSpPr/>
      </dsp:nvSpPr>
      <dsp:spPr>
        <a:xfrm>
          <a:off x="3311876" y="1329133"/>
          <a:ext cx="3946160" cy="3946160"/>
        </a:xfrm>
        <a:custGeom>
          <a:avLst/>
          <a:gdLst/>
          <a:ahLst/>
          <a:cxnLst/>
          <a:rect l="0" t="0" r="0" b="0"/>
          <a:pathLst>
            <a:path>
              <a:moveTo>
                <a:pt x="3451035" y="3280251"/>
              </a:moveTo>
              <a:arcTo wR="1973080" hR="1973080" stAng="2489461" swAng="575201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55CA9-4C6A-4F97-9EA3-CB720883D081}">
      <dsp:nvSpPr>
        <dsp:cNvPr id="0" name=""/>
        <dsp:cNvSpPr/>
      </dsp:nvSpPr>
      <dsp:spPr>
        <a:xfrm>
          <a:off x="2113930" y="3630381"/>
          <a:ext cx="2167072" cy="986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OptimizePress</a:t>
          </a:r>
          <a:endParaRPr lang="en-US" sz="2100" kern="1200" dirty="0"/>
        </a:p>
      </dsp:txBody>
      <dsp:txXfrm>
        <a:off x="2162084" y="3678535"/>
        <a:ext cx="2070764" cy="890132"/>
      </dsp:txXfrm>
    </dsp:sp>
    <dsp:sp modelId="{58F9D8DD-6883-4EF8-B057-F11212431DFD}">
      <dsp:nvSpPr>
        <dsp:cNvPr id="0" name=""/>
        <dsp:cNvSpPr/>
      </dsp:nvSpPr>
      <dsp:spPr>
        <a:xfrm>
          <a:off x="2479357" y="505158"/>
          <a:ext cx="3946160" cy="3946160"/>
        </a:xfrm>
        <a:custGeom>
          <a:avLst/>
          <a:gdLst/>
          <a:ahLst/>
          <a:cxnLst/>
          <a:rect l="0" t="0" r="0" b="0"/>
          <a:pathLst>
            <a:path>
              <a:moveTo>
                <a:pt x="361975" y="3112108"/>
              </a:moveTo>
              <a:arcTo wR="1973080" hR="1973080" stAng="8684414" swAng="28345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72A19-8268-4629-AB47-019974002D09}">
      <dsp:nvSpPr>
        <dsp:cNvPr id="0" name=""/>
        <dsp:cNvSpPr/>
      </dsp:nvSpPr>
      <dsp:spPr>
        <a:xfrm>
          <a:off x="1094016" y="1066392"/>
          <a:ext cx="3131371" cy="986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Thrive Leads</a:t>
          </a:r>
          <a:endParaRPr lang="en-US" sz="2100" kern="1200" dirty="0"/>
        </a:p>
      </dsp:txBody>
      <dsp:txXfrm>
        <a:off x="1142170" y="1114546"/>
        <a:ext cx="3035063" cy="890132"/>
      </dsp:txXfrm>
    </dsp:sp>
    <dsp:sp modelId="{87D6AD72-A47A-400D-9DC9-DEAB9A2DE418}">
      <dsp:nvSpPr>
        <dsp:cNvPr id="0" name=""/>
        <dsp:cNvSpPr/>
      </dsp:nvSpPr>
      <dsp:spPr>
        <a:xfrm>
          <a:off x="1928381" y="801370"/>
          <a:ext cx="3946160" cy="3946160"/>
        </a:xfrm>
        <a:custGeom>
          <a:avLst/>
          <a:gdLst/>
          <a:ahLst/>
          <a:cxnLst/>
          <a:rect l="0" t="0" r="0" b="0"/>
          <a:pathLst>
            <a:path>
              <a:moveTo>
                <a:pt x="994712" y="259650"/>
              </a:moveTo>
              <a:arcTo wR="1973080" hR="1973080" stAng="14416418" swAng="186506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 in Tech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92" y="3683726"/>
            <a:ext cx="4199708" cy="31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1"/>
          <a:stretch/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332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3360" y="117566"/>
            <a:ext cx="3304903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 DATA SET</a:t>
            </a: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>
            <a:off x="5433495" y="979714"/>
            <a:ext cx="484632" cy="770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023360" y="1750423"/>
            <a:ext cx="3304903" cy="94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R-LOAD PACKAGES AND DATA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400837" y="269094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023360" y="3669356"/>
            <a:ext cx="3304903" cy="966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VALIDATE,SUMMARIZE AND VISUALIZE DATASET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5433495" y="46477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892730" y="5637929"/>
            <a:ext cx="3500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IMPLEMEMTING ALGORITHMS AND MAKE PREDICTIONS</a:t>
            </a:r>
            <a:endParaRPr lang="en-IN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8705740" y="2220685"/>
            <a:ext cx="2690949" cy="178830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Using R</a:t>
            </a:r>
            <a:endParaRPr lang="en-IN" sz="3200" dirty="0"/>
          </a:p>
        </p:txBody>
      </p:sp>
      <p:sp>
        <p:nvSpPr>
          <p:cNvPr id="2" name="Snip Diagonal Corner Rectangle 1"/>
          <p:cNvSpPr/>
          <p:nvPr/>
        </p:nvSpPr>
        <p:spPr>
          <a:xfrm>
            <a:off x="470263" y="2364377"/>
            <a:ext cx="2899954" cy="164461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Technical Data Processing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70124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Funnel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33800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52" y="217741"/>
            <a:ext cx="2991394" cy="26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Software's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669283"/>
              </p:ext>
            </p:extLst>
          </p:nvPr>
        </p:nvGraphicFramePr>
        <p:xfrm>
          <a:off x="1069975" y="1397726"/>
          <a:ext cx="10058400" cy="4624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57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 in Tech?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308391"/>
              </p:ext>
            </p:extLst>
          </p:nvPr>
        </p:nvGraphicFramePr>
        <p:xfrm>
          <a:off x="1069975" y="2120900"/>
          <a:ext cx="11013168" cy="4580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0"/>
            <a:ext cx="4824549" cy="20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47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" t="5675" r="218" b="783"/>
          <a:stretch/>
        </p:blipFill>
        <p:spPr>
          <a:xfrm>
            <a:off x="0" y="-26126"/>
            <a:ext cx="12004766" cy="6701246"/>
          </a:xfrm>
        </p:spPr>
      </p:pic>
    </p:spTree>
    <p:extLst>
      <p:ext uri="{BB962C8B-B14F-4D97-AF65-F5344CB8AC3E}">
        <p14:creationId xmlns:p14="http://schemas.microsoft.com/office/powerpoint/2010/main" val="2877362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BA in Tech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2455817"/>
            <a:ext cx="10566545" cy="4258491"/>
          </a:xfrm>
        </p:spPr>
        <p:txBody>
          <a:bodyPr/>
          <a:lstStyle/>
          <a:p>
            <a:r>
              <a:rPr lang="en-IN" b="1" dirty="0"/>
              <a:t>Data</a:t>
            </a:r>
            <a:r>
              <a:rPr lang="en-IN" dirty="0" smtClean="0"/>
              <a:t>: collect and interpret data from many area within an organization to improve business process and finding solution to business. </a:t>
            </a:r>
          </a:p>
          <a:p>
            <a:r>
              <a:rPr lang="en-IN" b="1" dirty="0" smtClean="0"/>
              <a:t>Information </a:t>
            </a:r>
            <a:r>
              <a:rPr lang="en-IN" b="1" dirty="0"/>
              <a:t>flow</a:t>
            </a:r>
            <a:r>
              <a:rPr lang="en-IN" dirty="0"/>
              <a:t>: </a:t>
            </a:r>
            <a:r>
              <a:rPr lang="en-IN" dirty="0" smtClean="0"/>
              <a:t>: </a:t>
            </a:r>
            <a:r>
              <a:rPr lang="en-IN" dirty="0"/>
              <a:t>Restricted to those who are conversant with the concept and have access to the required tools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Analysis</a:t>
            </a:r>
            <a:r>
              <a:rPr lang="en-IN" dirty="0" smtClean="0"/>
              <a:t>: it is </a:t>
            </a:r>
            <a:r>
              <a:rPr lang="en-IN" dirty="0"/>
              <a:t>the practice of analysing the price history of an instrument in order to make actionable, risk-defined forecasts of its future price.</a:t>
            </a:r>
          </a:p>
          <a:p>
            <a:r>
              <a:rPr lang="en-IN" b="1" dirty="0" smtClean="0"/>
              <a:t>Methods to Derive Stats: </a:t>
            </a:r>
            <a:r>
              <a:rPr lang="en-IN" dirty="0" smtClean="0"/>
              <a:t>different technologies for the deriving output from the data by using charts, data mining techniques, patterns etc.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390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84878"/>
              </p:ext>
            </p:extLst>
          </p:nvPr>
        </p:nvGraphicFramePr>
        <p:xfrm>
          <a:off x="0" y="1632857"/>
          <a:ext cx="12030891" cy="522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532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30630"/>
            <a:ext cx="10058400" cy="1188720"/>
          </a:xfrm>
        </p:spPr>
        <p:txBody>
          <a:bodyPr/>
          <a:lstStyle/>
          <a:p>
            <a:r>
              <a:rPr lang="en-US" dirty="0" smtClean="0"/>
              <a:t>Flow of Mechanism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5737"/>
            <a:ext cx="12096206" cy="482019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28741870"/>
              </p:ext>
            </p:extLst>
          </p:nvPr>
        </p:nvGraphicFramePr>
        <p:xfrm>
          <a:off x="2035048" y="13193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310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Analytics by Tech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experience </a:t>
            </a:r>
          </a:p>
          <a:p>
            <a:r>
              <a:rPr lang="en-US" dirty="0" smtClean="0"/>
              <a:t>Customer service</a:t>
            </a:r>
          </a:p>
          <a:p>
            <a:r>
              <a:rPr lang="en-US" dirty="0" smtClean="0"/>
              <a:t>Customer engagement</a:t>
            </a:r>
          </a:p>
          <a:p>
            <a:r>
              <a:rPr lang="en-US" dirty="0" smtClean="0"/>
              <a:t>Customer insights</a:t>
            </a:r>
          </a:p>
          <a:p>
            <a:r>
              <a:rPr lang="en-US" dirty="0" smtClean="0"/>
              <a:t>Customer retention</a:t>
            </a:r>
          </a:p>
          <a:p>
            <a:r>
              <a:rPr lang="en-US" dirty="0" smtClean="0"/>
              <a:t>Customer care</a:t>
            </a:r>
          </a:p>
          <a:p>
            <a:r>
              <a:rPr lang="en-US" dirty="0" smtClean="0"/>
              <a:t>Customer acquisition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1405583"/>
              </p:ext>
            </p:extLst>
          </p:nvPr>
        </p:nvGraphicFramePr>
        <p:xfrm>
          <a:off x="5460274" y="1776549"/>
          <a:ext cx="6074228" cy="4911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927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Analysis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40892"/>
              </p:ext>
            </p:extLst>
          </p:nvPr>
        </p:nvGraphicFramePr>
        <p:xfrm>
          <a:off x="1069975" y="2120900"/>
          <a:ext cx="10058400" cy="430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11085785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61578972"/>
                    </a:ext>
                  </a:extLst>
                </a:gridCol>
              </a:tblGrid>
              <a:tr h="717671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Business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Analytics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30037"/>
                  </a:ext>
                </a:extLst>
              </a:tr>
              <a:tr h="717671">
                <a:tc>
                  <a:txBody>
                    <a:bodyPr/>
                    <a:lstStyle/>
                    <a:p>
                      <a:r>
                        <a:rPr lang="en-US" dirty="0" smtClean="0"/>
                        <a:t>R programming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Medialla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96414"/>
                  </a:ext>
                </a:extLst>
              </a:tr>
              <a:tr h="717671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Whatfix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2917"/>
                  </a:ext>
                </a:extLst>
              </a:tr>
              <a:tr h="717671">
                <a:tc>
                  <a:txBody>
                    <a:bodyPr/>
                    <a:lstStyle/>
                    <a:p>
                      <a:r>
                        <a:rPr lang="en-US" dirty="0" smtClean="0"/>
                        <a:t>Tableau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Tealeaf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847"/>
                  </a:ext>
                </a:extLst>
              </a:tr>
              <a:tr h="717671">
                <a:tc>
                  <a:txBody>
                    <a:bodyPr/>
                    <a:lstStyle/>
                    <a:p>
                      <a:r>
                        <a:rPr lang="en-US" dirty="0" smtClean="0"/>
                        <a:t>SAS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Zendesk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36032"/>
                  </a:ext>
                </a:extLst>
              </a:tr>
              <a:tr h="717671">
                <a:tc>
                  <a:txBody>
                    <a:bodyPr/>
                    <a:lstStyle/>
                    <a:p>
                      <a:r>
                        <a:rPr lang="en-US" dirty="0" smtClean="0"/>
                        <a:t>Excel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Censhare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9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48194"/>
            <a:ext cx="10058400" cy="1149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be done next?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79714"/>
            <a:ext cx="10058400" cy="32787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analysis purpose, the suitable tool is R programming which can do data analysis and give output on based of that by using various algorithms.</a:t>
            </a:r>
          </a:p>
          <a:p>
            <a:r>
              <a:rPr lang="en-US" dirty="0" smtClean="0"/>
              <a:t>Also it is easy to use and the output generated by the tool can help to find different solutions</a:t>
            </a:r>
          </a:p>
          <a:p>
            <a:r>
              <a:rPr lang="en-US" dirty="0" smtClean="0"/>
              <a:t>The flow of the processing starts with the defining 0of the problem then preparing of the data and then evaluating the algorithm. </a:t>
            </a:r>
          </a:p>
          <a:p>
            <a:r>
              <a:rPr lang="en-US" dirty="0" smtClean="0"/>
              <a:t>After that evaluating results based on that and finally presenting them and implementing them.</a:t>
            </a:r>
          </a:p>
          <a:p>
            <a:r>
              <a:rPr lang="en-US" dirty="0" smtClean="0"/>
              <a:t>Lastly the matrix will be generated and on based of that predictions can be made.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6"/>
          <a:stretch/>
        </p:blipFill>
        <p:spPr>
          <a:xfrm>
            <a:off x="470263" y="4361771"/>
            <a:ext cx="11038113" cy="23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49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686</TotalTime>
  <Words>401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Century Gothic</vt:lpstr>
      <vt:lpstr>Wingdings</vt:lpstr>
      <vt:lpstr>Wood Type</vt:lpstr>
      <vt:lpstr>BA in Tech</vt:lpstr>
      <vt:lpstr>What is BA in Tech?</vt:lpstr>
      <vt:lpstr>Data Flow</vt:lpstr>
      <vt:lpstr>Responsibilities of BA in Tech</vt:lpstr>
      <vt:lpstr>Steps Involved</vt:lpstr>
      <vt:lpstr>Flow of Mechanism </vt:lpstr>
      <vt:lpstr>Customer Analytics by Tech</vt:lpstr>
      <vt:lpstr>Tools used for Analysis</vt:lpstr>
      <vt:lpstr>What can be done next? </vt:lpstr>
      <vt:lpstr>PowerPoint Presentation</vt:lpstr>
      <vt:lpstr>PowerPoint Presentation</vt:lpstr>
      <vt:lpstr>Sales Funnel</vt:lpstr>
      <vt:lpstr>Software's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in Tech</dc:title>
  <dc:creator>BlueMasons Tech</dc:creator>
  <cp:lastModifiedBy>BlueMasons Tech</cp:lastModifiedBy>
  <cp:revision>27</cp:revision>
  <dcterms:created xsi:type="dcterms:W3CDTF">2019-08-22T09:31:47Z</dcterms:created>
  <dcterms:modified xsi:type="dcterms:W3CDTF">2019-08-26T06:39:26Z</dcterms:modified>
</cp:coreProperties>
</file>