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5908C-B983-448A-8E18-9038DC05CC35}" type="doc">
      <dgm:prSet loTypeId="urn:microsoft.com/office/officeart/2005/8/layout/target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EBF485A-293B-4557-8462-10BF9B14494E}">
      <dgm:prSet phldrT="[Text]"/>
      <dgm:spPr/>
      <dgm:t>
        <a:bodyPr/>
        <a:lstStyle/>
        <a:p>
          <a:r>
            <a:rPr lang="en-US" dirty="0" smtClean="0"/>
            <a:t>Setting Standards</a:t>
          </a:r>
          <a:endParaRPr lang="en-US" dirty="0"/>
        </a:p>
      </dgm:t>
    </dgm:pt>
    <dgm:pt modelId="{DEB15F0D-5B4E-4F9A-9528-CFDB5A3C54F2}" type="parTrans" cxnId="{0FACDD94-51D1-4262-ACC6-A0804CB7EFE8}">
      <dgm:prSet/>
      <dgm:spPr/>
      <dgm:t>
        <a:bodyPr/>
        <a:lstStyle/>
        <a:p>
          <a:endParaRPr lang="en-US"/>
        </a:p>
      </dgm:t>
    </dgm:pt>
    <dgm:pt modelId="{E2EC342F-7210-4C36-96CF-24DD38F7EB63}" type="sibTrans" cxnId="{0FACDD94-51D1-4262-ACC6-A0804CB7EFE8}">
      <dgm:prSet/>
      <dgm:spPr/>
      <dgm:t>
        <a:bodyPr/>
        <a:lstStyle/>
        <a:p>
          <a:endParaRPr lang="en-US"/>
        </a:p>
      </dgm:t>
    </dgm:pt>
    <dgm:pt modelId="{315F1357-5D93-40E9-95A8-72D2E8699FD4}">
      <dgm:prSet phldrT="[Text]"/>
      <dgm:spPr/>
      <dgm:t>
        <a:bodyPr/>
        <a:lstStyle/>
        <a:p>
          <a:r>
            <a:rPr lang="en-US" dirty="0" smtClean="0"/>
            <a:t>Loss Reductions</a:t>
          </a:r>
          <a:endParaRPr lang="en-US" dirty="0"/>
        </a:p>
      </dgm:t>
    </dgm:pt>
    <dgm:pt modelId="{BAF08864-FBE2-4F0A-BE77-41AC43D475A5}" type="parTrans" cxnId="{3B11AB46-A8A9-4C18-80AC-D9468F14163B}">
      <dgm:prSet/>
      <dgm:spPr/>
      <dgm:t>
        <a:bodyPr/>
        <a:lstStyle/>
        <a:p>
          <a:endParaRPr lang="en-US"/>
        </a:p>
      </dgm:t>
    </dgm:pt>
    <dgm:pt modelId="{7073207F-8661-47E3-B4C2-2823FA754EFA}" type="sibTrans" cxnId="{3B11AB46-A8A9-4C18-80AC-D9468F14163B}">
      <dgm:prSet/>
      <dgm:spPr/>
      <dgm:t>
        <a:bodyPr/>
        <a:lstStyle/>
        <a:p>
          <a:endParaRPr lang="en-US"/>
        </a:p>
      </dgm:t>
    </dgm:pt>
    <dgm:pt modelId="{F9B5E0F5-74A6-475D-847F-3F809C2C7AD3}">
      <dgm:prSet phldrT="[Text]"/>
      <dgm:spPr/>
      <dgm:t>
        <a:bodyPr/>
        <a:lstStyle/>
        <a:p>
          <a:r>
            <a:rPr lang="en-US" dirty="0" smtClean="0"/>
            <a:t>Reporting Standards</a:t>
          </a:r>
          <a:endParaRPr lang="en-US" dirty="0"/>
        </a:p>
      </dgm:t>
    </dgm:pt>
    <dgm:pt modelId="{8B13360B-FBC5-4540-9C92-7624808BCCC4}" type="parTrans" cxnId="{D6AFE25F-0C0C-4799-8FA7-A95BFC7C2B50}">
      <dgm:prSet/>
      <dgm:spPr/>
      <dgm:t>
        <a:bodyPr/>
        <a:lstStyle/>
        <a:p>
          <a:endParaRPr lang="en-US"/>
        </a:p>
      </dgm:t>
    </dgm:pt>
    <dgm:pt modelId="{5E18CAB1-C7A1-42CC-AA69-91D924B19FE6}" type="sibTrans" cxnId="{D6AFE25F-0C0C-4799-8FA7-A95BFC7C2B50}">
      <dgm:prSet/>
      <dgm:spPr/>
      <dgm:t>
        <a:bodyPr/>
        <a:lstStyle/>
        <a:p>
          <a:endParaRPr lang="en-US"/>
        </a:p>
      </dgm:t>
    </dgm:pt>
    <dgm:pt modelId="{2B562FDD-1738-4486-AB19-EFBC180FA9BA}">
      <dgm:prSet phldrT="[Text]"/>
      <dgm:spPr/>
      <dgm:t>
        <a:bodyPr/>
        <a:lstStyle/>
        <a:p>
          <a:r>
            <a:rPr lang="en-IN" b="0" i="0" dirty="0" smtClean="0"/>
            <a:t>Company training culture</a:t>
          </a:r>
          <a:endParaRPr lang="en-US" dirty="0"/>
        </a:p>
      </dgm:t>
    </dgm:pt>
    <dgm:pt modelId="{FDBE3027-02BD-40B6-B0C5-893D082F0E92}" type="parTrans" cxnId="{FD209EE2-4E8F-4FA6-8936-F48FE3370978}">
      <dgm:prSet/>
      <dgm:spPr/>
      <dgm:t>
        <a:bodyPr/>
        <a:lstStyle/>
        <a:p>
          <a:endParaRPr lang="en-US"/>
        </a:p>
      </dgm:t>
    </dgm:pt>
    <dgm:pt modelId="{FF6CC833-1002-420C-9982-54944FFF36D0}" type="sibTrans" cxnId="{FD209EE2-4E8F-4FA6-8936-F48FE3370978}">
      <dgm:prSet/>
      <dgm:spPr/>
      <dgm:t>
        <a:bodyPr/>
        <a:lstStyle/>
        <a:p>
          <a:endParaRPr lang="en-US"/>
        </a:p>
      </dgm:t>
    </dgm:pt>
    <dgm:pt modelId="{704C5896-D0EB-4DB6-A750-67DA1AB8205B}">
      <dgm:prSet phldrT="[Text]"/>
      <dgm:spPr/>
      <dgm:t>
        <a:bodyPr/>
        <a:lstStyle/>
        <a:p>
          <a:r>
            <a:rPr lang="en-US" b="0" i="0" dirty="0" smtClean="0"/>
            <a:t>Establishing adherence to the Standard</a:t>
          </a:r>
          <a:endParaRPr lang="en-US" dirty="0"/>
        </a:p>
      </dgm:t>
    </dgm:pt>
    <dgm:pt modelId="{31B8AA49-8AA4-4E04-9708-35D80B1B639F}" type="parTrans" cxnId="{F81923DB-4419-4DBF-B5EA-0C20C01241F0}">
      <dgm:prSet/>
      <dgm:spPr/>
      <dgm:t>
        <a:bodyPr/>
        <a:lstStyle/>
        <a:p>
          <a:endParaRPr lang="en-US"/>
        </a:p>
      </dgm:t>
    </dgm:pt>
    <dgm:pt modelId="{566EB94A-3768-4F43-834F-5F33FD8CF1FB}" type="sibTrans" cxnId="{F81923DB-4419-4DBF-B5EA-0C20C01241F0}">
      <dgm:prSet/>
      <dgm:spPr/>
      <dgm:t>
        <a:bodyPr/>
        <a:lstStyle/>
        <a:p>
          <a:endParaRPr lang="en-US"/>
        </a:p>
      </dgm:t>
    </dgm:pt>
    <dgm:pt modelId="{6F1847FC-E0D1-42D7-AC1E-DAFAE01A1CE6}">
      <dgm:prSet phldrT="[Text]"/>
      <dgm:spPr/>
      <dgm:t>
        <a:bodyPr/>
        <a:lstStyle/>
        <a:p>
          <a:r>
            <a:rPr lang="en-IN" b="0" i="0" dirty="0" smtClean="0"/>
            <a:t>Increased transparency</a:t>
          </a:r>
          <a:endParaRPr lang="en-US" dirty="0"/>
        </a:p>
      </dgm:t>
    </dgm:pt>
    <dgm:pt modelId="{B0CA425F-0A54-4CE7-A768-B15FFBC8627B}" type="parTrans" cxnId="{196720A2-E18F-46F9-8DB6-DA3384E0B87A}">
      <dgm:prSet/>
      <dgm:spPr/>
      <dgm:t>
        <a:bodyPr/>
        <a:lstStyle/>
        <a:p>
          <a:endParaRPr lang="en-US"/>
        </a:p>
      </dgm:t>
    </dgm:pt>
    <dgm:pt modelId="{4AABB6BA-58DC-48ED-B172-814457DEA3C9}" type="sibTrans" cxnId="{196720A2-E18F-46F9-8DB6-DA3384E0B87A}">
      <dgm:prSet/>
      <dgm:spPr/>
      <dgm:t>
        <a:bodyPr/>
        <a:lstStyle/>
        <a:p>
          <a:endParaRPr lang="en-US"/>
        </a:p>
      </dgm:t>
    </dgm:pt>
    <dgm:pt modelId="{88A11220-5D4C-499F-AAC5-DEEA5CAE4AC3}">
      <dgm:prSet/>
      <dgm:spPr/>
      <dgm:t>
        <a:bodyPr/>
        <a:lstStyle/>
        <a:p>
          <a:r>
            <a:rPr lang="en-US" b="0" i="0" dirty="0" smtClean="0"/>
            <a:t>Encouraging the continuous         improvement of the standard </a:t>
          </a:r>
          <a:r>
            <a:rPr lang="en-IN" b="0" i="0" dirty="0" smtClean="0"/>
            <a:t>Variability reduction</a:t>
          </a:r>
          <a:r>
            <a:rPr lang="en-US" b="0" i="0" dirty="0" smtClean="0"/>
            <a:t>            </a:t>
          </a:r>
          <a:endParaRPr lang="en-US" b="0" i="0" dirty="0"/>
        </a:p>
      </dgm:t>
    </dgm:pt>
    <dgm:pt modelId="{EB2BEA54-EBCE-4918-A2D6-8C66BB6B0EA6}" type="parTrans" cxnId="{251DE794-FB3D-465D-934F-6786D483285C}">
      <dgm:prSet/>
      <dgm:spPr/>
      <dgm:t>
        <a:bodyPr/>
        <a:lstStyle/>
        <a:p>
          <a:endParaRPr lang="en-US"/>
        </a:p>
      </dgm:t>
    </dgm:pt>
    <dgm:pt modelId="{D5962F3B-F246-4FE6-92E7-12E1DE9BF148}" type="sibTrans" cxnId="{251DE794-FB3D-465D-934F-6786D483285C}">
      <dgm:prSet/>
      <dgm:spPr/>
      <dgm:t>
        <a:bodyPr/>
        <a:lstStyle/>
        <a:p>
          <a:endParaRPr lang="en-US"/>
        </a:p>
      </dgm:t>
    </dgm:pt>
    <dgm:pt modelId="{4389316A-8D17-4AB4-94D5-0F784B5F0E2E}" type="pres">
      <dgm:prSet presAssocID="{6865908C-B983-448A-8E18-9038DC05CC3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0DDF25-60FC-4B8A-879D-6D8D7A751F8D}" type="pres">
      <dgm:prSet presAssocID="{4EBF485A-293B-4557-8462-10BF9B14494E}" presName="circle1" presStyleLbl="node1" presStyleIdx="0" presStyleCnt="4"/>
      <dgm:spPr/>
    </dgm:pt>
    <dgm:pt modelId="{BA2CAF33-514D-441E-A5FB-540D1C4B1DDB}" type="pres">
      <dgm:prSet presAssocID="{4EBF485A-293B-4557-8462-10BF9B14494E}" presName="space" presStyleCnt="0"/>
      <dgm:spPr/>
    </dgm:pt>
    <dgm:pt modelId="{7FE8D22A-F7A4-48FD-97B9-A5E98E440B07}" type="pres">
      <dgm:prSet presAssocID="{4EBF485A-293B-4557-8462-10BF9B14494E}" presName="rect1" presStyleLbl="alignAcc1" presStyleIdx="0" presStyleCnt="4"/>
      <dgm:spPr/>
      <dgm:t>
        <a:bodyPr/>
        <a:lstStyle/>
        <a:p>
          <a:endParaRPr lang="en-US"/>
        </a:p>
      </dgm:t>
    </dgm:pt>
    <dgm:pt modelId="{16BDB434-C5B8-48E9-A436-6A282A925A98}" type="pres">
      <dgm:prSet presAssocID="{F9B5E0F5-74A6-475D-847F-3F809C2C7AD3}" presName="vertSpace2" presStyleLbl="node1" presStyleIdx="0" presStyleCnt="4"/>
      <dgm:spPr/>
    </dgm:pt>
    <dgm:pt modelId="{258B6CC1-5B86-4F6F-8547-C3AA391FB1F2}" type="pres">
      <dgm:prSet presAssocID="{F9B5E0F5-74A6-475D-847F-3F809C2C7AD3}" presName="circle2" presStyleLbl="node1" presStyleIdx="1" presStyleCnt="4"/>
      <dgm:spPr/>
    </dgm:pt>
    <dgm:pt modelId="{94FF24D9-CD91-4DB2-AC58-5350821EC70E}" type="pres">
      <dgm:prSet presAssocID="{F9B5E0F5-74A6-475D-847F-3F809C2C7AD3}" presName="rect2" presStyleLbl="alignAcc1" presStyleIdx="1" presStyleCnt="4"/>
      <dgm:spPr/>
      <dgm:t>
        <a:bodyPr/>
        <a:lstStyle/>
        <a:p>
          <a:endParaRPr lang="en-US"/>
        </a:p>
      </dgm:t>
    </dgm:pt>
    <dgm:pt modelId="{ACFB5944-0130-4209-B465-B42BDBA75DF5}" type="pres">
      <dgm:prSet presAssocID="{704C5896-D0EB-4DB6-A750-67DA1AB8205B}" presName="vertSpace3" presStyleLbl="node1" presStyleIdx="1" presStyleCnt="4"/>
      <dgm:spPr/>
    </dgm:pt>
    <dgm:pt modelId="{1377CCCF-EA92-4189-B1D4-53E6EDAEFDA7}" type="pres">
      <dgm:prSet presAssocID="{704C5896-D0EB-4DB6-A750-67DA1AB8205B}" presName="circle3" presStyleLbl="node1" presStyleIdx="2" presStyleCnt="4"/>
      <dgm:spPr/>
    </dgm:pt>
    <dgm:pt modelId="{241A985F-679F-4E0E-BFA5-4B3E0506943B}" type="pres">
      <dgm:prSet presAssocID="{704C5896-D0EB-4DB6-A750-67DA1AB8205B}" presName="rect3" presStyleLbl="alignAcc1" presStyleIdx="2" presStyleCnt="4"/>
      <dgm:spPr/>
      <dgm:t>
        <a:bodyPr/>
        <a:lstStyle/>
        <a:p>
          <a:endParaRPr lang="en-US"/>
        </a:p>
      </dgm:t>
    </dgm:pt>
    <dgm:pt modelId="{04A9B804-90DC-4332-9095-EE38E87202E5}" type="pres">
      <dgm:prSet presAssocID="{88A11220-5D4C-499F-AAC5-DEEA5CAE4AC3}" presName="vertSpace4" presStyleLbl="node1" presStyleIdx="2" presStyleCnt="4"/>
      <dgm:spPr/>
    </dgm:pt>
    <dgm:pt modelId="{55A311E5-A0FD-4144-8B87-C401150E6CE0}" type="pres">
      <dgm:prSet presAssocID="{88A11220-5D4C-499F-AAC5-DEEA5CAE4AC3}" presName="circle4" presStyleLbl="node1" presStyleIdx="3" presStyleCnt="4"/>
      <dgm:spPr/>
    </dgm:pt>
    <dgm:pt modelId="{5E1E4B7D-CE8C-4DC2-9E93-6406C52260E4}" type="pres">
      <dgm:prSet presAssocID="{88A11220-5D4C-499F-AAC5-DEEA5CAE4AC3}" presName="rect4" presStyleLbl="alignAcc1" presStyleIdx="3" presStyleCnt="4" custScaleX="100000"/>
      <dgm:spPr/>
      <dgm:t>
        <a:bodyPr/>
        <a:lstStyle/>
        <a:p>
          <a:endParaRPr lang="en-US"/>
        </a:p>
      </dgm:t>
    </dgm:pt>
    <dgm:pt modelId="{A061F12E-9E68-4D65-8AF9-2C019A82D068}" type="pres">
      <dgm:prSet presAssocID="{4EBF485A-293B-4557-8462-10BF9B14494E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EFCA3-E5AC-494E-8F29-819D8C14717B}" type="pres">
      <dgm:prSet presAssocID="{4EBF485A-293B-4557-8462-10BF9B14494E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9CBF6-2938-4877-8357-04128C047286}" type="pres">
      <dgm:prSet presAssocID="{F9B5E0F5-74A6-475D-847F-3F809C2C7AD3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BA8AC-2AE4-4ACA-9E04-A099B18C45E2}" type="pres">
      <dgm:prSet presAssocID="{F9B5E0F5-74A6-475D-847F-3F809C2C7AD3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F6D5B-49C9-4042-A17C-5EE04DCFC83E}" type="pres">
      <dgm:prSet presAssocID="{704C5896-D0EB-4DB6-A750-67DA1AB8205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8FC7A-7BB3-4026-9B65-86D1D061B5F1}" type="pres">
      <dgm:prSet presAssocID="{704C5896-D0EB-4DB6-A750-67DA1AB8205B}" presName="rect3ChTx" presStyleLbl="alignAcc1" presStyleIdx="3" presStyleCnt="4" custScaleX="100212" custScaleY="293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D2D4-4315-4170-AC71-91EAEB9FDEFF}" type="pres">
      <dgm:prSet presAssocID="{88A11220-5D4C-499F-AAC5-DEEA5CAE4AC3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B745C-1CDA-4F01-97BB-B0508CF9BA8C}" type="pres">
      <dgm:prSet presAssocID="{88A11220-5D4C-499F-AAC5-DEEA5CAE4AC3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9F6529EE-274E-4E33-A213-89EC3A32846C}" type="presOf" srcId="{F9B5E0F5-74A6-475D-847F-3F809C2C7AD3}" destId="{94FF24D9-CD91-4DB2-AC58-5350821EC70E}" srcOrd="0" destOrd="0" presId="urn:microsoft.com/office/officeart/2005/8/layout/target3"/>
    <dgm:cxn modelId="{3B11AB46-A8A9-4C18-80AC-D9468F14163B}" srcId="{4EBF485A-293B-4557-8462-10BF9B14494E}" destId="{315F1357-5D93-40E9-95A8-72D2E8699FD4}" srcOrd="0" destOrd="0" parTransId="{BAF08864-FBE2-4F0A-BE77-41AC43D475A5}" sibTransId="{7073207F-8661-47E3-B4C2-2823FA754EFA}"/>
    <dgm:cxn modelId="{FD209EE2-4E8F-4FA6-8936-F48FE3370978}" srcId="{F9B5E0F5-74A6-475D-847F-3F809C2C7AD3}" destId="{2B562FDD-1738-4486-AB19-EFBC180FA9BA}" srcOrd="0" destOrd="0" parTransId="{FDBE3027-02BD-40B6-B0C5-893D082F0E92}" sibTransId="{FF6CC833-1002-420C-9982-54944FFF36D0}"/>
    <dgm:cxn modelId="{931097E5-73A5-4A1C-B881-AB5B18237E27}" type="presOf" srcId="{315F1357-5D93-40E9-95A8-72D2E8699FD4}" destId="{BA1EFCA3-E5AC-494E-8F29-819D8C14717B}" srcOrd="0" destOrd="0" presId="urn:microsoft.com/office/officeart/2005/8/layout/target3"/>
    <dgm:cxn modelId="{D6AFE25F-0C0C-4799-8FA7-A95BFC7C2B50}" srcId="{6865908C-B983-448A-8E18-9038DC05CC35}" destId="{F9B5E0F5-74A6-475D-847F-3F809C2C7AD3}" srcOrd="1" destOrd="0" parTransId="{8B13360B-FBC5-4540-9C92-7624808BCCC4}" sibTransId="{5E18CAB1-C7A1-42CC-AA69-91D924B19FE6}"/>
    <dgm:cxn modelId="{0FACDD94-51D1-4262-ACC6-A0804CB7EFE8}" srcId="{6865908C-B983-448A-8E18-9038DC05CC35}" destId="{4EBF485A-293B-4557-8462-10BF9B14494E}" srcOrd="0" destOrd="0" parTransId="{DEB15F0D-5B4E-4F9A-9528-CFDB5A3C54F2}" sibTransId="{E2EC342F-7210-4C36-96CF-24DD38F7EB63}"/>
    <dgm:cxn modelId="{A046BAA9-E9E9-46F0-B284-E900F49C5ABC}" type="presOf" srcId="{6865908C-B983-448A-8E18-9038DC05CC35}" destId="{4389316A-8D17-4AB4-94D5-0F784B5F0E2E}" srcOrd="0" destOrd="0" presId="urn:microsoft.com/office/officeart/2005/8/layout/target3"/>
    <dgm:cxn modelId="{251DE794-FB3D-465D-934F-6786D483285C}" srcId="{6865908C-B983-448A-8E18-9038DC05CC35}" destId="{88A11220-5D4C-499F-AAC5-DEEA5CAE4AC3}" srcOrd="3" destOrd="0" parTransId="{EB2BEA54-EBCE-4918-A2D6-8C66BB6B0EA6}" sibTransId="{D5962F3B-F246-4FE6-92E7-12E1DE9BF148}"/>
    <dgm:cxn modelId="{1E3C4410-AAF1-4E4A-A715-CD37A3410CD7}" type="presOf" srcId="{704C5896-D0EB-4DB6-A750-67DA1AB8205B}" destId="{241A985F-679F-4E0E-BFA5-4B3E0506943B}" srcOrd="0" destOrd="0" presId="urn:microsoft.com/office/officeart/2005/8/layout/target3"/>
    <dgm:cxn modelId="{F81923DB-4419-4DBF-B5EA-0C20C01241F0}" srcId="{6865908C-B983-448A-8E18-9038DC05CC35}" destId="{704C5896-D0EB-4DB6-A750-67DA1AB8205B}" srcOrd="2" destOrd="0" parTransId="{31B8AA49-8AA4-4E04-9708-35D80B1B639F}" sibTransId="{566EB94A-3768-4F43-834F-5F33FD8CF1FB}"/>
    <dgm:cxn modelId="{78919831-A47D-4124-8AB6-5DDE95805EAB}" type="presOf" srcId="{F9B5E0F5-74A6-475D-847F-3F809C2C7AD3}" destId="{E749CBF6-2938-4877-8357-04128C047286}" srcOrd="1" destOrd="0" presId="urn:microsoft.com/office/officeart/2005/8/layout/target3"/>
    <dgm:cxn modelId="{9E9D7863-8BBE-4BD1-AC61-90DB603F46ED}" type="presOf" srcId="{704C5896-D0EB-4DB6-A750-67DA1AB8205B}" destId="{BFAF6D5B-49C9-4042-A17C-5EE04DCFC83E}" srcOrd="1" destOrd="0" presId="urn:microsoft.com/office/officeart/2005/8/layout/target3"/>
    <dgm:cxn modelId="{A133BBFE-34B2-48CD-A326-EF105D9AC81D}" type="presOf" srcId="{88A11220-5D4C-499F-AAC5-DEEA5CAE4AC3}" destId="{5E1E4B7D-CE8C-4DC2-9E93-6406C52260E4}" srcOrd="0" destOrd="0" presId="urn:microsoft.com/office/officeart/2005/8/layout/target3"/>
    <dgm:cxn modelId="{1AF33299-5F31-49C9-988D-F803BDB9B1D7}" type="presOf" srcId="{88A11220-5D4C-499F-AAC5-DEEA5CAE4AC3}" destId="{49C3D2D4-4315-4170-AC71-91EAEB9FDEFF}" srcOrd="1" destOrd="0" presId="urn:microsoft.com/office/officeart/2005/8/layout/target3"/>
    <dgm:cxn modelId="{B911FDA2-634C-47FD-BEE8-4C5F3BFDED83}" type="presOf" srcId="{6F1847FC-E0D1-42D7-AC1E-DAFAE01A1CE6}" destId="{F108FC7A-7BB3-4026-9B65-86D1D061B5F1}" srcOrd="0" destOrd="0" presId="urn:microsoft.com/office/officeart/2005/8/layout/target3"/>
    <dgm:cxn modelId="{8D9FF165-59D6-46B8-B918-83758684B959}" type="presOf" srcId="{4EBF485A-293B-4557-8462-10BF9B14494E}" destId="{7FE8D22A-F7A4-48FD-97B9-A5E98E440B07}" srcOrd="0" destOrd="0" presId="urn:microsoft.com/office/officeart/2005/8/layout/target3"/>
    <dgm:cxn modelId="{720A40E9-D281-45C1-8DD0-0B04DB82F557}" type="presOf" srcId="{4EBF485A-293B-4557-8462-10BF9B14494E}" destId="{A061F12E-9E68-4D65-8AF9-2C019A82D068}" srcOrd="1" destOrd="0" presId="urn:microsoft.com/office/officeart/2005/8/layout/target3"/>
    <dgm:cxn modelId="{FC165495-D263-4975-A23A-74354DCD758D}" type="presOf" srcId="{2B562FDD-1738-4486-AB19-EFBC180FA9BA}" destId="{4A4BA8AC-2AE4-4ACA-9E04-A099B18C45E2}" srcOrd="0" destOrd="0" presId="urn:microsoft.com/office/officeart/2005/8/layout/target3"/>
    <dgm:cxn modelId="{196720A2-E18F-46F9-8DB6-DA3384E0B87A}" srcId="{704C5896-D0EB-4DB6-A750-67DA1AB8205B}" destId="{6F1847FC-E0D1-42D7-AC1E-DAFAE01A1CE6}" srcOrd="0" destOrd="0" parTransId="{B0CA425F-0A54-4CE7-A768-B15FFBC8627B}" sibTransId="{4AABB6BA-58DC-48ED-B172-814457DEA3C9}"/>
    <dgm:cxn modelId="{70ADDE8F-A00D-447B-920E-AEA5DF41F741}" type="presParOf" srcId="{4389316A-8D17-4AB4-94D5-0F784B5F0E2E}" destId="{FA0DDF25-60FC-4B8A-879D-6D8D7A751F8D}" srcOrd="0" destOrd="0" presId="urn:microsoft.com/office/officeart/2005/8/layout/target3"/>
    <dgm:cxn modelId="{AB02CE7E-8745-403B-B701-FE351BA5DD4E}" type="presParOf" srcId="{4389316A-8D17-4AB4-94D5-0F784B5F0E2E}" destId="{BA2CAF33-514D-441E-A5FB-540D1C4B1DDB}" srcOrd="1" destOrd="0" presId="urn:microsoft.com/office/officeart/2005/8/layout/target3"/>
    <dgm:cxn modelId="{C0A0E055-4676-47DF-9BAA-6533D0DC2929}" type="presParOf" srcId="{4389316A-8D17-4AB4-94D5-0F784B5F0E2E}" destId="{7FE8D22A-F7A4-48FD-97B9-A5E98E440B07}" srcOrd="2" destOrd="0" presId="urn:microsoft.com/office/officeart/2005/8/layout/target3"/>
    <dgm:cxn modelId="{23C7B355-A6F8-4320-9596-63E83691E847}" type="presParOf" srcId="{4389316A-8D17-4AB4-94D5-0F784B5F0E2E}" destId="{16BDB434-C5B8-48E9-A436-6A282A925A98}" srcOrd="3" destOrd="0" presId="urn:microsoft.com/office/officeart/2005/8/layout/target3"/>
    <dgm:cxn modelId="{9603F5AA-03FE-477A-B09C-E9FA137B22C3}" type="presParOf" srcId="{4389316A-8D17-4AB4-94D5-0F784B5F0E2E}" destId="{258B6CC1-5B86-4F6F-8547-C3AA391FB1F2}" srcOrd="4" destOrd="0" presId="urn:microsoft.com/office/officeart/2005/8/layout/target3"/>
    <dgm:cxn modelId="{EC33F2FC-A14F-40BB-9443-7587852F96E0}" type="presParOf" srcId="{4389316A-8D17-4AB4-94D5-0F784B5F0E2E}" destId="{94FF24D9-CD91-4DB2-AC58-5350821EC70E}" srcOrd="5" destOrd="0" presId="urn:microsoft.com/office/officeart/2005/8/layout/target3"/>
    <dgm:cxn modelId="{BF27A8CA-6842-49C2-AE9F-A137456CDF8B}" type="presParOf" srcId="{4389316A-8D17-4AB4-94D5-0F784B5F0E2E}" destId="{ACFB5944-0130-4209-B465-B42BDBA75DF5}" srcOrd="6" destOrd="0" presId="urn:microsoft.com/office/officeart/2005/8/layout/target3"/>
    <dgm:cxn modelId="{D3253C00-9651-4E81-995E-DFB754430E07}" type="presParOf" srcId="{4389316A-8D17-4AB4-94D5-0F784B5F0E2E}" destId="{1377CCCF-EA92-4189-B1D4-53E6EDAEFDA7}" srcOrd="7" destOrd="0" presId="urn:microsoft.com/office/officeart/2005/8/layout/target3"/>
    <dgm:cxn modelId="{B1031774-5E42-4C9A-8112-BE81C05D87A6}" type="presParOf" srcId="{4389316A-8D17-4AB4-94D5-0F784B5F0E2E}" destId="{241A985F-679F-4E0E-BFA5-4B3E0506943B}" srcOrd="8" destOrd="0" presId="urn:microsoft.com/office/officeart/2005/8/layout/target3"/>
    <dgm:cxn modelId="{9B69DC8D-B611-4E74-98AE-C7A3B16340C9}" type="presParOf" srcId="{4389316A-8D17-4AB4-94D5-0F784B5F0E2E}" destId="{04A9B804-90DC-4332-9095-EE38E87202E5}" srcOrd="9" destOrd="0" presId="urn:microsoft.com/office/officeart/2005/8/layout/target3"/>
    <dgm:cxn modelId="{1DB013A0-78CF-4489-BA22-1BFF6A319016}" type="presParOf" srcId="{4389316A-8D17-4AB4-94D5-0F784B5F0E2E}" destId="{55A311E5-A0FD-4144-8B87-C401150E6CE0}" srcOrd="10" destOrd="0" presId="urn:microsoft.com/office/officeart/2005/8/layout/target3"/>
    <dgm:cxn modelId="{01EB485A-02AE-431A-AE52-3377B52C2300}" type="presParOf" srcId="{4389316A-8D17-4AB4-94D5-0F784B5F0E2E}" destId="{5E1E4B7D-CE8C-4DC2-9E93-6406C52260E4}" srcOrd="11" destOrd="0" presId="urn:microsoft.com/office/officeart/2005/8/layout/target3"/>
    <dgm:cxn modelId="{BDA68038-7A32-42DC-8531-26C933750BC8}" type="presParOf" srcId="{4389316A-8D17-4AB4-94D5-0F784B5F0E2E}" destId="{A061F12E-9E68-4D65-8AF9-2C019A82D068}" srcOrd="12" destOrd="0" presId="urn:microsoft.com/office/officeart/2005/8/layout/target3"/>
    <dgm:cxn modelId="{E93C7F13-7AF8-40A0-9400-BBC07BAB9D70}" type="presParOf" srcId="{4389316A-8D17-4AB4-94D5-0F784B5F0E2E}" destId="{BA1EFCA3-E5AC-494E-8F29-819D8C14717B}" srcOrd="13" destOrd="0" presId="urn:microsoft.com/office/officeart/2005/8/layout/target3"/>
    <dgm:cxn modelId="{01CEC696-F30C-4AE0-95F9-651F3980FCF7}" type="presParOf" srcId="{4389316A-8D17-4AB4-94D5-0F784B5F0E2E}" destId="{E749CBF6-2938-4877-8357-04128C047286}" srcOrd="14" destOrd="0" presId="urn:microsoft.com/office/officeart/2005/8/layout/target3"/>
    <dgm:cxn modelId="{8DA24927-DB47-4D22-80B7-65B1A646271B}" type="presParOf" srcId="{4389316A-8D17-4AB4-94D5-0F784B5F0E2E}" destId="{4A4BA8AC-2AE4-4ACA-9E04-A099B18C45E2}" srcOrd="15" destOrd="0" presId="urn:microsoft.com/office/officeart/2005/8/layout/target3"/>
    <dgm:cxn modelId="{D14EBAA8-D64F-4A42-9F30-9438BA229E2B}" type="presParOf" srcId="{4389316A-8D17-4AB4-94D5-0F784B5F0E2E}" destId="{BFAF6D5B-49C9-4042-A17C-5EE04DCFC83E}" srcOrd="16" destOrd="0" presId="urn:microsoft.com/office/officeart/2005/8/layout/target3"/>
    <dgm:cxn modelId="{6633F6DE-04AD-40DD-84DD-FEAD3785943C}" type="presParOf" srcId="{4389316A-8D17-4AB4-94D5-0F784B5F0E2E}" destId="{F108FC7A-7BB3-4026-9B65-86D1D061B5F1}" srcOrd="17" destOrd="0" presId="urn:microsoft.com/office/officeart/2005/8/layout/target3"/>
    <dgm:cxn modelId="{9C43A69B-FDCF-4F01-A90A-EB5C54A33E59}" type="presParOf" srcId="{4389316A-8D17-4AB4-94D5-0F784B5F0E2E}" destId="{49C3D2D4-4315-4170-AC71-91EAEB9FDEFF}" srcOrd="18" destOrd="0" presId="urn:microsoft.com/office/officeart/2005/8/layout/target3"/>
    <dgm:cxn modelId="{4B338328-F117-4F84-86CD-FD69E4E3B275}" type="presParOf" srcId="{4389316A-8D17-4AB4-94D5-0F784B5F0E2E}" destId="{7B0B745C-1CDA-4F01-97BB-B0508CF9BA8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5DA7C-5DD6-4579-9724-631F9258EFD1}" type="doc">
      <dgm:prSet loTypeId="urn:microsoft.com/office/officeart/2005/8/layout/lProcess2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DE9A9CC-F86E-43F6-AEB0-5B12A1B4341F}">
      <dgm:prSet phldrT="[Text]"/>
      <dgm:spPr/>
      <dgm:t>
        <a:bodyPr/>
        <a:lstStyle/>
        <a:p>
          <a:r>
            <a:rPr lang="en-US" dirty="0" err="1" smtClean="0"/>
            <a:t>Gitlab</a:t>
          </a:r>
          <a:endParaRPr lang="en-US" dirty="0"/>
        </a:p>
      </dgm:t>
    </dgm:pt>
    <dgm:pt modelId="{698D996D-B1EC-40FA-9FE9-637CAE2B935C}" type="parTrans" cxnId="{E022487A-A809-4548-91C0-1AA6BE7D1264}">
      <dgm:prSet/>
      <dgm:spPr/>
      <dgm:t>
        <a:bodyPr/>
        <a:lstStyle/>
        <a:p>
          <a:endParaRPr lang="en-US"/>
        </a:p>
      </dgm:t>
    </dgm:pt>
    <dgm:pt modelId="{409403E9-722B-4837-A0FA-C1C85B9B655D}" type="sibTrans" cxnId="{E022487A-A809-4548-91C0-1AA6BE7D1264}">
      <dgm:prSet/>
      <dgm:spPr/>
      <dgm:t>
        <a:bodyPr/>
        <a:lstStyle/>
        <a:p>
          <a:endParaRPr lang="en-US"/>
        </a:p>
      </dgm:t>
    </dgm:pt>
    <dgm:pt modelId="{6D75667E-6A85-4FA1-AA4B-C59D1754042F}">
      <dgm:prSet phldrT="[Text]"/>
      <dgm:spPr/>
      <dgm:t>
        <a:bodyPr/>
        <a:lstStyle/>
        <a:p>
          <a:r>
            <a:rPr lang="en-US" dirty="0" smtClean="0"/>
            <a:t>Project planning</a:t>
          </a:r>
          <a:endParaRPr lang="en-US" dirty="0"/>
        </a:p>
      </dgm:t>
    </dgm:pt>
    <dgm:pt modelId="{A9B88764-925A-4270-B94B-BAC3F6311BDB}" type="parTrans" cxnId="{77A11C28-7B73-4168-B4E8-9AEE6A4D14BF}">
      <dgm:prSet/>
      <dgm:spPr/>
      <dgm:t>
        <a:bodyPr/>
        <a:lstStyle/>
        <a:p>
          <a:endParaRPr lang="en-US"/>
        </a:p>
      </dgm:t>
    </dgm:pt>
    <dgm:pt modelId="{E4EA65F5-2DAF-46AD-B39E-FA67988807A3}" type="sibTrans" cxnId="{77A11C28-7B73-4168-B4E8-9AEE6A4D14BF}">
      <dgm:prSet/>
      <dgm:spPr/>
      <dgm:t>
        <a:bodyPr/>
        <a:lstStyle/>
        <a:p>
          <a:endParaRPr lang="en-US"/>
        </a:p>
      </dgm:t>
    </dgm:pt>
    <dgm:pt modelId="{A8620D12-73CB-448E-B9C6-BFA412DBF0AE}">
      <dgm:prSet phldrT="[Text]"/>
      <dgm:spPr/>
      <dgm:t>
        <a:bodyPr/>
        <a:lstStyle/>
        <a:p>
          <a:r>
            <a:rPr lang="en-US" dirty="0" smtClean="0"/>
            <a:t>Source code management </a:t>
          </a:r>
          <a:endParaRPr lang="en-US" dirty="0"/>
        </a:p>
      </dgm:t>
    </dgm:pt>
    <dgm:pt modelId="{BF2A7018-D645-4F20-A94F-27191AE63392}" type="parTrans" cxnId="{FA4A8E79-7C97-4082-AC3C-6CD54A72A450}">
      <dgm:prSet/>
      <dgm:spPr/>
      <dgm:t>
        <a:bodyPr/>
        <a:lstStyle/>
        <a:p>
          <a:endParaRPr lang="en-US"/>
        </a:p>
      </dgm:t>
    </dgm:pt>
    <dgm:pt modelId="{9D0CA7E0-ED03-4AC6-A633-A161D9A84A87}" type="sibTrans" cxnId="{FA4A8E79-7C97-4082-AC3C-6CD54A72A450}">
      <dgm:prSet/>
      <dgm:spPr/>
      <dgm:t>
        <a:bodyPr/>
        <a:lstStyle/>
        <a:p>
          <a:endParaRPr lang="en-US"/>
        </a:p>
      </dgm:t>
    </dgm:pt>
    <dgm:pt modelId="{24F8AF65-028D-4C1A-BDAE-1DCD015B0506}">
      <dgm:prSet phldrT="[Text]"/>
      <dgm:spPr/>
      <dgm:t>
        <a:bodyPr/>
        <a:lstStyle/>
        <a:p>
          <a:r>
            <a:rPr lang="en-US" dirty="0" err="1" smtClean="0"/>
            <a:t>Git</a:t>
          </a:r>
          <a:endParaRPr lang="en-US" dirty="0"/>
        </a:p>
      </dgm:t>
    </dgm:pt>
    <dgm:pt modelId="{478BD6F1-85AC-4234-A1FF-317BD644D99A}" type="parTrans" cxnId="{FBE66BB1-1A9C-451D-BB6B-A66FB6DA1335}">
      <dgm:prSet/>
      <dgm:spPr/>
      <dgm:t>
        <a:bodyPr/>
        <a:lstStyle/>
        <a:p>
          <a:endParaRPr lang="en-US"/>
        </a:p>
      </dgm:t>
    </dgm:pt>
    <dgm:pt modelId="{DADF4607-76B5-4C0A-8A23-7FA97F8952E3}" type="sibTrans" cxnId="{FBE66BB1-1A9C-451D-BB6B-A66FB6DA1335}">
      <dgm:prSet/>
      <dgm:spPr/>
      <dgm:t>
        <a:bodyPr/>
        <a:lstStyle/>
        <a:p>
          <a:endParaRPr lang="en-US"/>
        </a:p>
      </dgm:t>
    </dgm:pt>
    <dgm:pt modelId="{F82F2CE9-D5A4-4F72-9AC0-107E288ECFE8}">
      <dgm:prSet phldrT="[Text]"/>
      <dgm:spPr/>
      <dgm:t>
        <a:bodyPr/>
        <a:lstStyle/>
        <a:p>
          <a:r>
            <a:rPr lang="en-US" dirty="0" smtClean="0"/>
            <a:t>Version Control System</a:t>
          </a:r>
          <a:endParaRPr lang="en-US" dirty="0"/>
        </a:p>
      </dgm:t>
    </dgm:pt>
    <dgm:pt modelId="{8C55C0D9-13BE-4177-95D1-306FF53C7AB2}" type="parTrans" cxnId="{E8C354E5-36B1-4133-8F26-FAE393C37B9D}">
      <dgm:prSet/>
      <dgm:spPr/>
      <dgm:t>
        <a:bodyPr/>
        <a:lstStyle/>
        <a:p>
          <a:endParaRPr lang="en-US"/>
        </a:p>
      </dgm:t>
    </dgm:pt>
    <dgm:pt modelId="{B965C1DA-02AE-4789-8EAF-8DEB025B14AA}" type="sibTrans" cxnId="{E8C354E5-36B1-4133-8F26-FAE393C37B9D}">
      <dgm:prSet/>
      <dgm:spPr/>
      <dgm:t>
        <a:bodyPr/>
        <a:lstStyle/>
        <a:p>
          <a:endParaRPr lang="en-US"/>
        </a:p>
      </dgm:t>
    </dgm:pt>
    <dgm:pt modelId="{96B7C95B-16A2-4AF2-A226-5340BC618DB1}">
      <dgm:prSet phldrT="[Text]"/>
      <dgm:spPr/>
      <dgm:t>
        <a:bodyPr/>
        <a:lstStyle/>
        <a:p>
          <a:r>
            <a:rPr lang="en-US" dirty="0" smtClean="0"/>
            <a:t>Capture footprint of every task</a:t>
          </a:r>
          <a:endParaRPr lang="en-US" dirty="0"/>
        </a:p>
      </dgm:t>
    </dgm:pt>
    <dgm:pt modelId="{C4874411-CA2E-4E9F-ACB7-8E9030E29E93}" type="parTrans" cxnId="{13205A45-3B91-4610-A6EC-AC3DD36FCAD6}">
      <dgm:prSet/>
      <dgm:spPr/>
      <dgm:t>
        <a:bodyPr/>
        <a:lstStyle/>
        <a:p>
          <a:endParaRPr lang="en-US"/>
        </a:p>
      </dgm:t>
    </dgm:pt>
    <dgm:pt modelId="{F3C47F24-DD77-4D9C-983F-ADDE34DD9DC1}" type="sibTrans" cxnId="{13205A45-3B91-4610-A6EC-AC3DD36FCAD6}">
      <dgm:prSet/>
      <dgm:spPr/>
      <dgm:t>
        <a:bodyPr/>
        <a:lstStyle/>
        <a:p>
          <a:endParaRPr lang="en-US"/>
        </a:p>
      </dgm:t>
    </dgm:pt>
    <dgm:pt modelId="{80EC5CDE-99CB-4C69-B998-74312D6C72CC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workflow</a:t>
          </a:r>
          <a:endParaRPr lang="en-US" dirty="0"/>
        </a:p>
      </dgm:t>
    </dgm:pt>
    <dgm:pt modelId="{C3BEC938-90CB-417B-96B5-80B8B94A289E}" type="parTrans" cxnId="{7D06ECF6-249B-4CF6-BB3C-7319039E82B6}">
      <dgm:prSet/>
      <dgm:spPr/>
      <dgm:t>
        <a:bodyPr/>
        <a:lstStyle/>
        <a:p>
          <a:endParaRPr lang="en-US"/>
        </a:p>
      </dgm:t>
    </dgm:pt>
    <dgm:pt modelId="{4F9DD7E1-16D1-4D12-B3BA-E20ED8812E3C}" type="sibTrans" cxnId="{7D06ECF6-249B-4CF6-BB3C-7319039E82B6}">
      <dgm:prSet/>
      <dgm:spPr/>
      <dgm:t>
        <a:bodyPr/>
        <a:lstStyle/>
        <a:p>
          <a:endParaRPr lang="en-US"/>
        </a:p>
      </dgm:t>
    </dgm:pt>
    <dgm:pt modelId="{F70EEF6F-1993-480E-8C85-02D5074BF9AB}">
      <dgm:prSet phldrT="[Text]"/>
      <dgm:spPr/>
      <dgm:t>
        <a:bodyPr/>
        <a:lstStyle/>
        <a:p>
          <a:r>
            <a:rPr lang="en-US" dirty="0" smtClean="0"/>
            <a:t>Generate SOP </a:t>
          </a:r>
          <a:endParaRPr lang="en-US" dirty="0"/>
        </a:p>
      </dgm:t>
    </dgm:pt>
    <dgm:pt modelId="{C3FABC6A-EBCD-4257-9290-6EB880346DE6}" type="parTrans" cxnId="{8405AF02-B04A-41A9-A30D-A83C5E8288DE}">
      <dgm:prSet/>
      <dgm:spPr/>
      <dgm:t>
        <a:bodyPr/>
        <a:lstStyle/>
        <a:p>
          <a:endParaRPr lang="en-US"/>
        </a:p>
      </dgm:t>
    </dgm:pt>
    <dgm:pt modelId="{945105E2-4451-4E13-85AD-B76A786C8C10}" type="sibTrans" cxnId="{8405AF02-B04A-41A9-A30D-A83C5E8288DE}">
      <dgm:prSet/>
      <dgm:spPr/>
      <dgm:t>
        <a:bodyPr/>
        <a:lstStyle/>
        <a:p>
          <a:endParaRPr lang="en-US"/>
        </a:p>
      </dgm:t>
    </dgm:pt>
    <dgm:pt modelId="{F7B65BD6-C32B-49F1-B9D1-035AA81B211B}">
      <dgm:prSet phldrT="[Text]"/>
      <dgm:spPr/>
      <dgm:t>
        <a:bodyPr/>
        <a:lstStyle/>
        <a:p>
          <a:r>
            <a:rPr lang="en-US" b="0" i="0" dirty="0" smtClean="0"/>
            <a:t>accomplish work in a consistent and productive manner</a:t>
          </a:r>
          <a:endParaRPr lang="en-US" dirty="0"/>
        </a:p>
      </dgm:t>
    </dgm:pt>
    <dgm:pt modelId="{3B54DFDD-DEA7-4A43-85F5-E1A9DF122E37}" type="parTrans" cxnId="{DD962BAB-FDA8-4693-9138-9387038BBD6A}">
      <dgm:prSet/>
      <dgm:spPr/>
      <dgm:t>
        <a:bodyPr/>
        <a:lstStyle/>
        <a:p>
          <a:endParaRPr lang="en-US"/>
        </a:p>
      </dgm:t>
    </dgm:pt>
    <dgm:pt modelId="{FE02B962-BFD9-4986-BDBC-F155971F25B7}" type="sibTrans" cxnId="{DD962BAB-FDA8-4693-9138-9387038BBD6A}">
      <dgm:prSet/>
      <dgm:spPr/>
      <dgm:t>
        <a:bodyPr/>
        <a:lstStyle/>
        <a:p>
          <a:endParaRPr lang="en-US"/>
        </a:p>
      </dgm:t>
    </dgm:pt>
    <dgm:pt modelId="{2125FAED-2D79-4B10-98CA-A6C7C99C1BB9}" type="pres">
      <dgm:prSet presAssocID="{0205DA7C-5DD6-4579-9724-631F9258EFD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42A67-6C72-4D1E-A9E3-51A637F92D49}" type="pres">
      <dgm:prSet presAssocID="{9DE9A9CC-F86E-43F6-AEB0-5B12A1B4341F}" presName="compNode" presStyleCnt="0"/>
      <dgm:spPr/>
    </dgm:pt>
    <dgm:pt modelId="{D29F0481-B959-4C72-AF19-56E5347F79F7}" type="pres">
      <dgm:prSet presAssocID="{9DE9A9CC-F86E-43F6-AEB0-5B12A1B4341F}" presName="aNode" presStyleLbl="bgShp" presStyleIdx="0" presStyleCnt="3"/>
      <dgm:spPr/>
      <dgm:t>
        <a:bodyPr/>
        <a:lstStyle/>
        <a:p>
          <a:endParaRPr lang="en-US"/>
        </a:p>
      </dgm:t>
    </dgm:pt>
    <dgm:pt modelId="{71E818D0-F675-4C99-9EF5-9D77954EB21D}" type="pres">
      <dgm:prSet presAssocID="{9DE9A9CC-F86E-43F6-AEB0-5B12A1B4341F}" presName="textNode" presStyleLbl="bgShp" presStyleIdx="0" presStyleCnt="3"/>
      <dgm:spPr/>
      <dgm:t>
        <a:bodyPr/>
        <a:lstStyle/>
        <a:p>
          <a:endParaRPr lang="en-US"/>
        </a:p>
      </dgm:t>
    </dgm:pt>
    <dgm:pt modelId="{2D3EAA5F-405B-4F50-860F-EBCD78EE506C}" type="pres">
      <dgm:prSet presAssocID="{9DE9A9CC-F86E-43F6-AEB0-5B12A1B4341F}" presName="compChildNode" presStyleCnt="0"/>
      <dgm:spPr/>
    </dgm:pt>
    <dgm:pt modelId="{FCFABF2B-DD80-426A-A4AA-59D250496A68}" type="pres">
      <dgm:prSet presAssocID="{9DE9A9CC-F86E-43F6-AEB0-5B12A1B4341F}" presName="theInnerList" presStyleCnt="0"/>
      <dgm:spPr/>
    </dgm:pt>
    <dgm:pt modelId="{F7881BA1-02C2-44EB-A87D-93A561310542}" type="pres">
      <dgm:prSet presAssocID="{6D75667E-6A85-4FA1-AA4B-C59D1754042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17B7F-E703-4594-987D-EEF16C08C885}" type="pres">
      <dgm:prSet presAssocID="{6D75667E-6A85-4FA1-AA4B-C59D1754042F}" presName="aSpace2" presStyleCnt="0"/>
      <dgm:spPr/>
    </dgm:pt>
    <dgm:pt modelId="{F3ADA3DC-E091-4528-8E4F-3DF228D96804}" type="pres">
      <dgm:prSet presAssocID="{A8620D12-73CB-448E-B9C6-BFA412DBF0AE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A3663-E8BF-495A-A2B6-C407FC85318B}" type="pres">
      <dgm:prSet presAssocID="{9DE9A9CC-F86E-43F6-AEB0-5B12A1B4341F}" presName="aSpace" presStyleCnt="0"/>
      <dgm:spPr/>
    </dgm:pt>
    <dgm:pt modelId="{1F3E7CF8-B003-42CA-9AC4-F8B07B23CED3}" type="pres">
      <dgm:prSet presAssocID="{24F8AF65-028D-4C1A-BDAE-1DCD015B0506}" presName="compNode" presStyleCnt="0"/>
      <dgm:spPr/>
    </dgm:pt>
    <dgm:pt modelId="{A68F3AE3-7CE5-48D9-AD08-B402E94BB350}" type="pres">
      <dgm:prSet presAssocID="{24F8AF65-028D-4C1A-BDAE-1DCD015B0506}" presName="aNode" presStyleLbl="bgShp" presStyleIdx="1" presStyleCnt="3"/>
      <dgm:spPr/>
      <dgm:t>
        <a:bodyPr/>
        <a:lstStyle/>
        <a:p>
          <a:endParaRPr lang="en-US"/>
        </a:p>
      </dgm:t>
    </dgm:pt>
    <dgm:pt modelId="{6429AB6F-DD4A-492D-BAD2-8507AAD82FED}" type="pres">
      <dgm:prSet presAssocID="{24F8AF65-028D-4C1A-BDAE-1DCD015B0506}" presName="textNode" presStyleLbl="bgShp" presStyleIdx="1" presStyleCnt="3"/>
      <dgm:spPr/>
      <dgm:t>
        <a:bodyPr/>
        <a:lstStyle/>
        <a:p>
          <a:endParaRPr lang="en-US"/>
        </a:p>
      </dgm:t>
    </dgm:pt>
    <dgm:pt modelId="{00198C4A-B2E6-4377-B37E-C8AC2037E98B}" type="pres">
      <dgm:prSet presAssocID="{24F8AF65-028D-4C1A-BDAE-1DCD015B0506}" presName="compChildNode" presStyleCnt="0"/>
      <dgm:spPr/>
    </dgm:pt>
    <dgm:pt modelId="{374DB2AB-FB32-49ED-AA12-D8FD244B2707}" type="pres">
      <dgm:prSet presAssocID="{24F8AF65-028D-4C1A-BDAE-1DCD015B0506}" presName="theInnerList" presStyleCnt="0"/>
      <dgm:spPr/>
    </dgm:pt>
    <dgm:pt modelId="{9A96912B-3186-408E-ADF6-F50054FF05DF}" type="pres">
      <dgm:prSet presAssocID="{F82F2CE9-D5A4-4F72-9AC0-107E288ECFE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537EF-D2FD-4D0A-ABE1-805788A8739C}" type="pres">
      <dgm:prSet presAssocID="{F82F2CE9-D5A4-4F72-9AC0-107E288ECFE8}" presName="aSpace2" presStyleCnt="0"/>
      <dgm:spPr/>
    </dgm:pt>
    <dgm:pt modelId="{D06BC51D-78DF-41D8-823E-FAE55E2B1CD2}" type="pres">
      <dgm:prSet presAssocID="{96B7C95B-16A2-4AF2-A226-5340BC618DB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7B1B5-A678-4845-9DD4-C08E35314A84}" type="pres">
      <dgm:prSet presAssocID="{24F8AF65-028D-4C1A-BDAE-1DCD015B0506}" presName="aSpace" presStyleCnt="0"/>
      <dgm:spPr/>
    </dgm:pt>
    <dgm:pt modelId="{190680EF-2065-494F-9EC0-9C4778FD83F2}" type="pres">
      <dgm:prSet presAssocID="{80EC5CDE-99CB-4C69-B998-74312D6C72CC}" presName="compNode" presStyleCnt="0"/>
      <dgm:spPr/>
    </dgm:pt>
    <dgm:pt modelId="{B549F13C-CD3B-442C-AA97-DF1FEE0924C3}" type="pres">
      <dgm:prSet presAssocID="{80EC5CDE-99CB-4C69-B998-74312D6C72CC}" presName="aNode" presStyleLbl="bgShp" presStyleIdx="2" presStyleCnt="3"/>
      <dgm:spPr/>
      <dgm:t>
        <a:bodyPr/>
        <a:lstStyle/>
        <a:p>
          <a:endParaRPr lang="en-US"/>
        </a:p>
      </dgm:t>
    </dgm:pt>
    <dgm:pt modelId="{F140964D-2B67-40B1-8EE2-1A6A3495904E}" type="pres">
      <dgm:prSet presAssocID="{80EC5CDE-99CB-4C69-B998-74312D6C72CC}" presName="textNode" presStyleLbl="bgShp" presStyleIdx="2" presStyleCnt="3"/>
      <dgm:spPr/>
      <dgm:t>
        <a:bodyPr/>
        <a:lstStyle/>
        <a:p>
          <a:endParaRPr lang="en-US"/>
        </a:p>
      </dgm:t>
    </dgm:pt>
    <dgm:pt modelId="{0A008B49-BEAD-4DD5-ADA8-0BE094DE6FFF}" type="pres">
      <dgm:prSet presAssocID="{80EC5CDE-99CB-4C69-B998-74312D6C72CC}" presName="compChildNode" presStyleCnt="0"/>
      <dgm:spPr/>
    </dgm:pt>
    <dgm:pt modelId="{8FC69BB2-D949-4400-B7D2-BE6F8C7D7659}" type="pres">
      <dgm:prSet presAssocID="{80EC5CDE-99CB-4C69-B998-74312D6C72CC}" presName="theInnerList" presStyleCnt="0"/>
      <dgm:spPr/>
    </dgm:pt>
    <dgm:pt modelId="{E5A9B24B-4AC6-4955-840C-334EA3BA3BD5}" type="pres">
      <dgm:prSet presAssocID="{F70EEF6F-1993-480E-8C85-02D5074BF9AB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F4A1C-7515-4676-A24F-45484CA291CD}" type="pres">
      <dgm:prSet presAssocID="{F70EEF6F-1993-480E-8C85-02D5074BF9AB}" presName="aSpace2" presStyleCnt="0"/>
      <dgm:spPr/>
    </dgm:pt>
    <dgm:pt modelId="{7594FBA2-31B4-48F7-B57A-B9B1DEE1E63A}" type="pres">
      <dgm:prSet presAssocID="{F7B65BD6-C32B-49F1-B9D1-035AA81B211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A8E79-7C97-4082-AC3C-6CD54A72A450}" srcId="{9DE9A9CC-F86E-43F6-AEB0-5B12A1B4341F}" destId="{A8620D12-73CB-448E-B9C6-BFA412DBF0AE}" srcOrd="1" destOrd="0" parTransId="{BF2A7018-D645-4F20-A94F-27191AE63392}" sibTransId="{9D0CA7E0-ED03-4AC6-A633-A161D9A84A87}"/>
    <dgm:cxn modelId="{FBE66BB1-1A9C-451D-BB6B-A66FB6DA1335}" srcId="{0205DA7C-5DD6-4579-9724-631F9258EFD1}" destId="{24F8AF65-028D-4C1A-BDAE-1DCD015B0506}" srcOrd="1" destOrd="0" parTransId="{478BD6F1-85AC-4234-A1FF-317BD644D99A}" sibTransId="{DADF4607-76B5-4C0A-8A23-7FA97F8952E3}"/>
    <dgm:cxn modelId="{8405AF02-B04A-41A9-A30D-A83C5E8288DE}" srcId="{80EC5CDE-99CB-4C69-B998-74312D6C72CC}" destId="{F70EEF6F-1993-480E-8C85-02D5074BF9AB}" srcOrd="0" destOrd="0" parTransId="{C3FABC6A-EBCD-4257-9290-6EB880346DE6}" sibTransId="{945105E2-4451-4E13-85AD-B76A786C8C10}"/>
    <dgm:cxn modelId="{E94EDF1C-4D8C-4299-948C-B6AA45C1F8F3}" type="presOf" srcId="{24F8AF65-028D-4C1A-BDAE-1DCD015B0506}" destId="{6429AB6F-DD4A-492D-BAD2-8507AAD82FED}" srcOrd="1" destOrd="0" presId="urn:microsoft.com/office/officeart/2005/8/layout/lProcess2"/>
    <dgm:cxn modelId="{EFF9051A-4ECE-4BED-96DC-B8E6121F1426}" type="presOf" srcId="{0205DA7C-5DD6-4579-9724-631F9258EFD1}" destId="{2125FAED-2D79-4B10-98CA-A6C7C99C1BB9}" srcOrd="0" destOrd="0" presId="urn:microsoft.com/office/officeart/2005/8/layout/lProcess2"/>
    <dgm:cxn modelId="{1CA9ACD3-EA25-459B-963F-6E590573DAEA}" type="presOf" srcId="{F7B65BD6-C32B-49F1-B9D1-035AA81B211B}" destId="{7594FBA2-31B4-48F7-B57A-B9B1DEE1E63A}" srcOrd="0" destOrd="0" presId="urn:microsoft.com/office/officeart/2005/8/layout/lProcess2"/>
    <dgm:cxn modelId="{86DE6E7D-D86C-40A3-A559-33970939D67B}" type="presOf" srcId="{A8620D12-73CB-448E-B9C6-BFA412DBF0AE}" destId="{F3ADA3DC-E091-4528-8E4F-3DF228D96804}" srcOrd="0" destOrd="0" presId="urn:microsoft.com/office/officeart/2005/8/layout/lProcess2"/>
    <dgm:cxn modelId="{5E18FC83-E603-4A61-8B84-CB721B95CA27}" type="presOf" srcId="{96B7C95B-16A2-4AF2-A226-5340BC618DB1}" destId="{D06BC51D-78DF-41D8-823E-FAE55E2B1CD2}" srcOrd="0" destOrd="0" presId="urn:microsoft.com/office/officeart/2005/8/layout/lProcess2"/>
    <dgm:cxn modelId="{DD962BAB-FDA8-4693-9138-9387038BBD6A}" srcId="{80EC5CDE-99CB-4C69-B998-74312D6C72CC}" destId="{F7B65BD6-C32B-49F1-B9D1-035AA81B211B}" srcOrd="1" destOrd="0" parTransId="{3B54DFDD-DEA7-4A43-85F5-E1A9DF122E37}" sibTransId="{FE02B962-BFD9-4986-BDBC-F155971F25B7}"/>
    <dgm:cxn modelId="{13205A45-3B91-4610-A6EC-AC3DD36FCAD6}" srcId="{24F8AF65-028D-4C1A-BDAE-1DCD015B0506}" destId="{96B7C95B-16A2-4AF2-A226-5340BC618DB1}" srcOrd="1" destOrd="0" parTransId="{C4874411-CA2E-4E9F-ACB7-8E9030E29E93}" sibTransId="{F3C47F24-DD77-4D9C-983F-ADDE34DD9DC1}"/>
    <dgm:cxn modelId="{77A11C28-7B73-4168-B4E8-9AEE6A4D14BF}" srcId="{9DE9A9CC-F86E-43F6-AEB0-5B12A1B4341F}" destId="{6D75667E-6A85-4FA1-AA4B-C59D1754042F}" srcOrd="0" destOrd="0" parTransId="{A9B88764-925A-4270-B94B-BAC3F6311BDB}" sibTransId="{E4EA65F5-2DAF-46AD-B39E-FA67988807A3}"/>
    <dgm:cxn modelId="{1F573BC8-950E-48BE-99B1-75949A38FD6C}" type="presOf" srcId="{9DE9A9CC-F86E-43F6-AEB0-5B12A1B4341F}" destId="{71E818D0-F675-4C99-9EF5-9D77954EB21D}" srcOrd="1" destOrd="0" presId="urn:microsoft.com/office/officeart/2005/8/layout/lProcess2"/>
    <dgm:cxn modelId="{AF326134-689A-4225-A2AE-E7893B51D83E}" type="presOf" srcId="{24F8AF65-028D-4C1A-BDAE-1DCD015B0506}" destId="{A68F3AE3-7CE5-48D9-AD08-B402E94BB350}" srcOrd="0" destOrd="0" presId="urn:microsoft.com/office/officeart/2005/8/layout/lProcess2"/>
    <dgm:cxn modelId="{78FB4B23-EFD6-423B-802F-221B5B9E18A4}" type="presOf" srcId="{6D75667E-6A85-4FA1-AA4B-C59D1754042F}" destId="{F7881BA1-02C2-44EB-A87D-93A561310542}" srcOrd="0" destOrd="0" presId="urn:microsoft.com/office/officeart/2005/8/layout/lProcess2"/>
    <dgm:cxn modelId="{A4D76709-64FE-414A-B5AE-447F83375242}" type="presOf" srcId="{F70EEF6F-1993-480E-8C85-02D5074BF9AB}" destId="{E5A9B24B-4AC6-4955-840C-334EA3BA3BD5}" srcOrd="0" destOrd="0" presId="urn:microsoft.com/office/officeart/2005/8/layout/lProcess2"/>
    <dgm:cxn modelId="{3DE47D21-3653-4256-AB18-06021CF8FCB8}" type="presOf" srcId="{F82F2CE9-D5A4-4F72-9AC0-107E288ECFE8}" destId="{9A96912B-3186-408E-ADF6-F50054FF05DF}" srcOrd="0" destOrd="0" presId="urn:microsoft.com/office/officeart/2005/8/layout/lProcess2"/>
    <dgm:cxn modelId="{4DA2ABAC-4475-4BC9-BAAE-FEE8CB9D6CA0}" type="presOf" srcId="{80EC5CDE-99CB-4C69-B998-74312D6C72CC}" destId="{F140964D-2B67-40B1-8EE2-1A6A3495904E}" srcOrd="1" destOrd="0" presId="urn:microsoft.com/office/officeart/2005/8/layout/lProcess2"/>
    <dgm:cxn modelId="{E022487A-A809-4548-91C0-1AA6BE7D1264}" srcId="{0205DA7C-5DD6-4579-9724-631F9258EFD1}" destId="{9DE9A9CC-F86E-43F6-AEB0-5B12A1B4341F}" srcOrd="0" destOrd="0" parTransId="{698D996D-B1EC-40FA-9FE9-637CAE2B935C}" sibTransId="{409403E9-722B-4837-A0FA-C1C85B9B655D}"/>
    <dgm:cxn modelId="{7D06ECF6-249B-4CF6-BB3C-7319039E82B6}" srcId="{0205DA7C-5DD6-4579-9724-631F9258EFD1}" destId="{80EC5CDE-99CB-4C69-B998-74312D6C72CC}" srcOrd="2" destOrd="0" parTransId="{C3BEC938-90CB-417B-96B5-80B8B94A289E}" sibTransId="{4F9DD7E1-16D1-4D12-B3BA-E20ED8812E3C}"/>
    <dgm:cxn modelId="{C7AA9962-02E0-473F-93D2-13C34C36AFF3}" type="presOf" srcId="{80EC5CDE-99CB-4C69-B998-74312D6C72CC}" destId="{B549F13C-CD3B-442C-AA97-DF1FEE0924C3}" srcOrd="0" destOrd="0" presId="urn:microsoft.com/office/officeart/2005/8/layout/lProcess2"/>
    <dgm:cxn modelId="{E8C354E5-36B1-4133-8F26-FAE393C37B9D}" srcId="{24F8AF65-028D-4C1A-BDAE-1DCD015B0506}" destId="{F82F2CE9-D5A4-4F72-9AC0-107E288ECFE8}" srcOrd="0" destOrd="0" parTransId="{8C55C0D9-13BE-4177-95D1-306FF53C7AB2}" sibTransId="{B965C1DA-02AE-4789-8EAF-8DEB025B14AA}"/>
    <dgm:cxn modelId="{348F2928-9A7E-4A98-9EC9-35762AF9CAA2}" type="presOf" srcId="{9DE9A9CC-F86E-43F6-AEB0-5B12A1B4341F}" destId="{D29F0481-B959-4C72-AF19-56E5347F79F7}" srcOrd="0" destOrd="0" presId="urn:microsoft.com/office/officeart/2005/8/layout/lProcess2"/>
    <dgm:cxn modelId="{07FFDE6E-A413-420C-A2EE-05ACA1251B24}" type="presParOf" srcId="{2125FAED-2D79-4B10-98CA-A6C7C99C1BB9}" destId="{D6342A67-6C72-4D1E-A9E3-51A637F92D49}" srcOrd="0" destOrd="0" presId="urn:microsoft.com/office/officeart/2005/8/layout/lProcess2"/>
    <dgm:cxn modelId="{79C48814-FAC4-4842-937B-9846D8E63E3A}" type="presParOf" srcId="{D6342A67-6C72-4D1E-A9E3-51A637F92D49}" destId="{D29F0481-B959-4C72-AF19-56E5347F79F7}" srcOrd="0" destOrd="0" presId="urn:microsoft.com/office/officeart/2005/8/layout/lProcess2"/>
    <dgm:cxn modelId="{BFE0BF64-ABA6-44C2-9B0C-1C145A27C935}" type="presParOf" srcId="{D6342A67-6C72-4D1E-A9E3-51A637F92D49}" destId="{71E818D0-F675-4C99-9EF5-9D77954EB21D}" srcOrd="1" destOrd="0" presId="urn:microsoft.com/office/officeart/2005/8/layout/lProcess2"/>
    <dgm:cxn modelId="{A114F3CC-ACDA-4C7F-AF79-0DE21ACB4A85}" type="presParOf" srcId="{D6342A67-6C72-4D1E-A9E3-51A637F92D49}" destId="{2D3EAA5F-405B-4F50-860F-EBCD78EE506C}" srcOrd="2" destOrd="0" presId="urn:microsoft.com/office/officeart/2005/8/layout/lProcess2"/>
    <dgm:cxn modelId="{089E07C0-4E60-41EB-9387-A5F27C1F3857}" type="presParOf" srcId="{2D3EAA5F-405B-4F50-860F-EBCD78EE506C}" destId="{FCFABF2B-DD80-426A-A4AA-59D250496A68}" srcOrd="0" destOrd="0" presId="urn:microsoft.com/office/officeart/2005/8/layout/lProcess2"/>
    <dgm:cxn modelId="{79A01582-0A66-4C3F-8014-E366504270B1}" type="presParOf" srcId="{FCFABF2B-DD80-426A-A4AA-59D250496A68}" destId="{F7881BA1-02C2-44EB-A87D-93A561310542}" srcOrd="0" destOrd="0" presId="urn:microsoft.com/office/officeart/2005/8/layout/lProcess2"/>
    <dgm:cxn modelId="{F573C0DA-7530-45FA-9DC3-097EE4247513}" type="presParOf" srcId="{FCFABF2B-DD80-426A-A4AA-59D250496A68}" destId="{82717B7F-E703-4594-987D-EEF16C08C885}" srcOrd="1" destOrd="0" presId="urn:microsoft.com/office/officeart/2005/8/layout/lProcess2"/>
    <dgm:cxn modelId="{11C9F96D-2A99-4611-8363-990140AE4A87}" type="presParOf" srcId="{FCFABF2B-DD80-426A-A4AA-59D250496A68}" destId="{F3ADA3DC-E091-4528-8E4F-3DF228D96804}" srcOrd="2" destOrd="0" presId="urn:microsoft.com/office/officeart/2005/8/layout/lProcess2"/>
    <dgm:cxn modelId="{5D0A8F7F-585E-4033-9C12-82C79AAAB365}" type="presParOf" srcId="{2125FAED-2D79-4B10-98CA-A6C7C99C1BB9}" destId="{B21A3663-E8BF-495A-A2B6-C407FC85318B}" srcOrd="1" destOrd="0" presId="urn:microsoft.com/office/officeart/2005/8/layout/lProcess2"/>
    <dgm:cxn modelId="{E6E08616-065B-47FC-9EE4-049D455A9D12}" type="presParOf" srcId="{2125FAED-2D79-4B10-98CA-A6C7C99C1BB9}" destId="{1F3E7CF8-B003-42CA-9AC4-F8B07B23CED3}" srcOrd="2" destOrd="0" presId="urn:microsoft.com/office/officeart/2005/8/layout/lProcess2"/>
    <dgm:cxn modelId="{1B796A0B-E68B-4F7A-9252-799BBCC5AC79}" type="presParOf" srcId="{1F3E7CF8-B003-42CA-9AC4-F8B07B23CED3}" destId="{A68F3AE3-7CE5-48D9-AD08-B402E94BB350}" srcOrd="0" destOrd="0" presId="urn:microsoft.com/office/officeart/2005/8/layout/lProcess2"/>
    <dgm:cxn modelId="{EC249BCA-4EDA-4189-9B69-FAD50A0C7A9C}" type="presParOf" srcId="{1F3E7CF8-B003-42CA-9AC4-F8B07B23CED3}" destId="{6429AB6F-DD4A-492D-BAD2-8507AAD82FED}" srcOrd="1" destOrd="0" presId="urn:microsoft.com/office/officeart/2005/8/layout/lProcess2"/>
    <dgm:cxn modelId="{B652E749-EA93-4127-AE58-FDC9E09BF958}" type="presParOf" srcId="{1F3E7CF8-B003-42CA-9AC4-F8B07B23CED3}" destId="{00198C4A-B2E6-4377-B37E-C8AC2037E98B}" srcOrd="2" destOrd="0" presId="urn:microsoft.com/office/officeart/2005/8/layout/lProcess2"/>
    <dgm:cxn modelId="{D586F0D5-3C83-4C50-8B89-DA37293DA77B}" type="presParOf" srcId="{00198C4A-B2E6-4377-B37E-C8AC2037E98B}" destId="{374DB2AB-FB32-49ED-AA12-D8FD244B2707}" srcOrd="0" destOrd="0" presId="urn:microsoft.com/office/officeart/2005/8/layout/lProcess2"/>
    <dgm:cxn modelId="{0D61D939-B9FD-4D1C-B814-96CE8457A06F}" type="presParOf" srcId="{374DB2AB-FB32-49ED-AA12-D8FD244B2707}" destId="{9A96912B-3186-408E-ADF6-F50054FF05DF}" srcOrd="0" destOrd="0" presId="urn:microsoft.com/office/officeart/2005/8/layout/lProcess2"/>
    <dgm:cxn modelId="{E94AAEC4-230A-487C-A616-7DDF4A6565AA}" type="presParOf" srcId="{374DB2AB-FB32-49ED-AA12-D8FD244B2707}" destId="{076537EF-D2FD-4D0A-ABE1-805788A8739C}" srcOrd="1" destOrd="0" presId="urn:microsoft.com/office/officeart/2005/8/layout/lProcess2"/>
    <dgm:cxn modelId="{5911E7C9-87CF-40AB-99AC-BB019BCB5968}" type="presParOf" srcId="{374DB2AB-FB32-49ED-AA12-D8FD244B2707}" destId="{D06BC51D-78DF-41D8-823E-FAE55E2B1CD2}" srcOrd="2" destOrd="0" presId="urn:microsoft.com/office/officeart/2005/8/layout/lProcess2"/>
    <dgm:cxn modelId="{C2E76B4B-92E9-4531-98FD-B2F894996BC6}" type="presParOf" srcId="{2125FAED-2D79-4B10-98CA-A6C7C99C1BB9}" destId="{C387B1B5-A678-4845-9DD4-C08E35314A84}" srcOrd="3" destOrd="0" presId="urn:microsoft.com/office/officeart/2005/8/layout/lProcess2"/>
    <dgm:cxn modelId="{EF403F6A-F77C-4541-AEA9-00FF1BF6AF3B}" type="presParOf" srcId="{2125FAED-2D79-4B10-98CA-A6C7C99C1BB9}" destId="{190680EF-2065-494F-9EC0-9C4778FD83F2}" srcOrd="4" destOrd="0" presId="urn:microsoft.com/office/officeart/2005/8/layout/lProcess2"/>
    <dgm:cxn modelId="{3F1BBDE4-C378-4168-B6BD-9DD3A6BC90AB}" type="presParOf" srcId="{190680EF-2065-494F-9EC0-9C4778FD83F2}" destId="{B549F13C-CD3B-442C-AA97-DF1FEE0924C3}" srcOrd="0" destOrd="0" presId="urn:microsoft.com/office/officeart/2005/8/layout/lProcess2"/>
    <dgm:cxn modelId="{D48F3525-2E9E-4361-9936-1735F3D23EEB}" type="presParOf" srcId="{190680EF-2065-494F-9EC0-9C4778FD83F2}" destId="{F140964D-2B67-40B1-8EE2-1A6A3495904E}" srcOrd="1" destOrd="0" presId="urn:microsoft.com/office/officeart/2005/8/layout/lProcess2"/>
    <dgm:cxn modelId="{E0D9CAB2-CE94-4648-8C3A-9678427914CA}" type="presParOf" srcId="{190680EF-2065-494F-9EC0-9C4778FD83F2}" destId="{0A008B49-BEAD-4DD5-ADA8-0BE094DE6FFF}" srcOrd="2" destOrd="0" presId="urn:microsoft.com/office/officeart/2005/8/layout/lProcess2"/>
    <dgm:cxn modelId="{19413C9B-3EA9-44A0-A9BC-0317D1A94BA8}" type="presParOf" srcId="{0A008B49-BEAD-4DD5-ADA8-0BE094DE6FFF}" destId="{8FC69BB2-D949-4400-B7D2-BE6F8C7D7659}" srcOrd="0" destOrd="0" presId="urn:microsoft.com/office/officeart/2005/8/layout/lProcess2"/>
    <dgm:cxn modelId="{698257E4-342D-4390-AB59-D5FEC6C7AF6A}" type="presParOf" srcId="{8FC69BB2-D949-4400-B7D2-BE6F8C7D7659}" destId="{E5A9B24B-4AC6-4955-840C-334EA3BA3BD5}" srcOrd="0" destOrd="0" presId="urn:microsoft.com/office/officeart/2005/8/layout/lProcess2"/>
    <dgm:cxn modelId="{1AA8E6C3-7B81-4232-BE6C-3A73F0CA02FD}" type="presParOf" srcId="{8FC69BB2-D949-4400-B7D2-BE6F8C7D7659}" destId="{163F4A1C-7515-4676-A24F-45484CA291CD}" srcOrd="1" destOrd="0" presId="urn:microsoft.com/office/officeart/2005/8/layout/lProcess2"/>
    <dgm:cxn modelId="{D8042C52-6428-43BE-AFD1-ED39917CEE3B}" type="presParOf" srcId="{8FC69BB2-D949-4400-B7D2-BE6F8C7D7659}" destId="{7594FBA2-31B4-48F7-B57A-B9B1DEE1E6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29405-FC8C-4B85-95E6-0C628B664C02}" type="doc">
      <dgm:prSet loTypeId="urn:microsoft.com/office/officeart/2008/layout/VerticalAccen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56C8792C-4DD5-4559-9FFF-2921C5A6005B}">
      <dgm:prSet phldrT="[Text]"/>
      <dgm:spPr/>
      <dgm:t>
        <a:bodyPr/>
        <a:lstStyle/>
        <a:p>
          <a:r>
            <a:rPr lang="en-US" dirty="0" smtClean="0"/>
            <a:t>Create and add SSH</a:t>
          </a:r>
          <a:endParaRPr lang="en-US" dirty="0"/>
        </a:p>
      </dgm:t>
    </dgm:pt>
    <dgm:pt modelId="{E3AD5195-43C7-4530-B190-BA16EA9FEDDD}" type="parTrans" cxnId="{255D296B-6901-4EC2-9ADC-DD84277132CA}">
      <dgm:prSet/>
      <dgm:spPr/>
      <dgm:t>
        <a:bodyPr/>
        <a:lstStyle/>
        <a:p>
          <a:endParaRPr lang="en-US"/>
        </a:p>
      </dgm:t>
    </dgm:pt>
    <dgm:pt modelId="{130F5E53-346A-49AC-97AB-5598CB103899}" type="sibTrans" cxnId="{255D296B-6901-4EC2-9ADC-DD84277132CA}">
      <dgm:prSet/>
      <dgm:spPr/>
      <dgm:t>
        <a:bodyPr/>
        <a:lstStyle/>
        <a:p>
          <a:endParaRPr lang="en-US"/>
        </a:p>
      </dgm:t>
    </dgm:pt>
    <dgm:pt modelId="{54D03ABD-A21C-4F49-8ABB-8D5A01759CBF}">
      <dgm:prSet phldrT="[Text]"/>
      <dgm:spPr/>
      <dgm:t>
        <a:bodyPr/>
        <a:lstStyle/>
        <a:p>
          <a:r>
            <a:rPr lang="en-US" dirty="0" smtClean="0"/>
            <a:t>A protocol for secured access from one computer to another over server</a:t>
          </a:r>
          <a:endParaRPr lang="en-US" dirty="0"/>
        </a:p>
      </dgm:t>
    </dgm:pt>
    <dgm:pt modelId="{9DFE7B73-3740-46C7-B2BB-4F58E910F8CA}" type="parTrans" cxnId="{6D4D4B31-5A1B-48CB-AFF6-7EB7750BE328}">
      <dgm:prSet/>
      <dgm:spPr/>
      <dgm:t>
        <a:bodyPr/>
        <a:lstStyle/>
        <a:p>
          <a:endParaRPr lang="en-US"/>
        </a:p>
      </dgm:t>
    </dgm:pt>
    <dgm:pt modelId="{DC70A6F8-4D33-4D2E-BC49-E000389C758E}" type="sibTrans" cxnId="{6D4D4B31-5A1B-48CB-AFF6-7EB7750BE328}">
      <dgm:prSet/>
      <dgm:spPr/>
      <dgm:t>
        <a:bodyPr/>
        <a:lstStyle/>
        <a:p>
          <a:endParaRPr lang="en-US"/>
        </a:p>
      </dgm:t>
    </dgm:pt>
    <dgm:pt modelId="{56910A5B-C54D-48CE-91E3-20B6B5DFBEA3}">
      <dgm:prSet phldrT="[Text]"/>
      <dgm:spPr/>
      <dgm:t>
        <a:bodyPr/>
        <a:lstStyle/>
        <a:p>
          <a:r>
            <a:rPr lang="en-US" dirty="0" smtClean="0"/>
            <a:t>Create Group and Project </a:t>
          </a:r>
          <a:endParaRPr lang="en-US" dirty="0"/>
        </a:p>
      </dgm:t>
    </dgm:pt>
    <dgm:pt modelId="{8A41351A-37C6-4C4A-9D16-B83F47B10D3F}" type="parTrans" cxnId="{7AAF0B25-BA8F-404A-8717-AAD468FB01F8}">
      <dgm:prSet/>
      <dgm:spPr/>
      <dgm:t>
        <a:bodyPr/>
        <a:lstStyle/>
        <a:p>
          <a:endParaRPr lang="en-US"/>
        </a:p>
      </dgm:t>
    </dgm:pt>
    <dgm:pt modelId="{8C7052F2-8D56-4B77-84EB-DA658CAFF7F8}" type="sibTrans" cxnId="{7AAF0B25-BA8F-404A-8717-AAD468FB01F8}">
      <dgm:prSet/>
      <dgm:spPr/>
      <dgm:t>
        <a:bodyPr/>
        <a:lstStyle/>
        <a:p>
          <a:endParaRPr lang="en-US"/>
        </a:p>
      </dgm:t>
    </dgm:pt>
    <dgm:pt modelId="{8868D614-07BC-431F-B5EA-EAFBCD3684AA}">
      <dgm:prSet phldrT="[Text]"/>
      <dgm:spPr/>
      <dgm:t>
        <a:bodyPr/>
        <a:lstStyle/>
        <a:p>
          <a:r>
            <a:rPr lang="en-US" dirty="0" smtClean="0"/>
            <a:t>Group contains of members which is working on project to share their work and add project to work on </a:t>
          </a:r>
          <a:endParaRPr lang="en-US" dirty="0"/>
        </a:p>
      </dgm:t>
    </dgm:pt>
    <dgm:pt modelId="{BAF6D80B-34B7-47F4-AE50-36015E69404D}" type="parTrans" cxnId="{E0B0C948-10B8-4316-BA3D-D0F1430CCC9B}">
      <dgm:prSet/>
      <dgm:spPr/>
      <dgm:t>
        <a:bodyPr/>
        <a:lstStyle/>
        <a:p>
          <a:endParaRPr lang="en-US"/>
        </a:p>
      </dgm:t>
    </dgm:pt>
    <dgm:pt modelId="{93521D95-4953-4568-8B88-05F608E432DE}" type="sibTrans" cxnId="{E0B0C948-10B8-4316-BA3D-D0F1430CCC9B}">
      <dgm:prSet/>
      <dgm:spPr/>
      <dgm:t>
        <a:bodyPr/>
        <a:lstStyle/>
        <a:p>
          <a:endParaRPr lang="en-US"/>
        </a:p>
      </dgm:t>
    </dgm:pt>
    <dgm:pt modelId="{C072B83D-3570-40F6-A303-AFEE31C2B6D5}">
      <dgm:prSet phldrT="[Text]"/>
      <dgm:spPr/>
      <dgm:t>
        <a:bodyPr/>
        <a:lstStyle/>
        <a:p>
          <a:r>
            <a:rPr lang="en-US" dirty="0" smtClean="0"/>
            <a:t>Create branch, Fork Project and add file </a:t>
          </a:r>
          <a:endParaRPr lang="en-US" dirty="0"/>
        </a:p>
      </dgm:t>
    </dgm:pt>
    <dgm:pt modelId="{E45550B6-09A2-4DE7-9370-F68AAD585623}" type="parTrans" cxnId="{FF05EA04-CE5D-42FD-86AA-3AF6D78266D3}">
      <dgm:prSet/>
      <dgm:spPr/>
      <dgm:t>
        <a:bodyPr/>
        <a:lstStyle/>
        <a:p>
          <a:endParaRPr lang="en-US"/>
        </a:p>
      </dgm:t>
    </dgm:pt>
    <dgm:pt modelId="{0EC533E7-AC12-43EA-855B-0D61DC426E73}" type="sibTrans" cxnId="{FF05EA04-CE5D-42FD-86AA-3AF6D78266D3}">
      <dgm:prSet/>
      <dgm:spPr/>
      <dgm:t>
        <a:bodyPr/>
        <a:lstStyle/>
        <a:p>
          <a:endParaRPr lang="en-US"/>
        </a:p>
      </dgm:t>
    </dgm:pt>
    <dgm:pt modelId="{4F57607E-E031-42C6-8593-ADBB71284F34}">
      <dgm:prSet phldrT="[Text]"/>
      <dgm:spPr/>
      <dgm:t>
        <a:bodyPr/>
        <a:lstStyle/>
        <a:p>
          <a:r>
            <a:rPr lang="en-US" dirty="0" smtClean="0"/>
            <a:t>For members working on same project branches, duplication of the project and files need to be added for easy access and understand the workflow which has been done by individual.</a:t>
          </a:r>
          <a:endParaRPr lang="en-US" dirty="0"/>
        </a:p>
      </dgm:t>
    </dgm:pt>
    <dgm:pt modelId="{B89BDF87-144B-41D2-829C-2A6B4F0E9C25}" type="parTrans" cxnId="{C35C0E4D-52DD-40B9-ACF7-9129A1AC2BC1}">
      <dgm:prSet/>
      <dgm:spPr/>
      <dgm:t>
        <a:bodyPr/>
        <a:lstStyle/>
        <a:p>
          <a:endParaRPr lang="en-US"/>
        </a:p>
      </dgm:t>
    </dgm:pt>
    <dgm:pt modelId="{3F4E9CCA-654C-4003-941F-ABF168227AA7}" type="sibTrans" cxnId="{C35C0E4D-52DD-40B9-ACF7-9129A1AC2BC1}">
      <dgm:prSet/>
      <dgm:spPr/>
      <dgm:t>
        <a:bodyPr/>
        <a:lstStyle/>
        <a:p>
          <a:endParaRPr lang="en-US"/>
        </a:p>
      </dgm:t>
    </dgm:pt>
    <dgm:pt modelId="{C8930582-FD48-41CC-B19C-0EFC8381AE44}">
      <dgm:prSet phldrT="[Text]"/>
      <dgm:spPr/>
      <dgm:t>
        <a:bodyPr/>
        <a:lstStyle/>
        <a:p>
          <a:r>
            <a:rPr lang="en-US" dirty="0" smtClean="0"/>
            <a:t>Create Issues, Merge Request, add assign and milestones for the task in the project.</a:t>
          </a:r>
          <a:endParaRPr lang="en-US" dirty="0"/>
        </a:p>
      </dgm:t>
    </dgm:pt>
    <dgm:pt modelId="{FE200C41-66FF-4D75-9504-67DA0AF04A3E}" type="parTrans" cxnId="{27F9FB2F-F119-4B8A-B95F-E4B4B7DC9281}">
      <dgm:prSet/>
      <dgm:spPr/>
      <dgm:t>
        <a:bodyPr/>
        <a:lstStyle/>
        <a:p>
          <a:endParaRPr lang="en-US"/>
        </a:p>
      </dgm:t>
    </dgm:pt>
    <dgm:pt modelId="{84A3AA9E-7ED8-4B7A-90BF-C1D2414A0363}" type="sibTrans" cxnId="{27F9FB2F-F119-4B8A-B95F-E4B4B7DC9281}">
      <dgm:prSet/>
      <dgm:spPr/>
      <dgm:t>
        <a:bodyPr/>
        <a:lstStyle/>
        <a:p>
          <a:endParaRPr lang="en-US"/>
        </a:p>
      </dgm:t>
    </dgm:pt>
    <dgm:pt modelId="{5719500B-0782-45C8-AB60-95B56B9964CB}" type="pres">
      <dgm:prSet presAssocID="{6DC29405-FC8C-4B85-95E6-0C628B664C0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3512AFD3-EF24-45FB-812F-F5F365C24094}" type="pres">
      <dgm:prSet presAssocID="{56C8792C-4DD5-4559-9FFF-2921C5A6005B}" presName="parenttextcomposite" presStyleCnt="0"/>
      <dgm:spPr/>
    </dgm:pt>
    <dgm:pt modelId="{299BE23A-64B6-48DC-9FDD-B9C277C860CA}" type="pres">
      <dgm:prSet presAssocID="{56C8792C-4DD5-4559-9FFF-2921C5A6005B}" presName="parenttext" presStyleLbl="revTx" presStyleIdx="0" presStyleCnt="4" custScaleY="64097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AD61F-E7DE-4B5F-B0FF-8ED8DAFC92F4}" type="pres">
      <dgm:prSet presAssocID="{56C8792C-4DD5-4559-9FFF-2921C5A6005B}" presName="composite" presStyleCnt="0"/>
      <dgm:spPr/>
    </dgm:pt>
    <dgm:pt modelId="{727361DA-B42F-4521-88A0-EC5290269F0F}" type="pres">
      <dgm:prSet presAssocID="{56C8792C-4DD5-4559-9FFF-2921C5A6005B}" presName="chevron1" presStyleLbl="alignNode1" presStyleIdx="0" presStyleCnt="28"/>
      <dgm:spPr/>
    </dgm:pt>
    <dgm:pt modelId="{58A39791-C8BE-4A38-A233-AC5BB93BE9F4}" type="pres">
      <dgm:prSet presAssocID="{56C8792C-4DD5-4559-9FFF-2921C5A6005B}" presName="chevron2" presStyleLbl="alignNode1" presStyleIdx="1" presStyleCnt="28"/>
      <dgm:spPr/>
    </dgm:pt>
    <dgm:pt modelId="{DAB891FF-A62B-4835-B326-A4E5042F7AB7}" type="pres">
      <dgm:prSet presAssocID="{56C8792C-4DD5-4559-9FFF-2921C5A6005B}" presName="chevron3" presStyleLbl="alignNode1" presStyleIdx="2" presStyleCnt="28"/>
      <dgm:spPr/>
    </dgm:pt>
    <dgm:pt modelId="{F7B4B99E-221E-4EE6-A0F5-6792619480F6}" type="pres">
      <dgm:prSet presAssocID="{56C8792C-4DD5-4559-9FFF-2921C5A6005B}" presName="chevron4" presStyleLbl="alignNode1" presStyleIdx="3" presStyleCnt="28"/>
      <dgm:spPr/>
    </dgm:pt>
    <dgm:pt modelId="{97547605-8284-448D-93D4-E4155FB37589}" type="pres">
      <dgm:prSet presAssocID="{56C8792C-4DD5-4559-9FFF-2921C5A6005B}" presName="chevron5" presStyleLbl="alignNode1" presStyleIdx="4" presStyleCnt="28"/>
      <dgm:spPr/>
    </dgm:pt>
    <dgm:pt modelId="{2BA4A51C-555B-49D6-938A-4C139C327E9D}" type="pres">
      <dgm:prSet presAssocID="{56C8792C-4DD5-4559-9FFF-2921C5A6005B}" presName="chevron6" presStyleLbl="alignNode1" presStyleIdx="5" presStyleCnt="28"/>
      <dgm:spPr/>
    </dgm:pt>
    <dgm:pt modelId="{7EAC1610-8D8B-4EAD-AD5D-92A2356AC6B8}" type="pres">
      <dgm:prSet presAssocID="{56C8792C-4DD5-4559-9FFF-2921C5A6005B}" presName="chevron7" presStyleLbl="alignNode1" presStyleIdx="6" presStyleCnt="28"/>
      <dgm:spPr/>
    </dgm:pt>
    <dgm:pt modelId="{894A729B-0D8A-4CF8-B052-18B5FFAAF9FF}" type="pres">
      <dgm:prSet presAssocID="{56C8792C-4DD5-4559-9FFF-2921C5A6005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6DA3E-CF6D-4C40-B11B-5A0F85D477AF}" type="pres">
      <dgm:prSet presAssocID="{130F5E53-346A-49AC-97AB-5598CB103899}" presName="sibTrans" presStyleCnt="0"/>
      <dgm:spPr/>
    </dgm:pt>
    <dgm:pt modelId="{D3A2E0D3-9562-45B9-84B8-C13A547DEA0D}" type="pres">
      <dgm:prSet presAssocID="{56910A5B-C54D-48CE-91E3-20B6B5DFBEA3}" presName="parenttextcomposite" presStyleCnt="0"/>
      <dgm:spPr/>
    </dgm:pt>
    <dgm:pt modelId="{747438BE-D58F-41C8-9696-6EF502D958D7}" type="pres">
      <dgm:prSet presAssocID="{56910A5B-C54D-48CE-91E3-20B6B5DFBEA3}" presName="parenttext" presStyleLbl="revTx" presStyleIdx="1" presStyleCnt="4" custScaleY="8537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BB46-D2BC-48B8-8E5A-882429C3BFE0}" type="pres">
      <dgm:prSet presAssocID="{56910A5B-C54D-48CE-91E3-20B6B5DFBEA3}" presName="composite" presStyleCnt="0"/>
      <dgm:spPr/>
    </dgm:pt>
    <dgm:pt modelId="{AF249E28-2079-4D55-83FD-454F28520022}" type="pres">
      <dgm:prSet presAssocID="{56910A5B-C54D-48CE-91E3-20B6B5DFBEA3}" presName="chevron1" presStyleLbl="alignNode1" presStyleIdx="7" presStyleCnt="28"/>
      <dgm:spPr/>
    </dgm:pt>
    <dgm:pt modelId="{19388BB3-8891-4C2C-ACE2-4F0AEA8AE107}" type="pres">
      <dgm:prSet presAssocID="{56910A5B-C54D-48CE-91E3-20B6B5DFBEA3}" presName="chevron2" presStyleLbl="alignNode1" presStyleIdx="8" presStyleCnt="28"/>
      <dgm:spPr/>
    </dgm:pt>
    <dgm:pt modelId="{252E5D53-F373-4CEC-95A0-AD2BFFB17AFB}" type="pres">
      <dgm:prSet presAssocID="{56910A5B-C54D-48CE-91E3-20B6B5DFBEA3}" presName="chevron3" presStyleLbl="alignNode1" presStyleIdx="9" presStyleCnt="28"/>
      <dgm:spPr/>
    </dgm:pt>
    <dgm:pt modelId="{37FD8031-C69A-4747-B8B4-AC729C4913B7}" type="pres">
      <dgm:prSet presAssocID="{56910A5B-C54D-48CE-91E3-20B6B5DFBEA3}" presName="chevron4" presStyleLbl="alignNode1" presStyleIdx="10" presStyleCnt="28"/>
      <dgm:spPr/>
    </dgm:pt>
    <dgm:pt modelId="{1C6EA8FC-7E6A-4057-9CC5-58E2179F495D}" type="pres">
      <dgm:prSet presAssocID="{56910A5B-C54D-48CE-91E3-20B6B5DFBEA3}" presName="chevron5" presStyleLbl="alignNode1" presStyleIdx="11" presStyleCnt="28"/>
      <dgm:spPr/>
    </dgm:pt>
    <dgm:pt modelId="{534BD1EC-2489-40A9-951A-0EEA028CF82C}" type="pres">
      <dgm:prSet presAssocID="{56910A5B-C54D-48CE-91E3-20B6B5DFBEA3}" presName="chevron6" presStyleLbl="alignNode1" presStyleIdx="12" presStyleCnt="28"/>
      <dgm:spPr/>
    </dgm:pt>
    <dgm:pt modelId="{CA27A425-D0AF-4182-AF7D-181ECA3A2885}" type="pres">
      <dgm:prSet presAssocID="{56910A5B-C54D-48CE-91E3-20B6B5DFBEA3}" presName="chevron7" presStyleLbl="alignNode1" presStyleIdx="13" presStyleCnt="28"/>
      <dgm:spPr/>
    </dgm:pt>
    <dgm:pt modelId="{6902CFD1-8B6F-4119-B6D3-D3BC2F4A4496}" type="pres">
      <dgm:prSet presAssocID="{56910A5B-C54D-48CE-91E3-20B6B5DFBEA3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B711D-91AB-4769-B105-F83B33CF3BD6}" type="pres">
      <dgm:prSet presAssocID="{8C7052F2-8D56-4B77-84EB-DA658CAFF7F8}" presName="sibTrans" presStyleCnt="0"/>
      <dgm:spPr/>
    </dgm:pt>
    <dgm:pt modelId="{E9177D4E-868F-4581-9DAD-0B991BF2EE81}" type="pres">
      <dgm:prSet presAssocID="{C072B83D-3570-40F6-A303-AFEE31C2B6D5}" presName="parenttextcomposite" presStyleCnt="0"/>
      <dgm:spPr/>
    </dgm:pt>
    <dgm:pt modelId="{8FDF574F-2EAC-48D4-9E52-B7E82C0C7970}" type="pres">
      <dgm:prSet presAssocID="{C072B83D-3570-40F6-A303-AFEE31C2B6D5}" presName="parenttext" presStyleLbl="revTx" presStyleIdx="2" presStyleCnt="4" custScaleY="5859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5B5E9-BBBB-4EEC-96E5-6D65CA2D148A}" type="pres">
      <dgm:prSet presAssocID="{C072B83D-3570-40F6-A303-AFEE31C2B6D5}" presName="composite" presStyleCnt="0"/>
      <dgm:spPr/>
    </dgm:pt>
    <dgm:pt modelId="{F5F31D35-0C94-428B-87F7-72FE6C475B64}" type="pres">
      <dgm:prSet presAssocID="{C072B83D-3570-40F6-A303-AFEE31C2B6D5}" presName="chevron1" presStyleLbl="alignNode1" presStyleIdx="14" presStyleCnt="28"/>
      <dgm:spPr/>
    </dgm:pt>
    <dgm:pt modelId="{33080D68-21C9-46EF-AE00-6A26C361D5FA}" type="pres">
      <dgm:prSet presAssocID="{C072B83D-3570-40F6-A303-AFEE31C2B6D5}" presName="chevron2" presStyleLbl="alignNode1" presStyleIdx="15" presStyleCnt="28"/>
      <dgm:spPr/>
    </dgm:pt>
    <dgm:pt modelId="{5756AFE0-1D68-45AC-BBDD-2441806D61D5}" type="pres">
      <dgm:prSet presAssocID="{C072B83D-3570-40F6-A303-AFEE31C2B6D5}" presName="chevron3" presStyleLbl="alignNode1" presStyleIdx="16" presStyleCnt="28"/>
      <dgm:spPr/>
    </dgm:pt>
    <dgm:pt modelId="{8B88DC21-3F50-42D1-9A85-098969A5C7C9}" type="pres">
      <dgm:prSet presAssocID="{C072B83D-3570-40F6-A303-AFEE31C2B6D5}" presName="chevron4" presStyleLbl="alignNode1" presStyleIdx="17" presStyleCnt="28"/>
      <dgm:spPr/>
    </dgm:pt>
    <dgm:pt modelId="{AB8937BD-B8FF-4C8C-9DE1-921D7C1D221F}" type="pres">
      <dgm:prSet presAssocID="{C072B83D-3570-40F6-A303-AFEE31C2B6D5}" presName="chevron5" presStyleLbl="alignNode1" presStyleIdx="18" presStyleCnt="28"/>
      <dgm:spPr/>
    </dgm:pt>
    <dgm:pt modelId="{F4A9B1EF-71F8-421E-9EE8-98BD2BDA8F71}" type="pres">
      <dgm:prSet presAssocID="{C072B83D-3570-40F6-A303-AFEE31C2B6D5}" presName="chevron6" presStyleLbl="alignNode1" presStyleIdx="19" presStyleCnt="28"/>
      <dgm:spPr/>
    </dgm:pt>
    <dgm:pt modelId="{952A15C8-4790-4EFF-833B-4B8F4CEDBB8F}" type="pres">
      <dgm:prSet presAssocID="{C072B83D-3570-40F6-A303-AFEE31C2B6D5}" presName="chevron7" presStyleLbl="alignNode1" presStyleIdx="20" presStyleCnt="28"/>
      <dgm:spPr/>
    </dgm:pt>
    <dgm:pt modelId="{7CA6A797-3F0E-4932-9260-49694DB0B30F}" type="pres">
      <dgm:prSet presAssocID="{C072B83D-3570-40F6-A303-AFEE31C2B6D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9CD25-8C66-4BB1-A1DD-F9649B40EDED}" type="pres">
      <dgm:prSet presAssocID="{0EC533E7-AC12-43EA-855B-0D61DC426E73}" presName="sibTrans" presStyleCnt="0"/>
      <dgm:spPr/>
    </dgm:pt>
    <dgm:pt modelId="{07C55FC2-F4C1-4C74-AE27-74A96E9CD02B}" type="pres">
      <dgm:prSet presAssocID="{C8930582-FD48-41CC-B19C-0EFC8381AE44}" presName="parenttextcomposite" presStyleCnt="0"/>
      <dgm:spPr/>
    </dgm:pt>
    <dgm:pt modelId="{8DD216A9-0315-4DD1-BB4D-CDDE2939FF41}" type="pres">
      <dgm:prSet presAssocID="{C8930582-FD48-41CC-B19C-0EFC8381AE44}" presName="parenttext" presStyleLbl="revTx" presStyleIdx="3" presStyleCnt="4" custScaleY="9734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58DB4-1DFC-47AD-AB11-7D94B39753E2}" type="pres">
      <dgm:prSet presAssocID="{C8930582-FD48-41CC-B19C-0EFC8381AE44}" presName="parallelogramComposite" presStyleCnt="0"/>
      <dgm:spPr/>
    </dgm:pt>
    <dgm:pt modelId="{A54385CA-82B8-4947-BFFC-10BFAB37761D}" type="pres">
      <dgm:prSet presAssocID="{C8930582-FD48-41CC-B19C-0EFC8381AE44}" presName="parallelogram1" presStyleLbl="alignNode1" presStyleIdx="21" presStyleCnt="28"/>
      <dgm:spPr/>
    </dgm:pt>
    <dgm:pt modelId="{6E80D6AB-BFB2-4192-952F-A7CEB3DBEFE2}" type="pres">
      <dgm:prSet presAssocID="{C8930582-FD48-41CC-B19C-0EFC8381AE44}" presName="parallelogram2" presStyleLbl="alignNode1" presStyleIdx="22" presStyleCnt="28"/>
      <dgm:spPr/>
    </dgm:pt>
    <dgm:pt modelId="{4E1AB5E5-C3DE-48BE-B552-09CE5D2D0A9C}" type="pres">
      <dgm:prSet presAssocID="{C8930582-FD48-41CC-B19C-0EFC8381AE44}" presName="parallelogram3" presStyleLbl="alignNode1" presStyleIdx="23" presStyleCnt="28"/>
      <dgm:spPr/>
    </dgm:pt>
    <dgm:pt modelId="{AFF3B8D1-A9B1-4A4C-ABE1-2A20A0885DD6}" type="pres">
      <dgm:prSet presAssocID="{C8930582-FD48-41CC-B19C-0EFC8381AE44}" presName="parallelogram4" presStyleLbl="alignNode1" presStyleIdx="24" presStyleCnt="28"/>
      <dgm:spPr/>
    </dgm:pt>
    <dgm:pt modelId="{B0E3FBC6-B271-461C-B235-30E1CDFBF100}" type="pres">
      <dgm:prSet presAssocID="{C8930582-FD48-41CC-B19C-0EFC8381AE44}" presName="parallelogram5" presStyleLbl="alignNode1" presStyleIdx="25" presStyleCnt="28"/>
      <dgm:spPr/>
    </dgm:pt>
    <dgm:pt modelId="{2FD2506C-19DF-498B-AE34-6651591588E4}" type="pres">
      <dgm:prSet presAssocID="{C8930582-FD48-41CC-B19C-0EFC8381AE44}" presName="parallelogram6" presStyleLbl="alignNode1" presStyleIdx="26" presStyleCnt="28"/>
      <dgm:spPr/>
    </dgm:pt>
    <dgm:pt modelId="{18D2B5C9-E4B7-4475-A3D3-B78013CEA021}" type="pres">
      <dgm:prSet presAssocID="{C8930582-FD48-41CC-B19C-0EFC8381AE44}" presName="parallelogram7" presStyleLbl="alignNode1" presStyleIdx="27" presStyleCnt="28"/>
      <dgm:spPr/>
    </dgm:pt>
  </dgm:ptLst>
  <dgm:cxnLst>
    <dgm:cxn modelId="{0ECEE7D9-3E16-4D22-BDBD-4D88002612B9}" type="presOf" srcId="{4F57607E-E031-42C6-8593-ADBB71284F34}" destId="{7CA6A797-3F0E-4932-9260-49694DB0B30F}" srcOrd="0" destOrd="0" presId="urn:microsoft.com/office/officeart/2008/layout/VerticalAccentList"/>
    <dgm:cxn modelId="{7AAF0B25-BA8F-404A-8717-AAD468FB01F8}" srcId="{6DC29405-FC8C-4B85-95E6-0C628B664C02}" destId="{56910A5B-C54D-48CE-91E3-20B6B5DFBEA3}" srcOrd="1" destOrd="0" parTransId="{8A41351A-37C6-4C4A-9D16-B83F47B10D3F}" sibTransId="{8C7052F2-8D56-4B77-84EB-DA658CAFF7F8}"/>
    <dgm:cxn modelId="{C35C0E4D-52DD-40B9-ACF7-9129A1AC2BC1}" srcId="{C072B83D-3570-40F6-A303-AFEE31C2B6D5}" destId="{4F57607E-E031-42C6-8593-ADBB71284F34}" srcOrd="0" destOrd="0" parTransId="{B89BDF87-144B-41D2-829C-2A6B4F0E9C25}" sibTransId="{3F4E9CCA-654C-4003-941F-ABF168227AA7}"/>
    <dgm:cxn modelId="{6D4D4B31-5A1B-48CB-AFF6-7EB7750BE328}" srcId="{56C8792C-4DD5-4559-9FFF-2921C5A6005B}" destId="{54D03ABD-A21C-4F49-8ABB-8D5A01759CBF}" srcOrd="0" destOrd="0" parTransId="{9DFE7B73-3740-46C7-B2BB-4F58E910F8CA}" sibTransId="{DC70A6F8-4D33-4D2E-BC49-E000389C758E}"/>
    <dgm:cxn modelId="{FF152844-E825-44F3-9D75-DE216E3C37EC}" type="presOf" srcId="{56910A5B-C54D-48CE-91E3-20B6B5DFBEA3}" destId="{747438BE-D58F-41C8-9696-6EF502D958D7}" srcOrd="0" destOrd="0" presId="urn:microsoft.com/office/officeart/2008/layout/VerticalAccentList"/>
    <dgm:cxn modelId="{B7828183-721A-4E0A-8141-91C4F4550DF0}" type="presOf" srcId="{54D03ABD-A21C-4F49-8ABB-8D5A01759CBF}" destId="{894A729B-0D8A-4CF8-B052-18B5FFAAF9FF}" srcOrd="0" destOrd="0" presId="urn:microsoft.com/office/officeart/2008/layout/VerticalAccentList"/>
    <dgm:cxn modelId="{1B7EBF7F-00F3-4A47-9347-6216117F0E3D}" type="presOf" srcId="{C8930582-FD48-41CC-B19C-0EFC8381AE44}" destId="{8DD216A9-0315-4DD1-BB4D-CDDE2939FF41}" srcOrd="0" destOrd="0" presId="urn:microsoft.com/office/officeart/2008/layout/VerticalAccentList"/>
    <dgm:cxn modelId="{FAC13AE9-D8CF-48A9-95C9-47FAB6109511}" type="presOf" srcId="{8868D614-07BC-431F-B5EA-EAFBCD3684AA}" destId="{6902CFD1-8B6F-4119-B6D3-D3BC2F4A4496}" srcOrd="0" destOrd="0" presId="urn:microsoft.com/office/officeart/2008/layout/VerticalAccentList"/>
    <dgm:cxn modelId="{A9AC221F-E91E-4E98-A5D7-4DAAB1D83E43}" type="presOf" srcId="{C072B83D-3570-40F6-A303-AFEE31C2B6D5}" destId="{8FDF574F-2EAC-48D4-9E52-B7E82C0C7970}" srcOrd="0" destOrd="0" presId="urn:microsoft.com/office/officeart/2008/layout/VerticalAccentList"/>
    <dgm:cxn modelId="{FD7BE5B8-6F30-49E1-BC4D-380F5BBE2170}" type="presOf" srcId="{6DC29405-FC8C-4B85-95E6-0C628B664C02}" destId="{5719500B-0782-45C8-AB60-95B56B9964CB}" srcOrd="0" destOrd="0" presId="urn:microsoft.com/office/officeart/2008/layout/VerticalAccentList"/>
    <dgm:cxn modelId="{255D296B-6901-4EC2-9ADC-DD84277132CA}" srcId="{6DC29405-FC8C-4B85-95E6-0C628B664C02}" destId="{56C8792C-4DD5-4559-9FFF-2921C5A6005B}" srcOrd="0" destOrd="0" parTransId="{E3AD5195-43C7-4530-B190-BA16EA9FEDDD}" sibTransId="{130F5E53-346A-49AC-97AB-5598CB103899}"/>
    <dgm:cxn modelId="{CA1BEFD5-6A88-477E-9C1A-022F1CD83332}" type="presOf" srcId="{56C8792C-4DD5-4559-9FFF-2921C5A6005B}" destId="{299BE23A-64B6-48DC-9FDD-B9C277C860CA}" srcOrd="0" destOrd="0" presId="urn:microsoft.com/office/officeart/2008/layout/VerticalAccentList"/>
    <dgm:cxn modelId="{E0B0C948-10B8-4316-BA3D-D0F1430CCC9B}" srcId="{56910A5B-C54D-48CE-91E3-20B6B5DFBEA3}" destId="{8868D614-07BC-431F-B5EA-EAFBCD3684AA}" srcOrd="0" destOrd="0" parTransId="{BAF6D80B-34B7-47F4-AE50-36015E69404D}" sibTransId="{93521D95-4953-4568-8B88-05F608E432DE}"/>
    <dgm:cxn modelId="{27F9FB2F-F119-4B8A-B95F-E4B4B7DC9281}" srcId="{6DC29405-FC8C-4B85-95E6-0C628B664C02}" destId="{C8930582-FD48-41CC-B19C-0EFC8381AE44}" srcOrd="3" destOrd="0" parTransId="{FE200C41-66FF-4D75-9504-67DA0AF04A3E}" sibTransId="{84A3AA9E-7ED8-4B7A-90BF-C1D2414A0363}"/>
    <dgm:cxn modelId="{FF05EA04-CE5D-42FD-86AA-3AF6D78266D3}" srcId="{6DC29405-FC8C-4B85-95E6-0C628B664C02}" destId="{C072B83D-3570-40F6-A303-AFEE31C2B6D5}" srcOrd="2" destOrd="0" parTransId="{E45550B6-09A2-4DE7-9370-F68AAD585623}" sibTransId="{0EC533E7-AC12-43EA-855B-0D61DC426E73}"/>
    <dgm:cxn modelId="{787AEC3F-6A0A-47ED-9694-9D83AD93C920}" type="presParOf" srcId="{5719500B-0782-45C8-AB60-95B56B9964CB}" destId="{3512AFD3-EF24-45FB-812F-F5F365C24094}" srcOrd="0" destOrd="0" presId="urn:microsoft.com/office/officeart/2008/layout/VerticalAccentList"/>
    <dgm:cxn modelId="{94F41DE2-70DB-4FC1-99B7-79AB531DBFA1}" type="presParOf" srcId="{3512AFD3-EF24-45FB-812F-F5F365C24094}" destId="{299BE23A-64B6-48DC-9FDD-B9C277C860CA}" srcOrd="0" destOrd="0" presId="urn:microsoft.com/office/officeart/2008/layout/VerticalAccentList"/>
    <dgm:cxn modelId="{51A5733E-230D-490B-A7CE-B696B69B15FA}" type="presParOf" srcId="{5719500B-0782-45C8-AB60-95B56B9964CB}" destId="{EBBAD61F-E7DE-4B5F-B0FF-8ED8DAFC92F4}" srcOrd="1" destOrd="0" presId="urn:microsoft.com/office/officeart/2008/layout/VerticalAccentList"/>
    <dgm:cxn modelId="{081E0332-6326-45AF-91EB-251A73E57707}" type="presParOf" srcId="{EBBAD61F-E7DE-4B5F-B0FF-8ED8DAFC92F4}" destId="{727361DA-B42F-4521-88A0-EC5290269F0F}" srcOrd="0" destOrd="0" presId="urn:microsoft.com/office/officeart/2008/layout/VerticalAccentList"/>
    <dgm:cxn modelId="{D8FFC520-B947-46E8-B870-169871612B16}" type="presParOf" srcId="{EBBAD61F-E7DE-4B5F-B0FF-8ED8DAFC92F4}" destId="{58A39791-C8BE-4A38-A233-AC5BB93BE9F4}" srcOrd="1" destOrd="0" presId="urn:microsoft.com/office/officeart/2008/layout/VerticalAccentList"/>
    <dgm:cxn modelId="{956FE181-707E-4888-9B1A-E554F7568A2C}" type="presParOf" srcId="{EBBAD61F-E7DE-4B5F-B0FF-8ED8DAFC92F4}" destId="{DAB891FF-A62B-4835-B326-A4E5042F7AB7}" srcOrd="2" destOrd="0" presId="urn:microsoft.com/office/officeart/2008/layout/VerticalAccentList"/>
    <dgm:cxn modelId="{1B91C29E-CD08-40D4-978E-3E667703A602}" type="presParOf" srcId="{EBBAD61F-E7DE-4B5F-B0FF-8ED8DAFC92F4}" destId="{F7B4B99E-221E-4EE6-A0F5-6792619480F6}" srcOrd="3" destOrd="0" presId="urn:microsoft.com/office/officeart/2008/layout/VerticalAccentList"/>
    <dgm:cxn modelId="{B4F92760-FFDC-4430-9B3B-99F046A7D4B6}" type="presParOf" srcId="{EBBAD61F-E7DE-4B5F-B0FF-8ED8DAFC92F4}" destId="{97547605-8284-448D-93D4-E4155FB37589}" srcOrd="4" destOrd="0" presId="urn:microsoft.com/office/officeart/2008/layout/VerticalAccentList"/>
    <dgm:cxn modelId="{DF41E34F-3D1D-4A81-AFFE-545493BF528E}" type="presParOf" srcId="{EBBAD61F-E7DE-4B5F-B0FF-8ED8DAFC92F4}" destId="{2BA4A51C-555B-49D6-938A-4C139C327E9D}" srcOrd="5" destOrd="0" presId="urn:microsoft.com/office/officeart/2008/layout/VerticalAccentList"/>
    <dgm:cxn modelId="{A5DA76B7-4CE4-4313-8F51-90F1FE5E8DCE}" type="presParOf" srcId="{EBBAD61F-E7DE-4B5F-B0FF-8ED8DAFC92F4}" destId="{7EAC1610-8D8B-4EAD-AD5D-92A2356AC6B8}" srcOrd="6" destOrd="0" presId="urn:microsoft.com/office/officeart/2008/layout/VerticalAccentList"/>
    <dgm:cxn modelId="{F7B220FB-B547-49E5-8B1D-F0CCBF4CC4B6}" type="presParOf" srcId="{EBBAD61F-E7DE-4B5F-B0FF-8ED8DAFC92F4}" destId="{894A729B-0D8A-4CF8-B052-18B5FFAAF9FF}" srcOrd="7" destOrd="0" presId="urn:microsoft.com/office/officeart/2008/layout/VerticalAccentList"/>
    <dgm:cxn modelId="{BA817AF9-2917-4FAF-B021-7AF8EF4FBCE5}" type="presParOf" srcId="{5719500B-0782-45C8-AB60-95B56B9964CB}" destId="{9EE6DA3E-CF6D-4C40-B11B-5A0F85D477AF}" srcOrd="2" destOrd="0" presId="urn:microsoft.com/office/officeart/2008/layout/VerticalAccentList"/>
    <dgm:cxn modelId="{1B5A7610-6C58-4419-A623-E93928D66EA2}" type="presParOf" srcId="{5719500B-0782-45C8-AB60-95B56B9964CB}" destId="{D3A2E0D3-9562-45B9-84B8-C13A547DEA0D}" srcOrd="3" destOrd="0" presId="urn:microsoft.com/office/officeart/2008/layout/VerticalAccentList"/>
    <dgm:cxn modelId="{35919542-850D-4887-8F75-57F38D872FBC}" type="presParOf" srcId="{D3A2E0D3-9562-45B9-84B8-C13A547DEA0D}" destId="{747438BE-D58F-41C8-9696-6EF502D958D7}" srcOrd="0" destOrd="0" presId="urn:microsoft.com/office/officeart/2008/layout/VerticalAccentList"/>
    <dgm:cxn modelId="{C2629720-21B6-43A0-92B3-0D480224C6CF}" type="presParOf" srcId="{5719500B-0782-45C8-AB60-95B56B9964CB}" destId="{D905BB46-D2BC-48B8-8E5A-882429C3BFE0}" srcOrd="4" destOrd="0" presId="urn:microsoft.com/office/officeart/2008/layout/VerticalAccentList"/>
    <dgm:cxn modelId="{B5488EA6-4ACA-4CCE-8425-950418AA337D}" type="presParOf" srcId="{D905BB46-D2BC-48B8-8E5A-882429C3BFE0}" destId="{AF249E28-2079-4D55-83FD-454F28520022}" srcOrd="0" destOrd="0" presId="urn:microsoft.com/office/officeart/2008/layout/VerticalAccentList"/>
    <dgm:cxn modelId="{99A24249-20BE-4D40-AA27-0AA1065FF64C}" type="presParOf" srcId="{D905BB46-D2BC-48B8-8E5A-882429C3BFE0}" destId="{19388BB3-8891-4C2C-ACE2-4F0AEA8AE107}" srcOrd="1" destOrd="0" presId="urn:microsoft.com/office/officeart/2008/layout/VerticalAccentList"/>
    <dgm:cxn modelId="{232C5F9D-25C1-450E-AE77-11C2B6CE385B}" type="presParOf" srcId="{D905BB46-D2BC-48B8-8E5A-882429C3BFE0}" destId="{252E5D53-F373-4CEC-95A0-AD2BFFB17AFB}" srcOrd="2" destOrd="0" presId="urn:microsoft.com/office/officeart/2008/layout/VerticalAccentList"/>
    <dgm:cxn modelId="{56143866-1DF0-4858-9DDC-2A6DF7ACAC7A}" type="presParOf" srcId="{D905BB46-D2BC-48B8-8E5A-882429C3BFE0}" destId="{37FD8031-C69A-4747-B8B4-AC729C4913B7}" srcOrd="3" destOrd="0" presId="urn:microsoft.com/office/officeart/2008/layout/VerticalAccentList"/>
    <dgm:cxn modelId="{C3EED7A0-6DC4-41A1-8F71-144ECDB444B9}" type="presParOf" srcId="{D905BB46-D2BC-48B8-8E5A-882429C3BFE0}" destId="{1C6EA8FC-7E6A-4057-9CC5-58E2179F495D}" srcOrd="4" destOrd="0" presId="urn:microsoft.com/office/officeart/2008/layout/VerticalAccentList"/>
    <dgm:cxn modelId="{DFC2D207-F8C9-4D5C-9650-203E8A23A4E6}" type="presParOf" srcId="{D905BB46-D2BC-48B8-8E5A-882429C3BFE0}" destId="{534BD1EC-2489-40A9-951A-0EEA028CF82C}" srcOrd="5" destOrd="0" presId="urn:microsoft.com/office/officeart/2008/layout/VerticalAccentList"/>
    <dgm:cxn modelId="{C69278DF-3B49-4C37-A920-73056BDA2510}" type="presParOf" srcId="{D905BB46-D2BC-48B8-8E5A-882429C3BFE0}" destId="{CA27A425-D0AF-4182-AF7D-181ECA3A2885}" srcOrd="6" destOrd="0" presId="urn:microsoft.com/office/officeart/2008/layout/VerticalAccentList"/>
    <dgm:cxn modelId="{1476B2D3-631A-4D4C-8C23-5D2044F92580}" type="presParOf" srcId="{D905BB46-D2BC-48B8-8E5A-882429C3BFE0}" destId="{6902CFD1-8B6F-4119-B6D3-D3BC2F4A4496}" srcOrd="7" destOrd="0" presId="urn:microsoft.com/office/officeart/2008/layout/VerticalAccentList"/>
    <dgm:cxn modelId="{D7356F40-F735-4541-AC74-11736BD7EE2D}" type="presParOf" srcId="{5719500B-0782-45C8-AB60-95B56B9964CB}" destId="{193B711D-91AB-4769-B105-F83B33CF3BD6}" srcOrd="5" destOrd="0" presId="urn:microsoft.com/office/officeart/2008/layout/VerticalAccentList"/>
    <dgm:cxn modelId="{E564159E-6B1E-4058-9EF6-68F8DC9D622B}" type="presParOf" srcId="{5719500B-0782-45C8-AB60-95B56B9964CB}" destId="{E9177D4E-868F-4581-9DAD-0B991BF2EE81}" srcOrd="6" destOrd="0" presId="urn:microsoft.com/office/officeart/2008/layout/VerticalAccentList"/>
    <dgm:cxn modelId="{57B911AE-0A93-4187-A30C-1BCA111B80FE}" type="presParOf" srcId="{E9177D4E-868F-4581-9DAD-0B991BF2EE81}" destId="{8FDF574F-2EAC-48D4-9E52-B7E82C0C7970}" srcOrd="0" destOrd="0" presId="urn:microsoft.com/office/officeart/2008/layout/VerticalAccentList"/>
    <dgm:cxn modelId="{B1856AE9-41E8-4569-973D-FB6960E76F73}" type="presParOf" srcId="{5719500B-0782-45C8-AB60-95B56B9964CB}" destId="{9DD5B5E9-BBBB-4EEC-96E5-6D65CA2D148A}" srcOrd="7" destOrd="0" presId="urn:microsoft.com/office/officeart/2008/layout/VerticalAccentList"/>
    <dgm:cxn modelId="{ABDCFA95-F5DE-40D6-A00D-0B213BB9E87A}" type="presParOf" srcId="{9DD5B5E9-BBBB-4EEC-96E5-6D65CA2D148A}" destId="{F5F31D35-0C94-428B-87F7-72FE6C475B64}" srcOrd="0" destOrd="0" presId="urn:microsoft.com/office/officeart/2008/layout/VerticalAccentList"/>
    <dgm:cxn modelId="{0D9F7E2F-FBE6-478F-9075-B9E9BA5A2FDC}" type="presParOf" srcId="{9DD5B5E9-BBBB-4EEC-96E5-6D65CA2D148A}" destId="{33080D68-21C9-46EF-AE00-6A26C361D5FA}" srcOrd="1" destOrd="0" presId="urn:microsoft.com/office/officeart/2008/layout/VerticalAccentList"/>
    <dgm:cxn modelId="{E8CA6410-3B1C-4468-BAE3-54CC7049CF12}" type="presParOf" srcId="{9DD5B5E9-BBBB-4EEC-96E5-6D65CA2D148A}" destId="{5756AFE0-1D68-45AC-BBDD-2441806D61D5}" srcOrd="2" destOrd="0" presId="urn:microsoft.com/office/officeart/2008/layout/VerticalAccentList"/>
    <dgm:cxn modelId="{D9D1EFD8-59A8-4D30-94ED-01E26E6D90A6}" type="presParOf" srcId="{9DD5B5E9-BBBB-4EEC-96E5-6D65CA2D148A}" destId="{8B88DC21-3F50-42D1-9A85-098969A5C7C9}" srcOrd="3" destOrd="0" presId="urn:microsoft.com/office/officeart/2008/layout/VerticalAccentList"/>
    <dgm:cxn modelId="{3B362B31-E77C-48CF-93FB-304460C34776}" type="presParOf" srcId="{9DD5B5E9-BBBB-4EEC-96E5-6D65CA2D148A}" destId="{AB8937BD-B8FF-4C8C-9DE1-921D7C1D221F}" srcOrd="4" destOrd="0" presId="urn:microsoft.com/office/officeart/2008/layout/VerticalAccentList"/>
    <dgm:cxn modelId="{7FFEE366-1FBC-4B67-B3BB-7E1A342E5221}" type="presParOf" srcId="{9DD5B5E9-BBBB-4EEC-96E5-6D65CA2D148A}" destId="{F4A9B1EF-71F8-421E-9EE8-98BD2BDA8F71}" srcOrd="5" destOrd="0" presId="urn:microsoft.com/office/officeart/2008/layout/VerticalAccentList"/>
    <dgm:cxn modelId="{A822E0FE-7861-4CC6-A389-22CE20B61F0A}" type="presParOf" srcId="{9DD5B5E9-BBBB-4EEC-96E5-6D65CA2D148A}" destId="{952A15C8-4790-4EFF-833B-4B8F4CEDBB8F}" srcOrd="6" destOrd="0" presId="urn:microsoft.com/office/officeart/2008/layout/VerticalAccentList"/>
    <dgm:cxn modelId="{92CE2119-7F0D-4D7C-BBBC-2233D25E7554}" type="presParOf" srcId="{9DD5B5E9-BBBB-4EEC-96E5-6D65CA2D148A}" destId="{7CA6A797-3F0E-4932-9260-49694DB0B30F}" srcOrd="7" destOrd="0" presId="urn:microsoft.com/office/officeart/2008/layout/VerticalAccentList"/>
    <dgm:cxn modelId="{F6CCCC64-5B8D-48EC-AE97-4E6E63801F32}" type="presParOf" srcId="{5719500B-0782-45C8-AB60-95B56B9964CB}" destId="{1B19CD25-8C66-4BB1-A1DD-F9649B40EDED}" srcOrd="8" destOrd="0" presId="urn:microsoft.com/office/officeart/2008/layout/VerticalAccentList"/>
    <dgm:cxn modelId="{F476DBF3-9005-4036-9B44-2B08622268E1}" type="presParOf" srcId="{5719500B-0782-45C8-AB60-95B56B9964CB}" destId="{07C55FC2-F4C1-4C74-AE27-74A96E9CD02B}" srcOrd="9" destOrd="0" presId="urn:microsoft.com/office/officeart/2008/layout/VerticalAccentList"/>
    <dgm:cxn modelId="{E9369D02-5B3D-4B68-B8F9-0E8BE2DC4FB5}" type="presParOf" srcId="{07C55FC2-F4C1-4C74-AE27-74A96E9CD02B}" destId="{8DD216A9-0315-4DD1-BB4D-CDDE2939FF41}" srcOrd="0" destOrd="0" presId="urn:microsoft.com/office/officeart/2008/layout/VerticalAccentList"/>
    <dgm:cxn modelId="{E5EA9940-93BB-46B0-8E27-267D25D8B35C}" type="presParOf" srcId="{5719500B-0782-45C8-AB60-95B56B9964CB}" destId="{CA058DB4-1DFC-47AD-AB11-7D94B39753E2}" srcOrd="10" destOrd="0" presId="urn:microsoft.com/office/officeart/2008/layout/VerticalAccentList"/>
    <dgm:cxn modelId="{335913E6-78DD-43DE-AE4C-5868C4517CC7}" type="presParOf" srcId="{CA058DB4-1DFC-47AD-AB11-7D94B39753E2}" destId="{A54385CA-82B8-4947-BFFC-10BFAB37761D}" srcOrd="0" destOrd="0" presId="urn:microsoft.com/office/officeart/2008/layout/VerticalAccentList"/>
    <dgm:cxn modelId="{8C95B7C6-49FA-4CFC-B0AF-259766D5F490}" type="presParOf" srcId="{CA058DB4-1DFC-47AD-AB11-7D94B39753E2}" destId="{6E80D6AB-BFB2-4192-952F-A7CEB3DBEFE2}" srcOrd="1" destOrd="0" presId="urn:microsoft.com/office/officeart/2008/layout/VerticalAccentList"/>
    <dgm:cxn modelId="{F350FFD1-DD8D-4B73-8DB4-E4555A564844}" type="presParOf" srcId="{CA058DB4-1DFC-47AD-AB11-7D94B39753E2}" destId="{4E1AB5E5-C3DE-48BE-B552-09CE5D2D0A9C}" srcOrd="2" destOrd="0" presId="urn:microsoft.com/office/officeart/2008/layout/VerticalAccentList"/>
    <dgm:cxn modelId="{6AE9435F-DAD2-427F-9724-49B9B9A683B0}" type="presParOf" srcId="{CA058DB4-1DFC-47AD-AB11-7D94B39753E2}" destId="{AFF3B8D1-A9B1-4A4C-ABE1-2A20A0885DD6}" srcOrd="3" destOrd="0" presId="urn:microsoft.com/office/officeart/2008/layout/VerticalAccentList"/>
    <dgm:cxn modelId="{F8258B12-40C6-41EA-95BC-B0B1A7675055}" type="presParOf" srcId="{CA058DB4-1DFC-47AD-AB11-7D94B39753E2}" destId="{B0E3FBC6-B271-461C-B235-30E1CDFBF100}" srcOrd="4" destOrd="0" presId="urn:microsoft.com/office/officeart/2008/layout/VerticalAccentList"/>
    <dgm:cxn modelId="{FE635D51-8A2D-42D0-BFF3-14DC76805725}" type="presParOf" srcId="{CA058DB4-1DFC-47AD-AB11-7D94B39753E2}" destId="{2FD2506C-19DF-498B-AE34-6651591588E4}" srcOrd="5" destOrd="0" presId="urn:microsoft.com/office/officeart/2008/layout/VerticalAccentList"/>
    <dgm:cxn modelId="{DE5662F8-0EEF-495A-980B-C981DF5AD836}" type="presParOf" srcId="{CA058DB4-1DFC-47AD-AB11-7D94B39753E2}" destId="{18D2B5C9-E4B7-4475-A3D3-B78013CEA02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09044-6FB4-43E2-B569-E5F0DA5E5920}" type="doc">
      <dgm:prSet loTypeId="urn:microsoft.com/office/officeart/2005/8/layout/arrow2" loCatId="process" qsTypeId="urn:microsoft.com/office/officeart/2005/8/quickstyle/3d3" qsCatId="3D" csTypeId="urn:microsoft.com/office/officeart/2005/8/colors/accent1_4" csCatId="accent1" phldr="1"/>
      <dgm:spPr/>
    </dgm:pt>
    <dgm:pt modelId="{C590D8DF-8CE0-40FD-82DE-62B3EC482AD8}">
      <dgm:prSet phldrT="[Text]"/>
      <dgm:spPr/>
      <dgm:t>
        <a:bodyPr/>
        <a:lstStyle/>
        <a:p>
          <a:r>
            <a:rPr lang="en-US" dirty="0" smtClean="0"/>
            <a:t>Track change in code</a:t>
          </a:r>
          <a:endParaRPr lang="en-US" dirty="0"/>
        </a:p>
      </dgm:t>
    </dgm:pt>
    <dgm:pt modelId="{BAF0ED0C-837B-4ACE-A892-FBDB2254AD3D}" type="parTrans" cxnId="{CF33B8F3-28D5-4506-A880-3F77DB461E20}">
      <dgm:prSet/>
      <dgm:spPr/>
      <dgm:t>
        <a:bodyPr/>
        <a:lstStyle/>
        <a:p>
          <a:endParaRPr lang="en-US"/>
        </a:p>
      </dgm:t>
    </dgm:pt>
    <dgm:pt modelId="{33B78067-6684-48C4-8A15-97EC108BFC0B}" type="sibTrans" cxnId="{CF33B8F3-28D5-4506-A880-3F77DB461E20}">
      <dgm:prSet/>
      <dgm:spPr/>
      <dgm:t>
        <a:bodyPr/>
        <a:lstStyle/>
        <a:p>
          <a:endParaRPr lang="en-US"/>
        </a:p>
      </dgm:t>
    </dgm:pt>
    <dgm:pt modelId="{6B0CAF3B-C86A-444B-B5F5-62F272416FE5}">
      <dgm:prSet phldrT="[Text]"/>
      <dgm:spPr/>
      <dgm:t>
        <a:bodyPr/>
        <a:lstStyle/>
        <a:p>
          <a:r>
            <a:rPr lang="en-US" dirty="0" smtClean="0"/>
            <a:t>Coordinate the work among all members </a:t>
          </a:r>
          <a:endParaRPr lang="en-US" dirty="0"/>
        </a:p>
      </dgm:t>
    </dgm:pt>
    <dgm:pt modelId="{88A8C091-CCA2-4E97-933C-CFA04C94A928}" type="parTrans" cxnId="{09F7DC3B-276B-40F3-9D0D-5ADC229568DB}">
      <dgm:prSet/>
      <dgm:spPr/>
      <dgm:t>
        <a:bodyPr/>
        <a:lstStyle/>
        <a:p>
          <a:endParaRPr lang="en-US"/>
        </a:p>
      </dgm:t>
    </dgm:pt>
    <dgm:pt modelId="{80C1FBC2-2E01-4BA4-AF5C-47B504ADE0B6}" type="sibTrans" cxnId="{09F7DC3B-276B-40F3-9D0D-5ADC229568DB}">
      <dgm:prSet/>
      <dgm:spPr/>
      <dgm:t>
        <a:bodyPr/>
        <a:lstStyle/>
        <a:p>
          <a:endParaRPr lang="en-US"/>
        </a:p>
      </dgm:t>
    </dgm:pt>
    <dgm:pt modelId="{C385B394-B645-4EFB-809A-6ED57B462B66}">
      <dgm:prSet phldrT="[Text]"/>
      <dgm:spPr/>
      <dgm:t>
        <a:bodyPr/>
        <a:lstStyle/>
        <a:p>
          <a:r>
            <a:rPr lang="en-US" dirty="0" smtClean="0"/>
            <a:t>Speed, data integrity and support distributed workflows.</a:t>
          </a:r>
          <a:endParaRPr lang="en-US" dirty="0"/>
        </a:p>
      </dgm:t>
    </dgm:pt>
    <dgm:pt modelId="{41613FA5-EB29-455B-AB96-ED78E370DA56}" type="parTrans" cxnId="{56E80D36-81B9-4C40-BA6B-5F1805462B43}">
      <dgm:prSet/>
      <dgm:spPr/>
      <dgm:t>
        <a:bodyPr/>
        <a:lstStyle/>
        <a:p>
          <a:endParaRPr lang="en-US"/>
        </a:p>
      </dgm:t>
    </dgm:pt>
    <dgm:pt modelId="{6BE9486A-C01E-4501-BA19-0EB5F3176BCE}" type="sibTrans" cxnId="{56E80D36-81B9-4C40-BA6B-5F1805462B43}">
      <dgm:prSet/>
      <dgm:spPr/>
      <dgm:t>
        <a:bodyPr/>
        <a:lstStyle/>
        <a:p>
          <a:endParaRPr lang="en-US"/>
        </a:p>
      </dgm:t>
    </dgm:pt>
    <dgm:pt modelId="{46BA0125-570D-4810-890C-E64DDE469CCC}" type="pres">
      <dgm:prSet presAssocID="{FA609044-6FB4-43E2-B569-E5F0DA5E5920}" presName="arrowDiagram" presStyleCnt="0">
        <dgm:presLayoutVars>
          <dgm:chMax val="5"/>
          <dgm:dir/>
          <dgm:resizeHandles val="exact"/>
        </dgm:presLayoutVars>
      </dgm:prSet>
      <dgm:spPr/>
    </dgm:pt>
    <dgm:pt modelId="{460698B8-ECD1-4362-9B9D-AF83B871FB7C}" type="pres">
      <dgm:prSet presAssocID="{FA609044-6FB4-43E2-B569-E5F0DA5E5920}" presName="arrow" presStyleLbl="bgShp" presStyleIdx="0" presStyleCnt="1" custScaleX="161279" custLinFactNeighborX="13470" custLinFactNeighborY="7471"/>
      <dgm:spPr/>
    </dgm:pt>
    <dgm:pt modelId="{B1CA3FD6-EA23-4CA2-8B4A-E65FBEDC184E}" type="pres">
      <dgm:prSet presAssocID="{FA609044-6FB4-43E2-B569-E5F0DA5E5920}" presName="arrowDiagram3" presStyleCnt="0"/>
      <dgm:spPr/>
    </dgm:pt>
    <dgm:pt modelId="{109F734A-EAC3-4522-A74F-3F3F4C38F496}" type="pres">
      <dgm:prSet presAssocID="{C590D8DF-8CE0-40FD-82DE-62B3EC482AD8}" presName="bullet3a" presStyleLbl="node1" presStyleIdx="0" presStyleCnt="3"/>
      <dgm:spPr/>
    </dgm:pt>
    <dgm:pt modelId="{3EBB5A3E-0EA5-4406-AFDB-3E5F2C5EB56F}" type="pres">
      <dgm:prSet presAssocID="{C590D8DF-8CE0-40FD-82DE-62B3EC482AD8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75DA3-FE69-4DF5-B4F1-F51041768F59}" type="pres">
      <dgm:prSet presAssocID="{6B0CAF3B-C86A-444B-B5F5-62F272416FE5}" presName="bullet3b" presStyleLbl="node1" presStyleIdx="1" presStyleCnt="3"/>
      <dgm:spPr/>
    </dgm:pt>
    <dgm:pt modelId="{B33D9C2A-C019-415C-8F2F-6D5F8DC4F296}" type="pres">
      <dgm:prSet presAssocID="{6B0CAF3B-C86A-444B-B5F5-62F272416FE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F823D-2310-44E8-9390-2DE66B9DD027}" type="pres">
      <dgm:prSet presAssocID="{C385B394-B645-4EFB-809A-6ED57B462B66}" presName="bullet3c" presStyleLbl="node1" presStyleIdx="2" presStyleCnt="3"/>
      <dgm:spPr/>
    </dgm:pt>
    <dgm:pt modelId="{CB9BA018-4324-4F94-A56A-FE8CC1B3BC97}" type="pres">
      <dgm:prSet presAssocID="{C385B394-B645-4EFB-809A-6ED57B462B6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320E3-E426-458C-BF0C-7B98FE809DE0}" type="presOf" srcId="{6B0CAF3B-C86A-444B-B5F5-62F272416FE5}" destId="{B33D9C2A-C019-415C-8F2F-6D5F8DC4F296}" srcOrd="0" destOrd="0" presId="urn:microsoft.com/office/officeart/2005/8/layout/arrow2"/>
    <dgm:cxn modelId="{09F7DC3B-276B-40F3-9D0D-5ADC229568DB}" srcId="{FA609044-6FB4-43E2-B569-E5F0DA5E5920}" destId="{6B0CAF3B-C86A-444B-B5F5-62F272416FE5}" srcOrd="1" destOrd="0" parTransId="{88A8C091-CCA2-4E97-933C-CFA04C94A928}" sibTransId="{80C1FBC2-2E01-4BA4-AF5C-47B504ADE0B6}"/>
    <dgm:cxn modelId="{CF33B8F3-28D5-4506-A880-3F77DB461E20}" srcId="{FA609044-6FB4-43E2-B569-E5F0DA5E5920}" destId="{C590D8DF-8CE0-40FD-82DE-62B3EC482AD8}" srcOrd="0" destOrd="0" parTransId="{BAF0ED0C-837B-4ACE-A892-FBDB2254AD3D}" sibTransId="{33B78067-6684-48C4-8A15-97EC108BFC0B}"/>
    <dgm:cxn modelId="{4FF45524-B731-4BE4-9D77-D9158766849F}" type="presOf" srcId="{C590D8DF-8CE0-40FD-82DE-62B3EC482AD8}" destId="{3EBB5A3E-0EA5-4406-AFDB-3E5F2C5EB56F}" srcOrd="0" destOrd="0" presId="urn:microsoft.com/office/officeart/2005/8/layout/arrow2"/>
    <dgm:cxn modelId="{63E58DBE-25E2-4A5C-988A-F3C0C2005523}" type="presOf" srcId="{FA609044-6FB4-43E2-B569-E5F0DA5E5920}" destId="{46BA0125-570D-4810-890C-E64DDE469CCC}" srcOrd="0" destOrd="0" presId="urn:microsoft.com/office/officeart/2005/8/layout/arrow2"/>
    <dgm:cxn modelId="{56E80D36-81B9-4C40-BA6B-5F1805462B43}" srcId="{FA609044-6FB4-43E2-B569-E5F0DA5E5920}" destId="{C385B394-B645-4EFB-809A-6ED57B462B66}" srcOrd="2" destOrd="0" parTransId="{41613FA5-EB29-455B-AB96-ED78E370DA56}" sibTransId="{6BE9486A-C01E-4501-BA19-0EB5F3176BCE}"/>
    <dgm:cxn modelId="{596A4A73-377F-42C9-AD94-C2BEEC9FFB71}" type="presOf" srcId="{C385B394-B645-4EFB-809A-6ED57B462B66}" destId="{CB9BA018-4324-4F94-A56A-FE8CC1B3BC97}" srcOrd="0" destOrd="0" presId="urn:microsoft.com/office/officeart/2005/8/layout/arrow2"/>
    <dgm:cxn modelId="{3CD6EA88-C70F-4D61-ACEC-F72FFB437E3D}" type="presParOf" srcId="{46BA0125-570D-4810-890C-E64DDE469CCC}" destId="{460698B8-ECD1-4362-9B9D-AF83B871FB7C}" srcOrd="0" destOrd="0" presId="urn:microsoft.com/office/officeart/2005/8/layout/arrow2"/>
    <dgm:cxn modelId="{7C97C5CC-9A7E-481E-8753-227454863450}" type="presParOf" srcId="{46BA0125-570D-4810-890C-E64DDE469CCC}" destId="{B1CA3FD6-EA23-4CA2-8B4A-E65FBEDC184E}" srcOrd="1" destOrd="0" presId="urn:microsoft.com/office/officeart/2005/8/layout/arrow2"/>
    <dgm:cxn modelId="{70966541-1533-4CAF-99F2-8EC7A19737FE}" type="presParOf" srcId="{B1CA3FD6-EA23-4CA2-8B4A-E65FBEDC184E}" destId="{109F734A-EAC3-4522-A74F-3F3F4C38F496}" srcOrd="0" destOrd="0" presId="urn:microsoft.com/office/officeart/2005/8/layout/arrow2"/>
    <dgm:cxn modelId="{58B0CF53-3A6F-4347-90A3-0F656420B987}" type="presParOf" srcId="{B1CA3FD6-EA23-4CA2-8B4A-E65FBEDC184E}" destId="{3EBB5A3E-0EA5-4406-AFDB-3E5F2C5EB56F}" srcOrd="1" destOrd="0" presId="urn:microsoft.com/office/officeart/2005/8/layout/arrow2"/>
    <dgm:cxn modelId="{CF95FA0C-35A4-4695-8C3F-28C4A7DEF5A1}" type="presParOf" srcId="{B1CA3FD6-EA23-4CA2-8B4A-E65FBEDC184E}" destId="{69775DA3-FE69-4DF5-B4F1-F51041768F59}" srcOrd="2" destOrd="0" presId="urn:microsoft.com/office/officeart/2005/8/layout/arrow2"/>
    <dgm:cxn modelId="{856CA483-E79C-4F88-AA1E-3D0B2B1E3C80}" type="presParOf" srcId="{B1CA3FD6-EA23-4CA2-8B4A-E65FBEDC184E}" destId="{B33D9C2A-C019-415C-8F2F-6D5F8DC4F296}" srcOrd="3" destOrd="0" presId="urn:microsoft.com/office/officeart/2005/8/layout/arrow2"/>
    <dgm:cxn modelId="{61FB8EEA-702D-40AE-AF2E-86906A95EFBE}" type="presParOf" srcId="{B1CA3FD6-EA23-4CA2-8B4A-E65FBEDC184E}" destId="{AB3F823D-2310-44E8-9390-2DE66B9DD027}" srcOrd="4" destOrd="0" presId="urn:microsoft.com/office/officeart/2005/8/layout/arrow2"/>
    <dgm:cxn modelId="{EA874EBD-ED23-4489-AEAD-E5BA5E481B5B}" type="presParOf" srcId="{B1CA3FD6-EA23-4CA2-8B4A-E65FBEDC184E}" destId="{CB9BA018-4324-4F94-A56A-FE8CC1B3BC9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A73EF7-7E7B-43F2-AB02-787367C1C71A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552608-53C1-46A6-9D69-4B45B8F62227}">
      <dgm:prSet phldrT="[Text]"/>
      <dgm:spPr/>
      <dgm:t>
        <a:bodyPr/>
        <a:lstStyle/>
        <a:p>
          <a:r>
            <a:rPr lang="en-US" dirty="0" smtClean="0"/>
            <a:t>Accomplish work in productive manner by writing in handbook</a:t>
          </a:r>
          <a:endParaRPr lang="en-US" dirty="0"/>
        </a:p>
      </dgm:t>
    </dgm:pt>
    <dgm:pt modelId="{4C29B2F3-8670-43EF-A676-2EC13F9C5098}" type="parTrans" cxnId="{271DE488-3AAF-475F-99A0-165AA5B8F6AE}">
      <dgm:prSet/>
      <dgm:spPr/>
      <dgm:t>
        <a:bodyPr/>
        <a:lstStyle/>
        <a:p>
          <a:endParaRPr lang="en-US"/>
        </a:p>
      </dgm:t>
    </dgm:pt>
    <dgm:pt modelId="{26F206F8-D6F3-4BA5-8738-58F32AA585AA}" type="sibTrans" cxnId="{271DE488-3AAF-475F-99A0-165AA5B8F6AE}">
      <dgm:prSet/>
      <dgm:spPr/>
      <dgm:t>
        <a:bodyPr/>
        <a:lstStyle/>
        <a:p>
          <a:endParaRPr lang="en-US"/>
        </a:p>
      </dgm:t>
    </dgm:pt>
    <dgm:pt modelId="{FD7A52BD-54CF-4723-9445-10D0261342FE}">
      <dgm:prSet phldrT="[Text]"/>
      <dgm:spPr/>
      <dgm:t>
        <a:bodyPr/>
        <a:lstStyle/>
        <a:p>
          <a:r>
            <a:rPr lang="en-US" dirty="0" smtClean="0"/>
            <a:t>Make SOP for the workflow for any specific project in department or for whole department  </a:t>
          </a:r>
          <a:endParaRPr lang="en-US" dirty="0"/>
        </a:p>
      </dgm:t>
    </dgm:pt>
    <dgm:pt modelId="{4BFC655C-E53D-4FD7-8170-4E7EC17AD526}" type="parTrans" cxnId="{AB0E50A7-6166-451D-BE0E-FAA0B9CE7FD9}">
      <dgm:prSet/>
      <dgm:spPr/>
      <dgm:t>
        <a:bodyPr/>
        <a:lstStyle/>
        <a:p>
          <a:endParaRPr lang="en-US"/>
        </a:p>
      </dgm:t>
    </dgm:pt>
    <dgm:pt modelId="{D655BC59-7BEE-47D2-87FC-6B04CCB9BE67}" type="sibTrans" cxnId="{AB0E50A7-6166-451D-BE0E-FAA0B9CE7FD9}">
      <dgm:prSet/>
      <dgm:spPr/>
      <dgm:t>
        <a:bodyPr/>
        <a:lstStyle/>
        <a:p>
          <a:endParaRPr lang="en-US"/>
        </a:p>
      </dgm:t>
    </dgm:pt>
    <dgm:pt modelId="{341B5038-992E-4F79-9C4B-31564873D3B8}">
      <dgm:prSet phldrT="[Text]"/>
      <dgm:spPr/>
      <dgm:t>
        <a:bodyPr/>
        <a:lstStyle/>
        <a:p>
          <a:r>
            <a:rPr lang="en-US" dirty="0" smtClean="0"/>
            <a:t>Provide flexibility for how user mange changes.</a:t>
          </a:r>
          <a:endParaRPr lang="en-US" dirty="0"/>
        </a:p>
      </dgm:t>
    </dgm:pt>
    <dgm:pt modelId="{B98E35C1-D3B0-45AE-B4A9-D132FA754512}" type="parTrans" cxnId="{58360B89-7D32-4191-A85E-9A5CF8B6357C}">
      <dgm:prSet/>
      <dgm:spPr/>
      <dgm:t>
        <a:bodyPr/>
        <a:lstStyle/>
        <a:p>
          <a:endParaRPr lang="en-US"/>
        </a:p>
      </dgm:t>
    </dgm:pt>
    <dgm:pt modelId="{C93F90DE-F6C5-48DF-8071-F3E78B26A83C}" type="sibTrans" cxnId="{58360B89-7D32-4191-A85E-9A5CF8B6357C}">
      <dgm:prSet/>
      <dgm:spPr/>
      <dgm:t>
        <a:bodyPr/>
        <a:lstStyle/>
        <a:p>
          <a:endParaRPr lang="en-US"/>
        </a:p>
      </dgm:t>
    </dgm:pt>
    <dgm:pt modelId="{C74B9321-0A82-4BCF-8641-1E9C434DB7FF}">
      <dgm:prSet phldrT="[Text]"/>
      <dgm:spPr/>
      <dgm:t>
        <a:bodyPr/>
        <a:lstStyle/>
        <a:p>
          <a:r>
            <a:rPr lang="en-US" dirty="0" smtClean="0"/>
            <a:t>Centralized repository for the easy understanding in the workflow</a:t>
          </a:r>
          <a:endParaRPr lang="en-US" dirty="0"/>
        </a:p>
      </dgm:t>
    </dgm:pt>
    <dgm:pt modelId="{C492BB50-9DA3-4099-BC2C-F074BF1723A7}" type="parTrans" cxnId="{D4A10392-A2B4-4CFE-8F66-C952F578A129}">
      <dgm:prSet/>
      <dgm:spPr/>
      <dgm:t>
        <a:bodyPr/>
        <a:lstStyle/>
        <a:p>
          <a:endParaRPr lang="en-US"/>
        </a:p>
      </dgm:t>
    </dgm:pt>
    <dgm:pt modelId="{056A9AB1-9911-4A5A-8E85-A87465BF19FF}" type="sibTrans" cxnId="{D4A10392-A2B4-4CFE-8F66-C952F578A129}">
      <dgm:prSet/>
      <dgm:spPr/>
      <dgm:t>
        <a:bodyPr/>
        <a:lstStyle/>
        <a:p>
          <a:endParaRPr lang="en-US"/>
        </a:p>
      </dgm:t>
    </dgm:pt>
    <dgm:pt modelId="{8083AAA6-4E29-4E82-957D-D8FD98A3055D}" type="pres">
      <dgm:prSet presAssocID="{22A73EF7-7E7B-43F2-AB02-787367C1C71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AEDECEB-3F79-43EC-9934-EDA49D85CA3D}" type="pres">
      <dgm:prSet presAssocID="{22A73EF7-7E7B-43F2-AB02-787367C1C71A}" presName="Name1" presStyleCnt="0"/>
      <dgm:spPr/>
    </dgm:pt>
    <dgm:pt modelId="{C170A98E-4894-4BE3-8F83-0FC9830A94F6}" type="pres">
      <dgm:prSet presAssocID="{22A73EF7-7E7B-43F2-AB02-787367C1C71A}" presName="cycle" presStyleCnt="0"/>
      <dgm:spPr/>
    </dgm:pt>
    <dgm:pt modelId="{A29AE3C3-5C33-4D39-A86B-100ECE60E73C}" type="pres">
      <dgm:prSet presAssocID="{22A73EF7-7E7B-43F2-AB02-787367C1C71A}" presName="srcNode" presStyleLbl="node1" presStyleIdx="0" presStyleCnt="4"/>
      <dgm:spPr/>
    </dgm:pt>
    <dgm:pt modelId="{570E3739-B40C-47FD-8247-3C88BAADFEFD}" type="pres">
      <dgm:prSet presAssocID="{22A73EF7-7E7B-43F2-AB02-787367C1C71A}" presName="conn" presStyleLbl="parChTrans1D2" presStyleIdx="0" presStyleCnt="1"/>
      <dgm:spPr/>
      <dgm:t>
        <a:bodyPr/>
        <a:lstStyle/>
        <a:p>
          <a:endParaRPr lang="en-US"/>
        </a:p>
      </dgm:t>
    </dgm:pt>
    <dgm:pt modelId="{6B0F5781-BDDD-47A0-9AFF-C351E9A740AA}" type="pres">
      <dgm:prSet presAssocID="{22A73EF7-7E7B-43F2-AB02-787367C1C71A}" presName="extraNode" presStyleLbl="node1" presStyleIdx="0" presStyleCnt="4"/>
      <dgm:spPr/>
    </dgm:pt>
    <dgm:pt modelId="{A1D0F172-7D54-41FC-A260-8DD9F4F9795F}" type="pres">
      <dgm:prSet presAssocID="{22A73EF7-7E7B-43F2-AB02-787367C1C71A}" presName="dstNode" presStyleLbl="node1" presStyleIdx="0" presStyleCnt="4"/>
      <dgm:spPr/>
    </dgm:pt>
    <dgm:pt modelId="{0EE82E69-9161-4D73-9DDD-5BA3F0971A3B}" type="pres">
      <dgm:prSet presAssocID="{F2552608-53C1-46A6-9D69-4B45B8F6222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4E541-71A0-4C6C-AFAA-B51D8C0C222E}" type="pres">
      <dgm:prSet presAssocID="{F2552608-53C1-46A6-9D69-4B45B8F62227}" presName="accent_1" presStyleCnt="0"/>
      <dgm:spPr/>
    </dgm:pt>
    <dgm:pt modelId="{15D68807-9EFF-44F4-B11D-DAE352FAF15C}" type="pres">
      <dgm:prSet presAssocID="{F2552608-53C1-46A6-9D69-4B45B8F62227}" presName="accentRepeatNode" presStyleLbl="solidFgAcc1" presStyleIdx="0" presStyleCnt="4"/>
      <dgm:spPr/>
    </dgm:pt>
    <dgm:pt modelId="{AA1AFF0A-549B-4FF4-8817-05658CCA78CA}" type="pres">
      <dgm:prSet presAssocID="{FD7A52BD-54CF-4723-9445-10D0261342F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763C-AB96-4974-BBDD-EA3EDC593234}" type="pres">
      <dgm:prSet presAssocID="{FD7A52BD-54CF-4723-9445-10D0261342FE}" presName="accent_2" presStyleCnt="0"/>
      <dgm:spPr/>
    </dgm:pt>
    <dgm:pt modelId="{AA85FBB1-5EF1-4B9A-A4EF-7C4FEECBEA74}" type="pres">
      <dgm:prSet presAssocID="{FD7A52BD-54CF-4723-9445-10D0261342FE}" presName="accentRepeatNode" presStyleLbl="solidFgAcc1" presStyleIdx="1" presStyleCnt="4"/>
      <dgm:spPr/>
    </dgm:pt>
    <dgm:pt modelId="{8266CBCF-0832-4F31-B6D4-3F48DC5668D0}" type="pres">
      <dgm:prSet presAssocID="{341B5038-992E-4F79-9C4B-31564873D3B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DC2C5-C334-44BC-9BF6-9739ED72EAE4}" type="pres">
      <dgm:prSet presAssocID="{341B5038-992E-4F79-9C4B-31564873D3B8}" presName="accent_3" presStyleCnt="0"/>
      <dgm:spPr/>
    </dgm:pt>
    <dgm:pt modelId="{2DCE9A50-4025-4967-8EBD-844038185C81}" type="pres">
      <dgm:prSet presAssocID="{341B5038-992E-4F79-9C4B-31564873D3B8}" presName="accentRepeatNode" presStyleLbl="solidFgAcc1" presStyleIdx="2" presStyleCnt="4"/>
      <dgm:spPr/>
    </dgm:pt>
    <dgm:pt modelId="{2DB1655B-B5C2-477A-9AC9-55A5EDDC2D9E}" type="pres">
      <dgm:prSet presAssocID="{C74B9321-0A82-4BCF-8641-1E9C434DB7F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F1E2C-8A72-43C4-80AC-631A2F99809E}" type="pres">
      <dgm:prSet presAssocID="{C74B9321-0A82-4BCF-8641-1E9C434DB7FF}" presName="accent_4" presStyleCnt="0"/>
      <dgm:spPr/>
    </dgm:pt>
    <dgm:pt modelId="{234ED26D-0C68-4B23-B2CB-712928D04F56}" type="pres">
      <dgm:prSet presAssocID="{C74B9321-0A82-4BCF-8641-1E9C434DB7FF}" presName="accentRepeatNode" presStyleLbl="solidFgAcc1" presStyleIdx="3" presStyleCnt="4"/>
      <dgm:spPr/>
    </dgm:pt>
  </dgm:ptLst>
  <dgm:cxnLst>
    <dgm:cxn modelId="{271DE488-3AAF-475F-99A0-165AA5B8F6AE}" srcId="{22A73EF7-7E7B-43F2-AB02-787367C1C71A}" destId="{F2552608-53C1-46A6-9D69-4B45B8F62227}" srcOrd="0" destOrd="0" parTransId="{4C29B2F3-8670-43EF-A676-2EC13F9C5098}" sibTransId="{26F206F8-D6F3-4BA5-8738-58F32AA585AA}"/>
    <dgm:cxn modelId="{4C989B67-C8DC-4DBF-A8E8-5CC6FE63B508}" type="presOf" srcId="{C74B9321-0A82-4BCF-8641-1E9C434DB7FF}" destId="{2DB1655B-B5C2-477A-9AC9-55A5EDDC2D9E}" srcOrd="0" destOrd="0" presId="urn:microsoft.com/office/officeart/2008/layout/VerticalCurvedList"/>
    <dgm:cxn modelId="{2CAFC914-7B5D-45D8-AA72-248D52888C35}" type="presOf" srcId="{341B5038-992E-4F79-9C4B-31564873D3B8}" destId="{8266CBCF-0832-4F31-B6D4-3F48DC5668D0}" srcOrd="0" destOrd="0" presId="urn:microsoft.com/office/officeart/2008/layout/VerticalCurvedList"/>
    <dgm:cxn modelId="{58360B89-7D32-4191-A85E-9A5CF8B6357C}" srcId="{22A73EF7-7E7B-43F2-AB02-787367C1C71A}" destId="{341B5038-992E-4F79-9C4B-31564873D3B8}" srcOrd="2" destOrd="0" parTransId="{B98E35C1-D3B0-45AE-B4A9-D132FA754512}" sibTransId="{C93F90DE-F6C5-48DF-8071-F3E78B26A83C}"/>
    <dgm:cxn modelId="{63C529C0-17E8-43A6-973D-C487DADAF099}" type="presOf" srcId="{FD7A52BD-54CF-4723-9445-10D0261342FE}" destId="{AA1AFF0A-549B-4FF4-8817-05658CCA78CA}" srcOrd="0" destOrd="0" presId="urn:microsoft.com/office/officeart/2008/layout/VerticalCurvedList"/>
    <dgm:cxn modelId="{201390BC-D06F-4F5F-B906-316BBE4A9755}" type="presOf" srcId="{22A73EF7-7E7B-43F2-AB02-787367C1C71A}" destId="{8083AAA6-4E29-4E82-957D-D8FD98A3055D}" srcOrd="0" destOrd="0" presId="urn:microsoft.com/office/officeart/2008/layout/VerticalCurvedList"/>
    <dgm:cxn modelId="{1B445202-E64E-4BC0-92FD-A0862A4E184E}" type="presOf" srcId="{F2552608-53C1-46A6-9D69-4B45B8F62227}" destId="{0EE82E69-9161-4D73-9DDD-5BA3F0971A3B}" srcOrd="0" destOrd="0" presId="urn:microsoft.com/office/officeart/2008/layout/VerticalCurvedList"/>
    <dgm:cxn modelId="{AB0E50A7-6166-451D-BE0E-FAA0B9CE7FD9}" srcId="{22A73EF7-7E7B-43F2-AB02-787367C1C71A}" destId="{FD7A52BD-54CF-4723-9445-10D0261342FE}" srcOrd="1" destOrd="0" parTransId="{4BFC655C-E53D-4FD7-8170-4E7EC17AD526}" sibTransId="{D655BC59-7BEE-47D2-87FC-6B04CCB9BE67}"/>
    <dgm:cxn modelId="{D4A10392-A2B4-4CFE-8F66-C952F578A129}" srcId="{22A73EF7-7E7B-43F2-AB02-787367C1C71A}" destId="{C74B9321-0A82-4BCF-8641-1E9C434DB7FF}" srcOrd="3" destOrd="0" parTransId="{C492BB50-9DA3-4099-BC2C-F074BF1723A7}" sibTransId="{056A9AB1-9911-4A5A-8E85-A87465BF19FF}"/>
    <dgm:cxn modelId="{9D4A2801-472A-4FD1-A14D-6471069894BB}" type="presOf" srcId="{26F206F8-D6F3-4BA5-8738-58F32AA585AA}" destId="{570E3739-B40C-47FD-8247-3C88BAADFEFD}" srcOrd="0" destOrd="0" presId="urn:microsoft.com/office/officeart/2008/layout/VerticalCurvedList"/>
    <dgm:cxn modelId="{F4A7A176-C836-458E-A2B1-C483E8377810}" type="presParOf" srcId="{8083AAA6-4E29-4E82-957D-D8FD98A3055D}" destId="{2AEDECEB-3F79-43EC-9934-EDA49D85CA3D}" srcOrd="0" destOrd="0" presId="urn:microsoft.com/office/officeart/2008/layout/VerticalCurvedList"/>
    <dgm:cxn modelId="{5F5F468B-9EAE-4837-A90D-2774188019E7}" type="presParOf" srcId="{2AEDECEB-3F79-43EC-9934-EDA49D85CA3D}" destId="{C170A98E-4894-4BE3-8F83-0FC9830A94F6}" srcOrd="0" destOrd="0" presId="urn:microsoft.com/office/officeart/2008/layout/VerticalCurvedList"/>
    <dgm:cxn modelId="{32A1A337-F23A-4916-9C0F-5BA605295818}" type="presParOf" srcId="{C170A98E-4894-4BE3-8F83-0FC9830A94F6}" destId="{A29AE3C3-5C33-4D39-A86B-100ECE60E73C}" srcOrd="0" destOrd="0" presId="urn:microsoft.com/office/officeart/2008/layout/VerticalCurvedList"/>
    <dgm:cxn modelId="{9B8CCF6F-BE48-4329-BF70-F67FE244DC4C}" type="presParOf" srcId="{C170A98E-4894-4BE3-8F83-0FC9830A94F6}" destId="{570E3739-B40C-47FD-8247-3C88BAADFEFD}" srcOrd="1" destOrd="0" presId="urn:microsoft.com/office/officeart/2008/layout/VerticalCurvedList"/>
    <dgm:cxn modelId="{821BCC94-54FD-4BCE-8540-6E1311E26EBA}" type="presParOf" srcId="{C170A98E-4894-4BE3-8F83-0FC9830A94F6}" destId="{6B0F5781-BDDD-47A0-9AFF-C351E9A740AA}" srcOrd="2" destOrd="0" presId="urn:microsoft.com/office/officeart/2008/layout/VerticalCurvedList"/>
    <dgm:cxn modelId="{AACFD04D-687F-46A7-B364-A4D3A86CBFD2}" type="presParOf" srcId="{C170A98E-4894-4BE3-8F83-0FC9830A94F6}" destId="{A1D0F172-7D54-41FC-A260-8DD9F4F9795F}" srcOrd="3" destOrd="0" presId="urn:microsoft.com/office/officeart/2008/layout/VerticalCurvedList"/>
    <dgm:cxn modelId="{22DC6FE9-4830-478C-AC1A-9431046961B1}" type="presParOf" srcId="{2AEDECEB-3F79-43EC-9934-EDA49D85CA3D}" destId="{0EE82E69-9161-4D73-9DDD-5BA3F0971A3B}" srcOrd="1" destOrd="0" presId="urn:microsoft.com/office/officeart/2008/layout/VerticalCurvedList"/>
    <dgm:cxn modelId="{B6C4B88F-D92B-461C-B382-9474AB459A42}" type="presParOf" srcId="{2AEDECEB-3F79-43EC-9934-EDA49D85CA3D}" destId="{DD04E541-71A0-4C6C-AFAA-B51D8C0C222E}" srcOrd="2" destOrd="0" presId="urn:microsoft.com/office/officeart/2008/layout/VerticalCurvedList"/>
    <dgm:cxn modelId="{7E56D2D3-6716-48EB-AE8E-8D2B25EBEE94}" type="presParOf" srcId="{DD04E541-71A0-4C6C-AFAA-B51D8C0C222E}" destId="{15D68807-9EFF-44F4-B11D-DAE352FAF15C}" srcOrd="0" destOrd="0" presId="urn:microsoft.com/office/officeart/2008/layout/VerticalCurvedList"/>
    <dgm:cxn modelId="{2E391632-EB8C-44F4-A665-0F19D506A42D}" type="presParOf" srcId="{2AEDECEB-3F79-43EC-9934-EDA49D85CA3D}" destId="{AA1AFF0A-549B-4FF4-8817-05658CCA78CA}" srcOrd="3" destOrd="0" presId="urn:microsoft.com/office/officeart/2008/layout/VerticalCurvedList"/>
    <dgm:cxn modelId="{89793E0D-FFBF-4ECF-B840-284D33164B82}" type="presParOf" srcId="{2AEDECEB-3F79-43EC-9934-EDA49D85CA3D}" destId="{0327763C-AB96-4974-BBDD-EA3EDC593234}" srcOrd="4" destOrd="0" presId="urn:microsoft.com/office/officeart/2008/layout/VerticalCurvedList"/>
    <dgm:cxn modelId="{0D3F2927-4F8E-4383-9D4E-8599FCBF4258}" type="presParOf" srcId="{0327763C-AB96-4974-BBDD-EA3EDC593234}" destId="{AA85FBB1-5EF1-4B9A-A4EF-7C4FEECBEA74}" srcOrd="0" destOrd="0" presId="urn:microsoft.com/office/officeart/2008/layout/VerticalCurvedList"/>
    <dgm:cxn modelId="{5561EF04-735A-4B69-A83A-A5EF9B283E6E}" type="presParOf" srcId="{2AEDECEB-3F79-43EC-9934-EDA49D85CA3D}" destId="{8266CBCF-0832-4F31-B6D4-3F48DC5668D0}" srcOrd="5" destOrd="0" presId="urn:microsoft.com/office/officeart/2008/layout/VerticalCurvedList"/>
    <dgm:cxn modelId="{61E4785F-4707-41F8-929C-B93BA92EB328}" type="presParOf" srcId="{2AEDECEB-3F79-43EC-9934-EDA49D85CA3D}" destId="{8CBDC2C5-C334-44BC-9BF6-9739ED72EAE4}" srcOrd="6" destOrd="0" presId="urn:microsoft.com/office/officeart/2008/layout/VerticalCurvedList"/>
    <dgm:cxn modelId="{9A2B636E-AF37-4036-A258-905F40553D77}" type="presParOf" srcId="{8CBDC2C5-C334-44BC-9BF6-9739ED72EAE4}" destId="{2DCE9A50-4025-4967-8EBD-844038185C81}" srcOrd="0" destOrd="0" presId="urn:microsoft.com/office/officeart/2008/layout/VerticalCurvedList"/>
    <dgm:cxn modelId="{D0FE22F9-9EDC-44F7-A93E-78A9441F020B}" type="presParOf" srcId="{2AEDECEB-3F79-43EC-9934-EDA49D85CA3D}" destId="{2DB1655B-B5C2-477A-9AC9-55A5EDDC2D9E}" srcOrd="7" destOrd="0" presId="urn:microsoft.com/office/officeart/2008/layout/VerticalCurvedList"/>
    <dgm:cxn modelId="{C2CC04EE-8738-4260-8649-B7E7A4BAF5D8}" type="presParOf" srcId="{2AEDECEB-3F79-43EC-9934-EDA49D85CA3D}" destId="{BC7F1E2C-8A72-43C4-80AC-631A2F99809E}" srcOrd="8" destOrd="0" presId="urn:microsoft.com/office/officeart/2008/layout/VerticalCurvedList"/>
    <dgm:cxn modelId="{2394EE22-EFA3-467F-A954-15E3C030C44A}" type="presParOf" srcId="{BC7F1E2C-8A72-43C4-80AC-631A2F99809E}" destId="{234ED26D-0C68-4B23-B2CB-712928D04F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DDF25-60FC-4B8A-879D-6D8D7A751F8D}">
      <dsp:nvSpPr>
        <dsp:cNvPr id="0" name=""/>
        <dsp:cNvSpPr/>
      </dsp:nvSpPr>
      <dsp:spPr>
        <a:xfrm>
          <a:off x="-2445" y="0"/>
          <a:ext cx="4898573" cy="489857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8D22A-F7A4-48FD-97B9-A5E98E440B07}">
      <dsp:nvSpPr>
        <dsp:cNvPr id="0" name=""/>
        <dsp:cNvSpPr/>
      </dsp:nvSpPr>
      <dsp:spPr>
        <a:xfrm>
          <a:off x="2446840" y="0"/>
          <a:ext cx="9228907" cy="4898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Setting Standards</a:t>
          </a:r>
          <a:endParaRPr lang="en-US" sz="2000" kern="1200" dirty="0"/>
        </a:p>
      </dsp:txBody>
      <dsp:txXfrm>
        <a:off x="2446840" y="0"/>
        <a:ext cx="4614453" cy="1040946"/>
      </dsp:txXfrm>
    </dsp:sp>
    <dsp:sp modelId="{258B6CC1-5B86-4F6F-8547-C3AA391FB1F2}">
      <dsp:nvSpPr>
        <dsp:cNvPr id="0" name=""/>
        <dsp:cNvSpPr/>
      </dsp:nvSpPr>
      <dsp:spPr>
        <a:xfrm>
          <a:off x="640492" y="1040946"/>
          <a:ext cx="3612697" cy="361269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F24D9-CD91-4DB2-AC58-5350821EC70E}">
      <dsp:nvSpPr>
        <dsp:cNvPr id="0" name=""/>
        <dsp:cNvSpPr/>
      </dsp:nvSpPr>
      <dsp:spPr>
        <a:xfrm>
          <a:off x="2446840" y="1040946"/>
          <a:ext cx="9228907" cy="36126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Reporting Standards</a:t>
          </a:r>
          <a:endParaRPr lang="en-US" sz="2000" kern="1200" dirty="0"/>
        </a:p>
      </dsp:txBody>
      <dsp:txXfrm>
        <a:off x="2446840" y="1040946"/>
        <a:ext cx="4614453" cy="1040946"/>
      </dsp:txXfrm>
    </dsp:sp>
    <dsp:sp modelId="{1377CCCF-EA92-4189-B1D4-53E6EDAEFDA7}">
      <dsp:nvSpPr>
        <dsp:cNvPr id="0" name=""/>
        <dsp:cNvSpPr/>
      </dsp:nvSpPr>
      <dsp:spPr>
        <a:xfrm>
          <a:off x="1283429" y="2081893"/>
          <a:ext cx="2326822" cy="232682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985F-679F-4E0E-BFA5-4B3E0506943B}">
      <dsp:nvSpPr>
        <dsp:cNvPr id="0" name=""/>
        <dsp:cNvSpPr/>
      </dsp:nvSpPr>
      <dsp:spPr>
        <a:xfrm>
          <a:off x="2446840" y="2081893"/>
          <a:ext cx="9228907" cy="23268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Establishing adherence to the Standard</a:t>
          </a:r>
          <a:endParaRPr lang="en-US" sz="2000" kern="1200" dirty="0"/>
        </a:p>
      </dsp:txBody>
      <dsp:txXfrm>
        <a:off x="2446840" y="2081893"/>
        <a:ext cx="4614453" cy="1040946"/>
      </dsp:txXfrm>
    </dsp:sp>
    <dsp:sp modelId="{55A311E5-A0FD-4144-8B87-C401150E6CE0}">
      <dsp:nvSpPr>
        <dsp:cNvPr id="0" name=""/>
        <dsp:cNvSpPr/>
      </dsp:nvSpPr>
      <dsp:spPr>
        <a:xfrm>
          <a:off x="1926367" y="3122840"/>
          <a:ext cx="1040946" cy="104094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E4B7D-CE8C-4DC2-9E93-6406C52260E4}">
      <dsp:nvSpPr>
        <dsp:cNvPr id="0" name=""/>
        <dsp:cNvSpPr/>
      </dsp:nvSpPr>
      <dsp:spPr>
        <a:xfrm>
          <a:off x="2446840" y="3122840"/>
          <a:ext cx="9228907" cy="1040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Encouraging the continuous         improvement of the standard </a:t>
          </a:r>
          <a:r>
            <a:rPr lang="en-IN" sz="2000" b="0" i="0" kern="1200" dirty="0" smtClean="0"/>
            <a:t>Variability reduction</a:t>
          </a:r>
          <a:r>
            <a:rPr lang="en-US" sz="2000" b="0" i="0" kern="1200" dirty="0" smtClean="0"/>
            <a:t>            </a:t>
          </a:r>
          <a:endParaRPr lang="en-US" sz="2000" b="0" i="0" kern="1200" dirty="0"/>
        </a:p>
      </dsp:txBody>
      <dsp:txXfrm>
        <a:off x="2446840" y="3122840"/>
        <a:ext cx="4614453" cy="1040946"/>
      </dsp:txXfrm>
    </dsp:sp>
    <dsp:sp modelId="{BA1EFCA3-E5AC-494E-8F29-819D8C14717B}">
      <dsp:nvSpPr>
        <dsp:cNvPr id="0" name=""/>
        <dsp:cNvSpPr/>
      </dsp:nvSpPr>
      <dsp:spPr>
        <a:xfrm>
          <a:off x="7061294" y="0"/>
          <a:ext cx="4614453" cy="10409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Loss Reductions</a:t>
          </a:r>
          <a:endParaRPr lang="en-US" sz="2900" kern="1200" dirty="0"/>
        </a:p>
      </dsp:txBody>
      <dsp:txXfrm>
        <a:off x="7061294" y="0"/>
        <a:ext cx="4614453" cy="1040946"/>
      </dsp:txXfrm>
    </dsp:sp>
    <dsp:sp modelId="{4A4BA8AC-2AE4-4ACA-9E04-A099B18C45E2}">
      <dsp:nvSpPr>
        <dsp:cNvPr id="0" name=""/>
        <dsp:cNvSpPr/>
      </dsp:nvSpPr>
      <dsp:spPr>
        <a:xfrm>
          <a:off x="7061294" y="1040946"/>
          <a:ext cx="4614453" cy="104094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900" b="0" i="0" kern="1200" dirty="0" smtClean="0"/>
            <a:t>Company training culture</a:t>
          </a:r>
          <a:endParaRPr lang="en-US" sz="2900" kern="1200" dirty="0"/>
        </a:p>
      </dsp:txBody>
      <dsp:txXfrm>
        <a:off x="7061294" y="1040946"/>
        <a:ext cx="4614453" cy="1040946"/>
      </dsp:txXfrm>
    </dsp:sp>
    <dsp:sp modelId="{F108FC7A-7BB3-4026-9B65-86D1D061B5F1}">
      <dsp:nvSpPr>
        <dsp:cNvPr id="0" name=""/>
        <dsp:cNvSpPr/>
      </dsp:nvSpPr>
      <dsp:spPr>
        <a:xfrm>
          <a:off x="7056403" y="1076869"/>
          <a:ext cx="4624236" cy="305099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900" b="0" i="0" kern="1200" dirty="0" smtClean="0"/>
            <a:t>Increased transparency</a:t>
          </a:r>
          <a:endParaRPr lang="en-US" sz="2900" kern="1200" dirty="0"/>
        </a:p>
      </dsp:txBody>
      <dsp:txXfrm>
        <a:off x="7056403" y="1076869"/>
        <a:ext cx="4624236" cy="3050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0481-B959-4C72-AF19-56E5347F79F7}">
      <dsp:nvSpPr>
        <dsp:cNvPr id="0" name=""/>
        <dsp:cNvSpPr/>
      </dsp:nvSpPr>
      <dsp:spPr>
        <a:xfrm>
          <a:off x="1423" y="0"/>
          <a:ext cx="3702312" cy="4519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Gitlab</a:t>
          </a:r>
          <a:endParaRPr lang="en-US" sz="4400" kern="1200" dirty="0"/>
        </a:p>
      </dsp:txBody>
      <dsp:txXfrm>
        <a:off x="1423" y="0"/>
        <a:ext cx="3702312" cy="1355829"/>
      </dsp:txXfrm>
    </dsp:sp>
    <dsp:sp modelId="{F7881BA1-02C2-44EB-A87D-93A561310542}">
      <dsp:nvSpPr>
        <dsp:cNvPr id="0" name=""/>
        <dsp:cNvSpPr/>
      </dsp:nvSpPr>
      <dsp:spPr>
        <a:xfrm>
          <a:off x="371655" y="1357153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 planning</a:t>
          </a:r>
          <a:endParaRPr lang="en-US" sz="2300" kern="1200" dirty="0"/>
        </a:p>
      </dsp:txBody>
      <dsp:txXfrm>
        <a:off x="411566" y="1397064"/>
        <a:ext cx="2882028" cy="1282848"/>
      </dsp:txXfrm>
    </dsp:sp>
    <dsp:sp modelId="{F3ADA3DC-E091-4528-8E4F-3DF228D96804}">
      <dsp:nvSpPr>
        <dsp:cNvPr id="0" name=""/>
        <dsp:cNvSpPr/>
      </dsp:nvSpPr>
      <dsp:spPr>
        <a:xfrm>
          <a:off x="371655" y="2929465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Source code management </a:t>
          </a:r>
          <a:endParaRPr lang="en-US" sz="2300" kern="1200" dirty="0"/>
        </a:p>
      </dsp:txBody>
      <dsp:txXfrm>
        <a:off x="411566" y="2969376"/>
        <a:ext cx="2882028" cy="1282848"/>
      </dsp:txXfrm>
    </dsp:sp>
    <dsp:sp modelId="{A68F3AE3-7CE5-48D9-AD08-B402E94BB350}">
      <dsp:nvSpPr>
        <dsp:cNvPr id="0" name=""/>
        <dsp:cNvSpPr/>
      </dsp:nvSpPr>
      <dsp:spPr>
        <a:xfrm>
          <a:off x="3981410" y="0"/>
          <a:ext cx="3702312" cy="4519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Git</a:t>
          </a:r>
          <a:endParaRPr lang="en-US" sz="4400" kern="1200" dirty="0"/>
        </a:p>
      </dsp:txBody>
      <dsp:txXfrm>
        <a:off x="3981410" y="0"/>
        <a:ext cx="3702312" cy="1355829"/>
      </dsp:txXfrm>
    </dsp:sp>
    <dsp:sp modelId="{9A96912B-3186-408E-ADF6-F50054FF05DF}">
      <dsp:nvSpPr>
        <dsp:cNvPr id="0" name=""/>
        <dsp:cNvSpPr/>
      </dsp:nvSpPr>
      <dsp:spPr>
        <a:xfrm>
          <a:off x="4351641" y="1357153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Version Control System</a:t>
          </a:r>
          <a:endParaRPr lang="en-US" sz="2300" kern="1200" dirty="0"/>
        </a:p>
      </dsp:txBody>
      <dsp:txXfrm>
        <a:off x="4391552" y="1397064"/>
        <a:ext cx="2882028" cy="1282848"/>
      </dsp:txXfrm>
    </dsp:sp>
    <dsp:sp modelId="{D06BC51D-78DF-41D8-823E-FAE55E2B1CD2}">
      <dsp:nvSpPr>
        <dsp:cNvPr id="0" name=""/>
        <dsp:cNvSpPr/>
      </dsp:nvSpPr>
      <dsp:spPr>
        <a:xfrm>
          <a:off x="4351641" y="2929465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Capture footprint of every task</a:t>
          </a:r>
          <a:endParaRPr lang="en-US" sz="2300" kern="1200" dirty="0"/>
        </a:p>
      </dsp:txBody>
      <dsp:txXfrm>
        <a:off x="4391552" y="2969376"/>
        <a:ext cx="2882028" cy="1282848"/>
      </dsp:txXfrm>
    </dsp:sp>
    <dsp:sp modelId="{B549F13C-CD3B-442C-AA97-DF1FEE0924C3}">
      <dsp:nvSpPr>
        <dsp:cNvPr id="0" name=""/>
        <dsp:cNvSpPr/>
      </dsp:nvSpPr>
      <dsp:spPr>
        <a:xfrm>
          <a:off x="7961396" y="0"/>
          <a:ext cx="3702312" cy="4519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Git</a:t>
          </a:r>
          <a:r>
            <a:rPr lang="en-US" sz="4400" kern="1200" dirty="0" smtClean="0"/>
            <a:t> workflow</a:t>
          </a:r>
          <a:endParaRPr lang="en-US" sz="4400" kern="1200" dirty="0"/>
        </a:p>
      </dsp:txBody>
      <dsp:txXfrm>
        <a:off x="7961396" y="0"/>
        <a:ext cx="3702312" cy="1355829"/>
      </dsp:txXfrm>
    </dsp:sp>
    <dsp:sp modelId="{E5A9B24B-4AC6-4955-840C-334EA3BA3BD5}">
      <dsp:nvSpPr>
        <dsp:cNvPr id="0" name=""/>
        <dsp:cNvSpPr/>
      </dsp:nvSpPr>
      <dsp:spPr>
        <a:xfrm>
          <a:off x="8331627" y="1357153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Generate SOP </a:t>
          </a:r>
          <a:endParaRPr lang="en-US" sz="2300" kern="1200" dirty="0"/>
        </a:p>
      </dsp:txBody>
      <dsp:txXfrm>
        <a:off x="8371538" y="1397064"/>
        <a:ext cx="2882028" cy="1282848"/>
      </dsp:txXfrm>
    </dsp:sp>
    <dsp:sp modelId="{7594FBA2-31B4-48F7-B57A-B9B1DEE1E63A}">
      <dsp:nvSpPr>
        <dsp:cNvPr id="0" name=""/>
        <dsp:cNvSpPr/>
      </dsp:nvSpPr>
      <dsp:spPr>
        <a:xfrm>
          <a:off x="8331627" y="2929465"/>
          <a:ext cx="2961850" cy="1362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accomplish work in a consistent and productive manner</a:t>
          </a:r>
          <a:endParaRPr lang="en-US" sz="2300" kern="1200" dirty="0"/>
        </a:p>
      </dsp:txBody>
      <dsp:txXfrm>
        <a:off x="8371538" y="2969376"/>
        <a:ext cx="2882028" cy="1282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BE23A-64B6-48DC-9FDD-B9C277C860CA}">
      <dsp:nvSpPr>
        <dsp:cNvPr id="0" name=""/>
        <dsp:cNvSpPr/>
      </dsp:nvSpPr>
      <dsp:spPr>
        <a:xfrm>
          <a:off x="2336826" y="2678"/>
          <a:ext cx="6782561" cy="39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and add SSH</a:t>
          </a:r>
          <a:endParaRPr lang="en-US" sz="1600" kern="1200" dirty="0"/>
        </a:p>
      </dsp:txBody>
      <dsp:txXfrm>
        <a:off x="2336826" y="2678"/>
        <a:ext cx="6782561" cy="395219"/>
      </dsp:txXfrm>
    </dsp:sp>
    <dsp:sp modelId="{727361DA-B42F-4521-88A0-EC5290269F0F}">
      <dsp:nvSpPr>
        <dsp:cNvPr id="0" name=""/>
        <dsp:cNvSpPr/>
      </dsp:nvSpPr>
      <dsp:spPr>
        <a:xfrm>
          <a:off x="2336826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9791-C8BE-4A38-A233-AC5BB93BE9F4}">
      <dsp:nvSpPr>
        <dsp:cNvPr id="0" name=""/>
        <dsp:cNvSpPr/>
      </dsp:nvSpPr>
      <dsp:spPr>
        <a:xfrm>
          <a:off x="3290153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481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48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891FF-A62B-4835-B326-A4E5042F7AB7}">
      <dsp:nvSpPr>
        <dsp:cNvPr id="0" name=""/>
        <dsp:cNvSpPr/>
      </dsp:nvSpPr>
      <dsp:spPr>
        <a:xfrm>
          <a:off x="4244233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963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96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4B99E-221E-4EE6-A0F5-6792619480F6}">
      <dsp:nvSpPr>
        <dsp:cNvPr id="0" name=""/>
        <dsp:cNvSpPr/>
      </dsp:nvSpPr>
      <dsp:spPr>
        <a:xfrm>
          <a:off x="5197560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44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47605-8284-448D-93D4-E4155FB37589}">
      <dsp:nvSpPr>
        <dsp:cNvPr id="0" name=""/>
        <dsp:cNvSpPr/>
      </dsp:nvSpPr>
      <dsp:spPr>
        <a:xfrm>
          <a:off x="6151640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5926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592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4A51C-555B-49D6-938A-4C139C327E9D}">
      <dsp:nvSpPr>
        <dsp:cNvPr id="0" name=""/>
        <dsp:cNvSpPr/>
      </dsp:nvSpPr>
      <dsp:spPr>
        <a:xfrm>
          <a:off x="7104967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7407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740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1610-8D8B-4EAD-AD5D-92A2356AC6B8}">
      <dsp:nvSpPr>
        <dsp:cNvPr id="0" name=""/>
        <dsp:cNvSpPr/>
      </dsp:nvSpPr>
      <dsp:spPr>
        <a:xfrm>
          <a:off x="8059047" y="397898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888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A729B-0D8A-4CF8-B052-18B5FFAAF9FF}">
      <dsp:nvSpPr>
        <dsp:cNvPr id="0" name=""/>
        <dsp:cNvSpPr/>
      </dsp:nvSpPr>
      <dsp:spPr>
        <a:xfrm>
          <a:off x="2336826" y="523501"/>
          <a:ext cx="6870735" cy="10048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protocol for secured access from one computer to another over server</a:t>
          </a:r>
          <a:endParaRPr lang="en-US" sz="1600" kern="1200" dirty="0"/>
        </a:p>
      </dsp:txBody>
      <dsp:txXfrm>
        <a:off x="2336826" y="523501"/>
        <a:ext cx="6870735" cy="1004823"/>
      </dsp:txXfrm>
    </dsp:sp>
    <dsp:sp modelId="{747438BE-D58F-41C8-9696-6EF502D958D7}">
      <dsp:nvSpPr>
        <dsp:cNvPr id="0" name=""/>
        <dsp:cNvSpPr/>
      </dsp:nvSpPr>
      <dsp:spPr>
        <a:xfrm>
          <a:off x="2336826" y="1729838"/>
          <a:ext cx="6782561" cy="52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Group and Project </a:t>
          </a:r>
          <a:endParaRPr lang="en-US" sz="1600" kern="1200" dirty="0"/>
        </a:p>
      </dsp:txBody>
      <dsp:txXfrm>
        <a:off x="2336826" y="1729838"/>
        <a:ext cx="6782561" cy="526406"/>
      </dsp:txXfrm>
    </dsp:sp>
    <dsp:sp modelId="{AF249E28-2079-4D55-83FD-454F28520022}">
      <dsp:nvSpPr>
        <dsp:cNvPr id="0" name=""/>
        <dsp:cNvSpPr/>
      </dsp:nvSpPr>
      <dsp:spPr>
        <a:xfrm>
          <a:off x="2336826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037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037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88BB3-8891-4C2C-ACE2-4F0AEA8AE107}">
      <dsp:nvSpPr>
        <dsp:cNvPr id="0" name=""/>
        <dsp:cNvSpPr/>
      </dsp:nvSpPr>
      <dsp:spPr>
        <a:xfrm>
          <a:off x="3290153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1852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185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E5D53-F373-4CEC-95A0-AD2BFFB17AFB}">
      <dsp:nvSpPr>
        <dsp:cNvPr id="0" name=""/>
        <dsp:cNvSpPr/>
      </dsp:nvSpPr>
      <dsp:spPr>
        <a:xfrm>
          <a:off x="4244233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D8031-C69A-4747-B8B4-AC729C4913B7}">
      <dsp:nvSpPr>
        <dsp:cNvPr id="0" name=""/>
        <dsp:cNvSpPr/>
      </dsp:nvSpPr>
      <dsp:spPr>
        <a:xfrm>
          <a:off x="5197560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4815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481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EA8FC-7E6A-4057-9CC5-58E2179F495D}">
      <dsp:nvSpPr>
        <dsp:cNvPr id="0" name=""/>
        <dsp:cNvSpPr/>
      </dsp:nvSpPr>
      <dsp:spPr>
        <a:xfrm>
          <a:off x="6151640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6296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629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D1EC-2489-40A9-951A-0EEA028CF82C}">
      <dsp:nvSpPr>
        <dsp:cNvPr id="0" name=""/>
        <dsp:cNvSpPr/>
      </dsp:nvSpPr>
      <dsp:spPr>
        <a:xfrm>
          <a:off x="7104967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777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A425-D0AF-4182-AF7D-181ECA3A2885}">
      <dsp:nvSpPr>
        <dsp:cNvPr id="0" name=""/>
        <dsp:cNvSpPr/>
      </dsp:nvSpPr>
      <dsp:spPr>
        <a:xfrm>
          <a:off x="8059047" y="225624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19259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1925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CFD1-8B6F-4119-B6D3-D3BC2F4A4496}">
      <dsp:nvSpPr>
        <dsp:cNvPr id="0" name=""/>
        <dsp:cNvSpPr/>
      </dsp:nvSpPr>
      <dsp:spPr>
        <a:xfrm>
          <a:off x="2336826" y="2381848"/>
          <a:ext cx="6870735" cy="10048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 contains of members which is working on project to share their work and add project to work on </a:t>
          </a:r>
          <a:endParaRPr lang="en-US" sz="1600" kern="1200" dirty="0"/>
        </a:p>
      </dsp:txBody>
      <dsp:txXfrm>
        <a:off x="2336826" y="2381848"/>
        <a:ext cx="6870735" cy="1004823"/>
      </dsp:txXfrm>
    </dsp:sp>
    <dsp:sp modelId="{8FDF574F-2EAC-48D4-9E52-B7E82C0C7970}">
      <dsp:nvSpPr>
        <dsp:cNvPr id="0" name=""/>
        <dsp:cNvSpPr/>
      </dsp:nvSpPr>
      <dsp:spPr>
        <a:xfrm>
          <a:off x="2336826" y="3588184"/>
          <a:ext cx="6782561" cy="3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branch, Fork Project and add file </a:t>
          </a:r>
          <a:endParaRPr lang="en-US" sz="1600" kern="1200" dirty="0"/>
        </a:p>
      </dsp:txBody>
      <dsp:txXfrm>
        <a:off x="2336826" y="3588184"/>
        <a:ext cx="6782561" cy="361300"/>
      </dsp:txXfrm>
    </dsp:sp>
    <dsp:sp modelId="{F5F31D35-0C94-428B-87F7-72FE6C475B64}">
      <dsp:nvSpPr>
        <dsp:cNvPr id="0" name=""/>
        <dsp:cNvSpPr/>
      </dsp:nvSpPr>
      <dsp:spPr>
        <a:xfrm>
          <a:off x="2336826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0741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074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80D68-21C9-46EF-AE00-6A26C361D5FA}">
      <dsp:nvSpPr>
        <dsp:cNvPr id="0" name=""/>
        <dsp:cNvSpPr/>
      </dsp:nvSpPr>
      <dsp:spPr>
        <a:xfrm>
          <a:off x="3290153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2222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6AFE0-1D68-45AC-BBDD-2441806D61D5}">
      <dsp:nvSpPr>
        <dsp:cNvPr id="0" name=""/>
        <dsp:cNvSpPr/>
      </dsp:nvSpPr>
      <dsp:spPr>
        <a:xfrm>
          <a:off x="4244233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3704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370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8DC21-3F50-42D1-9A85-098969A5C7C9}">
      <dsp:nvSpPr>
        <dsp:cNvPr id="0" name=""/>
        <dsp:cNvSpPr/>
      </dsp:nvSpPr>
      <dsp:spPr>
        <a:xfrm>
          <a:off x="5197560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5185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5185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937BD-B8FF-4C8C-9DE1-921D7C1D221F}">
      <dsp:nvSpPr>
        <dsp:cNvPr id="0" name=""/>
        <dsp:cNvSpPr/>
      </dsp:nvSpPr>
      <dsp:spPr>
        <a:xfrm>
          <a:off x="6151640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9B1EF-71F8-421E-9EE8-98BD2BDA8F71}">
      <dsp:nvSpPr>
        <dsp:cNvPr id="0" name=""/>
        <dsp:cNvSpPr/>
      </dsp:nvSpPr>
      <dsp:spPr>
        <a:xfrm>
          <a:off x="7104967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8148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8148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15C8-4790-4EFF-833B-4B8F4CEDBB8F}">
      <dsp:nvSpPr>
        <dsp:cNvPr id="0" name=""/>
        <dsp:cNvSpPr/>
      </dsp:nvSpPr>
      <dsp:spPr>
        <a:xfrm>
          <a:off x="8059047" y="3949485"/>
          <a:ext cx="1587119" cy="1256029"/>
        </a:xfrm>
        <a:prstGeom prst="chevron">
          <a:avLst>
            <a:gd name="adj" fmla="val 70610"/>
          </a:avLst>
        </a:prstGeom>
        <a:solidFill>
          <a:schemeClr val="accent4">
            <a:alpha val="90000"/>
            <a:hueOff val="0"/>
            <a:satOff val="0"/>
            <a:lumOff val="0"/>
            <a:alphaOff val="-2963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2963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6A797-3F0E-4932-9260-49694DB0B30F}">
      <dsp:nvSpPr>
        <dsp:cNvPr id="0" name=""/>
        <dsp:cNvSpPr/>
      </dsp:nvSpPr>
      <dsp:spPr>
        <a:xfrm>
          <a:off x="2336826" y="4075088"/>
          <a:ext cx="6870735" cy="10048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members working on same project branches, duplication of the project and files need to be added for easy access and understand the workflow which has been done by individual.</a:t>
          </a:r>
          <a:endParaRPr lang="en-US" sz="1600" kern="1200" dirty="0"/>
        </a:p>
      </dsp:txBody>
      <dsp:txXfrm>
        <a:off x="2336826" y="4075088"/>
        <a:ext cx="6870735" cy="1004823"/>
      </dsp:txXfrm>
    </dsp:sp>
    <dsp:sp modelId="{8DD216A9-0315-4DD1-BB4D-CDDE2939FF41}">
      <dsp:nvSpPr>
        <dsp:cNvPr id="0" name=""/>
        <dsp:cNvSpPr/>
      </dsp:nvSpPr>
      <dsp:spPr>
        <a:xfrm>
          <a:off x="2336826" y="5281424"/>
          <a:ext cx="6782561" cy="600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Issues, Merge Request, add assign and milestones for the task in the project.</a:t>
          </a:r>
          <a:endParaRPr lang="en-US" sz="1600" kern="1200" dirty="0"/>
        </a:p>
      </dsp:txBody>
      <dsp:txXfrm>
        <a:off x="2336826" y="5281424"/>
        <a:ext cx="6782561" cy="600213"/>
      </dsp:txXfrm>
    </dsp:sp>
    <dsp:sp modelId="{A54385CA-82B8-4947-BFFC-10BFAB37761D}">
      <dsp:nvSpPr>
        <dsp:cNvPr id="0" name=""/>
        <dsp:cNvSpPr/>
      </dsp:nvSpPr>
      <dsp:spPr>
        <a:xfrm>
          <a:off x="2336826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1111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0D6AB-BFB2-4192-952F-A7CEB3DBEFE2}">
      <dsp:nvSpPr>
        <dsp:cNvPr id="0" name=""/>
        <dsp:cNvSpPr/>
      </dsp:nvSpPr>
      <dsp:spPr>
        <a:xfrm>
          <a:off x="3293921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2593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259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AB5E5-C3DE-48BE-B552-09CE5D2D0A9C}">
      <dsp:nvSpPr>
        <dsp:cNvPr id="0" name=""/>
        <dsp:cNvSpPr/>
      </dsp:nvSpPr>
      <dsp:spPr>
        <a:xfrm>
          <a:off x="4251016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4074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4074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3B8D1-A9B1-4A4C-ABE1-2A20A0885DD6}">
      <dsp:nvSpPr>
        <dsp:cNvPr id="0" name=""/>
        <dsp:cNvSpPr/>
      </dsp:nvSpPr>
      <dsp:spPr>
        <a:xfrm>
          <a:off x="5208111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5556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3FBC6-B271-461C-B235-30E1CDFBF100}">
      <dsp:nvSpPr>
        <dsp:cNvPr id="0" name=""/>
        <dsp:cNvSpPr/>
      </dsp:nvSpPr>
      <dsp:spPr>
        <a:xfrm>
          <a:off x="6165205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7037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703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2506C-19DF-498B-AE34-6651591588E4}">
      <dsp:nvSpPr>
        <dsp:cNvPr id="0" name=""/>
        <dsp:cNvSpPr/>
      </dsp:nvSpPr>
      <dsp:spPr>
        <a:xfrm>
          <a:off x="7122300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38519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38519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B5C9-E4B7-4475-A3D3-B78013CEA021}">
      <dsp:nvSpPr>
        <dsp:cNvPr id="0" name=""/>
        <dsp:cNvSpPr/>
      </dsp:nvSpPr>
      <dsp:spPr>
        <a:xfrm>
          <a:off x="8079395" y="5881638"/>
          <a:ext cx="904341" cy="150723"/>
        </a:xfrm>
        <a:prstGeom prst="parallelogram">
          <a:avLst>
            <a:gd name="adj" fmla="val 14084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698B8-ECD1-4362-9B9D-AF83B871FB7C}">
      <dsp:nvSpPr>
        <dsp:cNvPr id="0" name=""/>
        <dsp:cNvSpPr/>
      </dsp:nvSpPr>
      <dsp:spPr>
        <a:xfrm>
          <a:off x="-9" y="0"/>
          <a:ext cx="11730466" cy="4545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734A-EAC3-4522-A74F-3F3F4C38F496}">
      <dsp:nvSpPr>
        <dsp:cNvPr id="0" name=""/>
        <dsp:cNvSpPr/>
      </dsp:nvSpPr>
      <dsp:spPr>
        <a:xfrm>
          <a:off x="3152245" y="3137562"/>
          <a:ext cx="189108" cy="189108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B5A3E-0EA5-4406-AFDB-3E5F2C5EB56F}">
      <dsp:nvSpPr>
        <dsp:cNvPr id="0" name=""/>
        <dsp:cNvSpPr/>
      </dsp:nvSpPr>
      <dsp:spPr>
        <a:xfrm>
          <a:off x="3246799" y="3232117"/>
          <a:ext cx="1694702" cy="131375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05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Track change in code</a:t>
          </a:r>
          <a:endParaRPr lang="en-US" sz="2200" kern="1200" dirty="0"/>
        </a:p>
      </dsp:txBody>
      <dsp:txXfrm>
        <a:off x="3246799" y="3232117"/>
        <a:ext cx="1694702" cy="1313757"/>
      </dsp:txXfrm>
    </dsp:sp>
    <dsp:sp modelId="{69775DA3-FE69-4DF5-B4F1-F51041768F59}">
      <dsp:nvSpPr>
        <dsp:cNvPr id="0" name=""/>
        <dsp:cNvSpPr/>
      </dsp:nvSpPr>
      <dsp:spPr>
        <a:xfrm>
          <a:off x="4821490" y="1901994"/>
          <a:ext cx="341849" cy="341849"/>
        </a:xfrm>
        <a:prstGeom prst="ellipse">
          <a:avLst/>
        </a:prstGeom>
        <a:solidFill>
          <a:schemeClr val="accent1">
            <a:shade val="50000"/>
            <a:hueOff val="231417"/>
            <a:satOff val="-17934"/>
            <a:lumOff val="31092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D9C2A-C019-415C-8F2F-6D5F8DC4F296}">
      <dsp:nvSpPr>
        <dsp:cNvPr id="0" name=""/>
        <dsp:cNvSpPr/>
      </dsp:nvSpPr>
      <dsp:spPr>
        <a:xfrm>
          <a:off x="4992415" y="2072918"/>
          <a:ext cx="1745616" cy="247295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3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Coordinate the work among all members </a:t>
          </a:r>
          <a:endParaRPr lang="en-US" sz="2200" kern="1200" dirty="0"/>
        </a:p>
      </dsp:txBody>
      <dsp:txXfrm>
        <a:off x="4992415" y="2072918"/>
        <a:ext cx="1745616" cy="2472956"/>
      </dsp:txXfrm>
    </dsp:sp>
    <dsp:sp modelId="{AB3F823D-2310-44E8-9390-2DE66B9DD027}">
      <dsp:nvSpPr>
        <dsp:cNvPr id="0" name=""/>
        <dsp:cNvSpPr/>
      </dsp:nvSpPr>
      <dsp:spPr>
        <a:xfrm>
          <a:off x="6828949" y="1150106"/>
          <a:ext cx="472771" cy="472771"/>
        </a:xfrm>
        <a:prstGeom prst="ellipse">
          <a:avLst/>
        </a:prstGeom>
        <a:solidFill>
          <a:schemeClr val="accent1">
            <a:shade val="50000"/>
            <a:hueOff val="231417"/>
            <a:satOff val="-17934"/>
            <a:lumOff val="31092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BA018-4324-4F94-A56A-FE8CC1B3BC97}">
      <dsp:nvSpPr>
        <dsp:cNvPr id="0" name=""/>
        <dsp:cNvSpPr/>
      </dsp:nvSpPr>
      <dsp:spPr>
        <a:xfrm>
          <a:off x="7065334" y="1386491"/>
          <a:ext cx="1745616" cy="315938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512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Speed, data integrity and support distributed workflows.</a:t>
          </a:r>
          <a:endParaRPr lang="en-US" sz="2200" kern="1200" dirty="0"/>
        </a:p>
      </dsp:txBody>
      <dsp:txXfrm>
        <a:off x="7065334" y="1386491"/>
        <a:ext cx="1745616" cy="3159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E3739-B40C-47FD-8247-3C88BAADFEFD}">
      <dsp:nvSpPr>
        <dsp:cNvPr id="0" name=""/>
        <dsp:cNvSpPr/>
      </dsp:nvSpPr>
      <dsp:spPr>
        <a:xfrm>
          <a:off x="-5109602" y="-782742"/>
          <a:ext cx="6084915" cy="6084915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82E69-9161-4D73-9DDD-5BA3F0971A3B}">
      <dsp:nvSpPr>
        <dsp:cNvPr id="0" name=""/>
        <dsp:cNvSpPr/>
      </dsp:nvSpPr>
      <dsp:spPr>
        <a:xfrm>
          <a:off x="510684" y="347453"/>
          <a:ext cx="11131255" cy="695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87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Accomplish work in productive manner by writing in handbook</a:t>
          </a:r>
          <a:endParaRPr lang="en-US" sz="2000" kern="1200" dirty="0"/>
        </a:p>
      </dsp:txBody>
      <dsp:txXfrm>
        <a:off x="510684" y="347453"/>
        <a:ext cx="11131255" cy="695269"/>
      </dsp:txXfrm>
    </dsp:sp>
    <dsp:sp modelId="{15D68807-9EFF-44F4-B11D-DAE352FAF15C}">
      <dsp:nvSpPr>
        <dsp:cNvPr id="0" name=""/>
        <dsp:cNvSpPr/>
      </dsp:nvSpPr>
      <dsp:spPr>
        <a:xfrm>
          <a:off x="76140" y="260545"/>
          <a:ext cx="869086" cy="869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AFF0A-549B-4FF4-8817-05658CCA78CA}">
      <dsp:nvSpPr>
        <dsp:cNvPr id="0" name=""/>
        <dsp:cNvSpPr/>
      </dsp:nvSpPr>
      <dsp:spPr>
        <a:xfrm>
          <a:off x="909298" y="1390538"/>
          <a:ext cx="10732641" cy="695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87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SOP for the workflow for any specific project in department or for whole department  </a:t>
          </a:r>
          <a:endParaRPr lang="en-US" sz="2000" kern="1200" dirty="0"/>
        </a:p>
      </dsp:txBody>
      <dsp:txXfrm>
        <a:off x="909298" y="1390538"/>
        <a:ext cx="10732641" cy="695269"/>
      </dsp:txXfrm>
    </dsp:sp>
    <dsp:sp modelId="{AA85FBB1-5EF1-4B9A-A4EF-7C4FEECBEA74}">
      <dsp:nvSpPr>
        <dsp:cNvPr id="0" name=""/>
        <dsp:cNvSpPr/>
      </dsp:nvSpPr>
      <dsp:spPr>
        <a:xfrm>
          <a:off x="474754" y="1303629"/>
          <a:ext cx="869086" cy="869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6CBCF-0832-4F31-B6D4-3F48DC5668D0}">
      <dsp:nvSpPr>
        <dsp:cNvPr id="0" name=""/>
        <dsp:cNvSpPr/>
      </dsp:nvSpPr>
      <dsp:spPr>
        <a:xfrm>
          <a:off x="909298" y="2433623"/>
          <a:ext cx="10732641" cy="695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87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 flexibility for how user mange changes.</a:t>
          </a:r>
          <a:endParaRPr lang="en-US" sz="2000" kern="1200" dirty="0"/>
        </a:p>
      </dsp:txBody>
      <dsp:txXfrm>
        <a:off x="909298" y="2433623"/>
        <a:ext cx="10732641" cy="695269"/>
      </dsp:txXfrm>
    </dsp:sp>
    <dsp:sp modelId="{2DCE9A50-4025-4967-8EBD-844038185C81}">
      <dsp:nvSpPr>
        <dsp:cNvPr id="0" name=""/>
        <dsp:cNvSpPr/>
      </dsp:nvSpPr>
      <dsp:spPr>
        <a:xfrm>
          <a:off x="474754" y="2346714"/>
          <a:ext cx="869086" cy="869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1655B-B5C2-477A-9AC9-55A5EDDC2D9E}">
      <dsp:nvSpPr>
        <dsp:cNvPr id="0" name=""/>
        <dsp:cNvSpPr/>
      </dsp:nvSpPr>
      <dsp:spPr>
        <a:xfrm>
          <a:off x="510684" y="3476707"/>
          <a:ext cx="11131255" cy="6952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87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Centralized repository for the easy understanding in the workflow</a:t>
          </a:r>
          <a:endParaRPr lang="en-US" sz="2000" kern="1200" dirty="0"/>
        </a:p>
      </dsp:txBody>
      <dsp:txXfrm>
        <a:off x="510684" y="3476707"/>
        <a:ext cx="11131255" cy="695269"/>
      </dsp:txXfrm>
    </dsp:sp>
    <dsp:sp modelId="{234ED26D-0C68-4B23-B2CB-712928D04F56}">
      <dsp:nvSpPr>
        <dsp:cNvPr id="0" name=""/>
        <dsp:cNvSpPr/>
      </dsp:nvSpPr>
      <dsp:spPr>
        <a:xfrm>
          <a:off x="76140" y="3389799"/>
          <a:ext cx="869086" cy="8690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68" y="3728358"/>
            <a:ext cx="5068932" cy="28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means?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34449"/>
              </p:ext>
            </p:extLst>
          </p:nvPr>
        </p:nvGraphicFramePr>
        <p:xfrm>
          <a:off x="261257" y="1698170"/>
          <a:ext cx="11678194" cy="4898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09" y="-187001"/>
            <a:ext cx="3396342" cy="26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achieve 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20826"/>
              </p:ext>
            </p:extLst>
          </p:nvPr>
        </p:nvGraphicFramePr>
        <p:xfrm>
          <a:off x="261257" y="2103438"/>
          <a:ext cx="11665133" cy="451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2" y="1"/>
            <a:ext cx="3857898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2070"/>
            <a:ext cx="10058400" cy="796833"/>
          </a:xfrm>
        </p:spPr>
        <p:txBody>
          <a:bodyPr/>
          <a:lstStyle/>
          <a:p>
            <a:r>
              <a:rPr lang="en-US" dirty="0" err="1" smtClean="0"/>
              <a:t>GITlab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35454"/>
              </p:ext>
            </p:extLst>
          </p:nvPr>
        </p:nvGraphicFramePr>
        <p:xfrm>
          <a:off x="209006" y="822960"/>
          <a:ext cx="11982994" cy="603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88" y="222070"/>
            <a:ext cx="2551611" cy="66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20992"/>
              </p:ext>
            </p:extLst>
          </p:nvPr>
        </p:nvGraphicFramePr>
        <p:xfrm>
          <a:off x="248194" y="2116183"/>
          <a:ext cx="11730447" cy="454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16" y="249418"/>
            <a:ext cx="3819525" cy="17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" y="365760"/>
            <a:ext cx="11625942" cy="6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246984"/>
              </p:ext>
            </p:extLst>
          </p:nvPr>
        </p:nvGraphicFramePr>
        <p:xfrm>
          <a:off x="261257" y="2103438"/>
          <a:ext cx="11704319" cy="451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261257"/>
            <a:ext cx="11887201" cy="6479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35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Standardization</vt:lpstr>
      <vt:lpstr>What does it means?</vt:lpstr>
      <vt:lpstr>How to achieve ?</vt:lpstr>
      <vt:lpstr>GITlab</vt:lpstr>
      <vt:lpstr>Git </vt:lpstr>
      <vt:lpstr>PowerPoint Presentation</vt:lpstr>
      <vt:lpstr>GIT workflow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Standardization</dc:title>
  <dc:creator>BlueMasons Tech</dc:creator>
  <cp:lastModifiedBy>BlueMasons Tech</cp:lastModifiedBy>
  <cp:revision>14</cp:revision>
  <dcterms:created xsi:type="dcterms:W3CDTF">2019-08-28T06:12:22Z</dcterms:created>
  <dcterms:modified xsi:type="dcterms:W3CDTF">2019-08-29T07:15:40Z</dcterms:modified>
</cp:coreProperties>
</file>