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705" r:id="rId4"/>
    <p:sldMasterId id="2147483741" r:id="rId5"/>
  </p:sldMasterIdLst>
  <p:notesMasterIdLst>
    <p:notesMasterId r:id="rId25"/>
  </p:notesMasterIdLst>
  <p:sldIdLst>
    <p:sldId id="277" r:id="rId6"/>
    <p:sldId id="284" r:id="rId7"/>
    <p:sldId id="296" r:id="rId8"/>
    <p:sldId id="297" r:id="rId9"/>
    <p:sldId id="278" r:id="rId10"/>
    <p:sldId id="285" r:id="rId11"/>
    <p:sldId id="279" r:id="rId12"/>
    <p:sldId id="280" r:id="rId13"/>
    <p:sldId id="282" r:id="rId14"/>
    <p:sldId id="295" r:id="rId15"/>
    <p:sldId id="298" r:id="rId16"/>
    <p:sldId id="283" r:id="rId17"/>
    <p:sldId id="294" r:id="rId18"/>
    <p:sldId id="288" r:id="rId19"/>
    <p:sldId id="292" r:id="rId20"/>
    <p:sldId id="290" r:id="rId21"/>
    <p:sldId id="289" r:id="rId22"/>
    <p:sldId id="291" r:id="rId23"/>
    <p:sldId id="293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partado preliminar" id="{15202A74-163D-4B71-BBA8-E2FCD164262F}">
          <p14:sldIdLst/>
        </p14:section>
        <p14:section name="Miembro de grupo 1" id="{0860697E-8C4A-43F9-A7C0-C435911657B2}">
          <p14:sldIdLst/>
        </p14:section>
        <p14:section name="Miembro de grupo 2" id="{ED02CA79-8112-418E-8BC2-0FD9B68AECB3}">
          <p14:sldIdLst>
            <p14:sldId id="277"/>
            <p14:sldId id="284"/>
            <p14:sldId id="296"/>
            <p14:sldId id="297"/>
            <p14:sldId id="278"/>
            <p14:sldId id="285"/>
            <p14:sldId id="279"/>
            <p14:sldId id="280"/>
            <p14:sldId id="282"/>
            <p14:sldId id="295"/>
            <p14:sldId id="298"/>
            <p14:sldId id="283"/>
            <p14:sldId id="294"/>
            <p14:sldId id="288"/>
            <p14:sldId id="292"/>
            <p14:sldId id="290"/>
            <p14:sldId id="289"/>
            <p14:sldId id="291"/>
            <p14:sldId id="293"/>
          </p14:sldIdLst>
        </p14:section>
        <p14:section name="Miembro de grupo 3" id="{0DAD77B1-60C5-4EB2-933E-C56E97A5B2A7}">
          <p14:sldIdLst/>
        </p14:section>
        <p14:section name="Cierre general" id="{4AB6C702-EE4D-4283-ACB0-770710E41AE6}">
          <p14:sldIdLst/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250" autoAdjust="0"/>
    <p:restoredTop sz="59942" autoAdjust="0"/>
  </p:normalViewPr>
  <p:slideViewPr>
    <p:cSldViewPr snapToGrid="0">
      <p:cViewPr varScale="1">
        <p:scale>
          <a:sx n="79" d="100"/>
          <a:sy n="79" d="100"/>
        </p:scale>
        <p:origin x="43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166"/>
    </p:cViewPr>
  </p:sorterViewPr>
  <p:notesViewPr>
    <p:cSldViewPr snapToGrid="0">
      <p:cViewPr varScale="1">
        <p:scale>
          <a:sx n="65" d="100"/>
          <a:sy n="65" d="100"/>
        </p:scale>
        <p:origin x="2796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3758CB1-9110-4443-AF0C-DE6346CC8E49}" type="doc">
      <dgm:prSet loTypeId="urn:microsoft.com/office/officeart/2005/8/layout/cycle3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07F0D35-5E19-4EA0-A323-58973BA2B144}">
      <dgm:prSet phldrT="[Texto]" custT="1"/>
      <dgm:spPr>
        <a:solidFill>
          <a:srgbClr val="002060"/>
        </a:solidFill>
      </dgm:spPr>
      <dgm:t>
        <a:bodyPr/>
        <a:lstStyle/>
        <a:p>
          <a:r>
            <a:rPr lang="es-CU" sz="2400" b="1" noProof="0" dirty="0"/>
            <a:t>Agrupamiento</a:t>
          </a:r>
          <a:endParaRPr lang="es-CU" sz="2400" noProof="0" dirty="0"/>
        </a:p>
      </dgm:t>
    </dgm:pt>
    <dgm:pt modelId="{96F4148C-0106-4FDD-9CD9-9CAA10F7DF5E}" type="parTrans" cxnId="{A25B3DC8-CBA2-4E4B-AEAF-C804C3506E23}">
      <dgm:prSet/>
      <dgm:spPr/>
      <dgm:t>
        <a:bodyPr/>
        <a:lstStyle/>
        <a:p>
          <a:endParaRPr lang="en-US"/>
        </a:p>
      </dgm:t>
    </dgm:pt>
    <dgm:pt modelId="{383E146E-579E-42D8-91EB-7229BE5FC6D5}" type="sibTrans" cxnId="{A25B3DC8-CBA2-4E4B-AEAF-C804C3506E23}">
      <dgm:prSet/>
      <dgm:spPr/>
      <dgm:t>
        <a:bodyPr/>
        <a:lstStyle/>
        <a:p>
          <a:endParaRPr lang="en-US"/>
        </a:p>
      </dgm:t>
    </dgm:pt>
    <dgm:pt modelId="{78EA3796-120C-4953-AC32-8402250E03FB}">
      <dgm:prSet phldrT="[Texto]" custT="1"/>
      <dgm:spPr>
        <a:solidFill>
          <a:srgbClr val="002060"/>
        </a:solidFill>
      </dgm:spPr>
      <dgm:t>
        <a:bodyPr/>
        <a:lstStyle/>
        <a:p>
          <a:r>
            <a:rPr lang="es-CU" sz="2400" b="1" noProof="0" dirty="0"/>
            <a:t>Modificación del conjunto de entrenamiento</a:t>
          </a:r>
          <a:endParaRPr lang="en-US" sz="2400" b="1" dirty="0"/>
        </a:p>
      </dgm:t>
    </dgm:pt>
    <dgm:pt modelId="{E4FEEC60-E1DF-41D9-A2FB-09A675073F73}" type="parTrans" cxnId="{89F8FAA1-E408-482E-B319-5186E9ACCA79}">
      <dgm:prSet/>
      <dgm:spPr/>
      <dgm:t>
        <a:bodyPr/>
        <a:lstStyle/>
        <a:p>
          <a:endParaRPr lang="en-US"/>
        </a:p>
      </dgm:t>
    </dgm:pt>
    <dgm:pt modelId="{99E5C382-518D-4CC5-B6E5-CF549C443A40}" type="sibTrans" cxnId="{89F8FAA1-E408-482E-B319-5186E9ACCA79}">
      <dgm:prSet/>
      <dgm:spPr/>
      <dgm:t>
        <a:bodyPr/>
        <a:lstStyle/>
        <a:p>
          <a:endParaRPr lang="en-US"/>
        </a:p>
      </dgm:t>
    </dgm:pt>
    <dgm:pt modelId="{D19738C2-D31F-4348-9D0A-87370CBF6D8F}">
      <dgm:prSet phldrT="[Texto]" custT="1"/>
      <dgm:spPr>
        <a:solidFill>
          <a:srgbClr val="002060"/>
        </a:solidFill>
      </dgm:spPr>
      <dgm:t>
        <a:bodyPr/>
        <a:lstStyle/>
        <a:p>
          <a:r>
            <a:rPr lang="es-ES" sz="2400" b="1" dirty="0"/>
            <a:t>Datos no pertenecientes al conjunto de entrenamiento</a:t>
          </a:r>
          <a:endParaRPr lang="en-US" sz="2400" dirty="0"/>
        </a:p>
      </dgm:t>
    </dgm:pt>
    <dgm:pt modelId="{BA36767F-31B7-40AF-924E-1427072398C8}" type="parTrans" cxnId="{970033D9-9125-4330-895E-E760071DDC8E}">
      <dgm:prSet/>
      <dgm:spPr/>
      <dgm:t>
        <a:bodyPr/>
        <a:lstStyle/>
        <a:p>
          <a:endParaRPr lang="en-US"/>
        </a:p>
      </dgm:t>
    </dgm:pt>
    <dgm:pt modelId="{C5403C05-589A-4863-B800-F04C9634D329}" type="sibTrans" cxnId="{970033D9-9125-4330-895E-E760071DDC8E}">
      <dgm:prSet/>
      <dgm:spPr/>
      <dgm:t>
        <a:bodyPr/>
        <a:lstStyle/>
        <a:p>
          <a:endParaRPr lang="en-US"/>
        </a:p>
      </dgm:t>
    </dgm:pt>
    <dgm:pt modelId="{C49FFD90-BCBD-4430-BEA2-22DB9EB1AF9A}">
      <dgm:prSet phldrT="[Texto]" custT="1"/>
      <dgm:spPr>
        <a:solidFill>
          <a:srgbClr val="002060"/>
        </a:solidFill>
      </dgm:spPr>
      <dgm:t>
        <a:bodyPr/>
        <a:lstStyle/>
        <a:p>
          <a:r>
            <a:rPr lang="es-CU" sz="2400" b="1" noProof="0" dirty="0"/>
            <a:t>Modelo usando </a:t>
          </a:r>
          <a:r>
            <a:rPr lang="es-CU" sz="2400" b="1" noProof="0" dirty="0">
              <a:solidFill>
                <a:schemeClr val="bg1"/>
              </a:solidFill>
            </a:rPr>
            <a:t>método</a:t>
          </a:r>
          <a:r>
            <a:rPr lang="es-CU" sz="2400" b="1" noProof="0" dirty="0"/>
            <a:t>  DBSCAN</a:t>
          </a:r>
          <a:endParaRPr lang="es-CU" sz="2400" noProof="0" dirty="0"/>
        </a:p>
      </dgm:t>
    </dgm:pt>
    <dgm:pt modelId="{7A2085CE-B8A9-4D60-9E93-E8045A59BA4E}" type="parTrans" cxnId="{4FE220AA-12D6-46BA-9D51-F6981D348CB7}">
      <dgm:prSet/>
      <dgm:spPr/>
      <dgm:t>
        <a:bodyPr/>
        <a:lstStyle/>
        <a:p>
          <a:endParaRPr lang="en-US"/>
        </a:p>
      </dgm:t>
    </dgm:pt>
    <dgm:pt modelId="{1D4FCA53-3869-4127-88F2-1A3E277C2E3E}" type="sibTrans" cxnId="{4FE220AA-12D6-46BA-9D51-F6981D348CB7}">
      <dgm:prSet/>
      <dgm:spPr/>
      <dgm:t>
        <a:bodyPr/>
        <a:lstStyle/>
        <a:p>
          <a:endParaRPr lang="en-US"/>
        </a:p>
      </dgm:t>
    </dgm:pt>
    <dgm:pt modelId="{E7DCE5E3-5CCB-430D-961E-6C5D3F0A4ECF}">
      <dgm:prSet custT="1"/>
      <dgm:spPr>
        <a:solidFill>
          <a:srgbClr val="002060"/>
        </a:solidFill>
      </dgm:spPr>
      <dgm:t>
        <a:bodyPr/>
        <a:lstStyle/>
        <a:p>
          <a:r>
            <a:rPr lang="en-US" sz="2400" b="1" dirty="0"/>
            <a:t>GIT</a:t>
          </a:r>
        </a:p>
        <a:p>
          <a:r>
            <a:rPr lang="en-US" sz="2400" b="1" noProof="0" dirty="0"/>
            <a:t>(</a:t>
          </a:r>
          <a:r>
            <a:rPr lang="en-US" sz="2400" b="1" noProof="0" dirty="0" err="1"/>
            <a:t>Registro</a:t>
          </a:r>
          <a:r>
            <a:rPr lang="en-US" sz="2400" b="1" noProof="0" dirty="0"/>
            <a:t> de </a:t>
          </a:r>
          <a:r>
            <a:rPr lang="en-US" sz="2400" b="1" noProof="0" dirty="0" err="1"/>
            <a:t>cambios</a:t>
          </a:r>
          <a:r>
            <a:rPr lang="en-US" sz="2400" b="1" noProof="0" dirty="0"/>
            <a:t>)</a:t>
          </a:r>
          <a:endParaRPr lang="es-CU" sz="2400" noProof="0" dirty="0"/>
        </a:p>
      </dgm:t>
    </dgm:pt>
    <dgm:pt modelId="{662F0AC7-2D45-42BA-8E76-C3B97829E944}" type="parTrans" cxnId="{EED523AC-3DA5-4622-A5F1-55CA3E40C3A6}">
      <dgm:prSet/>
      <dgm:spPr/>
      <dgm:t>
        <a:bodyPr/>
        <a:lstStyle/>
        <a:p>
          <a:endParaRPr lang="en-US"/>
        </a:p>
      </dgm:t>
    </dgm:pt>
    <dgm:pt modelId="{635B5382-D4E6-4875-A329-D8F223510357}" type="sibTrans" cxnId="{EED523AC-3DA5-4622-A5F1-55CA3E40C3A6}">
      <dgm:prSet/>
      <dgm:spPr/>
      <dgm:t>
        <a:bodyPr/>
        <a:lstStyle/>
        <a:p>
          <a:endParaRPr lang="en-US"/>
        </a:p>
      </dgm:t>
    </dgm:pt>
    <dgm:pt modelId="{5C2244D9-1E3F-4C93-99B4-7CD46C55CB4F}" type="pres">
      <dgm:prSet presAssocID="{A3758CB1-9110-4443-AF0C-DE6346CC8E49}" presName="Name0" presStyleCnt="0">
        <dgm:presLayoutVars>
          <dgm:dir/>
          <dgm:resizeHandles val="exact"/>
        </dgm:presLayoutVars>
      </dgm:prSet>
      <dgm:spPr/>
    </dgm:pt>
    <dgm:pt modelId="{42019D89-ED87-4CC2-B7F9-BC67C95A9078}" type="pres">
      <dgm:prSet presAssocID="{A3758CB1-9110-4443-AF0C-DE6346CC8E49}" presName="cycle" presStyleCnt="0"/>
      <dgm:spPr/>
    </dgm:pt>
    <dgm:pt modelId="{078D018F-B4F9-4C95-AD67-841D2C0F86B4}" type="pres">
      <dgm:prSet presAssocID="{107F0D35-5E19-4EA0-A323-58973BA2B144}" presName="nodeFirstNode" presStyleLbl="node1" presStyleIdx="0" presStyleCnt="5" custRadScaleRad="86122" custRadScaleInc="-2665">
        <dgm:presLayoutVars>
          <dgm:bulletEnabled val="1"/>
        </dgm:presLayoutVars>
      </dgm:prSet>
      <dgm:spPr/>
    </dgm:pt>
    <dgm:pt modelId="{448AF543-A5E7-4103-99FC-337DEF6522C9}" type="pres">
      <dgm:prSet presAssocID="{383E146E-579E-42D8-91EB-7229BE5FC6D5}" presName="sibTransFirstNode" presStyleLbl="bgShp" presStyleIdx="0" presStyleCnt="1" custAng="13643308" custLinFactNeighborX="-263" custLinFactNeighborY="3324"/>
      <dgm:spPr/>
    </dgm:pt>
    <dgm:pt modelId="{F4639C40-560D-4149-B612-66D6085A6443}" type="pres">
      <dgm:prSet presAssocID="{78EA3796-120C-4953-AC32-8402250E03FB}" presName="nodeFollowingNodes" presStyleLbl="node1" presStyleIdx="1" presStyleCnt="5" custScaleX="101733" custRadScaleRad="144261" custRadScaleInc="10977">
        <dgm:presLayoutVars>
          <dgm:bulletEnabled val="1"/>
        </dgm:presLayoutVars>
      </dgm:prSet>
      <dgm:spPr/>
    </dgm:pt>
    <dgm:pt modelId="{E22C2D74-E46C-47A5-9E03-D845D5CCD00F}" type="pres">
      <dgm:prSet presAssocID="{E7DCE5E3-5CCB-430D-961E-6C5D3F0A4ECF}" presName="nodeFollowingNodes" presStyleLbl="node1" presStyleIdx="2" presStyleCnt="5" custRadScaleRad="111335" custRadScaleInc="-31544">
        <dgm:presLayoutVars>
          <dgm:bulletEnabled val="1"/>
        </dgm:presLayoutVars>
      </dgm:prSet>
      <dgm:spPr/>
    </dgm:pt>
    <dgm:pt modelId="{F02B12A9-1DCE-4154-AA91-6A369B351ECE}" type="pres">
      <dgm:prSet presAssocID="{D19738C2-D31F-4348-9D0A-87370CBF6D8F}" presName="nodeFollowingNodes" presStyleLbl="node1" presStyleIdx="3" presStyleCnt="5" custScaleX="107335" custScaleY="118326" custRadScaleRad="97823" custRadScaleInc="30585">
        <dgm:presLayoutVars>
          <dgm:bulletEnabled val="1"/>
        </dgm:presLayoutVars>
      </dgm:prSet>
      <dgm:spPr/>
    </dgm:pt>
    <dgm:pt modelId="{8F9A0AEB-8A6F-479A-83F9-DC4C5C6035B8}" type="pres">
      <dgm:prSet presAssocID="{C49FFD90-BCBD-4430-BEA2-22DB9EB1AF9A}" presName="nodeFollowingNodes" presStyleLbl="node1" presStyleIdx="4" presStyleCnt="5" custRadScaleRad="137913" custRadScaleInc="-10089">
        <dgm:presLayoutVars>
          <dgm:bulletEnabled val="1"/>
        </dgm:presLayoutVars>
      </dgm:prSet>
      <dgm:spPr/>
    </dgm:pt>
  </dgm:ptLst>
  <dgm:cxnLst>
    <dgm:cxn modelId="{8A00AE0F-5E10-4547-8080-4139F09EA2E7}" type="presOf" srcId="{78EA3796-120C-4953-AC32-8402250E03FB}" destId="{F4639C40-560D-4149-B612-66D6085A6443}" srcOrd="0" destOrd="0" presId="urn:microsoft.com/office/officeart/2005/8/layout/cycle3"/>
    <dgm:cxn modelId="{302C6182-7ED3-492A-AE0F-555184A31523}" type="presOf" srcId="{A3758CB1-9110-4443-AF0C-DE6346CC8E49}" destId="{5C2244D9-1E3F-4C93-99B4-7CD46C55CB4F}" srcOrd="0" destOrd="0" presId="urn:microsoft.com/office/officeart/2005/8/layout/cycle3"/>
    <dgm:cxn modelId="{4400199E-9E54-43F4-859F-F824F6991221}" type="presOf" srcId="{D19738C2-D31F-4348-9D0A-87370CBF6D8F}" destId="{F02B12A9-1DCE-4154-AA91-6A369B351ECE}" srcOrd="0" destOrd="0" presId="urn:microsoft.com/office/officeart/2005/8/layout/cycle3"/>
    <dgm:cxn modelId="{89F8FAA1-E408-482E-B319-5186E9ACCA79}" srcId="{A3758CB1-9110-4443-AF0C-DE6346CC8E49}" destId="{78EA3796-120C-4953-AC32-8402250E03FB}" srcOrd="1" destOrd="0" parTransId="{E4FEEC60-E1DF-41D9-A2FB-09A675073F73}" sibTransId="{99E5C382-518D-4CC5-B6E5-CF549C443A40}"/>
    <dgm:cxn modelId="{CA4018A7-331F-4454-84B5-F4676B867A73}" type="presOf" srcId="{107F0D35-5E19-4EA0-A323-58973BA2B144}" destId="{078D018F-B4F9-4C95-AD67-841D2C0F86B4}" srcOrd="0" destOrd="0" presId="urn:microsoft.com/office/officeart/2005/8/layout/cycle3"/>
    <dgm:cxn modelId="{4FE220AA-12D6-46BA-9D51-F6981D348CB7}" srcId="{A3758CB1-9110-4443-AF0C-DE6346CC8E49}" destId="{C49FFD90-BCBD-4430-BEA2-22DB9EB1AF9A}" srcOrd="4" destOrd="0" parTransId="{7A2085CE-B8A9-4D60-9E93-E8045A59BA4E}" sibTransId="{1D4FCA53-3869-4127-88F2-1A3E277C2E3E}"/>
    <dgm:cxn modelId="{EED523AC-3DA5-4622-A5F1-55CA3E40C3A6}" srcId="{A3758CB1-9110-4443-AF0C-DE6346CC8E49}" destId="{E7DCE5E3-5CCB-430D-961E-6C5D3F0A4ECF}" srcOrd="2" destOrd="0" parTransId="{662F0AC7-2D45-42BA-8E76-C3B97829E944}" sibTransId="{635B5382-D4E6-4875-A329-D8F223510357}"/>
    <dgm:cxn modelId="{21834FB5-B196-442D-A172-5BEEF525BBFC}" type="presOf" srcId="{E7DCE5E3-5CCB-430D-961E-6C5D3F0A4ECF}" destId="{E22C2D74-E46C-47A5-9E03-D845D5CCD00F}" srcOrd="0" destOrd="0" presId="urn:microsoft.com/office/officeart/2005/8/layout/cycle3"/>
    <dgm:cxn modelId="{A25B3DC8-CBA2-4E4B-AEAF-C804C3506E23}" srcId="{A3758CB1-9110-4443-AF0C-DE6346CC8E49}" destId="{107F0D35-5E19-4EA0-A323-58973BA2B144}" srcOrd="0" destOrd="0" parTransId="{96F4148C-0106-4FDD-9CD9-9CAA10F7DF5E}" sibTransId="{383E146E-579E-42D8-91EB-7229BE5FC6D5}"/>
    <dgm:cxn modelId="{970033D9-9125-4330-895E-E760071DDC8E}" srcId="{A3758CB1-9110-4443-AF0C-DE6346CC8E49}" destId="{D19738C2-D31F-4348-9D0A-87370CBF6D8F}" srcOrd="3" destOrd="0" parTransId="{BA36767F-31B7-40AF-924E-1427072398C8}" sibTransId="{C5403C05-589A-4863-B800-F04C9634D329}"/>
    <dgm:cxn modelId="{7F47A7EE-DE4C-47BC-B7FA-0643371AE212}" type="presOf" srcId="{383E146E-579E-42D8-91EB-7229BE5FC6D5}" destId="{448AF543-A5E7-4103-99FC-337DEF6522C9}" srcOrd="0" destOrd="0" presId="urn:microsoft.com/office/officeart/2005/8/layout/cycle3"/>
    <dgm:cxn modelId="{6E0E8EFC-4875-4238-834F-FA62C166045E}" type="presOf" srcId="{C49FFD90-BCBD-4430-BEA2-22DB9EB1AF9A}" destId="{8F9A0AEB-8A6F-479A-83F9-DC4C5C6035B8}" srcOrd="0" destOrd="0" presId="urn:microsoft.com/office/officeart/2005/8/layout/cycle3"/>
    <dgm:cxn modelId="{6DFE7F60-4D9D-4274-AF1C-AB5EAC5EE233}" type="presParOf" srcId="{5C2244D9-1E3F-4C93-99B4-7CD46C55CB4F}" destId="{42019D89-ED87-4CC2-B7F9-BC67C95A9078}" srcOrd="0" destOrd="0" presId="urn:microsoft.com/office/officeart/2005/8/layout/cycle3"/>
    <dgm:cxn modelId="{DBC18705-4694-4295-A665-08DCA8EA5273}" type="presParOf" srcId="{42019D89-ED87-4CC2-B7F9-BC67C95A9078}" destId="{078D018F-B4F9-4C95-AD67-841D2C0F86B4}" srcOrd="0" destOrd="0" presId="urn:microsoft.com/office/officeart/2005/8/layout/cycle3"/>
    <dgm:cxn modelId="{F6E94B42-A926-4393-B958-7A595EEEE48A}" type="presParOf" srcId="{42019D89-ED87-4CC2-B7F9-BC67C95A9078}" destId="{448AF543-A5E7-4103-99FC-337DEF6522C9}" srcOrd="1" destOrd="0" presId="urn:microsoft.com/office/officeart/2005/8/layout/cycle3"/>
    <dgm:cxn modelId="{4E7EEDC1-67E5-4821-9030-FB86161E1923}" type="presParOf" srcId="{42019D89-ED87-4CC2-B7F9-BC67C95A9078}" destId="{F4639C40-560D-4149-B612-66D6085A6443}" srcOrd="2" destOrd="0" presId="urn:microsoft.com/office/officeart/2005/8/layout/cycle3"/>
    <dgm:cxn modelId="{6FCC4711-EF61-4A42-B09C-EEDCACE292F9}" type="presParOf" srcId="{42019D89-ED87-4CC2-B7F9-BC67C95A9078}" destId="{E22C2D74-E46C-47A5-9E03-D845D5CCD00F}" srcOrd="3" destOrd="0" presId="urn:microsoft.com/office/officeart/2005/8/layout/cycle3"/>
    <dgm:cxn modelId="{467A5E81-F98E-4803-B8E6-1EB2436744D9}" type="presParOf" srcId="{42019D89-ED87-4CC2-B7F9-BC67C95A9078}" destId="{F02B12A9-1DCE-4154-AA91-6A369B351ECE}" srcOrd="4" destOrd="0" presId="urn:microsoft.com/office/officeart/2005/8/layout/cycle3"/>
    <dgm:cxn modelId="{B64AD976-BA9C-410D-9EDE-159FB9D91EFC}" type="presParOf" srcId="{42019D89-ED87-4CC2-B7F9-BC67C95A9078}" destId="{8F9A0AEB-8A6F-479A-83F9-DC4C5C6035B8}" srcOrd="5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8AF543-A5E7-4103-99FC-337DEF6522C9}">
      <dsp:nvSpPr>
        <dsp:cNvPr id="0" name=""/>
        <dsp:cNvSpPr/>
      </dsp:nvSpPr>
      <dsp:spPr>
        <a:xfrm rot="13643308">
          <a:off x="2927001" y="467902"/>
          <a:ext cx="6258116" cy="6258116"/>
        </a:xfrm>
        <a:prstGeom prst="circularArrow">
          <a:avLst>
            <a:gd name="adj1" fmla="val 5544"/>
            <a:gd name="adj2" fmla="val 330680"/>
            <a:gd name="adj3" fmla="val 13718455"/>
            <a:gd name="adj4" fmla="val 17421040"/>
            <a:gd name="adj5" fmla="val 5757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8D018F-B4F9-4C95-AD67-841D2C0F86B4}">
      <dsp:nvSpPr>
        <dsp:cNvPr id="0" name=""/>
        <dsp:cNvSpPr/>
      </dsp:nvSpPr>
      <dsp:spPr>
        <a:xfrm>
          <a:off x="4571136" y="303940"/>
          <a:ext cx="3002764" cy="1501382"/>
        </a:xfrm>
        <a:prstGeom prst="roundRect">
          <a:avLst/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U" sz="2400" b="1" kern="1200" noProof="0" dirty="0"/>
            <a:t>Agrupamiento</a:t>
          </a:r>
          <a:endParaRPr lang="es-CU" sz="2400" kern="1200" noProof="0" dirty="0"/>
        </a:p>
      </dsp:txBody>
      <dsp:txXfrm>
        <a:off x="4644427" y="377231"/>
        <a:ext cx="2856182" cy="1354800"/>
      </dsp:txXfrm>
    </dsp:sp>
    <dsp:sp modelId="{F4639C40-560D-4149-B612-66D6085A6443}">
      <dsp:nvSpPr>
        <dsp:cNvPr id="0" name=""/>
        <dsp:cNvSpPr/>
      </dsp:nvSpPr>
      <dsp:spPr>
        <a:xfrm>
          <a:off x="8383015" y="1839517"/>
          <a:ext cx="3054802" cy="1501382"/>
        </a:xfrm>
        <a:prstGeom prst="roundRect">
          <a:avLst/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U" sz="2400" b="1" kern="1200" noProof="0" dirty="0"/>
            <a:t>Modificación del conjunto de entrenamiento</a:t>
          </a:r>
          <a:endParaRPr lang="en-US" sz="2400" b="1" kern="1200" dirty="0"/>
        </a:p>
      </dsp:txBody>
      <dsp:txXfrm>
        <a:off x="8456306" y="1912808"/>
        <a:ext cx="2908220" cy="1354800"/>
      </dsp:txXfrm>
    </dsp:sp>
    <dsp:sp modelId="{E22C2D74-E46C-47A5-9E03-D845D5CCD00F}">
      <dsp:nvSpPr>
        <dsp:cNvPr id="0" name=""/>
        <dsp:cNvSpPr/>
      </dsp:nvSpPr>
      <dsp:spPr>
        <a:xfrm>
          <a:off x="7066946" y="4308726"/>
          <a:ext cx="3002764" cy="1501382"/>
        </a:xfrm>
        <a:prstGeom prst="roundRect">
          <a:avLst/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GIT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noProof="0" dirty="0"/>
            <a:t>(</a:t>
          </a:r>
          <a:r>
            <a:rPr lang="en-US" sz="2400" b="1" kern="1200" noProof="0" dirty="0" err="1"/>
            <a:t>Registro</a:t>
          </a:r>
          <a:r>
            <a:rPr lang="en-US" sz="2400" b="1" kern="1200" noProof="0" dirty="0"/>
            <a:t> de </a:t>
          </a:r>
          <a:r>
            <a:rPr lang="en-US" sz="2400" b="1" kern="1200" noProof="0" dirty="0" err="1"/>
            <a:t>cambios</a:t>
          </a:r>
          <a:r>
            <a:rPr lang="en-US" sz="2400" b="1" kern="1200" noProof="0" dirty="0"/>
            <a:t>)</a:t>
          </a:r>
          <a:endParaRPr lang="es-CU" sz="2400" kern="1200" noProof="0" dirty="0"/>
        </a:p>
      </dsp:txBody>
      <dsp:txXfrm>
        <a:off x="7140237" y="4382017"/>
        <a:ext cx="2856182" cy="1354800"/>
      </dsp:txXfrm>
    </dsp:sp>
    <dsp:sp modelId="{F02B12A9-1DCE-4154-AA91-6A369B351ECE}">
      <dsp:nvSpPr>
        <dsp:cNvPr id="0" name=""/>
        <dsp:cNvSpPr/>
      </dsp:nvSpPr>
      <dsp:spPr>
        <a:xfrm>
          <a:off x="2403756" y="3985326"/>
          <a:ext cx="3223017" cy="1776525"/>
        </a:xfrm>
        <a:prstGeom prst="roundRect">
          <a:avLst/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b="1" kern="1200" dirty="0"/>
            <a:t>Datos no pertenecientes al conjunto de entrenamiento</a:t>
          </a:r>
          <a:endParaRPr lang="en-US" sz="2400" kern="1200" dirty="0"/>
        </a:p>
      </dsp:txBody>
      <dsp:txXfrm>
        <a:off x="2490479" y="4072049"/>
        <a:ext cx="3049571" cy="1603079"/>
      </dsp:txXfrm>
    </dsp:sp>
    <dsp:sp modelId="{8F9A0AEB-8A6F-479A-83F9-DC4C5C6035B8}">
      <dsp:nvSpPr>
        <dsp:cNvPr id="0" name=""/>
        <dsp:cNvSpPr/>
      </dsp:nvSpPr>
      <dsp:spPr>
        <a:xfrm>
          <a:off x="1034493" y="1839526"/>
          <a:ext cx="3002764" cy="1501382"/>
        </a:xfrm>
        <a:prstGeom prst="roundRect">
          <a:avLst/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U" sz="2400" b="1" kern="1200" noProof="0" dirty="0"/>
            <a:t>Modelo usando </a:t>
          </a:r>
          <a:r>
            <a:rPr lang="es-CU" sz="2400" b="1" kern="1200" noProof="0" dirty="0">
              <a:solidFill>
                <a:schemeClr val="bg1"/>
              </a:solidFill>
            </a:rPr>
            <a:t>método</a:t>
          </a:r>
          <a:r>
            <a:rPr lang="es-CU" sz="2400" b="1" kern="1200" noProof="0" dirty="0"/>
            <a:t>  DBSCAN</a:t>
          </a:r>
          <a:endParaRPr lang="es-CU" sz="2400" kern="1200" noProof="0" dirty="0"/>
        </a:p>
      </dsp:txBody>
      <dsp:txXfrm>
        <a:off x="1107784" y="1912817"/>
        <a:ext cx="2856182" cy="13548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es-ES" sz="1200"/>
            </a:lvl1pPr>
          </a:lstStyle>
          <a:p>
            <a:endParaRPr lang="es-ES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es-ES" sz="1200"/>
            </a:lvl1pPr>
          </a:lstStyle>
          <a:p>
            <a:fld id="{E3775AAE-0936-40B9-ACF9-A981EEF95D23}" type="datetimeFigureOut">
              <a:t>21/12/2022</a:t>
            </a:fld>
            <a:endParaRPr lang="es-ES"/>
          </a:p>
        </p:txBody>
      </p:sp>
      <p:sp>
        <p:nvSpPr>
          <p:cNvPr id="4" name="Marcador de posición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es-ES" sz="1200"/>
            </a:lvl1pPr>
          </a:lstStyle>
          <a:p>
            <a:endParaRPr lang="es-ES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es-ES" sz="1200"/>
            </a:lvl1pPr>
          </a:lstStyle>
          <a:p>
            <a:fld id="{B37B1F30-39B2-4CE2-8EF3-91F3179569A5}" type="slidenum"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192428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Imagen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ángulo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ángulo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 latinLnBrk="0">
              <a:defRPr lang="es-ES" sz="54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 latinLnBrk="0">
              <a:buNone/>
              <a:defRPr lang="es-ES" sz="2000"/>
            </a:lvl1pPr>
            <a:lvl2pPr marL="457200" indent="0" algn="ctr" latinLnBrk="0">
              <a:buNone/>
              <a:defRPr lang="es-ES" sz="2000"/>
            </a:lvl2pPr>
            <a:lvl3pPr marL="914400" indent="0" algn="ctr" latinLnBrk="0">
              <a:buNone/>
              <a:defRPr lang="es-ES" sz="1800"/>
            </a:lvl3pPr>
            <a:lvl4pPr marL="1371600" indent="0" algn="ctr" latinLnBrk="0">
              <a:buNone/>
              <a:defRPr lang="es-ES" sz="1600"/>
            </a:lvl4pPr>
            <a:lvl5pPr marL="1828800" indent="0" algn="ctr" latinLnBrk="0">
              <a:buNone/>
              <a:defRPr lang="es-ES" sz="1600"/>
            </a:lvl5pPr>
            <a:lvl6pPr marL="2286000" indent="0" algn="ctr" latinLnBrk="0">
              <a:buNone/>
              <a:defRPr lang="es-ES" sz="1600"/>
            </a:lvl6pPr>
            <a:lvl7pPr marL="2743200" indent="0" algn="ctr" latinLnBrk="0">
              <a:buNone/>
              <a:defRPr lang="es-ES" sz="1600"/>
            </a:lvl7pPr>
            <a:lvl8pPr marL="3200400" indent="0" algn="ctr" latinLnBrk="0">
              <a:buNone/>
              <a:defRPr lang="es-ES" sz="1600"/>
            </a:lvl8pPr>
            <a:lvl9pPr marL="3657600" indent="0" algn="ctr" latinLnBrk="0">
              <a:buNone/>
              <a:defRPr lang="es-ES"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t>21/12/2022</a:t>
            </a:fld>
            <a:endParaRPr lang="es-ES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40685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sta panorámica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Imagen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ángulo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ángulo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 latinLnBrk="0">
              <a:defRPr lang="es-ES" sz="24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 latinLnBrk="0">
              <a:buNone/>
              <a:defRPr lang="es-ES" sz="3200"/>
            </a:lvl1pPr>
            <a:lvl2pPr marL="457200" indent="0" latinLnBrk="0">
              <a:buNone/>
              <a:defRPr lang="es-ES" sz="2800"/>
            </a:lvl2pPr>
            <a:lvl3pPr marL="914400" indent="0" latinLnBrk="0">
              <a:buNone/>
              <a:defRPr lang="es-ES" sz="2400"/>
            </a:lvl3pPr>
            <a:lvl4pPr marL="1371600" indent="0" latinLnBrk="0">
              <a:buNone/>
              <a:defRPr lang="es-ES" sz="2000"/>
            </a:lvl4pPr>
            <a:lvl5pPr marL="1828800" indent="0" latinLnBrk="0">
              <a:buNone/>
              <a:defRPr lang="es-ES" sz="2000"/>
            </a:lvl5pPr>
            <a:lvl6pPr marL="2286000" indent="0" latinLnBrk="0">
              <a:buNone/>
              <a:defRPr lang="es-ES" sz="2000"/>
            </a:lvl6pPr>
            <a:lvl7pPr marL="2743200" indent="0" latinLnBrk="0">
              <a:buNone/>
              <a:defRPr lang="es-ES" sz="2000"/>
            </a:lvl7pPr>
            <a:lvl8pPr marL="3200400" indent="0" latinLnBrk="0">
              <a:buNone/>
              <a:defRPr lang="es-ES" sz="2000"/>
            </a:lvl8pPr>
            <a:lvl9pPr marL="3657600" indent="0" latinLnBrk="0">
              <a:buNone/>
              <a:defRPr lang="es-ES" sz="2000"/>
            </a:lvl9pPr>
          </a:lstStyle>
          <a:p>
            <a:r>
              <a:rPr lang="es-ES"/>
              <a:t>Haga clic en el icono para agregar una imagen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 latinLnBrk="0">
              <a:buNone/>
              <a:defRPr lang="es-ES" sz="1600"/>
            </a:lvl1pPr>
            <a:lvl2pPr marL="457200" indent="0" latinLnBrk="0">
              <a:buNone/>
              <a:defRPr lang="es-ES" sz="1400"/>
            </a:lvl2pPr>
            <a:lvl3pPr marL="914400" indent="0" latinLnBrk="0">
              <a:buNone/>
              <a:defRPr lang="es-ES" sz="1200"/>
            </a:lvl3pPr>
            <a:lvl4pPr marL="1371600" indent="0" latinLnBrk="0">
              <a:buNone/>
              <a:defRPr lang="es-ES" sz="1000"/>
            </a:lvl4pPr>
            <a:lvl5pPr marL="1828800" indent="0" latinLnBrk="0">
              <a:buNone/>
              <a:defRPr lang="es-ES" sz="1000"/>
            </a:lvl5pPr>
            <a:lvl6pPr marL="2286000" indent="0" latinLnBrk="0">
              <a:buNone/>
              <a:defRPr lang="es-ES" sz="1000"/>
            </a:lvl6pPr>
            <a:lvl7pPr marL="2743200" indent="0" latinLnBrk="0">
              <a:buNone/>
              <a:defRPr lang="es-ES" sz="1000"/>
            </a:lvl7pPr>
            <a:lvl8pPr marL="3200400" indent="0" latinLnBrk="0">
              <a:buNone/>
              <a:defRPr lang="es-ES" sz="1000"/>
            </a:lvl8pPr>
            <a:lvl9pPr marL="3657600" indent="0" latinLnBrk="0">
              <a:buNone/>
              <a:defRPr lang="es-ES"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t>21/12/2022</a:t>
            </a:fld>
            <a:endParaRPr lang="es-ES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90165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Imagen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ángulo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ángulo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 latinLnBrk="0">
              <a:defRPr lang="es-ES"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 latinLnBrk="0">
              <a:buNone/>
              <a:defRPr lang="es-ES" sz="1600"/>
            </a:lvl1pPr>
            <a:lvl2pPr marL="457200" indent="0" latinLnBrk="0">
              <a:buNone/>
              <a:defRPr lang="es-ES" sz="1400"/>
            </a:lvl2pPr>
            <a:lvl3pPr marL="914400" indent="0" latinLnBrk="0">
              <a:buNone/>
              <a:defRPr lang="es-ES" sz="1200"/>
            </a:lvl3pPr>
            <a:lvl4pPr marL="1371600" indent="0" latinLnBrk="0">
              <a:buNone/>
              <a:defRPr lang="es-ES" sz="1000"/>
            </a:lvl4pPr>
            <a:lvl5pPr marL="1828800" indent="0" latinLnBrk="0">
              <a:buNone/>
              <a:defRPr lang="es-ES" sz="1000"/>
            </a:lvl5pPr>
            <a:lvl6pPr marL="2286000" indent="0" latinLnBrk="0">
              <a:buNone/>
              <a:defRPr lang="es-ES" sz="1000"/>
            </a:lvl6pPr>
            <a:lvl7pPr marL="2743200" indent="0" latinLnBrk="0">
              <a:buNone/>
              <a:defRPr lang="es-ES" sz="1000"/>
            </a:lvl7pPr>
            <a:lvl8pPr marL="3200400" indent="0" latinLnBrk="0">
              <a:buNone/>
              <a:defRPr lang="es-ES" sz="1000"/>
            </a:lvl8pPr>
            <a:lvl9pPr marL="3657600" indent="0" latinLnBrk="0">
              <a:buNone/>
              <a:defRPr lang="es-ES"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t>21/12/2022</a:t>
            </a:fld>
            <a:endParaRPr lang="es-ES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31110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Imagen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ángulo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ángulo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 latinLnBrk="0">
              <a:defRPr lang="es-ES"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12" name="Marcador de posición de texto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es-ES" sz="1400"/>
            </a:lvl1pPr>
            <a:lvl2pPr marL="457200" indent="0" latinLnBrk="0">
              <a:buNone/>
              <a:defRPr lang="es-ES" sz="1400"/>
            </a:lvl2pPr>
            <a:lvl3pPr marL="914400" indent="0" latinLnBrk="0">
              <a:buNone/>
              <a:defRPr lang="es-ES" sz="1200"/>
            </a:lvl3pPr>
            <a:lvl4pPr marL="1371600" indent="0" latinLnBrk="0">
              <a:buNone/>
              <a:defRPr lang="es-ES" sz="1000"/>
            </a:lvl4pPr>
            <a:lvl5pPr marL="1828800" indent="0" latinLnBrk="0">
              <a:buNone/>
              <a:defRPr lang="es-ES" sz="1000"/>
            </a:lvl5pPr>
            <a:lvl6pPr marL="2286000" indent="0" latinLnBrk="0">
              <a:buNone/>
              <a:defRPr lang="es-ES" sz="1000"/>
            </a:lvl6pPr>
            <a:lvl7pPr marL="2743200" indent="0" latinLnBrk="0">
              <a:buNone/>
              <a:defRPr lang="es-ES" sz="1000"/>
            </a:lvl7pPr>
            <a:lvl8pPr marL="3200400" indent="0" latinLnBrk="0">
              <a:buNone/>
              <a:defRPr lang="es-ES" sz="1000"/>
            </a:lvl8pPr>
            <a:lvl9pPr marL="3657600" indent="0" latinLnBrk="0">
              <a:buNone/>
              <a:defRPr lang="es-ES"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 latinLnBrk="0">
              <a:buNone/>
              <a:defRPr lang="es-ES" sz="1600"/>
            </a:lvl1pPr>
            <a:lvl2pPr marL="457200" indent="0" latinLnBrk="0">
              <a:buNone/>
              <a:defRPr lang="es-ES" sz="1400"/>
            </a:lvl2pPr>
            <a:lvl3pPr marL="914400" indent="0" latinLnBrk="0">
              <a:buNone/>
              <a:defRPr lang="es-ES" sz="1200"/>
            </a:lvl3pPr>
            <a:lvl4pPr marL="1371600" indent="0" latinLnBrk="0">
              <a:buNone/>
              <a:defRPr lang="es-ES" sz="1000"/>
            </a:lvl4pPr>
            <a:lvl5pPr marL="1828800" indent="0" latinLnBrk="0">
              <a:buNone/>
              <a:defRPr lang="es-ES" sz="1000"/>
            </a:lvl5pPr>
            <a:lvl6pPr marL="2286000" indent="0" latinLnBrk="0">
              <a:buNone/>
              <a:defRPr lang="es-ES" sz="1000"/>
            </a:lvl6pPr>
            <a:lvl7pPr marL="2743200" indent="0" latinLnBrk="0">
              <a:buNone/>
              <a:defRPr lang="es-ES" sz="1000"/>
            </a:lvl7pPr>
            <a:lvl8pPr marL="3200400" indent="0" latinLnBrk="0">
              <a:buNone/>
              <a:defRPr lang="es-ES" sz="1000"/>
            </a:lvl8pPr>
            <a:lvl9pPr marL="3657600" indent="0" latinLnBrk="0">
              <a:buNone/>
              <a:defRPr lang="es-ES"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t>21/12/2022</a:t>
            </a:fld>
            <a:endParaRPr lang="es-ES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t>‹Nº›</a:t>
            </a:fld>
            <a:endParaRPr lang="es-ES"/>
          </a:p>
        </p:txBody>
      </p:sp>
      <p:sp>
        <p:nvSpPr>
          <p:cNvPr id="16" name="Cuadro de texto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latinLnBrk="0">
              <a:spcBef>
                <a:spcPct val="0"/>
              </a:spcBef>
              <a:buNone/>
              <a:defRPr lang="es-ES"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 latinLnBrk="0">
              <a:defRPr lang="es-ES">
                <a:solidFill>
                  <a:schemeClr val="tx2"/>
                </a:solidFill>
              </a:defRPr>
            </a:lvl2pPr>
            <a:lvl3pPr latinLnBrk="0">
              <a:defRPr lang="es-ES">
                <a:solidFill>
                  <a:schemeClr val="tx2"/>
                </a:solidFill>
              </a:defRPr>
            </a:lvl3pPr>
            <a:lvl4pPr latinLnBrk="0">
              <a:defRPr lang="es-ES">
                <a:solidFill>
                  <a:schemeClr val="tx2"/>
                </a:solidFill>
              </a:defRPr>
            </a:lvl4pPr>
            <a:lvl5pPr latinLnBrk="0">
              <a:defRPr lang="es-ES">
                <a:solidFill>
                  <a:schemeClr val="tx2"/>
                </a:solidFill>
              </a:defRPr>
            </a:lvl5pPr>
            <a:lvl6pPr latinLnBrk="0">
              <a:defRPr lang="es-ES">
                <a:solidFill>
                  <a:schemeClr val="tx2"/>
                </a:solidFill>
              </a:defRPr>
            </a:lvl6pPr>
            <a:lvl7pPr latinLnBrk="0">
              <a:defRPr lang="es-ES">
                <a:solidFill>
                  <a:schemeClr val="tx2"/>
                </a:solidFill>
              </a:defRPr>
            </a:lvl7pPr>
            <a:lvl8pPr latinLnBrk="0">
              <a:defRPr lang="es-ES">
                <a:solidFill>
                  <a:schemeClr val="tx2"/>
                </a:solidFill>
              </a:defRPr>
            </a:lvl8pPr>
            <a:lvl9pPr latinLnBrk="0">
              <a:defRPr lang="es-ES">
                <a:solidFill>
                  <a:schemeClr val="tx2"/>
                </a:solidFill>
              </a:defRPr>
            </a:lvl9pPr>
          </a:lstStyle>
          <a:p>
            <a:pPr lvl="0"/>
            <a:r>
              <a:rPr lang="es-ES" sz="72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Cuadro de texto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latinLnBrk="0">
              <a:spcBef>
                <a:spcPct val="0"/>
              </a:spcBef>
              <a:buNone/>
              <a:defRPr lang="es-ES"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 latinLnBrk="0">
              <a:defRPr lang="es-ES">
                <a:solidFill>
                  <a:schemeClr val="tx2"/>
                </a:solidFill>
              </a:defRPr>
            </a:lvl2pPr>
            <a:lvl3pPr latinLnBrk="0">
              <a:defRPr lang="es-ES">
                <a:solidFill>
                  <a:schemeClr val="tx2"/>
                </a:solidFill>
              </a:defRPr>
            </a:lvl3pPr>
            <a:lvl4pPr latinLnBrk="0">
              <a:defRPr lang="es-ES">
                <a:solidFill>
                  <a:schemeClr val="tx2"/>
                </a:solidFill>
              </a:defRPr>
            </a:lvl4pPr>
            <a:lvl5pPr latinLnBrk="0">
              <a:defRPr lang="es-ES">
                <a:solidFill>
                  <a:schemeClr val="tx2"/>
                </a:solidFill>
              </a:defRPr>
            </a:lvl5pPr>
            <a:lvl6pPr latinLnBrk="0">
              <a:defRPr lang="es-ES">
                <a:solidFill>
                  <a:schemeClr val="tx2"/>
                </a:solidFill>
              </a:defRPr>
            </a:lvl6pPr>
            <a:lvl7pPr latinLnBrk="0">
              <a:defRPr lang="es-ES">
                <a:solidFill>
                  <a:schemeClr val="tx2"/>
                </a:solidFill>
              </a:defRPr>
            </a:lvl7pPr>
            <a:lvl8pPr latinLnBrk="0">
              <a:defRPr lang="es-ES">
                <a:solidFill>
                  <a:schemeClr val="tx2"/>
                </a:solidFill>
              </a:defRPr>
            </a:lvl8pPr>
            <a:lvl9pPr latinLnBrk="0">
              <a:defRPr lang="es-ES"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s-ES" sz="72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73428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Imagen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ángulo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ángulo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 latinLnBrk="0">
              <a:defRPr lang="es-ES"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 latinLnBrk="0">
              <a:buNone/>
              <a:defRPr lang="es-ES" sz="1600"/>
            </a:lvl1pPr>
            <a:lvl2pPr marL="457200" indent="0" latinLnBrk="0">
              <a:buNone/>
              <a:defRPr lang="es-ES" sz="1400"/>
            </a:lvl2pPr>
            <a:lvl3pPr marL="914400" indent="0" latinLnBrk="0">
              <a:buNone/>
              <a:defRPr lang="es-ES" sz="1200"/>
            </a:lvl3pPr>
            <a:lvl4pPr marL="1371600" indent="0" latinLnBrk="0">
              <a:buNone/>
              <a:defRPr lang="es-ES" sz="1000"/>
            </a:lvl4pPr>
            <a:lvl5pPr marL="1828800" indent="0" latinLnBrk="0">
              <a:buNone/>
              <a:defRPr lang="es-ES" sz="1000"/>
            </a:lvl5pPr>
            <a:lvl6pPr marL="2286000" indent="0" latinLnBrk="0">
              <a:buNone/>
              <a:defRPr lang="es-ES" sz="1000"/>
            </a:lvl6pPr>
            <a:lvl7pPr marL="2743200" indent="0" latinLnBrk="0">
              <a:buNone/>
              <a:defRPr lang="es-ES" sz="1000"/>
            </a:lvl7pPr>
            <a:lvl8pPr marL="3200400" indent="0" latinLnBrk="0">
              <a:buNone/>
              <a:defRPr lang="es-ES" sz="1000"/>
            </a:lvl8pPr>
            <a:lvl9pPr marL="3657600" indent="0" latinLnBrk="0">
              <a:buNone/>
              <a:defRPr lang="es-ES"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t>21/12/2022</a:t>
            </a:fld>
            <a:endParaRPr lang="es-ES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18869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n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Imagen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ángulo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ángulo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ítulo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7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es-ES" sz="24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Marcador de posición de texto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es-ES" sz="1400"/>
            </a:lvl1pPr>
            <a:lvl2pPr marL="457200" indent="0" latinLnBrk="0">
              <a:buNone/>
              <a:defRPr lang="es-ES" sz="1200"/>
            </a:lvl2pPr>
            <a:lvl3pPr marL="914400" indent="0" latinLnBrk="0">
              <a:buNone/>
              <a:defRPr lang="es-ES" sz="1000"/>
            </a:lvl3pPr>
            <a:lvl4pPr marL="1371600" indent="0" latinLnBrk="0">
              <a:buNone/>
              <a:defRPr lang="es-ES" sz="900"/>
            </a:lvl4pPr>
            <a:lvl5pPr marL="1828800" indent="0" latinLnBrk="0">
              <a:buNone/>
              <a:defRPr lang="es-ES" sz="900"/>
            </a:lvl5pPr>
            <a:lvl6pPr marL="2286000" indent="0" latinLnBrk="0">
              <a:buNone/>
              <a:defRPr lang="es-ES" sz="900"/>
            </a:lvl6pPr>
            <a:lvl7pPr marL="2743200" indent="0" latinLnBrk="0">
              <a:buNone/>
              <a:defRPr lang="es-ES" sz="900"/>
            </a:lvl7pPr>
            <a:lvl8pPr marL="3200400" indent="0" latinLnBrk="0">
              <a:buNone/>
              <a:defRPr lang="es-ES" sz="900"/>
            </a:lvl8pPr>
            <a:lvl9pPr marL="3657600" indent="0" latinLnBrk="0">
              <a:buNone/>
              <a:defRPr lang="es-ES"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es-ES" sz="24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Marcador de posición de texto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es-ES" sz="1400"/>
            </a:lvl1pPr>
            <a:lvl2pPr marL="457200" indent="0" latinLnBrk="0">
              <a:buNone/>
              <a:defRPr lang="es-ES" sz="1200"/>
            </a:lvl2pPr>
            <a:lvl3pPr marL="914400" indent="0" latinLnBrk="0">
              <a:buNone/>
              <a:defRPr lang="es-ES" sz="1000"/>
            </a:lvl3pPr>
            <a:lvl4pPr marL="1371600" indent="0" latinLnBrk="0">
              <a:buNone/>
              <a:defRPr lang="es-ES" sz="900"/>
            </a:lvl4pPr>
            <a:lvl5pPr marL="1828800" indent="0" latinLnBrk="0">
              <a:buNone/>
              <a:defRPr lang="es-ES" sz="900"/>
            </a:lvl5pPr>
            <a:lvl6pPr marL="2286000" indent="0" latinLnBrk="0">
              <a:buNone/>
              <a:defRPr lang="es-ES" sz="900"/>
            </a:lvl6pPr>
            <a:lvl7pPr marL="2743200" indent="0" latinLnBrk="0">
              <a:buNone/>
              <a:defRPr lang="es-ES" sz="900"/>
            </a:lvl7pPr>
            <a:lvl8pPr marL="3200400" indent="0" latinLnBrk="0">
              <a:buNone/>
              <a:defRPr lang="es-ES" sz="900"/>
            </a:lvl8pPr>
            <a:lvl9pPr marL="3657600" indent="0" latinLnBrk="0">
              <a:buNone/>
              <a:defRPr lang="es-ES"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Marcador de posición de texto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es-ES" sz="24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Marcador de posición de texto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es-ES" sz="1400"/>
            </a:lvl1pPr>
            <a:lvl2pPr marL="457200" indent="0" latinLnBrk="0">
              <a:buNone/>
              <a:defRPr lang="es-ES" sz="1200"/>
            </a:lvl2pPr>
            <a:lvl3pPr marL="914400" indent="0" latinLnBrk="0">
              <a:buNone/>
              <a:defRPr lang="es-ES" sz="1000"/>
            </a:lvl3pPr>
            <a:lvl4pPr marL="1371600" indent="0" latinLnBrk="0">
              <a:buNone/>
              <a:defRPr lang="es-ES" sz="900"/>
            </a:lvl4pPr>
            <a:lvl5pPr marL="1828800" indent="0" latinLnBrk="0">
              <a:buNone/>
              <a:defRPr lang="es-ES" sz="900"/>
            </a:lvl5pPr>
            <a:lvl6pPr marL="2286000" indent="0" latinLnBrk="0">
              <a:buNone/>
              <a:defRPr lang="es-ES" sz="900"/>
            </a:lvl6pPr>
            <a:lvl7pPr marL="2743200" indent="0" latinLnBrk="0">
              <a:buNone/>
              <a:defRPr lang="es-ES" sz="900"/>
            </a:lvl7pPr>
            <a:lvl8pPr marL="3200400" indent="0" latinLnBrk="0">
              <a:buNone/>
              <a:defRPr lang="es-ES" sz="900"/>
            </a:lvl8pPr>
            <a:lvl9pPr marL="3657600" indent="0" latinLnBrk="0">
              <a:buNone/>
              <a:defRPr lang="es-ES"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t>21/12/2022</a:t>
            </a:fld>
            <a:endParaRPr lang="es-ES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22087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3 imáge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n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Imagen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ángulo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ángulo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ítulo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19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es-ES" sz="24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Marcador de posición de imagen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 latinLnBrk="0">
              <a:buNone/>
              <a:defRPr lang="es-ES" sz="1600"/>
            </a:lvl1pPr>
            <a:lvl2pPr marL="457200" indent="0" latinLnBrk="0">
              <a:buNone/>
              <a:defRPr lang="es-ES" sz="1600"/>
            </a:lvl2pPr>
            <a:lvl3pPr marL="914400" indent="0" latinLnBrk="0">
              <a:buNone/>
              <a:defRPr lang="es-ES" sz="1600"/>
            </a:lvl3pPr>
            <a:lvl4pPr marL="1371600" indent="0" latinLnBrk="0">
              <a:buNone/>
              <a:defRPr lang="es-ES" sz="1600"/>
            </a:lvl4pPr>
            <a:lvl5pPr marL="1828800" indent="0" latinLnBrk="0">
              <a:buNone/>
              <a:defRPr lang="es-ES" sz="1600"/>
            </a:lvl5pPr>
            <a:lvl6pPr marL="2286000" indent="0" latinLnBrk="0">
              <a:buNone/>
              <a:defRPr lang="es-ES" sz="1600"/>
            </a:lvl6pPr>
            <a:lvl7pPr marL="2743200" indent="0" latinLnBrk="0">
              <a:buNone/>
              <a:defRPr lang="es-ES" sz="1600"/>
            </a:lvl7pPr>
            <a:lvl8pPr marL="3200400" indent="0" latinLnBrk="0">
              <a:buNone/>
              <a:defRPr lang="es-ES" sz="1600"/>
            </a:lvl8pPr>
            <a:lvl9pPr marL="3657600" indent="0" latinLnBrk="0">
              <a:buNone/>
              <a:defRPr lang="es-ES" sz="1600"/>
            </a:lvl9pPr>
          </a:lstStyle>
          <a:p>
            <a:r>
              <a:rPr lang="es-ES"/>
              <a:t>Haga clic en el icono para agregar una imagen</a:t>
            </a:r>
          </a:p>
        </p:txBody>
      </p:sp>
      <p:sp>
        <p:nvSpPr>
          <p:cNvPr id="21" name="Marcador de posición de texto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es-ES" sz="1400"/>
            </a:lvl1pPr>
            <a:lvl2pPr marL="457200" indent="0" latinLnBrk="0">
              <a:buNone/>
              <a:defRPr lang="es-ES" sz="1200"/>
            </a:lvl2pPr>
            <a:lvl3pPr marL="914400" indent="0" latinLnBrk="0">
              <a:buNone/>
              <a:defRPr lang="es-ES" sz="1000"/>
            </a:lvl3pPr>
            <a:lvl4pPr marL="1371600" indent="0" latinLnBrk="0">
              <a:buNone/>
              <a:defRPr lang="es-ES" sz="900"/>
            </a:lvl4pPr>
            <a:lvl5pPr marL="1828800" indent="0" latinLnBrk="0">
              <a:buNone/>
              <a:defRPr lang="es-ES" sz="900"/>
            </a:lvl5pPr>
            <a:lvl6pPr marL="2286000" indent="0" latinLnBrk="0">
              <a:buNone/>
              <a:defRPr lang="es-ES" sz="900"/>
            </a:lvl6pPr>
            <a:lvl7pPr marL="2743200" indent="0" latinLnBrk="0">
              <a:buNone/>
              <a:defRPr lang="es-ES" sz="900"/>
            </a:lvl7pPr>
            <a:lvl8pPr marL="3200400" indent="0" latinLnBrk="0">
              <a:buNone/>
              <a:defRPr lang="es-ES" sz="900"/>
            </a:lvl8pPr>
            <a:lvl9pPr marL="3657600" indent="0" latinLnBrk="0">
              <a:buNone/>
              <a:defRPr lang="es-ES"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es-ES" sz="24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Marcador de posición de imagen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 latinLnBrk="0">
              <a:buNone/>
              <a:defRPr lang="es-ES" sz="1600"/>
            </a:lvl1pPr>
            <a:lvl2pPr marL="457200" indent="0" latinLnBrk="0">
              <a:buNone/>
              <a:defRPr lang="es-ES" sz="1600"/>
            </a:lvl2pPr>
            <a:lvl3pPr marL="914400" indent="0" latinLnBrk="0">
              <a:buNone/>
              <a:defRPr lang="es-ES" sz="1600"/>
            </a:lvl3pPr>
            <a:lvl4pPr marL="1371600" indent="0" latinLnBrk="0">
              <a:buNone/>
              <a:defRPr lang="es-ES" sz="1600"/>
            </a:lvl4pPr>
            <a:lvl5pPr marL="1828800" indent="0" latinLnBrk="0">
              <a:buNone/>
              <a:defRPr lang="es-ES" sz="1600"/>
            </a:lvl5pPr>
            <a:lvl6pPr marL="2286000" indent="0" latinLnBrk="0">
              <a:buNone/>
              <a:defRPr lang="es-ES" sz="1600"/>
            </a:lvl6pPr>
            <a:lvl7pPr marL="2743200" indent="0" latinLnBrk="0">
              <a:buNone/>
              <a:defRPr lang="es-ES" sz="1600"/>
            </a:lvl7pPr>
            <a:lvl8pPr marL="3200400" indent="0" latinLnBrk="0">
              <a:buNone/>
              <a:defRPr lang="es-ES" sz="1600"/>
            </a:lvl8pPr>
            <a:lvl9pPr marL="3657600" indent="0" latinLnBrk="0">
              <a:buNone/>
              <a:defRPr lang="es-ES" sz="1600"/>
            </a:lvl9pPr>
          </a:lstStyle>
          <a:p>
            <a:r>
              <a:rPr lang="es-ES"/>
              <a:t>Haga clic en el icono para agregar una imagen</a:t>
            </a:r>
          </a:p>
        </p:txBody>
      </p:sp>
      <p:sp>
        <p:nvSpPr>
          <p:cNvPr id="24" name="Marcador de posición de texto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es-ES" sz="1400"/>
            </a:lvl1pPr>
            <a:lvl2pPr marL="457200" indent="0" latinLnBrk="0">
              <a:buNone/>
              <a:defRPr lang="es-ES" sz="1200"/>
            </a:lvl2pPr>
            <a:lvl3pPr marL="914400" indent="0" latinLnBrk="0">
              <a:buNone/>
              <a:defRPr lang="es-ES" sz="1000"/>
            </a:lvl3pPr>
            <a:lvl4pPr marL="1371600" indent="0" latinLnBrk="0">
              <a:buNone/>
              <a:defRPr lang="es-ES" sz="900"/>
            </a:lvl4pPr>
            <a:lvl5pPr marL="1828800" indent="0" latinLnBrk="0">
              <a:buNone/>
              <a:defRPr lang="es-ES" sz="900"/>
            </a:lvl5pPr>
            <a:lvl6pPr marL="2286000" indent="0" latinLnBrk="0">
              <a:buNone/>
              <a:defRPr lang="es-ES" sz="900"/>
            </a:lvl6pPr>
            <a:lvl7pPr marL="2743200" indent="0" latinLnBrk="0">
              <a:buNone/>
              <a:defRPr lang="es-ES" sz="900"/>
            </a:lvl7pPr>
            <a:lvl8pPr marL="3200400" indent="0" latinLnBrk="0">
              <a:buNone/>
              <a:defRPr lang="es-ES" sz="900"/>
            </a:lvl8pPr>
            <a:lvl9pPr marL="3657600" indent="0" latinLnBrk="0">
              <a:buNone/>
              <a:defRPr lang="es-ES"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Marcador de posición de texto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es-ES" sz="24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Marcador de posición de imagen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 latinLnBrk="0">
              <a:buNone/>
              <a:defRPr lang="es-ES" sz="1600"/>
            </a:lvl1pPr>
            <a:lvl2pPr marL="457200" indent="0" latinLnBrk="0">
              <a:buNone/>
              <a:defRPr lang="es-ES" sz="1600"/>
            </a:lvl2pPr>
            <a:lvl3pPr marL="914400" indent="0" latinLnBrk="0">
              <a:buNone/>
              <a:defRPr lang="es-ES" sz="1600"/>
            </a:lvl3pPr>
            <a:lvl4pPr marL="1371600" indent="0" latinLnBrk="0">
              <a:buNone/>
              <a:defRPr lang="es-ES" sz="1600"/>
            </a:lvl4pPr>
            <a:lvl5pPr marL="1828800" indent="0" latinLnBrk="0">
              <a:buNone/>
              <a:defRPr lang="es-ES" sz="1600"/>
            </a:lvl5pPr>
            <a:lvl6pPr marL="2286000" indent="0" latinLnBrk="0">
              <a:buNone/>
              <a:defRPr lang="es-ES" sz="1600"/>
            </a:lvl6pPr>
            <a:lvl7pPr marL="2743200" indent="0" latinLnBrk="0">
              <a:buNone/>
              <a:defRPr lang="es-ES" sz="1600"/>
            </a:lvl7pPr>
            <a:lvl8pPr marL="3200400" indent="0" latinLnBrk="0">
              <a:buNone/>
              <a:defRPr lang="es-ES" sz="1600"/>
            </a:lvl8pPr>
            <a:lvl9pPr marL="3657600" indent="0" latinLnBrk="0">
              <a:buNone/>
              <a:defRPr lang="es-ES" sz="1600"/>
            </a:lvl9pPr>
          </a:lstStyle>
          <a:p>
            <a:r>
              <a:rPr lang="es-ES"/>
              <a:t>Haga clic en el icono para agregar una imagen</a:t>
            </a:r>
          </a:p>
        </p:txBody>
      </p:sp>
      <p:sp>
        <p:nvSpPr>
          <p:cNvPr id="27" name="Marcador de posición de texto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es-ES" sz="1400"/>
            </a:lvl1pPr>
            <a:lvl2pPr marL="457200" indent="0" latinLnBrk="0">
              <a:buNone/>
              <a:defRPr lang="es-ES" sz="1200"/>
            </a:lvl2pPr>
            <a:lvl3pPr marL="914400" indent="0" latinLnBrk="0">
              <a:buNone/>
              <a:defRPr lang="es-ES" sz="1000"/>
            </a:lvl3pPr>
            <a:lvl4pPr marL="1371600" indent="0" latinLnBrk="0">
              <a:buNone/>
              <a:defRPr lang="es-ES" sz="900"/>
            </a:lvl4pPr>
            <a:lvl5pPr marL="1828800" indent="0" latinLnBrk="0">
              <a:buNone/>
              <a:defRPr lang="es-ES" sz="900"/>
            </a:lvl5pPr>
            <a:lvl6pPr marL="2286000" indent="0" latinLnBrk="0">
              <a:buNone/>
              <a:defRPr lang="es-ES" sz="900"/>
            </a:lvl6pPr>
            <a:lvl7pPr marL="2743200" indent="0" latinLnBrk="0">
              <a:buNone/>
              <a:defRPr lang="es-ES" sz="900"/>
            </a:lvl7pPr>
            <a:lvl8pPr marL="3200400" indent="0" latinLnBrk="0">
              <a:buNone/>
              <a:defRPr lang="es-ES" sz="900"/>
            </a:lvl8pPr>
            <a:lvl9pPr marL="3657600" indent="0" latinLnBrk="0">
              <a:buNone/>
              <a:defRPr lang="es-ES"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t>21/12/2022</a:t>
            </a:fld>
            <a:endParaRPr lang="es-ES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24628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Imagen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ángulo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ángulo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 latinLnBrk="0">
              <a:defRPr lang="es-ES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t>21/12/2022</a:t>
            </a:fld>
            <a:endParaRPr lang="es-ES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31590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y texto vertica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ángulo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t>21/12/2022</a:t>
            </a:fld>
            <a:endParaRPr lang="es-ES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 latinLnBrk="0">
              <a:defRPr lang="es-ES"/>
            </a:lvl1pPr>
          </a:lstStyle>
          <a:p>
            <a:fld id="{6D22F896-40B5-4ADD-8801-0D06FADFA095}" type="slidenum"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09886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E0B928-4A59-F10B-6770-5643BDB6DB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U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8BB7D11-39F3-E848-7F50-9E755BC4A0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U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023F2FD-C873-CE80-6BE3-640C911B3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12/21/2022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C6ABCD6-1286-0CD1-482B-51935C919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8052F99-3D4A-8812-8851-09B8812B1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8420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C9329C-65A1-3690-77BF-7CC0A68B7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U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65D00E7-556A-8EB5-ABFE-950167BEC3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U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CA7A3C4-F4BA-F4C5-A665-ACB3BFEC0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12/21/2022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121EC11-DAC7-2F95-0414-CAD535B78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137BDF3-6DB7-5D7F-0E1D-5269520A5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3038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n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Imagen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ángulo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ángulo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t>21/12/2022</a:t>
            </a:fld>
            <a:endParaRPr lang="es-ES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47468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D76A82-DCC1-E355-955E-07D01DF0A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U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5DD029E-0394-E5F2-6EC0-AFDE92E93F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B305543-FC42-633D-89C3-E0D7BB493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12/21/2022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86539E3-2656-380E-F5E6-F7208838F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7947775-0A29-380A-13CA-584459210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978081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BF75A8-9083-F438-FD8E-F9E46D2CA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U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B8F7AA8-ABAF-F2D0-5AF7-6975DF1433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U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9525239-8943-916B-BF26-68C7E62B6E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U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DDC1D08-453A-03F6-982B-FABAB6396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12/21/2022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94CAA4B-5061-57F2-4F99-419554F6E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F170212-B17B-9E54-23AB-1890D2A3C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95154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FF77DD-C2E8-3F5B-8EAE-2AA5F5B95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U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0FABEA1-52EF-B9D3-9939-3799AD5165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0EFFA9C-8A61-74C9-9E95-E106714BED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U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DB43CC8-6E0F-7D61-FE97-6ABD3AD0D8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A88D618-E30D-1EA4-4B8E-7A02F937D4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U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61C2309-0DC6-1B84-9153-FE4CDC12E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12/21/2022</a:t>
            </a:fld>
            <a:endParaRPr lang="en-US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7225DAD-88EF-D966-8D09-8E0B6A530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8F53087-6BA9-CBA8-B65C-AD4826653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78937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D44BE0-3DC2-AFA9-1CBB-CB694E122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U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52F28B0-F0B3-08B7-E6E6-10F7FB7EC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12/21/2022</a:t>
            </a:fld>
            <a:endParaRPr lang="en-U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9C18C4C-6484-955F-C21F-887E89F7E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4969F22-A2CF-4E6F-7E58-6881FEE69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32222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8E18E09-CFEA-BA81-C9E1-2B0590493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12/21/2022</a:t>
            </a:fld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8EBB2FD-FAF8-5741-E725-5503E6391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C6C8485-66C8-3465-6F0C-1FB65DFEB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26231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7092C6-AC78-9988-AAEA-CFE9C833D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U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C5C1ACB-86B4-89DB-4F52-C54D041FF7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U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0EA581F-C00C-3837-C9DF-1A5D01ECC3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7AA428F-8768-8D8B-58B4-EE22BA0D5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12/21/2022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1FF5242-1804-20D3-FBB4-8DD07FD21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659E662-8BBE-806F-B7DE-C52F6E8D6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800260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184262-71FA-BC64-00FE-170F4D7E6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U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3A2BFA8-EBB5-6D5C-E38E-2893055E61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U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CA751FB-D844-035B-F7AF-A7238F2008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3054D95-BF32-ADEB-14F7-9042CAC78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12/21/2022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9EEEF11-7203-5728-4E0A-CFE36D9AE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0061E72-84A5-758F-15B8-D906B43E2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61577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AFA8B8-7490-3C57-9B97-657AD95C0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U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AF635B9-B925-08AA-5470-75CE2FCC5F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U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694698E-05D6-234B-B01B-3D0C21A76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12/21/2022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A064273-DCE4-91D0-87B7-A9400F666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0F465E7-E2D3-9AB5-493F-EBDB45235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474243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06A8464-5179-A177-902A-72586A45BA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U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B5842B0-9078-DB5B-54DA-1E84D7A2F3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U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7614567-158E-FFA0-1D28-7F7DD27A0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12/21/2022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8FE32E5-B8B0-1088-171A-5F9E37F57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3B70A90-7FDD-CD6E-39C5-C8EB39FB7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49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Imagen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ángulo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ángulo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 latinLnBrk="0">
              <a:defRPr lang="es-ES" sz="36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 latinLnBrk="0">
              <a:buNone/>
              <a:defRPr lang="es-ES"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latinLnBrk="0">
              <a:buNone/>
              <a:defRPr lang="es-ES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>
              <a:buNone/>
              <a:defRPr lang="es-ES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t>21/12/2022</a:t>
            </a:fld>
            <a:endParaRPr lang="es-ES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07432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 de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Imagen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ángulo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ángulo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t>21/12/2022</a:t>
            </a:fld>
            <a:endParaRPr lang="es-ES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10507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Imagen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ángulo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ángulo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 latinLnBrk="0">
              <a:buNone/>
              <a:defRPr lang="es-ES" sz="2400" b="1"/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 latinLnBrk="0">
              <a:buNone/>
              <a:defRPr lang="es-ES" sz="2400" b="1"/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posición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t>21/12/2022</a:t>
            </a:fld>
            <a:endParaRPr lang="es-ES"/>
          </a:p>
        </p:txBody>
      </p:sp>
      <p:sp>
        <p:nvSpPr>
          <p:cNvPr id="8" name="Marcador de posición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posición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09358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Imagen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ángulo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ángulo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t>21/12/2022</a:t>
            </a:fld>
            <a:endParaRPr lang="es-ES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27058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Marcador de posición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t>21/12/2022</a:t>
            </a:fld>
            <a:endParaRPr lang="es-ES"/>
          </a:p>
        </p:txBody>
      </p:sp>
      <p:sp>
        <p:nvSpPr>
          <p:cNvPr id="3" name="Marcador de posición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1131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Imagen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ángulo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ángulo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 latinLnBrk="0">
              <a:defRPr lang="es-ES" sz="36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 latinLnBrk="0">
              <a:buNone/>
              <a:defRPr lang="es-ES" sz="1600"/>
            </a:lvl1pPr>
            <a:lvl2pPr marL="457200" indent="0" latinLnBrk="0">
              <a:buNone/>
              <a:defRPr lang="es-ES" sz="1400"/>
            </a:lvl2pPr>
            <a:lvl3pPr marL="914400" indent="0" latinLnBrk="0">
              <a:buNone/>
              <a:defRPr lang="es-ES" sz="1200"/>
            </a:lvl3pPr>
            <a:lvl4pPr marL="1371600" indent="0" latinLnBrk="0">
              <a:buNone/>
              <a:defRPr lang="es-ES" sz="1000"/>
            </a:lvl4pPr>
            <a:lvl5pPr marL="1828800" indent="0" latinLnBrk="0">
              <a:buNone/>
              <a:defRPr lang="es-ES" sz="1000"/>
            </a:lvl5pPr>
            <a:lvl6pPr marL="2286000" indent="0" latinLnBrk="0">
              <a:buNone/>
              <a:defRPr lang="es-ES" sz="1000"/>
            </a:lvl6pPr>
            <a:lvl7pPr marL="2743200" indent="0" latinLnBrk="0">
              <a:buNone/>
              <a:defRPr lang="es-ES" sz="1000"/>
            </a:lvl7pPr>
            <a:lvl8pPr marL="3200400" indent="0" latinLnBrk="0">
              <a:buNone/>
              <a:defRPr lang="es-ES" sz="1000"/>
            </a:lvl8pPr>
            <a:lvl9pPr marL="3657600" indent="0" latinLnBrk="0">
              <a:buNone/>
              <a:defRPr lang="es-ES"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t>21/12/2022</a:t>
            </a:fld>
            <a:endParaRPr lang="es-ES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26324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Imagen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ángulo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ángulo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 latinLnBrk="0">
              <a:defRPr lang="es-ES" sz="36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 latinLnBrk="0">
              <a:buNone/>
              <a:defRPr lang="es-ES" sz="3200"/>
            </a:lvl1pPr>
            <a:lvl2pPr marL="457200" indent="0" latinLnBrk="0">
              <a:buNone/>
              <a:defRPr lang="es-ES" sz="2800"/>
            </a:lvl2pPr>
            <a:lvl3pPr marL="914400" indent="0" latinLnBrk="0">
              <a:buNone/>
              <a:defRPr lang="es-ES" sz="2400"/>
            </a:lvl3pPr>
            <a:lvl4pPr marL="1371600" indent="0" latinLnBrk="0">
              <a:buNone/>
              <a:defRPr lang="es-ES" sz="2000"/>
            </a:lvl4pPr>
            <a:lvl5pPr marL="1828800" indent="0" latinLnBrk="0">
              <a:buNone/>
              <a:defRPr lang="es-ES" sz="2000"/>
            </a:lvl5pPr>
            <a:lvl6pPr marL="2286000" indent="0" latinLnBrk="0">
              <a:buNone/>
              <a:defRPr lang="es-ES" sz="2000"/>
            </a:lvl6pPr>
            <a:lvl7pPr marL="2743200" indent="0" latinLnBrk="0">
              <a:buNone/>
              <a:defRPr lang="es-ES" sz="2000"/>
            </a:lvl7pPr>
            <a:lvl8pPr marL="3200400" indent="0" latinLnBrk="0">
              <a:buNone/>
              <a:defRPr lang="es-ES" sz="2000"/>
            </a:lvl8pPr>
            <a:lvl9pPr marL="3657600" indent="0" latinLnBrk="0">
              <a:buNone/>
              <a:defRPr lang="es-ES" sz="2000"/>
            </a:lvl9pPr>
          </a:lstStyle>
          <a:p>
            <a:r>
              <a:rPr lang="es-ES"/>
              <a:t>Haga clic en el icono para agregar una imagen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 latinLnBrk="0">
              <a:buNone/>
              <a:defRPr lang="es-ES" sz="1600"/>
            </a:lvl1pPr>
            <a:lvl2pPr marL="457200" indent="0" latinLnBrk="0">
              <a:buNone/>
              <a:defRPr lang="es-ES" sz="1400"/>
            </a:lvl2pPr>
            <a:lvl3pPr marL="914400" indent="0" latinLnBrk="0">
              <a:buNone/>
              <a:defRPr lang="es-ES" sz="1200"/>
            </a:lvl3pPr>
            <a:lvl4pPr marL="1371600" indent="0" latinLnBrk="0">
              <a:buNone/>
              <a:defRPr lang="es-ES" sz="1000"/>
            </a:lvl4pPr>
            <a:lvl5pPr marL="1828800" indent="0" latinLnBrk="0">
              <a:buNone/>
              <a:defRPr lang="es-ES" sz="1000"/>
            </a:lvl5pPr>
            <a:lvl6pPr marL="2286000" indent="0" latinLnBrk="0">
              <a:buNone/>
              <a:defRPr lang="es-ES" sz="1000"/>
            </a:lvl6pPr>
            <a:lvl7pPr marL="2743200" indent="0" latinLnBrk="0">
              <a:buNone/>
              <a:defRPr lang="es-ES" sz="1000"/>
            </a:lvl7pPr>
            <a:lvl8pPr marL="3200400" indent="0" latinLnBrk="0">
              <a:buNone/>
              <a:defRPr lang="es-ES" sz="1000"/>
            </a:lvl8pPr>
            <a:lvl9pPr marL="3657600" indent="0" latinLnBrk="0">
              <a:buNone/>
              <a:defRPr lang="es-ES"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t>21/12/2022</a:t>
            </a:fld>
            <a:endParaRPr lang="es-ES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1218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es-ES"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t>21/12/2022</a:t>
            </a:fld>
            <a:endParaRPr lang="es-ES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es-ES"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es-ES"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758266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  <p:sldLayoutId id="2147483720" r:id="rId15"/>
    <p:sldLayoutId id="2147483721" r:id="rId16"/>
    <p:sldLayoutId id="2147483722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s-ES"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s-ES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6BFE35A-9F10-1FC5-6458-D966D0AE2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U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F7B338C-1B65-2ABD-4F88-9BC651AA63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U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05D485D-4B0F-6843-C95E-942EE1D5C5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12/21/2022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2D34A42-8CB5-28E1-882F-8AC308DF47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75D7C1C-6C3C-98A3-1426-F6872D68AA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1309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Título 1"/>
          <p:cNvSpPr>
            <a:spLocks noGrp="1"/>
          </p:cNvSpPr>
          <p:nvPr>
            <p:ph type="ctrTitle"/>
          </p:nvPr>
        </p:nvSpPr>
        <p:spPr>
          <a:xfrm>
            <a:off x="-1066421" y="609403"/>
            <a:ext cx="11410681" cy="3709115"/>
          </a:xfrm>
        </p:spPr>
        <p:txBody>
          <a:bodyPr>
            <a:normAutofit fontScale="90000"/>
          </a:bodyPr>
          <a:lstStyle/>
          <a:p>
            <a:pPr algn="ctr"/>
            <a:br>
              <a:rPr lang="es-ES" b="1" i="1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s-ES" b="1" i="1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s-ES" b="1" i="1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s-ES" b="1" i="1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s-ES" b="1" i="1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s-ES" b="1" i="1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s-ES" b="1" i="1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s-ES" b="1" i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b="1" i="1" dirty="0">
                <a:latin typeface="Arial" panose="020B0604020202020204" pitchFamily="34" charset="0"/>
                <a:cs typeface="Arial" panose="020B0604020202020204" pitchFamily="34" charset="0"/>
              </a:rPr>
              <a:t>Proyecto Final</a:t>
            </a:r>
            <a:br>
              <a:rPr lang="es-ES" b="1" i="1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s-ES" b="1" i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sz="3200" b="1" i="1" dirty="0">
                <a:latin typeface="Arial" panose="020B0604020202020204" pitchFamily="34" charset="0"/>
                <a:cs typeface="Arial" panose="020B0604020202020204" pitchFamily="34" charset="0"/>
              </a:rPr>
              <a:t>Control de Versiones con Machine </a:t>
            </a:r>
            <a:r>
              <a:rPr lang="es-ES" sz="32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Learning</a:t>
            </a:r>
            <a:endParaRPr lang="en-US" sz="11500" dirty="0"/>
          </a:p>
        </p:txBody>
      </p:sp>
      <p:sp>
        <p:nvSpPr>
          <p:cNvPr id="1048589" name="Subtítulo 2"/>
          <p:cNvSpPr>
            <a:spLocks noGrp="1"/>
          </p:cNvSpPr>
          <p:nvPr>
            <p:ph type="subTitle" idx="1"/>
          </p:nvPr>
        </p:nvSpPr>
        <p:spPr>
          <a:xfrm>
            <a:off x="-2035777" y="5130910"/>
            <a:ext cx="8144134" cy="1117687"/>
          </a:xfrm>
        </p:spPr>
        <p:txBody>
          <a:bodyPr>
            <a:noAutofit/>
          </a:bodyPr>
          <a:lstStyle/>
          <a:p>
            <a:r>
              <a:rPr lang="es-CU" sz="2400" dirty="0">
                <a:solidFill>
                  <a:schemeClr val="bg1"/>
                </a:solidFill>
              </a:rPr>
              <a:t>Autores</a:t>
            </a:r>
            <a:r>
              <a:rPr lang="en-US" sz="2400" dirty="0">
                <a:solidFill>
                  <a:schemeClr val="bg1"/>
                </a:solidFill>
              </a:rPr>
              <a:t>: Raidel Antonio Valdés Roseñada</a:t>
            </a:r>
          </a:p>
          <a:p>
            <a:r>
              <a:rPr lang="en-US" sz="2400" dirty="0">
                <a:solidFill>
                  <a:schemeClr val="bg1"/>
                </a:solidFill>
              </a:rPr>
              <a:t>                  Yohan Sebastian González Veriel</a:t>
            </a:r>
          </a:p>
          <a:p>
            <a:endParaRPr lang="en-US" sz="2400" dirty="0"/>
          </a:p>
        </p:txBody>
      </p:sp>
      <p:sp>
        <p:nvSpPr>
          <p:cNvPr id="1048590" name="Subtítulo 2"/>
          <p:cNvSpPr txBox="1"/>
          <p:nvPr/>
        </p:nvSpPr>
        <p:spPr>
          <a:xfrm>
            <a:off x="3156188" y="6427290"/>
            <a:ext cx="8825658" cy="8614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 algn="r"/>
            <a:r>
              <a:rPr lang="en-US" sz="2400" dirty="0"/>
              <a:t>La Habana, 2022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B0F0"/>
            </a:gs>
            <a:gs pos="50000">
              <a:srgbClr val="019CE9"/>
            </a:gs>
            <a:gs pos="100000">
              <a:srgbClr val="002060">
                <a:lumMod val="69000"/>
              </a:srgbClr>
            </a:gs>
            <a:gs pos="0">
              <a:srgbClr val="59F9F9">
                <a:lumMod val="78000"/>
                <a:lumOff val="22000"/>
              </a:srgbClr>
            </a:gs>
          </a:gsLst>
          <a:lin ang="252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9BF693BE-A834-6709-2C38-C017F80CB2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7571" y="1442302"/>
            <a:ext cx="7616857" cy="4364610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5F9493AB-B6D7-2795-AAC9-1B09CF69305B}"/>
              </a:ext>
            </a:extLst>
          </p:cNvPr>
          <p:cNvSpPr txBox="1"/>
          <p:nvPr/>
        </p:nvSpPr>
        <p:spPr>
          <a:xfrm>
            <a:off x="3631677" y="727922"/>
            <a:ext cx="60944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3600" b="1" dirty="0"/>
              <a:t>DIAGRAMA DE CLASES</a:t>
            </a:r>
            <a:endParaRPr lang="es-CU" sz="3600" dirty="0"/>
          </a:p>
        </p:txBody>
      </p:sp>
    </p:spTree>
    <p:extLst>
      <p:ext uri="{BB962C8B-B14F-4D97-AF65-F5344CB8AC3E}">
        <p14:creationId xmlns:p14="http://schemas.microsoft.com/office/powerpoint/2010/main" val="18820421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Título 1"/>
          <p:cNvSpPr>
            <a:spLocks noGrp="1"/>
          </p:cNvSpPr>
          <p:nvPr>
            <p:ph type="title"/>
          </p:nvPr>
        </p:nvSpPr>
        <p:spPr>
          <a:xfrm>
            <a:off x="828780" y="1362716"/>
            <a:ext cx="9404723" cy="388594"/>
          </a:xfrm>
        </p:spPr>
        <p:txBody>
          <a:bodyPr>
            <a:normAutofit fontScale="90000"/>
          </a:bodyPr>
          <a:lstStyle/>
          <a:p>
            <a:r>
              <a:rPr lang="es-ES" b="1" dirty="0"/>
              <a:t>Interfaz del programa:</a:t>
            </a:r>
            <a:br>
              <a:rPr lang="en-US" sz="6000" dirty="0"/>
            </a:br>
            <a:endParaRPr lang="en-US" sz="5400" dirty="0"/>
          </a:p>
        </p:txBody>
      </p:sp>
      <p:sp>
        <p:nvSpPr>
          <p:cNvPr id="1048603" name="Marcador de contenido 2"/>
          <p:cNvSpPr txBox="1"/>
          <p:nvPr/>
        </p:nvSpPr>
        <p:spPr>
          <a:xfrm>
            <a:off x="6639340" y="2455521"/>
            <a:ext cx="10416208" cy="4717728"/>
          </a:xfrm>
          <a:prstGeom prst="rect">
            <a:avLst/>
          </a:prstGeom>
        </p:spPr>
        <p:txBody>
          <a:bodyPr vert="horz" lIns="91440" tIns="45720" rIns="91440" bIns="45720" numCol="2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1F8094">
                  <a:lumMod val="40000"/>
                  <a:lumOff val="60000"/>
                </a:srgbClr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s-E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j-ea"/>
              <a:cs typeface="+mj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1F8094">
                  <a:lumMod val="40000"/>
                  <a:lumOff val="60000"/>
                </a:srgbClr>
              </a:buClr>
              <a:buSzPct val="80000"/>
              <a:buFont typeface="Wingdings 3" charset="2"/>
              <a:buNone/>
              <a:tabLst/>
              <a:defRPr/>
            </a:pPr>
            <a:endParaRPr kumimoji="0" lang="es-E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j-ea"/>
              <a:cs typeface="+mj-cs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577718A-0254-B10E-EEC2-2339A9F828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780" y="2120630"/>
            <a:ext cx="9822160" cy="4591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134986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165357-E2E1-5735-4CFE-ABA27D2CF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Segunda fase del proyecto:</a:t>
            </a:r>
            <a:endParaRPr lang="es-CU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1E2E119C-AB2B-402F-8B23-2345419E4341}"/>
              </a:ext>
            </a:extLst>
          </p:cNvPr>
          <p:cNvSpPr txBox="1"/>
          <p:nvPr/>
        </p:nvSpPr>
        <p:spPr>
          <a:xfrm>
            <a:off x="162345" y="2029522"/>
            <a:ext cx="1184259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solidFill>
                  <a:srgbClr val="002060"/>
                </a:solidFill>
              </a:rPr>
              <a:t>Control de versiones de datos(DVC): </a:t>
            </a:r>
            <a:r>
              <a:rPr lang="es-ES" sz="2800" dirty="0">
                <a:solidFill>
                  <a:schemeClr val="bg1"/>
                </a:solidFill>
              </a:rPr>
              <a:t>seguimiento de los cambios realizados en el conjunto de datos. A medida que este se edita, se toma una instantánea de los archivos, la cual se guarda de forma permanente para que se pueda recuperar más adelante. </a:t>
            </a:r>
            <a:endParaRPr lang="es-CU" sz="2800" dirty="0">
              <a:solidFill>
                <a:schemeClr val="bg1"/>
              </a:solidFill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85D505C-BB55-4659-AB18-AEE597663B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7427" y="3798800"/>
            <a:ext cx="5122228" cy="2960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23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6ADA06D1-2DCD-4DDA-8B23-76DEC19DE564}"/>
              </a:ext>
            </a:extLst>
          </p:cNvPr>
          <p:cNvSpPr txBox="1"/>
          <p:nvPr/>
        </p:nvSpPr>
        <p:spPr>
          <a:xfrm>
            <a:off x="0" y="2743200"/>
            <a:ext cx="9181070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400" dirty="0"/>
              <a:t>Se tendrán en cuenta las siguientes funciones:</a:t>
            </a:r>
          </a:p>
          <a:p>
            <a:endParaRPr lang="es-CU" dirty="0"/>
          </a:p>
        </p:txBody>
      </p:sp>
    </p:spTree>
    <p:extLst>
      <p:ext uri="{BB962C8B-B14F-4D97-AF65-F5344CB8AC3E}">
        <p14:creationId xmlns:p14="http://schemas.microsoft.com/office/powerpoint/2010/main" val="3480825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8FCB9108-A61E-44EA-86B4-60B4F1734DA9}"/>
              </a:ext>
            </a:extLst>
          </p:cNvPr>
          <p:cNvSpPr txBox="1"/>
          <p:nvPr/>
        </p:nvSpPr>
        <p:spPr>
          <a:xfrm>
            <a:off x="111211" y="469557"/>
            <a:ext cx="1021903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solidFill>
                  <a:srgbClr val="002060"/>
                </a:solidFill>
              </a:rPr>
              <a:t>Mostrar registro de cambios del conjunto de datos: </a:t>
            </a:r>
            <a:r>
              <a:rPr lang="es-ES" sz="2800" dirty="0">
                <a:solidFill>
                  <a:schemeClr val="bg1"/>
                </a:solidFill>
              </a:rPr>
              <a:t>mostrara el registro de cambios de la rama en la que se este trabajando actualmente de la siguiente manera:</a:t>
            </a:r>
            <a:endParaRPr lang="es-CU" sz="2800" dirty="0">
              <a:solidFill>
                <a:schemeClr val="bg1"/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F6E8E67-35E4-45E7-8346-41A0962C66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2951" y="2067058"/>
            <a:ext cx="8589459" cy="4528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468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0A6D9176-A169-4635-9376-E2A2599B2554}"/>
              </a:ext>
            </a:extLst>
          </p:cNvPr>
          <p:cNvSpPr txBox="1"/>
          <p:nvPr/>
        </p:nvSpPr>
        <p:spPr>
          <a:xfrm>
            <a:off x="210065" y="345989"/>
            <a:ext cx="10268465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solidFill>
                  <a:srgbClr val="002060"/>
                </a:solidFill>
              </a:rPr>
              <a:t>Agregar cambios realizados en el conjunto de datos a la rama de trabajo: </a:t>
            </a:r>
            <a:r>
              <a:rPr lang="es-ES" sz="2800" dirty="0">
                <a:solidFill>
                  <a:schemeClr val="bg1"/>
                </a:solidFill>
              </a:rPr>
              <a:t>registra los cambios realizados al conjunto de datos en la rama de trabajo actual.</a:t>
            </a:r>
          </a:p>
          <a:p>
            <a:endParaRPr lang="es-CU" dirty="0"/>
          </a:p>
        </p:txBody>
      </p:sp>
      <p:sp>
        <p:nvSpPr>
          <p:cNvPr id="3" name="Diagrama de flujo: conector 2">
            <a:extLst>
              <a:ext uri="{FF2B5EF4-FFF2-40B4-BE49-F238E27FC236}">
                <a16:creationId xmlns:a16="http://schemas.microsoft.com/office/drawing/2014/main" id="{7F655A21-5E60-48FB-AB70-357FD1631E57}"/>
              </a:ext>
            </a:extLst>
          </p:cNvPr>
          <p:cNvSpPr/>
          <p:nvPr/>
        </p:nvSpPr>
        <p:spPr>
          <a:xfrm>
            <a:off x="4275438" y="4449361"/>
            <a:ext cx="469557" cy="469557"/>
          </a:xfrm>
          <a:prstGeom prst="flowChartConnec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1</a:t>
            </a:r>
            <a:endParaRPr lang="es-CU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4" name="Diagrama de flujo: conector 3">
            <a:extLst>
              <a:ext uri="{FF2B5EF4-FFF2-40B4-BE49-F238E27FC236}">
                <a16:creationId xmlns:a16="http://schemas.microsoft.com/office/drawing/2014/main" id="{816D250F-8190-4D33-822C-58CDA30667E9}"/>
              </a:ext>
            </a:extLst>
          </p:cNvPr>
          <p:cNvSpPr/>
          <p:nvPr/>
        </p:nvSpPr>
        <p:spPr>
          <a:xfrm>
            <a:off x="5807675" y="4449361"/>
            <a:ext cx="448962" cy="469557"/>
          </a:xfrm>
          <a:prstGeom prst="flowChartConnec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2</a:t>
            </a:r>
            <a:endParaRPr lang="es-CU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5" name="Diagrama de flujo: conector 4">
            <a:extLst>
              <a:ext uri="{FF2B5EF4-FFF2-40B4-BE49-F238E27FC236}">
                <a16:creationId xmlns:a16="http://schemas.microsoft.com/office/drawing/2014/main" id="{ECDDFB84-D46D-48F2-98EA-6334A19E383E}"/>
              </a:ext>
            </a:extLst>
          </p:cNvPr>
          <p:cNvSpPr/>
          <p:nvPr/>
        </p:nvSpPr>
        <p:spPr>
          <a:xfrm>
            <a:off x="7319318" y="4449363"/>
            <a:ext cx="469557" cy="469557"/>
          </a:xfrm>
          <a:prstGeom prst="flowChartConnec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3</a:t>
            </a:r>
            <a:endParaRPr lang="es-CU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" name="Diagrama de flujo: conector 5">
            <a:extLst>
              <a:ext uri="{FF2B5EF4-FFF2-40B4-BE49-F238E27FC236}">
                <a16:creationId xmlns:a16="http://schemas.microsoft.com/office/drawing/2014/main" id="{CF4DFFF7-528F-4951-ADA8-3ABE4C6FA16E}"/>
              </a:ext>
            </a:extLst>
          </p:cNvPr>
          <p:cNvSpPr/>
          <p:nvPr/>
        </p:nvSpPr>
        <p:spPr>
          <a:xfrm>
            <a:off x="8674443" y="4449361"/>
            <a:ext cx="469557" cy="469557"/>
          </a:xfrm>
          <a:prstGeom prst="flowChartConnec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4</a:t>
            </a:r>
            <a:endParaRPr lang="es-CU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549658C9-2841-404A-A947-16C57D4DC5B0}"/>
              </a:ext>
            </a:extLst>
          </p:cNvPr>
          <p:cNvSpPr txBox="1"/>
          <p:nvPr/>
        </p:nvSpPr>
        <p:spPr>
          <a:xfrm>
            <a:off x="407787" y="4449361"/>
            <a:ext cx="26072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solidFill>
                  <a:schemeClr val="bg1"/>
                </a:solidFill>
              </a:rPr>
              <a:t>Master</a:t>
            </a:r>
          </a:p>
          <a:p>
            <a:r>
              <a:rPr lang="es-ES" sz="2800" dirty="0">
                <a:solidFill>
                  <a:schemeClr val="bg1"/>
                </a:solidFill>
              </a:rPr>
              <a:t>(rama actual)</a:t>
            </a:r>
            <a:endParaRPr lang="es-CU" sz="2800" dirty="0">
              <a:solidFill>
                <a:schemeClr val="bg1"/>
              </a:solidFill>
            </a:endParaRPr>
          </a:p>
        </p:txBody>
      </p:sp>
      <p:sp>
        <p:nvSpPr>
          <p:cNvPr id="8" name="Flecha: a la derecha 7">
            <a:extLst>
              <a:ext uri="{FF2B5EF4-FFF2-40B4-BE49-F238E27FC236}">
                <a16:creationId xmlns:a16="http://schemas.microsoft.com/office/drawing/2014/main" id="{AC5F907A-6CAC-4821-BD4D-56E41AAF34BA}"/>
              </a:ext>
            </a:extLst>
          </p:cNvPr>
          <p:cNvSpPr/>
          <p:nvPr/>
        </p:nvSpPr>
        <p:spPr>
          <a:xfrm>
            <a:off x="2137723" y="4568868"/>
            <a:ext cx="2038875" cy="281151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U">
              <a:ln>
                <a:solidFill>
                  <a:sysClr val="windowText" lastClr="000000"/>
                </a:solidFill>
              </a:ln>
            </a:endParaRP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75148AFC-7F72-43B4-9EE7-FEBDC530324A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4744995" y="4684140"/>
            <a:ext cx="1062680" cy="1"/>
          </a:xfrm>
          <a:prstGeom prst="lin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C8A24CBA-C378-4368-9842-AC8ED112249E}"/>
              </a:ext>
            </a:extLst>
          </p:cNvPr>
          <p:cNvCxnSpPr>
            <a:stCxn id="4" idx="6"/>
            <a:endCxn id="5" idx="2"/>
          </p:cNvCxnSpPr>
          <p:nvPr/>
        </p:nvCxnSpPr>
        <p:spPr>
          <a:xfrm>
            <a:off x="6256637" y="4684140"/>
            <a:ext cx="1062681" cy="2"/>
          </a:xfrm>
          <a:prstGeom prst="lin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113615F5-BC4E-4BE6-BC1F-0EE90320AF99}"/>
              </a:ext>
            </a:extLst>
          </p:cNvPr>
          <p:cNvCxnSpPr>
            <a:stCxn id="5" idx="6"/>
            <a:endCxn id="6" idx="2"/>
          </p:cNvCxnSpPr>
          <p:nvPr/>
        </p:nvCxnSpPr>
        <p:spPr>
          <a:xfrm flipV="1">
            <a:off x="7788875" y="4684140"/>
            <a:ext cx="885568" cy="2"/>
          </a:xfrm>
          <a:prstGeom prst="lin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13" name="Diagrama de flujo: conector 12">
            <a:extLst>
              <a:ext uri="{FF2B5EF4-FFF2-40B4-BE49-F238E27FC236}">
                <a16:creationId xmlns:a16="http://schemas.microsoft.com/office/drawing/2014/main" id="{AAC4A440-9EDB-43BE-8EEF-AEEE3F7DF101}"/>
              </a:ext>
            </a:extLst>
          </p:cNvPr>
          <p:cNvSpPr/>
          <p:nvPr/>
        </p:nvSpPr>
        <p:spPr>
          <a:xfrm>
            <a:off x="10029568" y="4456857"/>
            <a:ext cx="448962" cy="469557"/>
          </a:xfrm>
          <a:prstGeom prst="flowChartConnector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5</a:t>
            </a:r>
            <a:endParaRPr lang="es-CU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</p:txBody>
      </p: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27422CCF-E9E0-4809-BB80-69541FCE6382}"/>
              </a:ext>
            </a:extLst>
          </p:cNvPr>
          <p:cNvCxnSpPr>
            <a:stCxn id="6" idx="6"/>
            <a:endCxn id="13" idx="2"/>
          </p:cNvCxnSpPr>
          <p:nvPr/>
        </p:nvCxnSpPr>
        <p:spPr>
          <a:xfrm>
            <a:off x="9144000" y="4684140"/>
            <a:ext cx="885568" cy="749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CuadroTexto 15">
            <a:extLst>
              <a:ext uri="{FF2B5EF4-FFF2-40B4-BE49-F238E27FC236}">
                <a16:creationId xmlns:a16="http://schemas.microsoft.com/office/drawing/2014/main" id="{6DF9A0A3-516F-4FC3-8CD0-5FA2943D8F84}"/>
              </a:ext>
            </a:extLst>
          </p:cNvPr>
          <p:cNvSpPr txBox="1"/>
          <p:nvPr/>
        </p:nvSpPr>
        <p:spPr>
          <a:xfrm>
            <a:off x="210065" y="2474893"/>
            <a:ext cx="361641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solidFill>
                  <a:schemeClr val="bg1"/>
                </a:solidFill>
              </a:rPr>
              <a:t>Cambios en el conjunto de datos</a:t>
            </a:r>
            <a:endParaRPr lang="es-CU" sz="2800" dirty="0">
              <a:solidFill>
                <a:schemeClr val="bg1"/>
              </a:solidFill>
            </a:endParaRPr>
          </a:p>
        </p:txBody>
      </p:sp>
      <p:sp>
        <p:nvSpPr>
          <p:cNvPr id="17" name="Flecha: hacia abajo 16">
            <a:extLst>
              <a:ext uri="{FF2B5EF4-FFF2-40B4-BE49-F238E27FC236}">
                <a16:creationId xmlns:a16="http://schemas.microsoft.com/office/drawing/2014/main" id="{20452D4F-A9B7-4F7A-8C90-60E3D50FDADC}"/>
              </a:ext>
            </a:extLst>
          </p:cNvPr>
          <p:cNvSpPr/>
          <p:nvPr/>
        </p:nvSpPr>
        <p:spPr>
          <a:xfrm>
            <a:off x="10029568" y="3249827"/>
            <a:ext cx="448962" cy="979748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U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657471F0-2176-4952-B011-46704DA3FDBB}"/>
              </a:ext>
            </a:extLst>
          </p:cNvPr>
          <p:cNvSpPr txBox="1"/>
          <p:nvPr/>
        </p:nvSpPr>
        <p:spPr>
          <a:xfrm>
            <a:off x="9018373" y="2556370"/>
            <a:ext cx="24713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solidFill>
                  <a:schemeClr val="bg1"/>
                </a:solidFill>
              </a:rPr>
              <a:t>Confirmación</a:t>
            </a:r>
            <a:endParaRPr lang="es-CU" sz="2800" dirty="0">
              <a:solidFill>
                <a:schemeClr val="bg1"/>
              </a:solidFill>
            </a:endParaRPr>
          </a:p>
        </p:txBody>
      </p:sp>
      <p:sp>
        <p:nvSpPr>
          <p:cNvPr id="19" name="Flecha: a la derecha 18">
            <a:extLst>
              <a:ext uri="{FF2B5EF4-FFF2-40B4-BE49-F238E27FC236}">
                <a16:creationId xmlns:a16="http://schemas.microsoft.com/office/drawing/2014/main" id="{AC8B3BCC-8580-4672-B8CD-9AFC3A4BF039}"/>
              </a:ext>
            </a:extLst>
          </p:cNvPr>
          <p:cNvSpPr/>
          <p:nvPr/>
        </p:nvSpPr>
        <p:spPr>
          <a:xfrm>
            <a:off x="3173628" y="2645350"/>
            <a:ext cx="5844745" cy="329814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U"/>
          </a:p>
        </p:txBody>
      </p:sp>
    </p:spTree>
    <p:extLst>
      <p:ext uri="{BB962C8B-B14F-4D97-AF65-F5344CB8AC3E}">
        <p14:creationId xmlns:p14="http://schemas.microsoft.com/office/powerpoint/2010/main" val="4067606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33DB68AA-65E5-4C8A-9ACC-1DB67179B0DB}"/>
              </a:ext>
            </a:extLst>
          </p:cNvPr>
          <p:cNvSpPr txBox="1"/>
          <p:nvPr/>
        </p:nvSpPr>
        <p:spPr>
          <a:xfrm>
            <a:off x="383059" y="457200"/>
            <a:ext cx="1005840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solidFill>
                  <a:srgbClr val="002060"/>
                </a:solidFill>
              </a:rPr>
              <a:t>Crear nueva rama de trabajo: </a:t>
            </a:r>
            <a:r>
              <a:rPr lang="es-ES" sz="2800" dirty="0">
                <a:solidFill>
                  <a:schemeClr val="bg1"/>
                </a:solidFill>
              </a:rPr>
              <a:t>creara una nueva rama de trabajo a partir del ultimo cambio registrado en la rama actual.</a:t>
            </a:r>
          </a:p>
          <a:p>
            <a:endParaRPr lang="es-CU" dirty="0"/>
          </a:p>
        </p:txBody>
      </p:sp>
      <p:sp>
        <p:nvSpPr>
          <p:cNvPr id="9" name="Diagrama de flujo: conector 8">
            <a:extLst>
              <a:ext uri="{FF2B5EF4-FFF2-40B4-BE49-F238E27FC236}">
                <a16:creationId xmlns:a16="http://schemas.microsoft.com/office/drawing/2014/main" id="{5960ECE5-F07E-4C5C-ACB3-026993D569E1}"/>
              </a:ext>
            </a:extLst>
          </p:cNvPr>
          <p:cNvSpPr/>
          <p:nvPr/>
        </p:nvSpPr>
        <p:spPr>
          <a:xfrm>
            <a:off x="9819508" y="4973587"/>
            <a:ext cx="469557" cy="469557"/>
          </a:xfrm>
          <a:prstGeom prst="flowChartConnec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5</a:t>
            </a:r>
            <a:endParaRPr lang="es-CU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9F53455E-47D1-4D7B-B8DD-232BA2E0CE16}"/>
              </a:ext>
            </a:extLst>
          </p:cNvPr>
          <p:cNvSpPr txBox="1"/>
          <p:nvPr/>
        </p:nvSpPr>
        <p:spPr>
          <a:xfrm>
            <a:off x="383059" y="3167390"/>
            <a:ext cx="26072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solidFill>
                  <a:schemeClr val="bg1"/>
                </a:solidFill>
              </a:rPr>
              <a:t>Master</a:t>
            </a:r>
          </a:p>
          <a:p>
            <a:r>
              <a:rPr lang="es-ES" sz="2800" dirty="0">
                <a:solidFill>
                  <a:schemeClr val="bg1"/>
                </a:solidFill>
              </a:rPr>
              <a:t>(rama actual)</a:t>
            </a:r>
            <a:endParaRPr lang="es-CU" sz="2800" dirty="0">
              <a:solidFill>
                <a:schemeClr val="bg1"/>
              </a:solidFill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1F5B2F76-0F78-4E23-9A0A-22D16AB44245}"/>
              </a:ext>
            </a:extLst>
          </p:cNvPr>
          <p:cNvSpPr txBox="1"/>
          <p:nvPr/>
        </p:nvSpPr>
        <p:spPr>
          <a:xfrm>
            <a:off x="383059" y="4919924"/>
            <a:ext cx="24342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err="1">
                <a:solidFill>
                  <a:schemeClr val="bg1"/>
                </a:solidFill>
              </a:rPr>
              <a:t>NewMaster</a:t>
            </a:r>
            <a:endParaRPr lang="es-ES" sz="2800" dirty="0">
              <a:solidFill>
                <a:schemeClr val="bg1"/>
              </a:solidFill>
            </a:endParaRPr>
          </a:p>
          <a:p>
            <a:r>
              <a:rPr lang="es-ES" sz="2800" dirty="0">
                <a:solidFill>
                  <a:schemeClr val="bg1"/>
                </a:solidFill>
              </a:rPr>
              <a:t>(nueva rama)</a:t>
            </a:r>
            <a:endParaRPr lang="es-CU" sz="2800" dirty="0">
              <a:solidFill>
                <a:schemeClr val="bg1"/>
              </a:solidFill>
            </a:endParaRPr>
          </a:p>
        </p:txBody>
      </p:sp>
      <p:sp>
        <p:nvSpPr>
          <p:cNvPr id="13" name="Flecha: a la derecha 12">
            <a:extLst>
              <a:ext uri="{FF2B5EF4-FFF2-40B4-BE49-F238E27FC236}">
                <a16:creationId xmlns:a16="http://schemas.microsoft.com/office/drawing/2014/main" id="{5EC0908A-9BFE-4F4F-A0BF-F1605BB2C815}"/>
              </a:ext>
            </a:extLst>
          </p:cNvPr>
          <p:cNvSpPr/>
          <p:nvPr/>
        </p:nvSpPr>
        <p:spPr>
          <a:xfrm>
            <a:off x="3113903" y="4973587"/>
            <a:ext cx="6326659" cy="469557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U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34" name="Diagrama de flujo: conector 33">
            <a:extLst>
              <a:ext uri="{FF2B5EF4-FFF2-40B4-BE49-F238E27FC236}">
                <a16:creationId xmlns:a16="http://schemas.microsoft.com/office/drawing/2014/main" id="{C9BF3A88-216E-4712-A1CE-4EC3E1C3BD59}"/>
              </a:ext>
            </a:extLst>
          </p:cNvPr>
          <p:cNvSpPr/>
          <p:nvPr/>
        </p:nvSpPr>
        <p:spPr>
          <a:xfrm>
            <a:off x="4085973" y="3167390"/>
            <a:ext cx="469557" cy="469557"/>
          </a:xfrm>
          <a:prstGeom prst="flowChartConnec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1</a:t>
            </a:r>
            <a:endParaRPr lang="es-CU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5" name="Diagrama de flujo: conector 34">
            <a:extLst>
              <a:ext uri="{FF2B5EF4-FFF2-40B4-BE49-F238E27FC236}">
                <a16:creationId xmlns:a16="http://schemas.microsoft.com/office/drawing/2014/main" id="{406B1AB2-1A63-4584-9866-6B7965C2AFF1}"/>
              </a:ext>
            </a:extLst>
          </p:cNvPr>
          <p:cNvSpPr/>
          <p:nvPr/>
        </p:nvSpPr>
        <p:spPr>
          <a:xfrm>
            <a:off x="5618210" y="3167390"/>
            <a:ext cx="448962" cy="469557"/>
          </a:xfrm>
          <a:prstGeom prst="flowChartConnec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2</a:t>
            </a:r>
            <a:endParaRPr lang="es-CU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6" name="Diagrama de flujo: conector 35">
            <a:extLst>
              <a:ext uri="{FF2B5EF4-FFF2-40B4-BE49-F238E27FC236}">
                <a16:creationId xmlns:a16="http://schemas.microsoft.com/office/drawing/2014/main" id="{C0EA1C8A-2D4E-4444-9397-2C6B87E71955}"/>
              </a:ext>
            </a:extLst>
          </p:cNvPr>
          <p:cNvSpPr/>
          <p:nvPr/>
        </p:nvSpPr>
        <p:spPr>
          <a:xfrm>
            <a:off x="7129853" y="3167392"/>
            <a:ext cx="469557" cy="469557"/>
          </a:xfrm>
          <a:prstGeom prst="flowChartConnec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3</a:t>
            </a:r>
            <a:endParaRPr lang="es-CU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7" name="Diagrama de flujo: conector 36">
            <a:extLst>
              <a:ext uri="{FF2B5EF4-FFF2-40B4-BE49-F238E27FC236}">
                <a16:creationId xmlns:a16="http://schemas.microsoft.com/office/drawing/2014/main" id="{BEBCBC36-AFF8-47EB-9EB0-6539E3928AB4}"/>
              </a:ext>
            </a:extLst>
          </p:cNvPr>
          <p:cNvSpPr/>
          <p:nvPr/>
        </p:nvSpPr>
        <p:spPr>
          <a:xfrm>
            <a:off x="8484978" y="3167390"/>
            <a:ext cx="469557" cy="469557"/>
          </a:xfrm>
          <a:prstGeom prst="flowChartConnec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4</a:t>
            </a:r>
            <a:endParaRPr lang="es-CU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8" name="Flecha: a la derecha 37">
            <a:extLst>
              <a:ext uri="{FF2B5EF4-FFF2-40B4-BE49-F238E27FC236}">
                <a16:creationId xmlns:a16="http://schemas.microsoft.com/office/drawing/2014/main" id="{DF50F107-AC63-4A6A-A529-C06BC102000D}"/>
              </a:ext>
            </a:extLst>
          </p:cNvPr>
          <p:cNvSpPr/>
          <p:nvPr/>
        </p:nvSpPr>
        <p:spPr>
          <a:xfrm>
            <a:off x="1948258" y="3286897"/>
            <a:ext cx="2038875" cy="281151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U">
              <a:ln>
                <a:solidFill>
                  <a:sysClr val="windowText" lastClr="000000"/>
                </a:solidFill>
              </a:ln>
            </a:endParaRPr>
          </a:p>
        </p:txBody>
      </p:sp>
      <p:cxnSp>
        <p:nvCxnSpPr>
          <p:cNvPr id="39" name="Conector recto 38">
            <a:extLst>
              <a:ext uri="{FF2B5EF4-FFF2-40B4-BE49-F238E27FC236}">
                <a16:creationId xmlns:a16="http://schemas.microsoft.com/office/drawing/2014/main" id="{FD6E6707-A7C8-467C-B17D-E10FFD223BB0}"/>
              </a:ext>
            </a:extLst>
          </p:cNvPr>
          <p:cNvCxnSpPr>
            <a:cxnSpLocks/>
            <a:stCxn id="35" idx="2"/>
          </p:cNvCxnSpPr>
          <p:nvPr/>
        </p:nvCxnSpPr>
        <p:spPr>
          <a:xfrm flipH="1">
            <a:off x="4555530" y="3402169"/>
            <a:ext cx="1062680" cy="1"/>
          </a:xfrm>
          <a:prstGeom prst="lin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40" name="Conector recto 39">
            <a:extLst>
              <a:ext uri="{FF2B5EF4-FFF2-40B4-BE49-F238E27FC236}">
                <a16:creationId xmlns:a16="http://schemas.microsoft.com/office/drawing/2014/main" id="{F6015B53-85BB-4F4D-8B8B-25857517D07F}"/>
              </a:ext>
            </a:extLst>
          </p:cNvPr>
          <p:cNvCxnSpPr>
            <a:stCxn id="35" idx="6"/>
            <a:endCxn id="36" idx="2"/>
          </p:cNvCxnSpPr>
          <p:nvPr/>
        </p:nvCxnSpPr>
        <p:spPr>
          <a:xfrm>
            <a:off x="6067172" y="3402169"/>
            <a:ext cx="1062681" cy="2"/>
          </a:xfrm>
          <a:prstGeom prst="lin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41" name="Conector recto 40">
            <a:extLst>
              <a:ext uri="{FF2B5EF4-FFF2-40B4-BE49-F238E27FC236}">
                <a16:creationId xmlns:a16="http://schemas.microsoft.com/office/drawing/2014/main" id="{43E371B2-658A-453E-AD58-7305EBF03173}"/>
              </a:ext>
            </a:extLst>
          </p:cNvPr>
          <p:cNvCxnSpPr>
            <a:stCxn id="36" idx="6"/>
            <a:endCxn id="37" idx="2"/>
          </p:cNvCxnSpPr>
          <p:nvPr/>
        </p:nvCxnSpPr>
        <p:spPr>
          <a:xfrm flipV="1">
            <a:off x="7599410" y="3402169"/>
            <a:ext cx="885568" cy="2"/>
          </a:xfrm>
          <a:prstGeom prst="lin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42" name="Diagrama de flujo: conector 41">
            <a:extLst>
              <a:ext uri="{FF2B5EF4-FFF2-40B4-BE49-F238E27FC236}">
                <a16:creationId xmlns:a16="http://schemas.microsoft.com/office/drawing/2014/main" id="{EDC01C89-B500-42CD-B5E7-F2EA5C496BA4}"/>
              </a:ext>
            </a:extLst>
          </p:cNvPr>
          <p:cNvSpPr/>
          <p:nvPr/>
        </p:nvSpPr>
        <p:spPr>
          <a:xfrm>
            <a:off x="9840103" y="3174886"/>
            <a:ext cx="448962" cy="469557"/>
          </a:xfrm>
          <a:prstGeom prst="flowChartConnec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5</a:t>
            </a:r>
            <a:endParaRPr lang="es-CU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</p:txBody>
      </p:sp>
      <p:cxnSp>
        <p:nvCxnSpPr>
          <p:cNvPr id="49" name="Conector recto 48">
            <a:extLst>
              <a:ext uri="{FF2B5EF4-FFF2-40B4-BE49-F238E27FC236}">
                <a16:creationId xmlns:a16="http://schemas.microsoft.com/office/drawing/2014/main" id="{65B511DD-1554-4044-B360-A1B2468766EE}"/>
              </a:ext>
            </a:extLst>
          </p:cNvPr>
          <p:cNvCxnSpPr>
            <a:stCxn id="37" idx="6"/>
            <a:endCxn id="42" idx="2"/>
          </p:cNvCxnSpPr>
          <p:nvPr/>
        </p:nvCxnSpPr>
        <p:spPr>
          <a:xfrm>
            <a:off x="8954535" y="3402169"/>
            <a:ext cx="885568" cy="74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Conector recto 50">
            <a:extLst>
              <a:ext uri="{FF2B5EF4-FFF2-40B4-BE49-F238E27FC236}">
                <a16:creationId xmlns:a16="http://schemas.microsoft.com/office/drawing/2014/main" id="{B5528738-9B58-45F4-A392-0274570911EE}"/>
              </a:ext>
            </a:extLst>
          </p:cNvPr>
          <p:cNvCxnSpPr>
            <a:stCxn id="42" idx="4"/>
            <a:endCxn id="9" idx="0"/>
          </p:cNvCxnSpPr>
          <p:nvPr/>
        </p:nvCxnSpPr>
        <p:spPr>
          <a:xfrm flipH="1">
            <a:off x="10054287" y="3644443"/>
            <a:ext cx="10297" cy="132914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9518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C199B01B-7320-480E-9B52-4C06793B4A2E}"/>
              </a:ext>
            </a:extLst>
          </p:cNvPr>
          <p:cNvSpPr txBox="1"/>
          <p:nvPr/>
        </p:nvSpPr>
        <p:spPr>
          <a:xfrm>
            <a:off x="210064" y="815546"/>
            <a:ext cx="1016961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solidFill>
                  <a:srgbClr val="002060"/>
                </a:solidFill>
              </a:rPr>
              <a:t>Eliminar rama de trabajo: </a:t>
            </a:r>
            <a:r>
              <a:rPr lang="es-ES" sz="2800" dirty="0">
                <a:solidFill>
                  <a:schemeClr val="bg1"/>
                </a:solidFill>
              </a:rPr>
              <a:t>eliminara los datos correspondientes a la rama de trabajo que desea el usuario.</a:t>
            </a:r>
            <a:endParaRPr lang="es-CU" sz="2800" dirty="0">
              <a:solidFill>
                <a:schemeClr val="bg1"/>
              </a:solidFill>
            </a:endParaRPr>
          </a:p>
        </p:txBody>
      </p:sp>
      <p:sp>
        <p:nvSpPr>
          <p:cNvPr id="18" name="Diagrama de flujo: conector 17">
            <a:extLst>
              <a:ext uri="{FF2B5EF4-FFF2-40B4-BE49-F238E27FC236}">
                <a16:creationId xmlns:a16="http://schemas.microsoft.com/office/drawing/2014/main" id="{236607AC-6B0C-4635-8695-D4BFE000D2D9}"/>
              </a:ext>
            </a:extLst>
          </p:cNvPr>
          <p:cNvSpPr/>
          <p:nvPr/>
        </p:nvSpPr>
        <p:spPr>
          <a:xfrm>
            <a:off x="9819508" y="4973587"/>
            <a:ext cx="469557" cy="469557"/>
          </a:xfrm>
          <a:prstGeom prst="flowChartConnec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5</a:t>
            </a:r>
            <a:endParaRPr lang="es-CU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96F5A328-25DA-40A8-9F8B-ACB392CE0392}"/>
              </a:ext>
            </a:extLst>
          </p:cNvPr>
          <p:cNvSpPr txBox="1"/>
          <p:nvPr/>
        </p:nvSpPr>
        <p:spPr>
          <a:xfrm>
            <a:off x="383059" y="3167390"/>
            <a:ext cx="2607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solidFill>
                  <a:schemeClr val="bg1"/>
                </a:solidFill>
              </a:rPr>
              <a:t>Master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30F6A4AC-23FA-4B35-9E12-3E4D63112198}"/>
              </a:ext>
            </a:extLst>
          </p:cNvPr>
          <p:cNvSpPr txBox="1"/>
          <p:nvPr/>
        </p:nvSpPr>
        <p:spPr>
          <a:xfrm>
            <a:off x="383059" y="4919924"/>
            <a:ext cx="24342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err="1">
                <a:solidFill>
                  <a:schemeClr val="bg1"/>
                </a:solidFill>
              </a:rPr>
              <a:t>NewMaster</a:t>
            </a:r>
            <a:endParaRPr lang="es-ES" sz="2800" dirty="0">
              <a:solidFill>
                <a:schemeClr val="bg1"/>
              </a:solidFill>
            </a:endParaRPr>
          </a:p>
          <a:p>
            <a:r>
              <a:rPr lang="es-ES" sz="2800" dirty="0">
                <a:solidFill>
                  <a:schemeClr val="bg1"/>
                </a:solidFill>
              </a:rPr>
              <a:t>(rama actual)</a:t>
            </a:r>
            <a:endParaRPr lang="es-CU" sz="2800" dirty="0">
              <a:solidFill>
                <a:schemeClr val="bg1"/>
              </a:solidFill>
            </a:endParaRPr>
          </a:p>
        </p:txBody>
      </p:sp>
      <p:sp>
        <p:nvSpPr>
          <p:cNvPr id="21" name="Flecha: a la derecha 20">
            <a:extLst>
              <a:ext uri="{FF2B5EF4-FFF2-40B4-BE49-F238E27FC236}">
                <a16:creationId xmlns:a16="http://schemas.microsoft.com/office/drawing/2014/main" id="{97A03791-CF08-46BB-B02B-7C046BD90FCF}"/>
              </a:ext>
            </a:extLst>
          </p:cNvPr>
          <p:cNvSpPr/>
          <p:nvPr/>
        </p:nvSpPr>
        <p:spPr>
          <a:xfrm>
            <a:off x="3113903" y="4973587"/>
            <a:ext cx="6326659" cy="469557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U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22" name="Diagrama de flujo: conector 21">
            <a:extLst>
              <a:ext uri="{FF2B5EF4-FFF2-40B4-BE49-F238E27FC236}">
                <a16:creationId xmlns:a16="http://schemas.microsoft.com/office/drawing/2014/main" id="{4E899B0C-0246-494E-9D3B-781D721EABE2}"/>
              </a:ext>
            </a:extLst>
          </p:cNvPr>
          <p:cNvSpPr/>
          <p:nvPr/>
        </p:nvSpPr>
        <p:spPr>
          <a:xfrm>
            <a:off x="4085973" y="3167390"/>
            <a:ext cx="469557" cy="469557"/>
          </a:xfrm>
          <a:prstGeom prst="flowChartConnec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1</a:t>
            </a:r>
            <a:endParaRPr lang="es-CU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3" name="Diagrama de flujo: conector 22">
            <a:extLst>
              <a:ext uri="{FF2B5EF4-FFF2-40B4-BE49-F238E27FC236}">
                <a16:creationId xmlns:a16="http://schemas.microsoft.com/office/drawing/2014/main" id="{3F76500C-7036-42B0-9F58-82F1BFB3E3A2}"/>
              </a:ext>
            </a:extLst>
          </p:cNvPr>
          <p:cNvSpPr/>
          <p:nvPr/>
        </p:nvSpPr>
        <p:spPr>
          <a:xfrm>
            <a:off x="5618210" y="3167390"/>
            <a:ext cx="448962" cy="469557"/>
          </a:xfrm>
          <a:prstGeom prst="flowChartConnec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2</a:t>
            </a:r>
            <a:endParaRPr lang="es-CU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4" name="Diagrama de flujo: conector 23">
            <a:extLst>
              <a:ext uri="{FF2B5EF4-FFF2-40B4-BE49-F238E27FC236}">
                <a16:creationId xmlns:a16="http://schemas.microsoft.com/office/drawing/2014/main" id="{DB7E6DF6-6335-47DE-9F98-DC94565213F0}"/>
              </a:ext>
            </a:extLst>
          </p:cNvPr>
          <p:cNvSpPr/>
          <p:nvPr/>
        </p:nvSpPr>
        <p:spPr>
          <a:xfrm>
            <a:off x="7129853" y="3167392"/>
            <a:ext cx="469557" cy="469557"/>
          </a:xfrm>
          <a:prstGeom prst="flowChartConnec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3</a:t>
            </a:r>
            <a:endParaRPr lang="es-CU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5" name="Diagrama de flujo: conector 24">
            <a:extLst>
              <a:ext uri="{FF2B5EF4-FFF2-40B4-BE49-F238E27FC236}">
                <a16:creationId xmlns:a16="http://schemas.microsoft.com/office/drawing/2014/main" id="{12A96C88-C490-4401-843B-34B32178CA15}"/>
              </a:ext>
            </a:extLst>
          </p:cNvPr>
          <p:cNvSpPr/>
          <p:nvPr/>
        </p:nvSpPr>
        <p:spPr>
          <a:xfrm>
            <a:off x="8484978" y="3167390"/>
            <a:ext cx="469557" cy="469557"/>
          </a:xfrm>
          <a:prstGeom prst="flowChartConnec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4</a:t>
            </a:r>
            <a:endParaRPr lang="es-CU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6" name="Flecha: a la derecha 25">
            <a:extLst>
              <a:ext uri="{FF2B5EF4-FFF2-40B4-BE49-F238E27FC236}">
                <a16:creationId xmlns:a16="http://schemas.microsoft.com/office/drawing/2014/main" id="{04434102-1ED2-4B78-B402-149101524CB0}"/>
              </a:ext>
            </a:extLst>
          </p:cNvPr>
          <p:cNvSpPr/>
          <p:nvPr/>
        </p:nvSpPr>
        <p:spPr>
          <a:xfrm>
            <a:off x="1948258" y="3286897"/>
            <a:ext cx="2038875" cy="281151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U">
              <a:ln>
                <a:solidFill>
                  <a:sysClr val="windowText" lastClr="000000"/>
                </a:solidFill>
              </a:ln>
            </a:endParaRPr>
          </a:p>
        </p:txBody>
      </p:sp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008D5AF0-0340-446B-B337-5AE75C9C774A}"/>
              </a:ext>
            </a:extLst>
          </p:cNvPr>
          <p:cNvCxnSpPr>
            <a:cxnSpLocks/>
            <a:stCxn id="23" idx="2"/>
          </p:cNvCxnSpPr>
          <p:nvPr/>
        </p:nvCxnSpPr>
        <p:spPr>
          <a:xfrm flipH="1">
            <a:off x="4555530" y="3402169"/>
            <a:ext cx="1062680" cy="1"/>
          </a:xfrm>
          <a:prstGeom prst="lin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201AC623-7E04-441D-ADDC-F461B8B27296}"/>
              </a:ext>
            </a:extLst>
          </p:cNvPr>
          <p:cNvCxnSpPr>
            <a:stCxn id="23" idx="6"/>
            <a:endCxn id="24" idx="2"/>
          </p:cNvCxnSpPr>
          <p:nvPr/>
        </p:nvCxnSpPr>
        <p:spPr>
          <a:xfrm>
            <a:off x="6067172" y="3402169"/>
            <a:ext cx="1062681" cy="2"/>
          </a:xfrm>
          <a:prstGeom prst="lin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29" name="Conector recto 28">
            <a:extLst>
              <a:ext uri="{FF2B5EF4-FFF2-40B4-BE49-F238E27FC236}">
                <a16:creationId xmlns:a16="http://schemas.microsoft.com/office/drawing/2014/main" id="{0FBFD70B-B6A9-420D-B3A0-26EACAC4D713}"/>
              </a:ext>
            </a:extLst>
          </p:cNvPr>
          <p:cNvCxnSpPr>
            <a:stCxn id="24" idx="6"/>
            <a:endCxn id="25" idx="2"/>
          </p:cNvCxnSpPr>
          <p:nvPr/>
        </p:nvCxnSpPr>
        <p:spPr>
          <a:xfrm flipV="1">
            <a:off x="7599410" y="3402169"/>
            <a:ext cx="885568" cy="2"/>
          </a:xfrm>
          <a:prstGeom prst="lin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30" name="Diagrama de flujo: conector 29">
            <a:extLst>
              <a:ext uri="{FF2B5EF4-FFF2-40B4-BE49-F238E27FC236}">
                <a16:creationId xmlns:a16="http://schemas.microsoft.com/office/drawing/2014/main" id="{4A260C7E-EBCB-4060-B659-6BD6AA718D3B}"/>
              </a:ext>
            </a:extLst>
          </p:cNvPr>
          <p:cNvSpPr/>
          <p:nvPr/>
        </p:nvSpPr>
        <p:spPr>
          <a:xfrm>
            <a:off x="9840103" y="3174886"/>
            <a:ext cx="448962" cy="469557"/>
          </a:xfrm>
          <a:prstGeom prst="flowChartConnec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5</a:t>
            </a:r>
            <a:endParaRPr lang="es-CU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</p:txBody>
      </p:sp>
      <p:cxnSp>
        <p:nvCxnSpPr>
          <p:cNvPr id="31" name="Conector recto 30">
            <a:extLst>
              <a:ext uri="{FF2B5EF4-FFF2-40B4-BE49-F238E27FC236}">
                <a16:creationId xmlns:a16="http://schemas.microsoft.com/office/drawing/2014/main" id="{691A1CBC-AC2A-434E-BB9D-BBE176D33410}"/>
              </a:ext>
            </a:extLst>
          </p:cNvPr>
          <p:cNvCxnSpPr>
            <a:stCxn id="25" idx="6"/>
            <a:endCxn id="30" idx="2"/>
          </p:cNvCxnSpPr>
          <p:nvPr/>
        </p:nvCxnSpPr>
        <p:spPr>
          <a:xfrm>
            <a:off x="8954535" y="3402169"/>
            <a:ext cx="885568" cy="74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Conector recto 31">
            <a:extLst>
              <a:ext uri="{FF2B5EF4-FFF2-40B4-BE49-F238E27FC236}">
                <a16:creationId xmlns:a16="http://schemas.microsoft.com/office/drawing/2014/main" id="{C4525AD6-8C55-4C4A-AFD5-12B9F127E563}"/>
              </a:ext>
            </a:extLst>
          </p:cNvPr>
          <p:cNvCxnSpPr>
            <a:stCxn id="30" idx="4"/>
            <a:endCxn id="18" idx="0"/>
          </p:cNvCxnSpPr>
          <p:nvPr/>
        </p:nvCxnSpPr>
        <p:spPr>
          <a:xfrm flipH="1">
            <a:off x="10054287" y="3644443"/>
            <a:ext cx="10297" cy="132914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" name="Rectángulo 16">
            <a:extLst>
              <a:ext uri="{FF2B5EF4-FFF2-40B4-BE49-F238E27FC236}">
                <a16:creationId xmlns:a16="http://schemas.microsoft.com/office/drawing/2014/main" id="{1DF26745-3DFE-4CC2-8B3D-75DD44E11D44}"/>
              </a:ext>
            </a:extLst>
          </p:cNvPr>
          <p:cNvSpPr/>
          <p:nvPr/>
        </p:nvSpPr>
        <p:spPr>
          <a:xfrm>
            <a:off x="148281" y="2702636"/>
            <a:ext cx="10503244" cy="1606379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5400" dirty="0">
                <a:solidFill>
                  <a:srgbClr val="FF0000"/>
                </a:solidFill>
              </a:rPr>
              <a:t>ELIMINADO</a:t>
            </a:r>
            <a:endParaRPr lang="es-CU" sz="5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985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D71A55AB-A631-4E25-A260-16B25AEF403F}"/>
              </a:ext>
            </a:extLst>
          </p:cNvPr>
          <p:cNvSpPr txBox="1"/>
          <p:nvPr/>
        </p:nvSpPr>
        <p:spPr>
          <a:xfrm>
            <a:off x="370702" y="481915"/>
            <a:ext cx="100707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solidFill>
                  <a:srgbClr val="002060"/>
                </a:solidFill>
              </a:rPr>
              <a:t>Restaurar a una versión anterior del conjunto de datos: </a:t>
            </a:r>
            <a:r>
              <a:rPr lang="es-ES" sz="2800" dirty="0">
                <a:solidFill>
                  <a:schemeClr val="bg1"/>
                </a:solidFill>
              </a:rPr>
              <a:t>restaura el conjunto de datos al estado correspondiente a uno de los cambios anteriormente registrados:</a:t>
            </a:r>
            <a:endParaRPr lang="es-CU" sz="2800" dirty="0">
              <a:solidFill>
                <a:schemeClr val="bg1"/>
              </a:solidFill>
            </a:endParaRPr>
          </a:p>
        </p:txBody>
      </p:sp>
      <p:sp>
        <p:nvSpPr>
          <p:cNvPr id="3" name="Diagrama de flujo: conector 2">
            <a:extLst>
              <a:ext uri="{FF2B5EF4-FFF2-40B4-BE49-F238E27FC236}">
                <a16:creationId xmlns:a16="http://schemas.microsoft.com/office/drawing/2014/main" id="{DBD2EE13-9714-449D-9E72-870B394B8645}"/>
              </a:ext>
            </a:extLst>
          </p:cNvPr>
          <p:cNvSpPr/>
          <p:nvPr/>
        </p:nvSpPr>
        <p:spPr>
          <a:xfrm>
            <a:off x="5399902" y="3439346"/>
            <a:ext cx="469557" cy="469557"/>
          </a:xfrm>
          <a:prstGeom prst="flowChartConnec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1</a:t>
            </a:r>
            <a:endParaRPr lang="es-CU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4" name="Diagrama de flujo: conector 3">
            <a:extLst>
              <a:ext uri="{FF2B5EF4-FFF2-40B4-BE49-F238E27FC236}">
                <a16:creationId xmlns:a16="http://schemas.microsoft.com/office/drawing/2014/main" id="{91195E0E-5D95-4BB5-B156-533868157792}"/>
              </a:ext>
            </a:extLst>
          </p:cNvPr>
          <p:cNvSpPr/>
          <p:nvPr/>
        </p:nvSpPr>
        <p:spPr>
          <a:xfrm>
            <a:off x="6932139" y="3439345"/>
            <a:ext cx="448962" cy="469557"/>
          </a:xfrm>
          <a:prstGeom prst="flowChartConnec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2</a:t>
            </a:r>
            <a:endParaRPr lang="es-CU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5" name="Diagrama de flujo: conector 4">
            <a:extLst>
              <a:ext uri="{FF2B5EF4-FFF2-40B4-BE49-F238E27FC236}">
                <a16:creationId xmlns:a16="http://schemas.microsoft.com/office/drawing/2014/main" id="{9F58A0AC-D96B-4731-87DB-BF038B4EF047}"/>
              </a:ext>
            </a:extLst>
          </p:cNvPr>
          <p:cNvSpPr/>
          <p:nvPr/>
        </p:nvSpPr>
        <p:spPr>
          <a:xfrm>
            <a:off x="8443782" y="3439347"/>
            <a:ext cx="469557" cy="469557"/>
          </a:xfrm>
          <a:prstGeom prst="flowChartConnec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3</a:t>
            </a:r>
            <a:endParaRPr lang="es-CU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" name="Diagrama de flujo: conector 5">
            <a:extLst>
              <a:ext uri="{FF2B5EF4-FFF2-40B4-BE49-F238E27FC236}">
                <a16:creationId xmlns:a16="http://schemas.microsoft.com/office/drawing/2014/main" id="{C7D2D10A-96E6-46B3-9E5E-8678F0EFEF39}"/>
              </a:ext>
            </a:extLst>
          </p:cNvPr>
          <p:cNvSpPr/>
          <p:nvPr/>
        </p:nvSpPr>
        <p:spPr>
          <a:xfrm>
            <a:off x="9798907" y="3439345"/>
            <a:ext cx="469557" cy="469557"/>
          </a:xfrm>
          <a:prstGeom prst="flowChartConnec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4</a:t>
            </a:r>
            <a:endParaRPr lang="es-CU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" name="Diagrama de flujo: conector 6">
            <a:extLst>
              <a:ext uri="{FF2B5EF4-FFF2-40B4-BE49-F238E27FC236}">
                <a16:creationId xmlns:a16="http://schemas.microsoft.com/office/drawing/2014/main" id="{3F01F887-C5D3-4CFC-8A12-2F5B68050334}"/>
              </a:ext>
            </a:extLst>
          </p:cNvPr>
          <p:cNvSpPr/>
          <p:nvPr/>
        </p:nvSpPr>
        <p:spPr>
          <a:xfrm>
            <a:off x="6932139" y="5219727"/>
            <a:ext cx="469557" cy="469557"/>
          </a:xfrm>
          <a:prstGeom prst="flowChartConnec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2</a:t>
            </a:r>
            <a:endParaRPr lang="es-CU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94B69D92-4B14-4BA4-843F-549DD3B5D5D4}"/>
              </a:ext>
            </a:extLst>
          </p:cNvPr>
          <p:cNvSpPr txBox="1"/>
          <p:nvPr/>
        </p:nvSpPr>
        <p:spPr>
          <a:xfrm>
            <a:off x="370702" y="3429000"/>
            <a:ext cx="26072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solidFill>
                  <a:schemeClr val="bg1"/>
                </a:solidFill>
              </a:rPr>
              <a:t>Master</a:t>
            </a:r>
          </a:p>
          <a:p>
            <a:r>
              <a:rPr lang="es-ES" sz="2800" dirty="0">
                <a:solidFill>
                  <a:schemeClr val="bg1"/>
                </a:solidFill>
              </a:rPr>
              <a:t>(rama actual)</a:t>
            </a:r>
            <a:endParaRPr lang="es-CU" sz="2800" dirty="0">
              <a:solidFill>
                <a:schemeClr val="bg1"/>
              </a:solidFill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7113ADCE-7F56-411F-ACC3-B06101F92B1B}"/>
              </a:ext>
            </a:extLst>
          </p:cNvPr>
          <p:cNvSpPr txBox="1"/>
          <p:nvPr/>
        </p:nvSpPr>
        <p:spPr>
          <a:xfrm>
            <a:off x="370702" y="5181534"/>
            <a:ext cx="24342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err="1">
                <a:solidFill>
                  <a:schemeClr val="bg1"/>
                </a:solidFill>
              </a:rPr>
              <a:t>NewMaster</a:t>
            </a:r>
            <a:endParaRPr lang="es-ES" sz="2800" dirty="0">
              <a:solidFill>
                <a:schemeClr val="bg1"/>
              </a:solidFill>
            </a:endParaRPr>
          </a:p>
          <a:p>
            <a:r>
              <a:rPr lang="es-ES" sz="2800" dirty="0">
                <a:solidFill>
                  <a:schemeClr val="bg1"/>
                </a:solidFill>
              </a:rPr>
              <a:t>(nueva rama)</a:t>
            </a:r>
            <a:endParaRPr lang="es-CU" sz="2800" dirty="0">
              <a:solidFill>
                <a:schemeClr val="bg1"/>
              </a:solidFill>
            </a:endParaRPr>
          </a:p>
        </p:txBody>
      </p:sp>
      <p:sp>
        <p:nvSpPr>
          <p:cNvPr id="10" name="Flecha: a la derecha 9">
            <a:extLst>
              <a:ext uri="{FF2B5EF4-FFF2-40B4-BE49-F238E27FC236}">
                <a16:creationId xmlns:a16="http://schemas.microsoft.com/office/drawing/2014/main" id="{A48D2FD8-7886-47D7-A575-18CC830A23B3}"/>
              </a:ext>
            </a:extLst>
          </p:cNvPr>
          <p:cNvSpPr/>
          <p:nvPr/>
        </p:nvSpPr>
        <p:spPr>
          <a:xfrm>
            <a:off x="2051221" y="3551561"/>
            <a:ext cx="3064480" cy="2780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U"/>
          </a:p>
        </p:txBody>
      </p:sp>
      <p:sp>
        <p:nvSpPr>
          <p:cNvPr id="11" name="Flecha: a la derecha 10">
            <a:extLst>
              <a:ext uri="{FF2B5EF4-FFF2-40B4-BE49-F238E27FC236}">
                <a16:creationId xmlns:a16="http://schemas.microsoft.com/office/drawing/2014/main" id="{A2409F87-3BF3-4531-B3E6-50E0D0037957}"/>
              </a:ext>
            </a:extLst>
          </p:cNvPr>
          <p:cNvSpPr/>
          <p:nvPr/>
        </p:nvSpPr>
        <p:spPr>
          <a:xfrm>
            <a:off x="3101546" y="5235197"/>
            <a:ext cx="3830593" cy="4695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U"/>
          </a:p>
        </p:txBody>
      </p: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73912201-CB2A-4418-BBC9-5772D026071C}"/>
              </a:ext>
            </a:extLst>
          </p:cNvPr>
          <p:cNvCxnSpPr>
            <a:cxnSpLocks/>
            <a:stCxn id="4" idx="2"/>
            <a:endCxn id="3" idx="6"/>
          </p:cNvCxnSpPr>
          <p:nvPr/>
        </p:nvCxnSpPr>
        <p:spPr>
          <a:xfrm flipH="1">
            <a:off x="5869459" y="3674124"/>
            <a:ext cx="1062680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E7925929-5725-49F6-8FBB-4F455FCF2DF6}"/>
              </a:ext>
            </a:extLst>
          </p:cNvPr>
          <p:cNvCxnSpPr>
            <a:stCxn id="4" idx="6"/>
            <a:endCxn id="5" idx="2"/>
          </p:cNvCxnSpPr>
          <p:nvPr/>
        </p:nvCxnSpPr>
        <p:spPr>
          <a:xfrm>
            <a:off x="7381101" y="3674124"/>
            <a:ext cx="1062681" cy="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CB504012-EC61-48B2-9C0D-36CDCF07346E}"/>
              </a:ext>
            </a:extLst>
          </p:cNvPr>
          <p:cNvCxnSpPr>
            <a:stCxn id="5" idx="6"/>
            <a:endCxn id="6" idx="2"/>
          </p:cNvCxnSpPr>
          <p:nvPr/>
        </p:nvCxnSpPr>
        <p:spPr>
          <a:xfrm flipV="1">
            <a:off x="8913339" y="3674124"/>
            <a:ext cx="885568" cy="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2526DA07-1642-45B1-8CAF-90679BB1CF14}"/>
              </a:ext>
            </a:extLst>
          </p:cNvPr>
          <p:cNvCxnSpPr>
            <a:stCxn id="4" idx="4"/>
            <a:endCxn id="7" idx="0"/>
          </p:cNvCxnSpPr>
          <p:nvPr/>
        </p:nvCxnSpPr>
        <p:spPr>
          <a:xfrm>
            <a:off x="7156620" y="3908902"/>
            <a:ext cx="10298" cy="131082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" name="Arco 17">
            <a:extLst>
              <a:ext uri="{FF2B5EF4-FFF2-40B4-BE49-F238E27FC236}">
                <a16:creationId xmlns:a16="http://schemas.microsoft.com/office/drawing/2014/main" id="{FAC6EA04-CA68-4A0F-9D88-56B8E69557F1}"/>
              </a:ext>
            </a:extLst>
          </p:cNvPr>
          <p:cNvSpPr/>
          <p:nvPr/>
        </p:nvSpPr>
        <p:spPr>
          <a:xfrm>
            <a:off x="7166917" y="2829725"/>
            <a:ext cx="4201297" cy="1310825"/>
          </a:xfrm>
          <a:prstGeom prst="arc">
            <a:avLst>
              <a:gd name="adj1" fmla="val 10916073"/>
              <a:gd name="adj2" fmla="val 21532312"/>
            </a:avLst>
          </a:prstGeom>
          <a:ln>
            <a:headEnd type="arrow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U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192CF01F-9227-4E25-8D1E-76C14579318C}"/>
              </a:ext>
            </a:extLst>
          </p:cNvPr>
          <p:cNvSpPr txBox="1"/>
          <p:nvPr/>
        </p:nvSpPr>
        <p:spPr>
          <a:xfrm>
            <a:off x="8068959" y="2306505"/>
            <a:ext cx="23972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solidFill>
                  <a:schemeClr val="bg1"/>
                </a:solidFill>
              </a:rPr>
              <a:t>Restauración</a:t>
            </a:r>
            <a:endParaRPr lang="es-CU" sz="2800" dirty="0">
              <a:solidFill>
                <a:schemeClr val="bg1"/>
              </a:solidFill>
            </a:endParaRPr>
          </a:p>
        </p:txBody>
      </p:sp>
      <p:sp>
        <p:nvSpPr>
          <p:cNvPr id="20" name="Flecha: a la derecha 19">
            <a:extLst>
              <a:ext uri="{FF2B5EF4-FFF2-40B4-BE49-F238E27FC236}">
                <a16:creationId xmlns:a16="http://schemas.microsoft.com/office/drawing/2014/main" id="{9F44BAAF-2A70-4857-BBA8-E92C19DCB7C5}"/>
              </a:ext>
            </a:extLst>
          </p:cNvPr>
          <p:cNvSpPr/>
          <p:nvPr/>
        </p:nvSpPr>
        <p:spPr>
          <a:xfrm>
            <a:off x="2051221" y="3562922"/>
            <a:ext cx="3064480" cy="278097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U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21" name="Flecha: a la derecha 20">
            <a:extLst>
              <a:ext uri="{FF2B5EF4-FFF2-40B4-BE49-F238E27FC236}">
                <a16:creationId xmlns:a16="http://schemas.microsoft.com/office/drawing/2014/main" id="{191F2E82-A007-4EBB-8914-D448792E16A8}"/>
              </a:ext>
            </a:extLst>
          </p:cNvPr>
          <p:cNvSpPr/>
          <p:nvPr/>
        </p:nvSpPr>
        <p:spPr>
          <a:xfrm>
            <a:off x="3101546" y="5246558"/>
            <a:ext cx="3830593" cy="469557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U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37" name="Diagrama de flujo: conector 36">
            <a:extLst>
              <a:ext uri="{FF2B5EF4-FFF2-40B4-BE49-F238E27FC236}">
                <a16:creationId xmlns:a16="http://schemas.microsoft.com/office/drawing/2014/main" id="{D9E2DCA7-3619-4280-B0E4-BE108CEBA220}"/>
              </a:ext>
            </a:extLst>
          </p:cNvPr>
          <p:cNvSpPr/>
          <p:nvPr/>
        </p:nvSpPr>
        <p:spPr>
          <a:xfrm>
            <a:off x="11154032" y="3467191"/>
            <a:ext cx="469557" cy="469557"/>
          </a:xfrm>
          <a:prstGeom prst="flowChartConnec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5</a:t>
            </a:r>
            <a:endParaRPr lang="es-CU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</p:txBody>
      </p:sp>
      <p:cxnSp>
        <p:nvCxnSpPr>
          <p:cNvPr id="38" name="Conector recto 37">
            <a:extLst>
              <a:ext uri="{FF2B5EF4-FFF2-40B4-BE49-F238E27FC236}">
                <a16:creationId xmlns:a16="http://schemas.microsoft.com/office/drawing/2014/main" id="{B31F91DD-8156-47BE-B026-2F1E0DE2FFA3}"/>
              </a:ext>
            </a:extLst>
          </p:cNvPr>
          <p:cNvCxnSpPr>
            <a:cxnSpLocks/>
            <a:stCxn id="37" idx="2"/>
            <a:endCxn id="6" idx="6"/>
          </p:cNvCxnSpPr>
          <p:nvPr/>
        </p:nvCxnSpPr>
        <p:spPr>
          <a:xfrm flipH="1" flipV="1">
            <a:off x="10268464" y="3674124"/>
            <a:ext cx="885568" cy="2784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3706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87D4F55F-2FD4-477E-BC54-F7B3D7090819}"/>
              </a:ext>
            </a:extLst>
          </p:cNvPr>
          <p:cNvSpPr txBox="1"/>
          <p:nvPr/>
        </p:nvSpPr>
        <p:spPr>
          <a:xfrm>
            <a:off x="247135" y="5153807"/>
            <a:ext cx="101696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solidFill>
                  <a:srgbClr val="002060"/>
                </a:solidFill>
              </a:rPr>
              <a:t>Comparación: </a:t>
            </a:r>
            <a:r>
              <a:rPr lang="es-ES" sz="2800" dirty="0">
                <a:solidFill>
                  <a:schemeClr val="bg1"/>
                </a:solidFill>
              </a:rPr>
              <a:t>Mostrará las diferencias entre el conjunto de datos actual y la ultima modificación registrada del mismo en la rama actual. </a:t>
            </a:r>
            <a:endParaRPr lang="es-CU" dirty="0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06657FC4-553B-4BB6-9218-4C6815672D9D}"/>
              </a:ext>
            </a:extLst>
          </p:cNvPr>
          <p:cNvSpPr txBox="1"/>
          <p:nvPr/>
        </p:nvSpPr>
        <p:spPr>
          <a:xfrm>
            <a:off x="123567" y="2820715"/>
            <a:ext cx="1015725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solidFill>
                  <a:srgbClr val="002060"/>
                </a:solidFill>
              </a:rPr>
              <a:t>Cambiar de rama de trabajo: </a:t>
            </a:r>
            <a:r>
              <a:rPr lang="es-ES" sz="2800" dirty="0">
                <a:solidFill>
                  <a:schemeClr val="bg1"/>
                </a:solidFill>
              </a:rPr>
              <a:t>Permitirá al usuario intercambiar entre las ramas de trabajo existentes para así interactuar con las mismas.</a:t>
            </a:r>
            <a:r>
              <a:rPr lang="es-ES" sz="2800" dirty="0"/>
              <a:t> </a:t>
            </a:r>
            <a:endParaRPr lang="es-CU" sz="2800" dirty="0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7AA011E1-DDA2-4B79-A70E-43932AB5DD77}"/>
              </a:ext>
            </a:extLst>
          </p:cNvPr>
          <p:cNvSpPr txBox="1"/>
          <p:nvPr/>
        </p:nvSpPr>
        <p:spPr>
          <a:xfrm>
            <a:off x="123567" y="641512"/>
            <a:ext cx="10416746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solidFill>
                  <a:srgbClr val="002060"/>
                </a:solidFill>
              </a:rPr>
              <a:t>Verificar las ramas de trabajo existentes: </a:t>
            </a:r>
            <a:r>
              <a:rPr lang="es-ES" sz="2800" dirty="0">
                <a:solidFill>
                  <a:schemeClr val="bg1"/>
                </a:solidFill>
              </a:rPr>
              <a:t>Concederá al usuario una visualización de las ramas de trabajo existentes.</a:t>
            </a:r>
          </a:p>
          <a:p>
            <a:endParaRPr lang="es-CU" dirty="0"/>
          </a:p>
        </p:txBody>
      </p:sp>
    </p:spTree>
    <p:extLst>
      <p:ext uri="{BB962C8B-B14F-4D97-AF65-F5344CB8AC3E}">
        <p14:creationId xmlns:p14="http://schemas.microsoft.com/office/powerpoint/2010/main" val="3228466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Título 1"/>
          <p:cNvSpPr>
            <a:spLocks noGrp="1"/>
          </p:cNvSpPr>
          <p:nvPr>
            <p:ph type="title"/>
          </p:nvPr>
        </p:nvSpPr>
        <p:spPr>
          <a:xfrm>
            <a:off x="828780" y="1362716"/>
            <a:ext cx="9404723" cy="388594"/>
          </a:xfrm>
        </p:spPr>
        <p:txBody>
          <a:bodyPr>
            <a:normAutofit fontScale="90000"/>
          </a:bodyPr>
          <a:lstStyle/>
          <a:p>
            <a:pPr algn="ctr"/>
            <a:r>
              <a:rPr lang="es-ES" b="1" dirty="0"/>
              <a:t>Descripción breve del proyecto:</a:t>
            </a:r>
            <a:br>
              <a:rPr lang="en-US" sz="6000" dirty="0"/>
            </a:br>
            <a:endParaRPr lang="en-US" sz="5400" dirty="0"/>
          </a:p>
        </p:txBody>
      </p:sp>
      <p:sp>
        <p:nvSpPr>
          <p:cNvPr id="1048603" name="Marcador de contenido 2"/>
          <p:cNvSpPr txBox="1"/>
          <p:nvPr/>
        </p:nvSpPr>
        <p:spPr>
          <a:xfrm>
            <a:off x="6639340" y="2455521"/>
            <a:ext cx="10416208" cy="4717728"/>
          </a:xfrm>
          <a:prstGeom prst="rect">
            <a:avLst/>
          </a:prstGeom>
        </p:spPr>
        <p:txBody>
          <a:bodyPr vert="horz" lIns="91440" tIns="45720" rIns="91440" bIns="45720" numCol="2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lvl="0">
              <a:buFont typeface="Wingdings" panose="05000000000000000000" pitchFamily="2" charset="2"/>
              <a:buChar char="§"/>
            </a:pPr>
            <a:endParaRPr lang="es-ES" sz="2800" dirty="0"/>
          </a:p>
          <a:p>
            <a:pPr marL="0" lvl="0" indent="0">
              <a:buNone/>
            </a:pPr>
            <a:endParaRPr lang="es-ES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CDB9C9EC-397C-9CA7-1E92-3A7189268077}"/>
              </a:ext>
            </a:extLst>
          </p:cNvPr>
          <p:cNvSpPr txBox="1"/>
          <p:nvPr/>
        </p:nvSpPr>
        <p:spPr>
          <a:xfrm>
            <a:off x="0" y="2455521"/>
            <a:ext cx="1201366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U" sz="2800" dirty="0">
                <a:solidFill>
                  <a:srgbClr val="002060"/>
                </a:solidFill>
              </a:rPr>
              <a:t>Aprendizaje automático (Machine Learning): </a:t>
            </a:r>
            <a:r>
              <a:rPr lang="es-419" sz="2800" dirty="0">
                <a:solidFill>
                  <a:schemeClr val="bg1"/>
                </a:solidFill>
              </a:rPr>
              <a:t>Disciplina</a:t>
            </a:r>
            <a:r>
              <a:rPr lang="es-419" sz="2800" b="1" dirty="0">
                <a:solidFill>
                  <a:schemeClr val="bg1"/>
                </a:solidFill>
              </a:rPr>
              <a:t> </a:t>
            </a:r>
            <a:r>
              <a:rPr lang="es-419" sz="2800" dirty="0">
                <a:solidFill>
                  <a:schemeClr val="bg1"/>
                </a:solidFill>
              </a:rPr>
              <a:t>científica del ámbito de la Inteligencia Artificial que crea sistemas que aprenden automáticamente. </a:t>
            </a:r>
            <a:endParaRPr lang="es-CU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8A08BA9A-D976-06FB-5FD2-0690FD2CD1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2979" y="3511684"/>
            <a:ext cx="5573949" cy="3239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93697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Título 1"/>
          <p:cNvSpPr>
            <a:spLocks noGrp="1"/>
          </p:cNvSpPr>
          <p:nvPr>
            <p:ph type="title"/>
          </p:nvPr>
        </p:nvSpPr>
        <p:spPr>
          <a:xfrm>
            <a:off x="828780" y="1362716"/>
            <a:ext cx="9404723" cy="388594"/>
          </a:xfrm>
        </p:spPr>
        <p:txBody>
          <a:bodyPr>
            <a:normAutofit fontScale="90000"/>
          </a:bodyPr>
          <a:lstStyle/>
          <a:p>
            <a:r>
              <a:rPr lang="es-ES" b="1" dirty="0"/>
              <a:t>DBSCAN:</a:t>
            </a:r>
            <a:br>
              <a:rPr lang="en-US" sz="6000" dirty="0"/>
            </a:br>
            <a:endParaRPr lang="en-US" sz="5400" dirty="0"/>
          </a:p>
        </p:txBody>
      </p:sp>
      <p:sp>
        <p:nvSpPr>
          <p:cNvPr id="1048603" name="Marcador de contenido 2"/>
          <p:cNvSpPr txBox="1"/>
          <p:nvPr/>
        </p:nvSpPr>
        <p:spPr>
          <a:xfrm>
            <a:off x="6639340" y="2455521"/>
            <a:ext cx="10416208" cy="4717728"/>
          </a:xfrm>
          <a:prstGeom prst="rect">
            <a:avLst/>
          </a:prstGeom>
        </p:spPr>
        <p:txBody>
          <a:bodyPr vert="horz" lIns="91440" tIns="45720" rIns="91440" bIns="45720" numCol="2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lvl="0">
              <a:buFont typeface="Wingdings" panose="05000000000000000000" pitchFamily="2" charset="2"/>
              <a:buChar char="§"/>
            </a:pPr>
            <a:endParaRPr lang="es-ES" sz="2800" dirty="0"/>
          </a:p>
          <a:p>
            <a:pPr marL="0" lvl="0" indent="0">
              <a:buNone/>
            </a:pPr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4EB4840-C57D-380C-62A7-6B2A99F8D9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7534" y="2101174"/>
            <a:ext cx="9169428" cy="4278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280200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Título 1"/>
          <p:cNvSpPr>
            <a:spLocks noGrp="1"/>
          </p:cNvSpPr>
          <p:nvPr>
            <p:ph type="title"/>
          </p:nvPr>
        </p:nvSpPr>
        <p:spPr>
          <a:xfrm>
            <a:off x="828780" y="1362716"/>
            <a:ext cx="9404723" cy="388594"/>
          </a:xfrm>
        </p:spPr>
        <p:txBody>
          <a:bodyPr>
            <a:normAutofit fontScale="90000"/>
          </a:bodyPr>
          <a:lstStyle/>
          <a:p>
            <a:r>
              <a:rPr lang="es-ES" b="1" dirty="0"/>
              <a:t>DBSCAN:</a:t>
            </a:r>
            <a:br>
              <a:rPr lang="en-US" sz="6000" dirty="0"/>
            </a:br>
            <a:endParaRPr lang="en-US" sz="5400" dirty="0"/>
          </a:p>
        </p:txBody>
      </p:sp>
      <p:sp>
        <p:nvSpPr>
          <p:cNvPr id="1048603" name="Marcador de contenido 2"/>
          <p:cNvSpPr txBox="1"/>
          <p:nvPr/>
        </p:nvSpPr>
        <p:spPr>
          <a:xfrm>
            <a:off x="6639340" y="2455521"/>
            <a:ext cx="10416208" cy="4717728"/>
          </a:xfrm>
          <a:prstGeom prst="rect">
            <a:avLst/>
          </a:prstGeom>
        </p:spPr>
        <p:txBody>
          <a:bodyPr vert="horz" lIns="91440" tIns="45720" rIns="91440" bIns="45720" numCol="2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1F8094">
                  <a:lumMod val="40000"/>
                  <a:lumOff val="60000"/>
                </a:srgbClr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s-E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j-ea"/>
              <a:cs typeface="+mj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1F8094">
                  <a:lumMod val="40000"/>
                  <a:lumOff val="60000"/>
                </a:srgbClr>
              </a:buClr>
              <a:buSzPct val="80000"/>
              <a:buFont typeface="Wingdings 3" charset="2"/>
              <a:buNone/>
              <a:tabLst/>
              <a:defRPr/>
            </a:pPr>
            <a:endParaRPr kumimoji="0" lang="es-E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j-ea"/>
              <a:cs typeface="+mj-cs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56517156-A4D5-703B-8675-FE5B5E9C6B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6485" y="2820214"/>
            <a:ext cx="4105072" cy="3774332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D5B40C49-D890-36EB-66EB-354DCB151D3D}"/>
              </a:ext>
            </a:extLst>
          </p:cNvPr>
          <p:cNvSpPr txBox="1"/>
          <p:nvPr/>
        </p:nvSpPr>
        <p:spPr>
          <a:xfrm>
            <a:off x="204281" y="2455521"/>
            <a:ext cx="694327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3200" dirty="0">
                <a:solidFill>
                  <a:schemeClr val="bg1"/>
                </a:solidFill>
              </a:rPr>
              <a:t>Épsilon: Especifica lo cerca que deben estar los puntos entre sí para ser considerados parte de un clúster</a:t>
            </a:r>
            <a:endParaRPr lang="es-CU" sz="3200" dirty="0">
              <a:solidFill>
                <a:schemeClr val="bg1"/>
              </a:solidFill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00298102-C0DC-8407-2169-759AB4439E6D}"/>
              </a:ext>
            </a:extLst>
          </p:cNvPr>
          <p:cNvSpPr txBox="1"/>
          <p:nvPr/>
        </p:nvSpPr>
        <p:spPr>
          <a:xfrm>
            <a:off x="204281" y="4406241"/>
            <a:ext cx="694327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3200" dirty="0" err="1">
                <a:solidFill>
                  <a:schemeClr val="bg1"/>
                </a:solidFill>
              </a:rPr>
              <a:t>MinPts</a:t>
            </a:r>
            <a:r>
              <a:rPr lang="es-ES" sz="3200" dirty="0">
                <a:solidFill>
                  <a:schemeClr val="bg1"/>
                </a:solidFill>
              </a:rPr>
              <a:t>: Número mínimo de puntos para formar una región densa.</a:t>
            </a:r>
            <a:endParaRPr lang="es-CU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742757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Título 1"/>
          <p:cNvSpPr>
            <a:spLocks noGrp="1"/>
          </p:cNvSpPr>
          <p:nvPr>
            <p:ph type="title"/>
          </p:nvPr>
        </p:nvSpPr>
        <p:spPr>
          <a:xfrm>
            <a:off x="828780" y="1362716"/>
            <a:ext cx="9404723" cy="388594"/>
          </a:xfrm>
        </p:spPr>
        <p:txBody>
          <a:bodyPr>
            <a:normAutofit fontScale="90000"/>
          </a:bodyPr>
          <a:lstStyle/>
          <a:p>
            <a:pPr algn="ctr"/>
            <a:r>
              <a:rPr lang="es-ES" sz="3200" b="1" dirty="0"/>
              <a:t>Descripción breve del proyecto:</a:t>
            </a:r>
            <a:br>
              <a:rPr lang="en-US" sz="6000" dirty="0"/>
            </a:br>
            <a:endParaRPr lang="en-US" sz="5400" dirty="0"/>
          </a:p>
        </p:txBody>
      </p:sp>
      <p:sp>
        <p:nvSpPr>
          <p:cNvPr id="1048600" name="Marcador de contenido 2"/>
          <p:cNvSpPr>
            <a:spLocks noGrp="1"/>
          </p:cNvSpPr>
          <p:nvPr>
            <p:ph idx="1"/>
          </p:nvPr>
        </p:nvSpPr>
        <p:spPr>
          <a:xfrm>
            <a:off x="-28265" y="2542098"/>
            <a:ext cx="12067596" cy="800219"/>
          </a:xfrm>
        </p:spPr>
        <p:txBody>
          <a:bodyPr numCol="1">
            <a:normAutofit fontScale="92500" lnSpcReduction="20000"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s-CU" sz="2800" dirty="0">
                <a:solidFill>
                  <a:schemeClr val="bg1"/>
                </a:solidFill>
              </a:rPr>
              <a:t>Entrenamiento del modelo a partir del dataset:</a:t>
            </a:r>
          </a:p>
          <a:p>
            <a:pPr marL="0" indent="0" algn="ctr">
              <a:buNone/>
            </a:pPr>
            <a:r>
              <a:rPr lang="es-CU" sz="2800" dirty="0">
                <a:solidFill>
                  <a:schemeClr val="bg1"/>
                </a:solidFill>
              </a:rPr>
              <a:t> </a:t>
            </a:r>
            <a:r>
              <a:rPr lang="es-CU" sz="2800" b="1" i="1" dirty="0">
                <a:solidFill>
                  <a:schemeClr val="bg1"/>
                </a:solidFill>
              </a:rPr>
              <a:t>Iris</a:t>
            </a:r>
          </a:p>
          <a:p>
            <a:pPr marL="0" indent="0" algn="just">
              <a:buNone/>
            </a:pPr>
            <a:endParaRPr lang="es-CU" sz="2800" dirty="0">
              <a:solidFill>
                <a:schemeClr val="bg1"/>
              </a:solidFill>
            </a:endParaRPr>
          </a:p>
          <a:p>
            <a:pPr marL="0" indent="0" algn="just">
              <a:buNone/>
            </a:pPr>
            <a:endParaRPr lang="en-US" sz="2400" dirty="0"/>
          </a:p>
          <a:p>
            <a:pPr algn="just">
              <a:buFont typeface="Wingdings" panose="05000000000000000000" pitchFamily="2" charset="2"/>
              <a:buChar char="q"/>
            </a:pPr>
            <a:endParaRPr lang="en-US" sz="2400" dirty="0"/>
          </a:p>
          <a:p>
            <a:pPr marL="0" indent="0" algn="just">
              <a:buNone/>
            </a:pPr>
            <a:endParaRPr lang="en-US" sz="2400" dirty="0"/>
          </a:p>
        </p:txBody>
      </p:sp>
      <p:sp>
        <p:nvSpPr>
          <p:cNvPr id="1048603" name="Marcador de contenido 2"/>
          <p:cNvSpPr txBox="1"/>
          <p:nvPr/>
        </p:nvSpPr>
        <p:spPr>
          <a:xfrm>
            <a:off x="6639340" y="2455521"/>
            <a:ext cx="10416208" cy="4717728"/>
          </a:xfrm>
          <a:prstGeom prst="rect">
            <a:avLst/>
          </a:prstGeom>
        </p:spPr>
        <p:txBody>
          <a:bodyPr vert="horz" lIns="91440" tIns="45720" rIns="91440" bIns="45720" numCol="2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lvl="0">
              <a:buFont typeface="Wingdings" panose="05000000000000000000" pitchFamily="2" charset="2"/>
              <a:buChar char="§"/>
            </a:pPr>
            <a:endParaRPr lang="es-ES" sz="2800" dirty="0"/>
          </a:p>
          <a:p>
            <a:pPr marL="0" lvl="0" indent="0">
              <a:buNone/>
            </a:pPr>
            <a:endParaRPr lang="es-ES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CDB9C9EC-397C-9CA7-1E92-3A7189268077}"/>
              </a:ext>
            </a:extLst>
          </p:cNvPr>
          <p:cNvSpPr txBox="1"/>
          <p:nvPr/>
        </p:nvSpPr>
        <p:spPr>
          <a:xfrm>
            <a:off x="-1781634" y="1984928"/>
            <a:ext cx="880474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U" sz="2800" dirty="0">
                <a:solidFill>
                  <a:srgbClr val="002060"/>
                </a:solidFill>
              </a:rPr>
              <a:t>Modelo de Machine Learning</a:t>
            </a:r>
          </a:p>
          <a:p>
            <a:endParaRPr lang="es-CU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9657C22-F370-5812-D667-A93DB48297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242" y="3515684"/>
            <a:ext cx="3649000" cy="2636196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38C101A4-5C25-4D5C-6361-457051009E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1033" y="3515684"/>
            <a:ext cx="3649000" cy="2636196"/>
          </a:xfrm>
          <a:prstGeom prst="rect">
            <a:avLst/>
          </a:prstGeom>
        </p:spPr>
      </p:pic>
      <p:sp>
        <p:nvSpPr>
          <p:cNvPr id="11" name="Flecha: doblada hacia arriba 10">
            <a:extLst>
              <a:ext uri="{FF2B5EF4-FFF2-40B4-BE49-F238E27FC236}">
                <a16:creationId xmlns:a16="http://schemas.microsoft.com/office/drawing/2014/main" id="{AA71C9ED-B819-D20E-BD45-BAA32A7646A2}"/>
              </a:ext>
            </a:extLst>
          </p:cNvPr>
          <p:cNvSpPr/>
          <p:nvPr/>
        </p:nvSpPr>
        <p:spPr>
          <a:xfrm rot="10800000">
            <a:off x="2493902" y="3018764"/>
            <a:ext cx="3005847" cy="410129"/>
          </a:xfrm>
          <a:prstGeom prst="bentUp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U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B03C1964-6C7B-0ECE-13A3-A38714B0A9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8444" y="3515684"/>
            <a:ext cx="3649000" cy="2636196"/>
          </a:xfrm>
          <a:prstGeom prst="rect">
            <a:avLst/>
          </a:prstGeom>
        </p:spPr>
      </p:pic>
      <p:sp>
        <p:nvSpPr>
          <p:cNvPr id="12" name="Flecha: hacia abajo 11">
            <a:extLst>
              <a:ext uri="{FF2B5EF4-FFF2-40B4-BE49-F238E27FC236}">
                <a16:creationId xmlns:a16="http://schemas.microsoft.com/office/drawing/2014/main" id="{9F3D12D2-B964-EDB1-0E79-04CC50AA56B3}"/>
              </a:ext>
            </a:extLst>
          </p:cNvPr>
          <p:cNvSpPr/>
          <p:nvPr/>
        </p:nvSpPr>
        <p:spPr>
          <a:xfrm>
            <a:off x="5834127" y="3290440"/>
            <a:ext cx="342811" cy="173368"/>
          </a:xfrm>
          <a:prstGeom prst="down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U"/>
          </a:p>
        </p:txBody>
      </p:sp>
      <p:sp>
        <p:nvSpPr>
          <p:cNvPr id="16" name="Flecha: doblada 15">
            <a:extLst>
              <a:ext uri="{FF2B5EF4-FFF2-40B4-BE49-F238E27FC236}">
                <a16:creationId xmlns:a16="http://schemas.microsoft.com/office/drawing/2014/main" id="{00E57588-FCD9-86A4-7417-1BE1E33C5CA9}"/>
              </a:ext>
            </a:extLst>
          </p:cNvPr>
          <p:cNvSpPr/>
          <p:nvPr/>
        </p:nvSpPr>
        <p:spPr>
          <a:xfrm rot="5400000">
            <a:off x="8300699" y="1359908"/>
            <a:ext cx="410130" cy="3727842"/>
          </a:xfrm>
          <a:prstGeom prst="bentArrow">
            <a:avLst>
              <a:gd name="adj1" fmla="val 25698"/>
              <a:gd name="adj2" fmla="val 25000"/>
              <a:gd name="adj3" fmla="val 26500"/>
              <a:gd name="adj4" fmla="val 43750"/>
            </a:avLst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U">
              <a:solidFill>
                <a:schemeClr val="tx1"/>
              </a:solidFill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DED86FC3-46D1-C48C-9080-01342ECAB36E}"/>
              </a:ext>
            </a:extLst>
          </p:cNvPr>
          <p:cNvSpPr txBox="1"/>
          <p:nvPr/>
        </p:nvSpPr>
        <p:spPr>
          <a:xfrm>
            <a:off x="164242" y="6235430"/>
            <a:ext cx="364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Iris Setosa</a:t>
            </a:r>
            <a:endParaRPr lang="es-CU" dirty="0">
              <a:solidFill>
                <a:schemeClr val="bg1"/>
              </a:solidFill>
            </a:endParaRP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D47ED156-4197-C6F1-8C69-E1A0981DB4B1}"/>
              </a:ext>
            </a:extLst>
          </p:cNvPr>
          <p:cNvSpPr txBox="1"/>
          <p:nvPr/>
        </p:nvSpPr>
        <p:spPr>
          <a:xfrm>
            <a:off x="3728161" y="6203756"/>
            <a:ext cx="364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Iris Versicolor</a:t>
            </a:r>
            <a:endParaRPr lang="es-CU" dirty="0">
              <a:solidFill>
                <a:schemeClr val="bg1"/>
              </a:solidFill>
            </a:endParaRP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FDCA07FD-A0CB-EF25-8573-69FC9953B8ED}"/>
              </a:ext>
            </a:extLst>
          </p:cNvPr>
          <p:cNvSpPr txBox="1"/>
          <p:nvPr/>
        </p:nvSpPr>
        <p:spPr>
          <a:xfrm>
            <a:off x="7830033" y="6203756"/>
            <a:ext cx="364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Iris Virginica</a:t>
            </a:r>
            <a:endParaRPr lang="es-C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725959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0486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486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486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6" grpId="0" animBg="1"/>
      <p:bldP spid="17" grpId="0"/>
      <p:bldP spid="18" grpId="0"/>
      <p:bldP spid="1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Título 1"/>
          <p:cNvSpPr>
            <a:spLocks noGrp="1"/>
          </p:cNvSpPr>
          <p:nvPr>
            <p:ph type="title"/>
          </p:nvPr>
        </p:nvSpPr>
        <p:spPr>
          <a:xfrm>
            <a:off x="828780" y="1362716"/>
            <a:ext cx="9404723" cy="388594"/>
          </a:xfrm>
        </p:spPr>
        <p:txBody>
          <a:bodyPr>
            <a:normAutofit fontScale="90000"/>
          </a:bodyPr>
          <a:lstStyle/>
          <a:p>
            <a:pPr algn="ctr"/>
            <a:r>
              <a:rPr lang="es-ES" sz="3200" b="1" dirty="0"/>
              <a:t>Descripción breve del proyecto:</a:t>
            </a:r>
            <a:br>
              <a:rPr lang="en-US" sz="6000" dirty="0"/>
            </a:br>
            <a:endParaRPr lang="en-US" sz="5400" dirty="0"/>
          </a:p>
        </p:txBody>
      </p:sp>
      <p:sp>
        <p:nvSpPr>
          <p:cNvPr id="1048600" name="Marcador de contenido 2"/>
          <p:cNvSpPr>
            <a:spLocks noGrp="1"/>
          </p:cNvSpPr>
          <p:nvPr>
            <p:ph idx="1"/>
          </p:nvPr>
        </p:nvSpPr>
        <p:spPr>
          <a:xfrm>
            <a:off x="62202" y="3227165"/>
            <a:ext cx="12067596" cy="4195481"/>
          </a:xfrm>
        </p:spPr>
        <p:txBody>
          <a:bodyPr numCol="1">
            <a:normAutofit/>
          </a:bodyPr>
          <a:lstStyle/>
          <a:p>
            <a:pPr marL="0" indent="0" algn="just">
              <a:buNone/>
            </a:pPr>
            <a:endParaRPr lang="es-CU" sz="2800" dirty="0">
              <a:solidFill>
                <a:schemeClr val="bg1"/>
              </a:solidFill>
            </a:endParaRPr>
          </a:p>
          <a:p>
            <a:pPr algn="just">
              <a:buFont typeface="Wingdings" panose="05000000000000000000" pitchFamily="2" charset="2"/>
              <a:buChar char="q"/>
            </a:pPr>
            <a:r>
              <a:rPr lang="es-CU" sz="2800" dirty="0">
                <a:solidFill>
                  <a:schemeClr val="bg1"/>
                </a:solidFill>
              </a:rPr>
              <a:t>Detección de datos que no pertenezcan a ningún grupo conformado en el entrenamiento del modelo</a:t>
            </a:r>
          </a:p>
          <a:p>
            <a:pPr algn="just">
              <a:buFont typeface="Wingdings" panose="05000000000000000000" pitchFamily="2" charset="2"/>
              <a:buChar char="q"/>
            </a:pPr>
            <a:endParaRPr lang="en-US" sz="2400" dirty="0"/>
          </a:p>
          <a:p>
            <a:pPr algn="just">
              <a:buFont typeface="Wingdings" panose="05000000000000000000" pitchFamily="2" charset="2"/>
              <a:buChar char="q"/>
            </a:pPr>
            <a:endParaRPr lang="en-US" sz="2400" dirty="0"/>
          </a:p>
          <a:p>
            <a:pPr marL="0" indent="0" algn="just">
              <a:buNone/>
            </a:pPr>
            <a:endParaRPr lang="en-US" sz="2400" dirty="0"/>
          </a:p>
        </p:txBody>
      </p:sp>
      <p:sp>
        <p:nvSpPr>
          <p:cNvPr id="1048603" name="Marcador de contenido 2"/>
          <p:cNvSpPr txBox="1"/>
          <p:nvPr/>
        </p:nvSpPr>
        <p:spPr>
          <a:xfrm>
            <a:off x="6639340" y="2455521"/>
            <a:ext cx="10416208" cy="4717728"/>
          </a:xfrm>
          <a:prstGeom prst="rect">
            <a:avLst/>
          </a:prstGeom>
        </p:spPr>
        <p:txBody>
          <a:bodyPr vert="horz" lIns="91440" tIns="45720" rIns="91440" bIns="45720" numCol="2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lvl="0">
              <a:buFont typeface="Wingdings" panose="05000000000000000000" pitchFamily="2" charset="2"/>
              <a:buChar char="§"/>
            </a:pPr>
            <a:endParaRPr lang="es-ES" sz="2800" dirty="0"/>
          </a:p>
          <a:p>
            <a:pPr marL="0" lvl="0" indent="0">
              <a:buNone/>
            </a:pPr>
            <a:endParaRPr lang="es-ES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CDB9C9EC-397C-9CA7-1E92-3A7189268077}"/>
              </a:ext>
            </a:extLst>
          </p:cNvPr>
          <p:cNvSpPr txBox="1"/>
          <p:nvPr/>
        </p:nvSpPr>
        <p:spPr>
          <a:xfrm>
            <a:off x="1311761" y="2704918"/>
            <a:ext cx="880474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U" sz="2800" dirty="0">
                <a:solidFill>
                  <a:srgbClr val="002060"/>
                </a:solidFill>
              </a:rPr>
              <a:t>Modelo de Machine Learning</a:t>
            </a:r>
          </a:p>
          <a:p>
            <a:endParaRPr lang="es-CU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2462361-FF5A-5287-A436-1571E6B691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7243" y="4276780"/>
            <a:ext cx="5772555" cy="2335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65793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10486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Título 1"/>
          <p:cNvSpPr>
            <a:spLocks noGrp="1"/>
          </p:cNvSpPr>
          <p:nvPr>
            <p:ph type="title"/>
          </p:nvPr>
        </p:nvSpPr>
        <p:spPr>
          <a:xfrm>
            <a:off x="828780" y="1362716"/>
            <a:ext cx="9404723" cy="388594"/>
          </a:xfrm>
        </p:spPr>
        <p:txBody>
          <a:bodyPr>
            <a:normAutofit fontScale="90000"/>
          </a:bodyPr>
          <a:lstStyle/>
          <a:p>
            <a:pPr algn="ctr"/>
            <a:r>
              <a:rPr lang="es-ES" sz="3200" b="1" dirty="0"/>
              <a:t>Descripción breve del proyecto:</a:t>
            </a:r>
            <a:br>
              <a:rPr lang="en-US" sz="6000" dirty="0"/>
            </a:br>
            <a:endParaRPr lang="en-US" sz="5400" dirty="0"/>
          </a:p>
        </p:txBody>
      </p:sp>
      <p:sp>
        <p:nvSpPr>
          <p:cNvPr id="1048600" name="Marcador de contenido 2"/>
          <p:cNvSpPr>
            <a:spLocks noGrp="1"/>
          </p:cNvSpPr>
          <p:nvPr>
            <p:ph idx="1"/>
          </p:nvPr>
        </p:nvSpPr>
        <p:spPr>
          <a:xfrm>
            <a:off x="124404" y="3244869"/>
            <a:ext cx="8668614" cy="1019330"/>
          </a:xfrm>
        </p:spPr>
        <p:txBody>
          <a:bodyPr numCol="1">
            <a:normAutofit/>
          </a:bodyPr>
          <a:lstStyle/>
          <a:p>
            <a:pPr marL="0" indent="0" algn="just">
              <a:buNone/>
            </a:pPr>
            <a:endParaRPr lang="es-CU" sz="2800" dirty="0">
              <a:solidFill>
                <a:schemeClr val="bg1"/>
              </a:solidFill>
            </a:endParaRPr>
          </a:p>
          <a:p>
            <a:pPr algn="just">
              <a:buFont typeface="Wingdings" panose="05000000000000000000" pitchFamily="2" charset="2"/>
              <a:buChar char="q"/>
            </a:pPr>
            <a:r>
              <a:rPr lang="es-CU" sz="2800" dirty="0">
                <a:solidFill>
                  <a:schemeClr val="bg1"/>
                </a:solidFill>
              </a:rPr>
              <a:t>Utilización de la herramienta computarizada GIT</a:t>
            </a:r>
          </a:p>
          <a:p>
            <a:pPr algn="just">
              <a:buFont typeface="Wingdings" panose="05000000000000000000" pitchFamily="2" charset="2"/>
              <a:buChar char="q"/>
            </a:pPr>
            <a:endParaRPr lang="en-US" sz="2400" dirty="0"/>
          </a:p>
          <a:p>
            <a:pPr algn="just">
              <a:buFont typeface="Wingdings" panose="05000000000000000000" pitchFamily="2" charset="2"/>
              <a:buChar char="q"/>
            </a:pPr>
            <a:endParaRPr lang="en-US" sz="2400" dirty="0"/>
          </a:p>
          <a:p>
            <a:pPr marL="0" indent="0" algn="just">
              <a:buNone/>
            </a:pPr>
            <a:endParaRPr lang="en-US" sz="2400" dirty="0"/>
          </a:p>
        </p:txBody>
      </p:sp>
      <p:sp>
        <p:nvSpPr>
          <p:cNvPr id="1048603" name="Marcador de contenido 2"/>
          <p:cNvSpPr txBox="1"/>
          <p:nvPr/>
        </p:nvSpPr>
        <p:spPr>
          <a:xfrm>
            <a:off x="6639340" y="2455521"/>
            <a:ext cx="10416208" cy="4717728"/>
          </a:xfrm>
          <a:prstGeom prst="rect">
            <a:avLst/>
          </a:prstGeom>
        </p:spPr>
        <p:txBody>
          <a:bodyPr vert="horz" lIns="91440" tIns="45720" rIns="91440" bIns="45720" numCol="2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lvl="0">
              <a:buFont typeface="Wingdings" panose="05000000000000000000" pitchFamily="2" charset="2"/>
              <a:buChar char="§"/>
            </a:pPr>
            <a:endParaRPr lang="es-ES" sz="2800" dirty="0"/>
          </a:p>
          <a:p>
            <a:pPr marL="0" lvl="0" indent="0">
              <a:buNone/>
            </a:pPr>
            <a:endParaRPr lang="es-ES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CDB9C9EC-397C-9CA7-1E92-3A7189268077}"/>
              </a:ext>
            </a:extLst>
          </p:cNvPr>
          <p:cNvSpPr txBox="1"/>
          <p:nvPr/>
        </p:nvSpPr>
        <p:spPr>
          <a:xfrm>
            <a:off x="1311761" y="2704918"/>
            <a:ext cx="880474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U" sz="2800" dirty="0">
                <a:solidFill>
                  <a:srgbClr val="002060"/>
                </a:solidFill>
              </a:rPr>
              <a:t>Inclusión de nuevos tipos de datos</a:t>
            </a:r>
          </a:p>
          <a:p>
            <a:endParaRPr lang="es-CU" dirty="0"/>
          </a:p>
        </p:txBody>
      </p:sp>
    </p:spTree>
    <p:extLst>
      <p:ext uri="{BB962C8B-B14F-4D97-AF65-F5344CB8AC3E}">
        <p14:creationId xmlns:p14="http://schemas.microsoft.com/office/powerpoint/2010/main" val="56321797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486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0486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0486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00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5" name="Título 1"/>
          <p:cNvSpPr>
            <a:spLocks noGrp="1"/>
          </p:cNvSpPr>
          <p:nvPr>
            <p:ph type="title"/>
          </p:nvPr>
        </p:nvSpPr>
        <p:spPr>
          <a:xfrm>
            <a:off x="932930" y="905166"/>
            <a:ext cx="10058400" cy="1450757"/>
          </a:xfrm>
        </p:spPr>
        <p:txBody>
          <a:bodyPr>
            <a:normAutofit/>
          </a:bodyPr>
          <a:lstStyle/>
          <a:p>
            <a:pPr algn="ctr"/>
            <a:r>
              <a:rPr lang="es-ES" b="1" dirty="0"/>
              <a:t>Concepción de la solución</a:t>
            </a:r>
            <a:br>
              <a:rPr lang="es-CU" b="1" dirty="0"/>
            </a:br>
            <a:endParaRPr lang="en-US" sz="6000" dirty="0"/>
          </a:p>
        </p:txBody>
      </p:sp>
      <p:grpSp>
        <p:nvGrpSpPr>
          <p:cNvPr id="64" name="Group 92"/>
          <p:cNvGrpSpPr/>
          <p:nvPr/>
        </p:nvGrpSpPr>
        <p:grpSpPr bwMode="auto">
          <a:xfrm>
            <a:off x="876488" y="2285999"/>
            <a:ext cx="10350138" cy="2992730"/>
            <a:chOff x="581" y="1213"/>
            <a:chExt cx="4861" cy="1850"/>
          </a:xfrm>
        </p:grpSpPr>
        <p:sp>
          <p:nvSpPr>
            <p:cNvPr id="1048626" name="Freeform 93"/>
            <p:cNvSpPr/>
            <p:nvPr/>
          </p:nvSpPr>
          <p:spPr bwMode="gray">
            <a:xfrm rot="757458">
              <a:off x="3366" y="1213"/>
              <a:ext cx="1099" cy="639"/>
            </a:xfrm>
            <a:custGeom>
              <a:avLst/>
              <a:gdLst>
                <a:gd name="T0" fmla="*/ 0 w 982"/>
                <a:gd name="T1" fmla="*/ 774 h 774"/>
                <a:gd name="T2" fmla="*/ 2 w 982"/>
                <a:gd name="T3" fmla="*/ 770 h 774"/>
                <a:gd name="T4" fmla="*/ 8 w 982"/>
                <a:gd name="T5" fmla="*/ 754 h 774"/>
                <a:gd name="T6" fmla="*/ 16 w 982"/>
                <a:gd name="T7" fmla="*/ 730 h 774"/>
                <a:gd name="T8" fmla="*/ 32 w 982"/>
                <a:gd name="T9" fmla="*/ 698 h 774"/>
                <a:gd name="T10" fmla="*/ 50 w 982"/>
                <a:gd name="T11" fmla="*/ 660 h 774"/>
                <a:gd name="T12" fmla="*/ 76 w 982"/>
                <a:gd name="T13" fmla="*/ 618 h 774"/>
                <a:gd name="T14" fmla="*/ 106 w 982"/>
                <a:gd name="T15" fmla="*/ 574 h 774"/>
                <a:gd name="T16" fmla="*/ 142 w 982"/>
                <a:gd name="T17" fmla="*/ 528 h 774"/>
                <a:gd name="T18" fmla="*/ 186 w 982"/>
                <a:gd name="T19" fmla="*/ 482 h 774"/>
                <a:gd name="T20" fmla="*/ 236 w 982"/>
                <a:gd name="T21" fmla="*/ 438 h 774"/>
                <a:gd name="T22" fmla="*/ 294 w 982"/>
                <a:gd name="T23" fmla="*/ 398 h 774"/>
                <a:gd name="T24" fmla="*/ 360 w 982"/>
                <a:gd name="T25" fmla="*/ 360 h 774"/>
                <a:gd name="T26" fmla="*/ 426 w 982"/>
                <a:gd name="T27" fmla="*/ 332 h 774"/>
                <a:gd name="T28" fmla="*/ 488 w 982"/>
                <a:gd name="T29" fmla="*/ 314 h 774"/>
                <a:gd name="T30" fmla="*/ 544 w 982"/>
                <a:gd name="T31" fmla="*/ 304 h 774"/>
                <a:gd name="T32" fmla="*/ 594 w 982"/>
                <a:gd name="T33" fmla="*/ 300 h 774"/>
                <a:gd name="T34" fmla="*/ 638 w 982"/>
                <a:gd name="T35" fmla="*/ 300 h 774"/>
                <a:gd name="T36" fmla="*/ 678 w 982"/>
                <a:gd name="T37" fmla="*/ 304 h 774"/>
                <a:gd name="T38" fmla="*/ 710 w 982"/>
                <a:gd name="T39" fmla="*/ 312 h 774"/>
                <a:gd name="T40" fmla="*/ 736 w 982"/>
                <a:gd name="T41" fmla="*/ 320 h 774"/>
                <a:gd name="T42" fmla="*/ 754 w 982"/>
                <a:gd name="T43" fmla="*/ 326 h 774"/>
                <a:gd name="T44" fmla="*/ 766 w 982"/>
                <a:gd name="T45" fmla="*/ 332 h 774"/>
                <a:gd name="T46" fmla="*/ 770 w 982"/>
                <a:gd name="T47" fmla="*/ 334 h 774"/>
                <a:gd name="T48" fmla="*/ 680 w 982"/>
                <a:gd name="T49" fmla="*/ 476 h 774"/>
                <a:gd name="T50" fmla="*/ 982 w 982"/>
                <a:gd name="T51" fmla="*/ 370 h 774"/>
                <a:gd name="T52" fmla="*/ 912 w 982"/>
                <a:gd name="T53" fmla="*/ 0 h 774"/>
                <a:gd name="T54" fmla="*/ 854 w 982"/>
                <a:gd name="T55" fmla="*/ 150 h 774"/>
                <a:gd name="T56" fmla="*/ 850 w 982"/>
                <a:gd name="T57" fmla="*/ 148 h 774"/>
                <a:gd name="T58" fmla="*/ 838 w 982"/>
                <a:gd name="T59" fmla="*/ 142 h 774"/>
                <a:gd name="T60" fmla="*/ 822 w 982"/>
                <a:gd name="T61" fmla="*/ 134 h 774"/>
                <a:gd name="T62" fmla="*/ 798 w 982"/>
                <a:gd name="T63" fmla="*/ 126 h 774"/>
                <a:gd name="T64" fmla="*/ 768 w 982"/>
                <a:gd name="T65" fmla="*/ 120 h 774"/>
                <a:gd name="T66" fmla="*/ 732 w 982"/>
                <a:gd name="T67" fmla="*/ 114 h 774"/>
                <a:gd name="T68" fmla="*/ 692 w 982"/>
                <a:gd name="T69" fmla="*/ 110 h 774"/>
                <a:gd name="T70" fmla="*/ 646 w 982"/>
                <a:gd name="T71" fmla="*/ 110 h 774"/>
                <a:gd name="T72" fmla="*/ 596 w 982"/>
                <a:gd name="T73" fmla="*/ 116 h 774"/>
                <a:gd name="T74" fmla="*/ 540 w 982"/>
                <a:gd name="T75" fmla="*/ 126 h 774"/>
                <a:gd name="T76" fmla="*/ 482 w 982"/>
                <a:gd name="T77" fmla="*/ 146 h 774"/>
                <a:gd name="T78" fmla="*/ 422 w 982"/>
                <a:gd name="T79" fmla="*/ 172 h 774"/>
                <a:gd name="T80" fmla="*/ 356 w 982"/>
                <a:gd name="T81" fmla="*/ 210 h 774"/>
                <a:gd name="T82" fmla="*/ 290 w 982"/>
                <a:gd name="T83" fmla="*/ 258 h 774"/>
                <a:gd name="T84" fmla="*/ 230 w 982"/>
                <a:gd name="T85" fmla="*/ 310 h 774"/>
                <a:gd name="T86" fmla="*/ 178 w 982"/>
                <a:gd name="T87" fmla="*/ 364 h 774"/>
                <a:gd name="T88" fmla="*/ 136 w 982"/>
                <a:gd name="T89" fmla="*/ 422 h 774"/>
                <a:gd name="T90" fmla="*/ 100 w 982"/>
                <a:gd name="T91" fmla="*/ 480 h 774"/>
                <a:gd name="T92" fmla="*/ 72 w 982"/>
                <a:gd name="T93" fmla="*/ 536 h 774"/>
                <a:gd name="T94" fmla="*/ 48 w 982"/>
                <a:gd name="T95" fmla="*/ 590 h 774"/>
                <a:gd name="T96" fmla="*/ 30 w 982"/>
                <a:gd name="T97" fmla="*/ 640 h 774"/>
                <a:gd name="T98" fmla="*/ 18 w 982"/>
                <a:gd name="T99" fmla="*/ 684 h 774"/>
                <a:gd name="T100" fmla="*/ 8 w 982"/>
                <a:gd name="T101" fmla="*/ 722 h 774"/>
                <a:gd name="T102" fmla="*/ 4 w 982"/>
                <a:gd name="T103" fmla="*/ 750 h 774"/>
                <a:gd name="T104" fmla="*/ 0 w 982"/>
                <a:gd name="T105" fmla="*/ 768 h 774"/>
                <a:gd name="T106" fmla="*/ 0 w 982"/>
                <a:gd name="T107" fmla="*/ 774 h 7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82" h="774">
                  <a:moveTo>
                    <a:pt x="0" y="774"/>
                  </a:moveTo>
                  <a:lnTo>
                    <a:pt x="2" y="770"/>
                  </a:lnTo>
                  <a:lnTo>
                    <a:pt x="8" y="754"/>
                  </a:lnTo>
                  <a:lnTo>
                    <a:pt x="16" y="730"/>
                  </a:lnTo>
                  <a:lnTo>
                    <a:pt x="32" y="698"/>
                  </a:lnTo>
                  <a:lnTo>
                    <a:pt x="50" y="660"/>
                  </a:lnTo>
                  <a:lnTo>
                    <a:pt x="76" y="618"/>
                  </a:lnTo>
                  <a:lnTo>
                    <a:pt x="106" y="574"/>
                  </a:lnTo>
                  <a:lnTo>
                    <a:pt x="142" y="528"/>
                  </a:lnTo>
                  <a:lnTo>
                    <a:pt x="186" y="482"/>
                  </a:lnTo>
                  <a:lnTo>
                    <a:pt x="236" y="438"/>
                  </a:lnTo>
                  <a:lnTo>
                    <a:pt x="294" y="398"/>
                  </a:lnTo>
                  <a:lnTo>
                    <a:pt x="360" y="360"/>
                  </a:lnTo>
                  <a:lnTo>
                    <a:pt x="426" y="332"/>
                  </a:lnTo>
                  <a:lnTo>
                    <a:pt x="488" y="314"/>
                  </a:lnTo>
                  <a:lnTo>
                    <a:pt x="544" y="304"/>
                  </a:lnTo>
                  <a:lnTo>
                    <a:pt x="594" y="300"/>
                  </a:lnTo>
                  <a:lnTo>
                    <a:pt x="638" y="300"/>
                  </a:lnTo>
                  <a:lnTo>
                    <a:pt x="678" y="304"/>
                  </a:lnTo>
                  <a:lnTo>
                    <a:pt x="710" y="312"/>
                  </a:lnTo>
                  <a:lnTo>
                    <a:pt x="736" y="320"/>
                  </a:lnTo>
                  <a:lnTo>
                    <a:pt x="754" y="326"/>
                  </a:lnTo>
                  <a:lnTo>
                    <a:pt x="766" y="332"/>
                  </a:lnTo>
                  <a:lnTo>
                    <a:pt x="770" y="334"/>
                  </a:lnTo>
                  <a:lnTo>
                    <a:pt x="680" y="476"/>
                  </a:lnTo>
                  <a:lnTo>
                    <a:pt x="982" y="370"/>
                  </a:lnTo>
                  <a:lnTo>
                    <a:pt x="912" y="0"/>
                  </a:lnTo>
                  <a:lnTo>
                    <a:pt x="854" y="150"/>
                  </a:lnTo>
                  <a:lnTo>
                    <a:pt x="850" y="148"/>
                  </a:lnTo>
                  <a:lnTo>
                    <a:pt x="838" y="142"/>
                  </a:lnTo>
                  <a:lnTo>
                    <a:pt x="822" y="134"/>
                  </a:lnTo>
                  <a:lnTo>
                    <a:pt x="798" y="126"/>
                  </a:lnTo>
                  <a:lnTo>
                    <a:pt x="768" y="120"/>
                  </a:lnTo>
                  <a:lnTo>
                    <a:pt x="732" y="114"/>
                  </a:lnTo>
                  <a:lnTo>
                    <a:pt x="692" y="110"/>
                  </a:lnTo>
                  <a:lnTo>
                    <a:pt x="646" y="110"/>
                  </a:lnTo>
                  <a:lnTo>
                    <a:pt x="596" y="116"/>
                  </a:lnTo>
                  <a:lnTo>
                    <a:pt x="540" y="126"/>
                  </a:lnTo>
                  <a:lnTo>
                    <a:pt x="482" y="146"/>
                  </a:lnTo>
                  <a:lnTo>
                    <a:pt x="422" y="172"/>
                  </a:lnTo>
                  <a:lnTo>
                    <a:pt x="356" y="210"/>
                  </a:lnTo>
                  <a:lnTo>
                    <a:pt x="290" y="258"/>
                  </a:lnTo>
                  <a:lnTo>
                    <a:pt x="230" y="310"/>
                  </a:lnTo>
                  <a:lnTo>
                    <a:pt x="178" y="364"/>
                  </a:lnTo>
                  <a:lnTo>
                    <a:pt x="136" y="422"/>
                  </a:lnTo>
                  <a:lnTo>
                    <a:pt x="100" y="480"/>
                  </a:lnTo>
                  <a:lnTo>
                    <a:pt x="72" y="536"/>
                  </a:lnTo>
                  <a:lnTo>
                    <a:pt x="48" y="590"/>
                  </a:lnTo>
                  <a:lnTo>
                    <a:pt x="30" y="640"/>
                  </a:lnTo>
                  <a:lnTo>
                    <a:pt x="18" y="684"/>
                  </a:lnTo>
                  <a:lnTo>
                    <a:pt x="8" y="722"/>
                  </a:lnTo>
                  <a:lnTo>
                    <a:pt x="4" y="750"/>
                  </a:lnTo>
                  <a:lnTo>
                    <a:pt x="0" y="768"/>
                  </a:lnTo>
                  <a:lnTo>
                    <a:pt x="0" y="774"/>
                  </a:lnTo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  <a:headEnd/>
              <a:tailE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pPr eaLnBrk="1" hangingPunct="1">
                <a:lnSpc>
                  <a:spcPct val="108000"/>
                </a:lnSpc>
                <a:buClr>
                  <a:srgbClr val="000000"/>
                </a:buClr>
                <a:buSzPct val="100000"/>
                <a:buFont typeface="Arial" panose="020B0604020202020204" pitchFamily="34" charset="0"/>
                <a:buNone/>
              </a:pPr>
              <a:endParaRPr lang="es-ES"/>
            </a:p>
          </p:txBody>
        </p:sp>
        <p:sp>
          <p:nvSpPr>
            <p:cNvPr id="1048627" name="AutoShape 94"/>
            <p:cNvSpPr>
              <a:spLocks noChangeArrowheads="1"/>
            </p:cNvSpPr>
            <p:nvPr/>
          </p:nvSpPr>
          <p:spPr bwMode="auto">
            <a:xfrm>
              <a:off x="2054" y="1737"/>
              <a:ext cx="1943" cy="1326"/>
            </a:xfrm>
            <a:prstGeom prst="roundRect">
              <a:avLst>
                <a:gd name="adj" fmla="val 4690"/>
              </a:avLst>
            </a:prstGeom>
            <a:noFill/>
            <a:ln w="57150">
              <a:solidFill>
                <a:srgbClr val="00206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8000"/>
                </a:lnSpc>
                <a:buClr>
                  <a:srgbClr val="000000"/>
                </a:buClr>
                <a:buSzPct val="100000"/>
                <a:buFont typeface="Arial" panose="020B0604020202020204" pitchFamily="34" charset="0"/>
                <a:buNone/>
              </a:pPr>
              <a:endParaRPr lang="es-ES" dirty="0"/>
            </a:p>
          </p:txBody>
        </p:sp>
        <p:sp>
          <p:nvSpPr>
            <p:cNvPr id="1048628" name="AutoShape 95"/>
            <p:cNvSpPr>
              <a:spLocks noChangeArrowheads="1"/>
            </p:cNvSpPr>
            <p:nvPr/>
          </p:nvSpPr>
          <p:spPr bwMode="gray">
            <a:xfrm>
              <a:off x="2331" y="1781"/>
              <a:ext cx="1315" cy="259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65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8000"/>
                </a:lnSpc>
                <a:buClr>
                  <a:srgbClr val="000000"/>
                </a:buClr>
                <a:buSzPct val="100000"/>
                <a:buFont typeface="Arial" panose="020B0604020202020204" pitchFamily="34" charset="0"/>
                <a:buNone/>
              </a:pPr>
              <a:endParaRPr lang="es-ES" sz="2400" dirty="0">
                <a:solidFill>
                  <a:schemeClr val="tx1"/>
                </a:solidFill>
              </a:endParaRPr>
            </a:p>
          </p:txBody>
        </p:sp>
        <p:sp>
          <p:nvSpPr>
            <p:cNvPr id="1048629" name="AutoShape 98"/>
            <p:cNvSpPr>
              <a:spLocks noChangeArrowheads="1"/>
            </p:cNvSpPr>
            <p:nvPr/>
          </p:nvSpPr>
          <p:spPr bwMode="auto">
            <a:xfrm>
              <a:off x="4113" y="1749"/>
              <a:ext cx="1329" cy="1314"/>
            </a:xfrm>
            <a:prstGeom prst="roundRect">
              <a:avLst>
                <a:gd name="adj" fmla="val 4690"/>
              </a:avLst>
            </a:prstGeom>
            <a:noFill/>
            <a:ln w="57150">
              <a:solidFill>
                <a:srgbClr val="00206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8000"/>
                </a:lnSpc>
                <a:buClr>
                  <a:srgbClr val="000000"/>
                </a:buClr>
                <a:buSzPct val="100000"/>
                <a:buFont typeface="Arial" panose="020B0604020202020204" pitchFamily="34" charset="0"/>
                <a:buNone/>
              </a:pPr>
              <a:endParaRPr lang="es-ES" dirty="0"/>
            </a:p>
          </p:txBody>
        </p:sp>
        <p:sp>
          <p:nvSpPr>
            <p:cNvPr id="1048630" name="AutoShape 99"/>
            <p:cNvSpPr>
              <a:spLocks noChangeArrowheads="1"/>
            </p:cNvSpPr>
            <p:nvPr/>
          </p:nvSpPr>
          <p:spPr bwMode="gray">
            <a:xfrm>
              <a:off x="4325" y="1772"/>
              <a:ext cx="904" cy="256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65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8000"/>
                </a:lnSpc>
                <a:buClr>
                  <a:srgbClr val="000000"/>
                </a:buClr>
                <a:buSzPct val="100000"/>
                <a:buFont typeface="Arial" panose="020B0604020202020204" pitchFamily="34" charset="0"/>
                <a:buNone/>
              </a:pPr>
              <a:endParaRPr lang="es-ES" dirty="0">
                <a:solidFill>
                  <a:schemeClr val="tx1"/>
                </a:solidFill>
              </a:endParaRPr>
            </a:p>
          </p:txBody>
        </p:sp>
        <p:sp>
          <p:nvSpPr>
            <p:cNvPr id="1048631" name="Freeform 102"/>
            <p:cNvSpPr/>
            <p:nvPr/>
          </p:nvSpPr>
          <p:spPr bwMode="gray">
            <a:xfrm rot="513980">
              <a:off x="1459" y="1226"/>
              <a:ext cx="1282" cy="599"/>
            </a:xfrm>
            <a:custGeom>
              <a:avLst/>
              <a:gdLst>
                <a:gd name="T0" fmla="*/ 0 w 982"/>
                <a:gd name="T1" fmla="*/ 774 h 774"/>
                <a:gd name="T2" fmla="*/ 2 w 982"/>
                <a:gd name="T3" fmla="*/ 770 h 774"/>
                <a:gd name="T4" fmla="*/ 8 w 982"/>
                <a:gd name="T5" fmla="*/ 754 h 774"/>
                <a:gd name="T6" fmla="*/ 16 w 982"/>
                <a:gd name="T7" fmla="*/ 730 h 774"/>
                <a:gd name="T8" fmla="*/ 32 w 982"/>
                <a:gd name="T9" fmla="*/ 698 h 774"/>
                <a:gd name="T10" fmla="*/ 50 w 982"/>
                <a:gd name="T11" fmla="*/ 660 h 774"/>
                <a:gd name="T12" fmla="*/ 76 w 982"/>
                <a:gd name="T13" fmla="*/ 618 h 774"/>
                <a:gd name="T14" fmla="*/ 106 w 982"/>
                <a:gd name="T15" fmla="*/ 574 h 774"/>
                <a:gd name="T16" fmla="*/ 142 w 982"/>
                <a:gd name="T17" fmla="*/ 528 h 774"/>
                <a:gd name="T18" fmla="*/ 186 w 982"/>
                <a:gd name="T19" fmla="*/ 482 h 774"/>
                <a:gd name="T20" fmla="*/ 236 w 982"/>
                <a:gd name="T21" fmla="*/ 438 h 774"/>
                <a:gd name="T22" fmla="*/ 294 w 982"/>
                <a:gd name="T23" fmla="*/ 398 h 774"/>
                <a:gd name="T24" fmla="*/ 360 w 982"/>
                <a:gd name="T25" fmla="*/ 360 h 774"/>
                <a:gd name="T26" fmla="*/ 426 w 982"/>
                <a:gd name="T27" fmla="*/ 332 h 774"/>
                <a:gd name="T28" fmla="*/ 488 w 982"/>
                <a:gd name="T29" fmla="*/ 314 h 774"/>
                <a:gd name="T30" fmla="*/ 544 w 982"/>
                <a:gd name="T31" fmla="*/ 304 h 774"/>
                <a:gd name="T32" fmla="*/ 594 w 982"/>
                <a:gd name="T33" fmla="*/ 300 h 774"/>
                <a:gd name="T34" fmla="*/ 638 w 982"/>
                <a:gd name="T35" fmla="*/ 300 h 774"/>
                <a:gd name="T36" fmla="*/ 678 w 982"/>
                <a:gd name="T37" fmla="*/ 304 h 774"/>
                <a:gd name="T38" fmla="*/ 710 w 982"/>
                <a:gd name="T39" fmla="*/ 312 h 774"/>
                <a:gd name="T40" fmla="*/ 736 w 982"/>
                <a:gd name="T41" fmla="*/ 320 h 774"/>
                <a:gd name="T42" fmla="*/ 754 w 982"/>
                <a:gd name="T43" fmla="*/ 326 h 774"/>
                <a:gd name="T44" fmla="*/ 766 w 982"/>
                <a:gd name="T45" fmla="*/ 332 h 774"/>
                <a:gd name="T46" fmla="*/ 770 w 982"/>
                <a:gd name="T47" fmla="*/ 334 h 774"/>
                <a:gd name="T48" fmla="*/ 680 w 982"/>
                <a:gd name="T49" fmla="*/ 476 h 774"/>
                <a:gd name="T50" fmla="*/ 982 w 982"/>
                <a:gd name="T51" fmla="*/ 370 h 774"/>
                <a:gd name="T52" fmla="*/ 912 w 982"/>
                <a:gd name="T53" fmla="*/ 0 h 774"/>
                <a:gd name="T54" fmla="*/ 854 w 982"/>
                <a:gd name="T55" fmla="*/ 150 h 774"/>
                <a:gd name="T56" fmla="*/ 850 w 982"/>
                <a:gd name="T57" fmla="*/ 148 h 774"/>
                <a:gd name="T58" fmla="*/ 838 w 982"/>
                <a:gd name="T59" fmla="*/ 142 h 774"/>
                <a:gd name="T60" fmla="*/ 822 w 982"/>
                <a:gd name="T61" fmla="*/ 134 h 774"/>
                <a:gd name="T62" fmla="*/ 798 w 982"/>
                <a:gd name="T63" fmla="*/ 126 h 774"/>
                <a:gd name="T64" fmla="*/ 768 w 982"/>
                <a:gd name="T65" fmla="*/ 120 h 774"/>
                <a:gd name="T66" fmla="*/ 732 w 982"/>
                <a:gd name="T67" fmla="*/ 114 h 774"/>
                <a:gd name="T68" fmla="*/ 692 w 982"/>
                <a:gd name="T69" fmla="*/ 110 h 774"/>
                <a:gd name="T70" fmla="*/ 646 w 982"/>
                <a:gd name="T71" fmla="*/ 110 h 774"/>
                <a:gd name="T72" fmla="*/ 596 w 982"/>
                <a:gd name="T73" fmla="*/ 116 h 774"/>
                <a:gd name="T74" fmla="*/ 540 w 982"/>
                <a:gd name="T75" fmla="*/ 126 h 774"/>
                <a:gd name="T76" fmla="*/ 482 w 982"/>
                <a:gd name="T77" fmla="*/ 146 h 774"/>
                <a:gd name="T78" fmla="*/ 422 w 982"/>
                <a:gd name="T79" fmla="*/ 172 h 774"/>
                <a:gd name="T80" fmla="*/ 356 w 982"/>
                <a:gd name="T81" fmla="*/ 210 h 774"/>
                <a:gd name="T82" fmla="*/ 290 w 982"/>
                <a:gd name="T83" fmla="*/ 258 h 774"/>
                <a:gd name="T84" fmla="*/ 230 w 982"/>
                <a:gd name="T85" fmla="*/ 310 h 774"/>
                <a:gd name="T86" fmla="*/ 178 w 982"/>
                <a:gd name="T87" fmla="*/ 364 h 774"/>
                <a:gd name="T88" fmla="*/ 136 w 982"/>
                <a:gd name="T89" fmla="*/ 422 h 774"/>
                <a:gd name="T90" fmla="*/ 100 w 982"/>
                <a:gd name="T91" fmla="*/ 480 h 774"/>
                <a:gd name="T92" fmla="*/ 72 w 982"/>
                <a:gd name="T93" fmla="*/ 536 h 774"/>
                <a:gd name="T94" fmla="*/ 48 w 982"/>
                <a:gd name="T95" fmla="*/ 590 h 774"/>
                <a:gd name="T96" fmla="*/ 30 w 982"/>
                <a:gd name="T97" fmla="*/ 640 h 774"/>
                <a:gd name="T98" fmla="*/ 18 w 982"/>
                <a:gd name="T99" fmla="*/ 684 h 774"/>
                <a:gd name="T100" fmla="*/ 8 w 982"/>
                <a:gd name="T101" fmla="*/ 722 h 774"/>
                <a:gd name="T102" fmla="*/ 4 w 982"/>
                <a:gd name="T103" fmla="*/ 750 h 774"/>
                <a:gd name="T104" fmla="*/ 0 w 982"/>
                <a:gd name="T105" fmla="*/ 768 h 774"/>
                <a:gd name="T106" fmla="*/ 0 w 982"/>
                <a:gd name="T107" fmla="*/ 774 h 7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82" h="774">
                  <a:moveTo>
                    <a:pt x="0" y="774"/>
                  </a:moveTo>
                  <a:lnTo>
                    <a:pt x="2" y="770"/>
                  </a:lnTo>
                  <a:lnTo>
                    <a:pt x="8" y="754"/>
                  </a:lnTo>
                  <a:lnTo>
                    <a:pt x="16" y="730"/>
                  </a:lnTo>
                  <a:lnTo>
                    <a:pt x="32" y="698"/>
                  </a:lnTo>
                  <a:lnTo>
                    <a:pt x="50" y="660"/>
                  </a:lnTo>
                  <a:lnTo>
                    <a:pt x="76" y="618"/>
                  </a:lnTo>
                  <a:lnTo>
                    <a:pt x="106" y="574"/>
                  </a:lnTo>
                  <a:lnTo>
                    <a:pt x="142" y="528"/>
                  </a:lnTo>
                  <a:lnTo>
                    <a:pt x="186" y="482"/>
                  </a:lnTo>
                  <a:lnTo>
                    <a:pt x="236" y="438"/>
                  </a:lnTo>
                  <a:lnTo>
                    <a:pt x="294" y="398"/>
                  </a:lnTo>
                  <a:lnTo>
                    <a:pt x="360" y="360"/>
                  </a:lnTo>
                  <a:lnTo>
                    <a:pt x="426" y="332"/>
                  </a:lnTo>
                  <a:lnTo>
                    <a:pt x="488" y="314"/>
                  </a:lnTo>
                  <a:lnTo>
                    <a:pt x="544" y="304"/>
                  </a:lnTo>
                  <a:lnTo>
                    <a:pt x="594" y="300"/>
                  </a:lnTo>
                  <a:lnTo>
                    <a:pt x="638" y="300"/>
                  </a:lnTo>
                  <a:lnTo>
                    <a:pt x="678" y="304"/>
                  </a:lnTo>
                  <a:lnTo>
                    <a:pt x="710" y="312"/>
                  </a:lnTo>
                  <a:lnTo>
                    <a:pt x="736" y="320"/>
                  </a:lnTo>
                  <a:lnTo>
                    <a:pt x="754" y="326"/>
                  </a:lnTo>
                  <a:lnTo>
                    <a:pt x="766" y="332"/>
                  </a:lnTo>
                  <a:lnTo>
                    <a:pt x="770" y="334"/>
                  </a:lnTo>
                  <a:lnTo>
                    <a:pt x="680" y="476"/>
                  </a:lnTo>
                  <a:lnTo>
                    <a:pt x="982" y="370"/>
                  </a:lnTo>
                  <a:lnTo>
                    <a:pt x="912" y="0"/>
                  </a:lnTo>
                  <a:lnTo>
                    <a:pt x="854" y="150"/>
                  </a:lnTo>
                  <a:lnTo>
                    <a:pt x="850" y="148"/>
                  </a:lnTo>
                  <a:lnTo>
                    <a:pt x="838" y="142"/>
                  </a:lnTo>
                  <a:lnTo>
                    <a:pt x="822" y="134"/>
                  </a:lnTo>
                  <a:lnTo>
                    <a:pt x="798" y="126"/>
                  </a:lnTo>
                  <a:lnTo>
                    <a:pt x="768" y="120"/>
                  </a:lnTo>
                  <a:lnTo>
                    <a:pt x="732" y="114"/>
                  </a:lnTo>
                  <a:lnTo>
                    <a:pt x="692" y="110"/>
                  </a:lnTo>
                  <a:lnTo>
                    <a:pt x="646" y="110"/>
                  </a:lnTo>
                  <a:lnTo>
                    <a:pt x="596" y="116"/>
                  </a:lnTo>
                  <a:lnTo>
                    <a:pt x="540" y="126"/>
                  </a:lnTo>
                  <a:lnTo>
                    <a:pt x="482" y="146"/>
                  </a:lnTo>
                  <a:lnTo>
                    <a:pt x="422" y="172"/>
                  </a:lnTo>
                  <a:lnTo>
                    <a:pt x="356" y="210"/>
                  </a:lnTo>
                  <a:lnTo>
                    <a:pt x="290" y="258"/>
                  </a:lnTo>
                  <a:lnTo>
                    <a:pt x="230" y="310"/>
                  </a:lnTo>
                  <a:lnTo>
                    <a:pt x="178" y="364"/>
                  </a:lnTo>
                  <a:lnTo>
                    <a:pt x="136" y="422"/>
                  </a:lnTo>
                  <a:lnTo>
                    <a:pt x="100" y="480"/>
                  </a:lnTo>
                  <a:lnTo>
                    <a:pt x="72" y="536"/>
                  </a:lnTo>
                  <a:lnTo>
                    <a:pt x="48" y="590"/>
                  </a:lnTo>
                  <a:lnTo>
                    <a:pt x="30" y="640"/>
                  </a:lnTo>
                  <a:lnTo>
                    <a:pt x="18" y="684"/>
                  </a:lnTo>
                  <a:lnTo>
                    <a:pt x="8" y="722"/>
                  </a:lnTo>
                  <a:lnTo>
                    <a:pt x="4" y="750"/>
                  </a:lnTo>
                  <a:lnTo>
                    <a:pt x="0" y="768"/>
                  </a:lnTo>
                  <a:lnTo>
                    <a:pt x="0" y="774"/>
                  </a:lnTo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  <a:headEnd/>
              <a:tailE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pPr eaLnBrk="1" hangingPunct="1">
                <a:lnSpc>
                  <a:spcPct val="108000"/>
                </a:lnSpc>
                <a:buClr>
                  <a:srgbClr val="000000"/>
                </a:buClr>
                <a:buSzPct val="100000"/>
                <a:buFont typeface="Arial" panose="020B0604020202020204" pitchFamily="34" charset="0"/>
                <a:buNone/>
              </a:pPr>
              <a:endParaRPr lang="es-ES"/>
            </a:p>
          </p:txBody>
        </p:sp>
        <p:sp>
          <p:nvSpPr>
            <p:cNvPr id="1048632" name="Text Box 103"/>
            <p:cNvSpPr txBox="1">
              <a:spLocks noChangeArrowheads="1"/>
            </p:cNvSpPr>
            <p:nvPr/>
          </p:nvSpPr>
          <p:spPr bwMode="gray">
            <a:xfrm>
              <a:off x="2472" y="1779"/>
              <a:ext cx="1042" cy="233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>
                <a:lnSpc>
                  <a:spcPct val="108000"/>
                </a:lnSpc>
                <a:spcBef>
                  <a:spcPts val="8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  <a:defRPr sz="32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108000"/>
                </a:lnSpc>
                <a:spcBef>
                  <a:spcPts val="7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108000"/>
                </a:lnSpc>
                <a:spcBef>
                  <a:spcPts val="6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108000"/>
                </a:lnSpc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–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108000"/>
                </a:lnSpc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defTabSz="449263" eaLnBrk="0" fontAlgn="base" hangingPunct="0">
                <a:lnSpc>
                  <a:spcPct val="108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defTabSz="449263" eaLnBrk="0" fontAlgn="base" hangingPunct="0">
                <a:lnSpc>
                  <a:spcPct val="108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defTabSz="449263" eaLnBrk="0" fontAlgn="base" hangingPunct="0">
                <a:lnSpc>
                  <a:spcPct val="108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defTabSz="449263" eaLnBrk="0" fontAlgn="base" hangingPunct="0">
                <a:lnSpc>
                  <a:spcPct val="108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s-CU" altLang="es-ES" sz="1800" dirty="0">
                  <a:solidFill>
                    <a:schemeClr val="bg1"/>
                  </a:solidFill>
                </a:rPr>
                <a:t> </a:t>
              </a:r>
              <a:r>
                <a:rPr lang="es-CU" altLang="es-ES" sz="1800" b="1" dirty="0">
                  <a:solidFill>
                    <a:schemeClr val="bg1"/>
                  </a:solidFill>
                </a:rPr>
                <a:t>Modelo</a:t>
              </a:r>
            </a:p>
          </p:txBody>
        </p:sp>
        <p:sp>
          <p:nvSpPr>
            <p:cNvPr id="1048633" name="Text Box 104"/>
            <p:cNvSpPr txBox="1">
              <a:spLocks noChangeArrowheads="1"/>
            </p:cNvSpPr>
            <p:nvPr/>
          </p:nvSpPr>
          <p:spPr bwMode="gray">
            <a:xfrm>
              <a:off x="4274" y="1770"/>
              <a:ext cx="955" cy="24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>
                <a:buClr>
                  <a:srgbClr val="000000"/>
                </a:buClr>
                <a:buSzPct val="100000"/>
                <a:buFont typeface="Arial" panose="020B0604020202020204" pitchFamily="34" charset="0"/>
                <a:buNone/>
              </a:pPr>
              <a:r>
                <a:rPr lang="es-CU" altLang="es-ES" sz="2000" b="1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Agrupamiento</a:t>
              </a:r>
            </a:p>
          </p:txBody>
        </p:sp>
        <p:grpSp>
          <p:nvGrpSpPr>
            <p:cNvPr id="65" name="Group 105"/>
            <p:cNvGrpSpPr/>
            <p:nvPr/>
          </p:nvGrpSpPr>
          <p:grpSpPr bwMode="auto">
            <a:xfrm>
              <a:off x="581" y="1764"/>
              <a:ext cx="1447" cy="1298"/>
              <a:chOff x="581" y="1536"/>
              <a:chExt cx="1447" cy="1485"/>
            </a:xfrm>
          </p:grpSpPr>
          <p:sp>
            <p:nvSpPr>
              <p:cNvPr id="1048634" name="AutoShape 106"/>
              <p:cNvSpPr>
                <a:spLocks noChangeArrowheads="1"/>
              </p:cNvSpPr>
              <p:nvPr/>
            </p:nvSpPr>
            <p:spPr bwMode="auto">
              <a:xfrm>
                <a:off x="581" y="1536"/>
                <a:ext cx="1355" cy="1485"/>
              </a:xfrm>
              <a:prstGeom prst="roundRect">
                <a:avLst>
                  <a:gd name="adj" fmla="val 4690"/>
                </a:avLst>
              </a:prstGeom>
              <a:noFill/>
              <a:ln w="57150">
                <a:solidFill>
                  <a:srgbClr val="00206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8000"/>
                  </a:lnSpc>
                  <a:buClr>
                    <a:srgbClr val="000000"/>
                  </a:buClr>
                  <a:buSzPct val="100000"/>
                  <a:buFont typeface="Arial" panose="020B0604020202020204" pitchFamily="34" charset="0"/>
                  <a:buNone/>
                </a:pPr>
                <a:endParaRPr lang="es-E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48635" name="AutoShape 107"/>
              <p:cNvSpPr>
                <a:spLocks noChangeArrowheads="1"/>
              </p:cNvSpPr>
              <p:nvPr/>
            </p:nvSpPr>
            <p:spPr bwMode="gray">
              <a:xfrm>
                <a:off x="691" y="1577"/>
                <a:ext cx="1174" cy="287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65000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8000"/>
                  </a:lnSpc>
                  <a:buClr>
                    <a:srgbClr val="000000"/>
                  </a:buClr>
                  <a:buSzPct val="100000"/>
                  <a:buFont typeface="Arial" panose="020B0604020202020204" pitchFamily="34" charset="0"/>
                  <a:buNone/>
                </a:pPr>
                <a:endParaRPr lang="es-ES" sz="4000" dirty="0"/>
              </a:p>
            </p:txBody>
          </p:sp>
          <p:sp>
            <p:nvSpPr>
              <p:cNvPr id="1048636" name="Text Box 110"/>
              <p:cNvSpPr txBox="1">
                <a:spLocks noChangeArrowheads="1"/>
              </p:cNvSpPr>
              <p:nvPr/>
            </p:nvSpPr>
            <p:spPr bwMode="gray">
              <a:xfrm>
                <a:off x="771" y="1556"/>
                <a:ext cx="1034" cy="283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lnSpc>
                    <a:spcPct val="108000"/>
                  </a:lnSpc>
                  <a:buClr>
                    <a:srgbClr val="000000"/>
                  </a:buClr>
                  <a:buSzPct val="100000"/>
                  <a:buFont typeface="Arial" panose="020B0604020202020204" pitchFamily="34" charset="0"/>
                  <a:buNone/>
                </a:pPr>
                <a:r>
                  <a:rPr lang="es-CU" altLang="es-ES" dirty="0">
                    <a:ln w="0"/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</a:t>
                </a:r>
                <a:r>
                  <a:rPr lang="es-CU" altLang="es-ES" sz="2000" b="1" dirty="0">
                    <a:ln w="0"/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Datos</a:t>
                </a:r>
              </a:p>
            </p:txBody>
          </p:sp>
          <p:sp>
            <p:nvSpPr>
              <p:cNvPr id="1048637" name="Text Box 111"/>
              <p:cNvSpPr txBox="1">
                <a:spLocks noChangeArrowheads="1"/>
              </p:cNvSpPr>
              <p:nvPr/>
            </p:nvSpPr>
            <p:spPr bwMode="auto">
              <a:xfrm>
                <a:off x="623" y="1829"/>
                <a:ext cx="1405" cy="83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square">
                <a:spAutoFit/>
              </a:bodyPr>
              <a:lstStyle>
                <a:lvl1pPr marL="342900" indent="-342900">
                  <a:lnSpc>
                    <a:spcPct val="108000"/>
                  </a:lnSpc>
                  <a:spcBef>
                    <a:spcPts val="8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•"/>
                  <a:defRPr sz="32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lnSpc>
                    <a:spcPct val="108000"/>
                  </a:lnSpc>
                  <a:spcBef>
                    <a:spcPts val="7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–"/>
                  <a:defRPr sz="28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lnSpc>
                    <a:spcPct val="108000"/>
                  </a:lnSpc>
                  <a:spcBef>
                    <a:spcPts val="6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•"/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lnSpc>
                    <a:spcPct val="108000"/>
                  </a:lnSpc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–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lnSpc>
                    <a:spcPct val="108000"/>
                  </a:lnSpc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5pPr>
                <a:lvl6pPr marL="2514600" indent="-228600" defTabSz="449263" eaLnBrk="0" fontAlgn="base" hangingPunct="0">
                  <a:lnSpc>
                    <a:spcPct val="108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6pPr>
                <a:lvl7pPr marL="2971800" indent="-228600" defTabSz="449263" eaLnBrk="0" fontAlgn="base" hangingPunct="0">
                  <a:lnSpc>
                    <a:spcPct val="108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7pPr>
                <a:lvl8pPr marL="3429000" indent="-228600" defTabSz="449263" eaLnBrk="0" fontAlgn="base" hangingPunct="0">
                  <a:lnSpc>
                    <a:spcPct val="108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8pPr>
                <a:lvl9pPr marL="3886200" indent="-228600" defTabSz="449263" eaLnBrk="0" fontAlgn="base" hangingPunct="0">
                  <a:lnSpc>
                    <a:spcPct val="108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indent="0" algn="ctr" eaLnBrk="1" hangingPunct="1">
                  <a:spcBef>
                    <a:spcPct val="0"/>
                  </a:spcBef>
                  <a:buNone/>
                </a:pPr>
                <a:r>
                  <a:rPr lang="es-CU" altLang="es-ES" sz="2200" b="1" dirty="0">
                    <a:solidFill>
                      <a:srgbClr val="002060"/>
                    </a:solidFill>
                  </a:rPr>
                  <a:t>Datos nuevos introducidos al modelo</a:t>
                </a:r>
              </a:p>
            </p:txBody>
          </p:sp>
        </p:grpSp>
        <p:sp>
          <p:nvSpPr>
            <p:cNvPr id="1048638" name="Text Box 112"/>
            <p:cNvSpPr txBox="1">
              <a:spLocks noChangeArrowheads="1"/>
            </p:cNvSpPr>
            <p:nvPr/>
          </p:nvSpPr>
          <p:spPr bwMode="auto">
            <a:xfrm>
              <a:off x="2065" y="2012"/>
              <a:ext cx="2008" cy="50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lnSpc>
                  <a:spcPct val="108000"/>
                </a:lnSpc>
                <a:buClr>
                  <a:srgbClr val="000000"/>
                </a:buClr>
                <a:buSzPct val="100000"/>
                <a:buFont typeface="Arial" panose="020B0604020202020204" pitchFamily="34" charset="0"/>
                <a:buNone/>
              </a:pPr>
              <a:r>
                <a:rPr lang="es-CU" sz="2200" b="1" dirty="0">
                  <a:solidFill>
                    <a:srgbClr val="002060"/>
                  </a:solidFill>
                </a:rPr>
                <a:t>Modelo de Machine Learning   utilizando el método  DBSCAN</a:t>
              </a:r>
              <a:endParaRPr lang="es-CU" altLang="es-ES" sz="900" dirty="0">
                <a:solidFill>
                  <a:srgbClr val="002060"/>
                </a:solidFill>
              </a:endParaRPr>
            </a:p>
          </p:txBody>
        </p:sp>
        <p:sp>
          <p:nvSpPr>
            <p:cNvPr id="1048639" name="Text Box 113"/>
            <p:cNvSpPr txBox="1">
              <a:spLocks noChangeArrowheads="1"/>
            </p:cNvSpPr>
            <p:nvPr/>
          </p:nvSpPr>
          <p:spPr bwMode="auto">
            <a:xfrm>
              <a:off x="4157" y="2052"/>
              <a:ext cx="1252" cy="49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>
              <a:spAutoFit/>
            </a:bodyPr>
            <a:lstStyle>
              <a:lvl1pPr marL="342900" indent="-342900">
                <a:lnSpc>
                  <a:spcPct val="108000"/>
                </a:lnSpc>
                <a:spcBef>
                  <a:spcPts val="8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  <a:defRPr sz="32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108000"/>
                </a:lnSpc>
                <a:spcBef>
                  <a:spcPts val="7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108000"/>
                </a:lnSpc>
                <a:spcBef>
                  <a:spcPts val="6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108000"/>
                </a:lnSpc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–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108000"/>
                </a:lnSpc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defTabSz="449263" eaLnBrk="0" fontAlgn="base" hangingPunct="0">
                <a:lnSpc>
                  <a:spcPct val="108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defTabSz="449263" eaLnBrk="0" fontAlgn="base" hangingPunct="0">
                <a:lnSpc>
                  <a:spcPct val="108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defTabSz="449263" eaLnBrk="0" fontAlgn="base" hangingPunct="0">
                <a:lnSpc>
                  <a:spcPct val="108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defTabSz="449263" eaLnBrk="0" fontAlgn="base" hangingPunct="0">
                <a:lnSpc>
                  <a:spcPct val="108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pPr marL="0" indent="0">
                <a:spcBef>
                  <a:spcPct val="0"/>
                </a:spcBef>
                <a:buNone/>
              </a:pPr>
              <a:r>
                <a:rPr lang="es-CU" altLang="es-ES" sz="2200" b="1" dirty="0">
                  <a:solidFill>
                    <a:srgbClr val="002060"/>
                  </a:solidFill>
                </a:rPr>
                <a:t>Creación de nuevos clústeres 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B0F0"/>
            </a:gs>
            <a:gs pos="50000">
              <a:srgbClr val="019CE9"/>
            </a:gs>
            <a:gs pos="100000">
              <a:srgbClr val="002060">
                <a:lumMod val="69000"/>
              </a:srgbClr>
            </a:gs>
            <a:gs pos="0">
              <a:srgbClr val="59F9F9">
                <a:lumMod val="78000"/>
                <a:lumOff val="22000"/>
              </a:srgbClr>
            </a:gs>
          </a:gsLst>
          <a:lin ang="252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4306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2023074"/>
              </p:ext>
            </p:extLst>
          </p:nvPr>
        </p:nvGraphicFramePr>
        <p:xfrm>
          <a:off x="-107323" y="19320"/>
          <a:ext cx="12299323" cy="63320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48648" name="CuadroTexto 6"/>
          <p:cNvSpPr txBox="1"/>
          <p:nvPr/>
        </p:nvSpPr>
        <p:spPr>
          <a:xfrm>
            <a:off x="4271493" y="2831403"/>
            <a:ext cx="354169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Actualización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del conjunto de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datos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4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1943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1943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1943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194306" grpId="0">
        <p:bldAsOne/>
      </p:bldGraphic>
    </p:bldLst>
  </p:timing>
</p:sld>
</file>

<file path=ppt/theme/theme1.xml><?xml version="1.0" encoding="utf-8"?>
<a:theme xmlns:a="http://schemas.openxmlformats.org/drawingml/2006/main" name="2_Berlín">
  <a:themeElements>
    <a:clrScheme name="Berli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C1D5F340F01F94FA2FD29A5E6DC872E" ma:contentTypeVersion="0" ma:contentTypeDescription="Create a new document." ma:contentTypeScope="" ma:versionID="f583bd66513a361a730282b6a794e35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841151cf538834e171094e4faaf2d73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Este valor indica el número de revisiones o de veces que se ha guardado. La aplicación es la responsable de actualizar este valor después de cada revisión.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DocumentoBibliotecaFormulario</Display>
  <Edit>DocumentoBibliotecaFormulario</Edit>
  <New>DocumentoBibliotecaFormulario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B490D93-7B1B-411A-837B-D91624B8B73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28EF69EF-478E-4A34-9077-AD5B790C848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D42A2DC-E608-45A4-8DCA-71E71A9E667F}">
  <ds:schemaRefs>
    <ds:schemaRef ds:uri="http://schemas.microsoft.com/office/2006/documentManagement/types"/>
    <ds:schemaRef ds:uri="http://www.w3.org/XML/1998/namespace"/>
    <ds:schemaRef ds:uri="http://schemas.microsoft.com/office/2006/metadata/properties"/>
    <ds:schemaRef ds:uri="http://purl.org/dc/elements/1.1/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545</Words>
  <Application>Microsoft Office PowerPoint</Application>
  <PresentationFormat>Panorámica</PresentationFormat>
  <Paragraphs>96</Paragraphs>
  <Slides>19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19</vt:i4>
      </vt:variant>
    </vt:vector>
  </HeadingPairs>
  <TitlesOfParts>
    <vt:vector size="27" baseType="lpstr">
      <vt:lpstr>Arial</vt:lpstr>
      <vt:lpstr>Calibri</vt:lpstr>
      <vt:lpstr>Calibri Light</vt:lpstr>
      <vt:lpstr>Trebuchet MS</vt:lpstr>
      <vt:lpstr>Wingdings</vt:lpstr>
      <vt:lpstr>Wingdings 3</vt:lpstr>
      <vt:lpstr>2_Berlín</vt:lpstr>
      <vt:lpstr>Tema de Office</vt:lpstr>
      <vt:lpstr>        Proyecto Final  Control de Versiones con Machine Learning</vt:lpstr>
      <vt:lpstr>Descripción breve del proyecto: </vt:lpstr>
      <vt:lpstr>DBSCAN: </vt:lpstr>
      <vt:lpstr>DBSCAN: </vt:lpstr>
      <vt:lpstr>Descripción breve del proyecto: </vt:lpstr>
      <vt:lpstr>Descripción breve del proyecto: </vt:lpstr>
      <vt:lpstr>Descripción breve del proyecto: </vt:lpstr>
      <vt:lpstr>Concepción de la solución </vt:lpstr>
      <vt:lpstr>Presentación de PowerPoint</vt:lpstr>
      <vt:lpstr>Presentación de PowerPoint</vt:lpstr>
      <vt:lpstr>Interfaz del programa: </vt:lpstr>
      <vt:lpstr>Segunda fase del proyecto: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2013-06-18T13:57:10Z</dcterms:created>
  <dcterms:modified xsi:type="dcterms:W3CDTF">2022-12-21T14:06:43Z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0x0101007C1D5F340F01F94FA2FD29A5E6DC872E</vt:lpwstr>
  </property>
</Properties>
</file>