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5" r:id="rId4"/>
    <p:sldMasterId id="2147483741" r:id="rId5"/>
  </p:sldMasterIdLst>
  <p:notesMasterIdLst>
    <p:notesMasterId r:id="rId11"/>
  </p:notesMasterIdLst>
  <p:sldIdLst>
    <p:sldId id="277" r:id="rId6"/>
    <p:sldId id="278" r:id="rId7"/>
    <p:sldId id="279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artado preliminar" id="{15202A74-163D-4B71-BBA8-E2FCD164262F}">
          <p14:sldIdLst/>
        </p14:section>
        <p14:section name="Miembro de grupo 1" id="{0860697E-8C4A-43F9-A7C0-C435911657B2}">
          <p14:sldIdLst/>
        </p14:section>
        <p14:section name="Miembro de grupo 2" id="{ED02CA79-8112-418E-8BC2-0FD9B68AECB3}">
          <p14:sldIdLst>
            <p14:sldId id="277"/>
            <p14:sldId id="278"/>
            <p14:sldId id="279"/>
            <p14:sldId id="280"/>
            <p14:sldId id="282"/>
          </p14:sldIdLst>
        </p14:section>
        <p14:section name="Miembro de grupo 3" id="{0DAD77B1-60C5-4EB2-933E-C56E97A5B2A7}">
          <p14:sldIdLst/>
        </p14:section>
        <p14:section name="Cierre general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59942" autoAdjust="0"/>
  </p:normalViewPr>
  <p:slideViewPr>
    <p:cSldViewPr snapToGrid="0">
      <p:cViewPr>
        <p:scale>
          <a:sx n="83" d="100"/>
          <a:sy n="83" d="100"/>
        </p:scale>
        <p:origin x="63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58CB1-9110-4443-AF0C-DE6346CC8E4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F0D35-5E19-4EA0-A323-58973BA2B144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Agrupamiento</a:t>
          </a:r>
          <a:endParaRPr lang="es-CU" sz="2400" noProof="0" dirty="0"/>
        </a:p>
      </dgm:t>
    </dgm:pt>
    <dgm:pt modelId="{96F4148C-0106-4FDD-9CD9-9CAA10F7DF5E}" type="parTrans" cxnId="{A25B3DC8-CBA2-4E4B-AEAF-C804C3506E23}">
      <dgm:prSet/>
      <dgm:spPr/>
      <dgm:t>
        <a:bodyPr/>
        <a:lstStyle/>
        <a:p>
          <a:endParaRPr lang="en-US"/>
        </a:p>
      </dgm:t>
    </dgm:pt>
    <dgm:pt modelId="{383E146E-579E-42D8-91EB-7229BE5FC6D5}" type="sibTrans" cxnId="{A25B3DC8-CBA2-4E4B-AEAF-C804C3506E23}">
      <dgm:prSet/>
      <dgm:spPr/>
      <dgm:t>
        <a:bodyPr/>
        <a:lstStyle/>
        <a:p>
          <a:endParaRPr lang="en-US"/>
        </a:p>
      </dgm:t>
    </dgm:pt>
    <dgm:pt modelId="{78EA3796-120C-4953-AC32-8402250E03FB}">
      <dgm:prSet phldrT="[Texto]" custT="1"/>
      <dgm:spPr>
        <a:solidFill>
          <a:srgbClr val="002060"/>
        </a:solidFill>
      </dgm:spPr>
      <dgm:t>
        <a:bodyPr/>
        <a:lstStyle/>
        <a:p>
          <a:r>
            <a:rPr lang="en-US" sz="2400" b="1" dirty="0"/>
            <a:t>GIT</a:t>
          </a:r>
        </a:p>
      </dgm:t>
    </dgm:pt>
    <dgm:pt modelId="{E4FEEC60-E1DF-41D9-A2FB-09A675073F73}" type="parTrans" cxnId="{89F8FAA1-E408-482E-B319-5186E9ACCA79}">
      <dgm:prSet/>
      <dgm:spPr/>
      <dgm:t>
        <a:bodyPr/>
        <a:lstStyle/>
        <a:p>
          <a:endParaRPr lang="en-US"/>
        </a:p>
      </dgm:t>
    </dgm:pt>
    <dgm:pt modelId="{99E5C382-518D-4CC5-B6E5-CF549C443A40}" type="sibTrans" cxnId="{89F8FAA1-E408-482E-B319-5186E9ACCA79}">
      <dgm:prSet/>
      <dgm:spPr/>
      <dgm:t>
        <a:bodyPr/>
        <a:lstStyle/>
        <a:p>
          <a:endParaRPr lang="en-US"/>
        </a:p>
      </dgm:t>
    </dgm:pt>
    <dgm:pt modelId="{D19738C2-D31F-4348-9D0A-87370CBF6D8F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400" b="1" dirty="0"/>
            <a:t>Datos no pertenecientes al conjunto de entrenamiento</a:t>
          </a:r>
          <a:endParaRPr lang="en-US" sz="2400" dirty="0"/>
        </a:p>
      </dgm:t>
    </dgm:pt>
    <dgm:pt modelId="{BA36767F-31B7-40AF-924E-1427072398C8}" type="parTrans" cxnId="{970033D9-9125-4330-895E-E760071DDC8E}">
      <dgm:prSet/>
      <dgm:spPr/>
      <dgm:t>
        <a:bodyPr/>
        <a:lstStyle/>
        <a:p>
          <a:endParaRPr lang="en-US"/>
        </a:p>
      </dgm:t>
    </dgm:pt>
    <dgm:pt modelId="{C5403C05-589A-4863-B800-F04C9634D329}" type="sibTrans" cxnId="{970033D9-9125-4330-895E-E760071DDC8E}">
      <dgm:prSet/>
      <dgm:spPr/>
      <dgm:t>
        <a:bodyPr/>
        <a:lstStyle/>
        <a:p>
          <a:endParaRPr lang="en-US"/>
        </a:p>
      </dgm:t>
    </dgm:pt>
    <dgm:pt modelId="{C49FFD90-BCBD-4430-BEA2-22DB9EB1AF9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Modelo usando </a:t>
          </a:r>
          <a:r>
            <a:rPr lang="es-CU" sz="2400" b="1" noProof="0" dirty="0">
              <a:solidFill>
                <a:schemeClr val="bg1"/>
              </a:solidFill>
            </a:rPr>
            <a:t>método</a:t>
          </a:r>
          <a:r>
            <a:rPr lang="es-CU" sz="2400" b="1" noProof="0" dirty="0"/>
            <a:t>  DBSCAN</a:t>
          </a:r>
          <a:endParaRPr lang="es-CU" sz="2400" noProof="0" dirty="0"/>
        </a:p>
      </dgm:t>
    </dgm:pt>
    <dgm:pt modelId="{7A2085CE-B8A9-4D60-9E93-E8045A59BA4E}" type="parTrans" cxnId="{4FE220AA-12D6-46BA-9D51-F6981D348CB7}">
      <dgm:prSet/>
      <dgm:spPr/>
      <dgm:t>
        <a:bodyPr/>
        <a:lstStyle/>
        <a:p>
          <a:endParaRPr lang="en-US"/>
        </a:p>
      </dgm:t>
    </dgm:pt>
    <dgm:pt modelId="{1D4FCA53-3869-4127-88F2-1A3E277C2E3E}" type="sibTrans" cxnId="{4FE220AA-12D6-46BA-9D51-F6981D348CB7}">
      <dgm:prSet/>
      <dgm:spPr/>
      <dgm:t>
        <a:bodyPr/>
        <a:lstStyle/>
        <a:p>
          <a:endParaRPr lang="en-US"/>
        </a:p>
      </dgm:t>
    </dgm:pt>
    <dgm:pt modelId="{E7DCE5E3-5CCB-430D-961E-6C5D3F0A4ECF}">
      <dgm:prSet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Modificación del conjunto de entrenamiento</a:t>
          </a:r>
          <a:endParaRPr lang="es-CU" sz="2400" noProof="0" dirty="0"/>
        </a:p>
      </dgm:t>
    </dgm:pt>
    <dgm:pt modelId="{662F0AC7-2D45-42BA-8E76-C3B97829E944}" type="parTrans" cxnId="{EED523AC-3DA5-4622-A5F1-55CA3E40C3A6}">
      <dgm:prSet/>
      <dgm:spPr/>
      <dgm:t>
        <a:bodyPr/>
        <a:lstStyle/>
        <a:p>
          <a:endParaRPr lang="en-US"/>
        </a:p>
      </dgm:t>
    </dgm:pt>
    <dgm:pt modelId="{635B5382-D4E6-4875-A329-D8F223510357}" type="sibTrans" cxnId="{EED523AC-3DA5-4622-A5F1-55CA3E40C3A6}">
      <dgm:prSet/>
      <dgm:spPr/>
      <dgm:t>
        <a:bodyPr/>
        <a:lstStyle/>
        <a:p>
          <a:endParaRPr lang="en-US"/>
        </a:p>
      </dgm:t>
    </dgm:pt>
    <dgm:pt modelId="{5C2244D9-1E3F-4C93-99B4-7CD46C55CB4F}" type="pres">
      <dgm:prSet presAssocID="{A3758CB1-9110-4443-AF0C-DE6346CC8E49}" presName="Name0" presStyleCnt="0">
        <dgm:presLayoutVars>
          <dgm:dir/>
          <dgm:resizeHandles val="exact"/>
        </dgm:presLayoutVars>
      </dgm:prSet>
      <dgm:spPr/>
    </dgm:pt>
    <dgm:pt modelId="{42019D89-ED87-4CC2-B7F9-BC67C95A9078}" type="pres">
      <dgm:prSet presAssocID="{A3758CB1-9110-4443-AF0C-DE6346CC8E49}" presName="cycle" presStyleCnt="0"/>
      <dgm:spPr/>
    </dgm:pt>
    <dgm:pt modelId="{078D018F-B4F9-4C95-AD67-841D2C0F86B4}" type="pres">
      <dgm:prSet presAssocID="{107F0D35-5E19-4EA0-A323-58973BA2B144}" presName="nodeFirstNode" presStyleLbl="node1" presStyleIdx="0" presStyleCnt="5" custRadScaleRad="86122" custRadScaleInc="-2665">
        <dgm:presLayoutVars>
          <dgm:bulletEnabled val="1"/>
        </dgm:presLayoutVars>
      </dgm:prSet>
      <dgm:spPr/>
    </dgm:pt>
    <dgm:pt modelId="{448AF543-A5E7-4103-99FC-337DEF6522C9}" type="pres">
      <dgm:prSet presAssocID="{383E146E-579E-42D8-91EB-7229BE5FC6D5}" presName="sibTransFirstNode" presStyleLbl="bgShp" presStyleIdx="0" presStyleCnt="1" custAng="13643308" custLinFactNeighborX="-263" custLinFactNeighborY="3324"/>
      <dgm:spPr/>
    </dgm:pt>
    <dgm:pt modelId="{F4639C40-560D-4149-B612-66D6085A6443}" type="pres">
      <dgm:prSet presAssocID="{78EA3796-120C-4953-AC32-8402250E03FB}" presName="nodeFollowingNodes" presStyleLbl="node1" presStyleIdx="1" presStyleCnt="5" custScaleX="101733" custRadScaleRad="144261" custRadScaleInc="10977">
        <dgm:presLayoutVars>
          <dgm:bulletEnabled val="1"/>
        </dgm:presLayoutVars>
      </dgm:prSet>
      <dgm:spPr/>
    </dgm:pt>
    <dgm:pt modelId="{E22C2D74-E46C-47A5-9E03-D845D5CCD00F}" type="pres">
      <dgm:prSet presAssocID="{E7DCE5E3-5CCB-430D-961E-6C5D3F0A4ECF}" presName="nodeFollowingNodes" presStyleLbl="node1" presStyleIdx="2" presStyleCnt="5" custRadScaleRad="111335" custRadScaleInc="-31544">
        <dgm:presLayoutVars>
          <dgm:bulletEnabled val="1"/>
        </dgm:presLayoutVars>
      </dgm:prSet>
      <dgm:spPr/>
    </dgm:pt>
    <dgm:pt modelId="{F02B12A9-1DCE-4154-AA91-6A369B351ECE}" type="pres">
      <dgm:prSet presAssocID="{D19738C2-D31F-4348-9D0A-87370CBF6D8F}" presName="nodeFollowingNodes" presStyleLbl="node1" presStyleIdx="3" presStyleCnt="5" custScaleX="107335" custScaleY="118326" custRadScaleRad="97823" custRadScaleInc="30585">
        <dgm:presLayoutVars>
          <dgm:bulletEnabled val="1"/>
        </dgm:presLayoutVars>
      </dgm:prSet>
      <dgm:spPr/>
    </dgm:pt>
    <dgm:pt modelId="{8F9A0AEB-8A6F-479A-83F9-DC4C5C6035B8}" type="pres">
      <dgm:prSet presAssocID="{C49FFD90-BCBD-4430-BEA2-22DB9EB1AF9A}" presName="nodeFollowingNodes" presStyleLbl="node1" presStyleIdx="4" presStyleCnt="5" custRadScaleRad="137913" custRadScaleInc="-10089">
        <dgm:presLayoutVars>
          <dgm:bulletEnabled val="1"/>
        </dgm:presLayoutVars>
      </dgm:prSet>
      <dgm:spPr/>
    </dgm:pt>
  </dgm:ptLst>
  <dgm:cxnLst>
    <dgm:cxn modelId="{8A00AE0F-5E10-4547-8080-4139F09EA2E7}" type="presOf" srcId="{78EA3796-120C-4953-AC32-8402250E03FB}" destId="{F4639C40-560D-4149-B612-66D6085A6443}" srcOrd="0" destOrd="0" presId="urn:microsoft.com/office/officeart/2005/8/layout/cycle3"/>
    <dgm:cxn modelId="{302C6182-7ED3-492A-AE0F-555184A31523}" type="presOf" srcId="{A3758CB1-9110-4443-AF0C-DE6346CC8E49}" destId="{5C2244D9-1E3F-4C93-99B4-7CD46C55CB4F}" srcOrd="0" destOrd="0" presId="urn:microsoft.com/office/officeart/2005/8/layout/cycle3"/>
    <dgm:cxn modelId="{4400199E-9E54-43F4-859F-F824F6991221}" type="presOf" srcId="{D19738C2-D31F-4348-9D0A-87370CBF6D8F}" destId="{F02B12A9-1DCE-4154-AA91-6A369B351ECE}" srcOrd="0" destOrd="0" presId="urn:microsoft.com/office/officeart/2005/8/layout/cycle3"/>
    <dgm:cxn modelId="{89F8FAA1-E408-482E-B319-5186E9ACCA79}" srcId="{A3758CB1-9110-4443-AF0C-DE6346CC8E49}" destId="{78EA3796-120C-4953-AC32-8402250E03FB}" srcOrd="1" destOrd="0" parTransId="{E4FEEC60-E1DF-41D9-A2FB-09A675073F73}" sibTransId="{99E5C382-518D-4CC5-B6E5-CF549C443A40}"/>
    <dgm:cxn modelId="{CA4018A7-331F-4454-84B5-F4676B867A73}" type="presOf" srcId="{107F0D35-5E19-4EA0-A323-58973BA2B144}" destId="{078D018F-B4F9-4C95-AD67-841D2C0F86B4}" srcOrd="0" destOrd="0" presId="urn:microsoft.com/office/officeart/2005/8/layout/cycle3"/>
    <dgm:cxn modelId="{4FE220AA-12D6-46BA-9D51-F6981D348CB7}" srcId="{A3758CB1-9110-4443-AF0C-DE6346CC8E49}" destId="{C49FFD90-BCBD-4430-BEA2-22DB9EB1AF9A}" srcOrd="4" destOrd="0" parTransId="{7A2085CE-B8A9-4D60-9E93-E8045A59BA4E}" sibTransId="{1D4FCA53-3869-4127-88F2-1A3E277C2E3E}"/>
    <dgm:cxn modelId="{EED523AC-3DA5-4622-A5F1-55CA3E40C3A6}" srcId="{A3758CB1-9110-4443-AF0C-DE6346CC8E49}" destId="{E7DCE5E3-5CCB-430D-961E-6C5D3F0A4ECF}" srcOrd="2" destOrd="0" parTransId="{662F0AC7-2D45-42BA-8E76-C3B97829E944}" sibTransId="{635B5382-D4E6-4875-A329-D8F223510357}"/>
    <dgm:cxn modelId="{21834FB5-B196-442D-A172-5BEEF525BBFC}" type="presOf" srcId="{E7DCE5E3-5CCB-430D-961E-6C5D3F0A4ECF}" destId="{E22C2D74-E46C-47A5-9E03-D845D5CCD00F}" srcOrd="0" destOrd="0" presId="urn:microsoft.com/office/officeart/2005/8/layout/cycle3"/>
    <dgm:cxn modelId="{A25B3DC8-CBA2-4E4B-AEAF-C804C3506E23}" srcId="{A3758CB1-9110-4443-AF0C-DE6346CC8E49}" destId="{107F0D35-5E19-4EA0-A323-58973BA2B144}" srcOrd="0" destOrd="0" parTransId="{96F4148C-0106-4FDD-9CD9-9CAA10F7DF5E}" sibTransId="{383E146E-579E-42D8-91EB-7229BE5FC6D5}"/>
    <dgm:cxn modelId="{970033D9-9125-4330-895E-E760071DDC8E}" srcId="{A3758CB1-9110-4443-AF0C-DE6346CC8E49}" destId="{D19738C2-D31F-4348-9D0A-87370CBF6D8F}" srcOrd="3" destOrd="0" parTransId="{BA36767F-31B7-40AF-924E-1427072398C8}" sibTransId="{C5403C05-589A-4863-B800-F04C9634D329}"/>
    <dgm:cxn modelId="{7F47A7EE-DE4C-47BC-B7FA-0643371AE212}" type="presOf" srcId="{383E146E-579E-42D8-91EB-7229BE5FC6D5}" destId="{448AF543-A5E7-4103-99FC-337DEF6522C9}" srcOrd="0" destOrd="0" presId="urn:microsoft.com/office/officeart/2005/8/layout/cycle3"/>
    <dgm:cxn modelId="{6E0E8EFC-4875-4238-834F-FA62C166045E}" type="presOf" srcId="{C49FFD90-BCBD-4430-BEA2-22DB9EB1AF9A}" destId="{8F9A0AEB-8A6F-479A-83F9-DC4C5C6035B8}" srcOrd="0" destOrd="0" presId="urn:microsoft.com/office/officeart/2005/8/layout/cycle3"/>
    <dgm:cxn modelId="{6DFE7F60-4D9D-4274-AF1C-AB5EAC5EE233}" type="presParOf" srcId="{5C2244D9-1E3F-4C93-99B4-7CD46C55CB4F}" destId="{42019D89-ED87-4CC2-B7F9-BC67C95A9078}" srcOrd="0" destOrd="0" presId="urn:microsoft.com/office/officeart/2005/8/layout/cycle3"/>
    <dgm:cxn modelId="{DBC18705-4694-4295-A665-08DCA8EA5273}" type="presParOf" srcId="{42019D89-ED87-4CC2-B7F9-BC67C95A9078}" destId="{078D018F-B4F9-4C95-AD67-841D2C0F86B4}" srcOrd="0" destOrd="0" presId="urn:microsoft.com/office/officeart/2005/8/layout/cycle3"/>
    <dgm:cxn modelId="{F6E94B42-A926-4393-B958-7A595EEEE48A}" type="presParOf" srcId="{42019D89-ED87-4CC2-B7F9-BC67C95A9078}" destId="{448AF543-A5E7-4103-99FC-337DEF6522C9}" srcOrd="1" destOrd="0" presId="urn:microsoft.com/office/officeart/2005/8/layout/cycle3"/>
    <dgm:cxn modelId="{4E7EEDC1-67E5-4821-9030-FB86161E1923}" type="presParOf" srcId="{42019D89-ED87-4CC2-B7F9-BC67C95A9078}" destId="{F4639C40-560D-4149-B612-66D6085A6443}" srcOrd="2" destOrd="0" presId="urn:microsoft.com/office/officeart/2005/8/layout/cycle3"/>
    <dgm:cxn modelId="{6FCC4711-EF61-4A42-B09C-EEDCACE292F9}" type="presParOf" srcId="{42019D89-ED87-4CC2-B7F9-BC67C95A9078}" destId="{E22C2D74-E46C-47A5-9E03-D845D5CCD00F}" srcOrd="3" destOrd="0" presId="urn:microsoft.com/office/officeart/2005/8/layout/cycle3"/>
    <dgm:cxn modelId="{467A5E81-F98E-4803-B8E6-1EB2436744D9}" type="presParOf" srcId="{42019D89-ED87-4CC2-B7F9-BC67C95A9078}" destId="{F02B12A9-1DCE-4154-AA91-6A369B351ECE}" srcOrd="4" destOrd="0" presId="urn:microsoft.com/office/officeart/2005/8/layout/cycle3"/>
    <dgm:cxn modelId="{B64AD976-BA9C-410D-9EDE-159FB9D91EFC}" type="presParOf" srcId="{42019D89-ED87-4CC2-B7F9-BC67C95A9078}" destId="{8F9A0AEB-8A6F-479A-83F9-DC4C5C6035B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F543-A5E7-4103-99FC-337DEF6522C9}">
      <dsp:nvSpPr>
        <dsp:cNvPr id="0" name=""/>
        <dsp:cNvSpPr/>
      </dsp:nvSpPr>
      <dsp:spPr>
        <a:xfrm rot="13643308">
          <a:off x="2927001" y="467902"/>
          <a:ext cx="6258116" cy="6258116"/>
        </a:xfrm>
        <a:prstGeom prst="circularArrow">
          <a:avLst>
            <a:gd name="adj1" fmla="val 5544"/>
            <a:gd name="adj2" fmla="val 330680"/>
            <a:gd name="adj3" fmla="val 13718455"/>
            <a:gd name="adj4" fmla="val 1742104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018F-B4F9-4C95-AD67-841D2C0F86B4}">
      <dsp:nvSpPr>
        <dsp:cNvPr id="0" name=""/>
        <dsp:cNvSpPr/>
      </dsp:nvSpPr>
      <dsp:spPr>
        <a:xfrm>
          <a:off x="4571136" y="303940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Agrupamiento</a:t>
          </a:r>
          <a:endParaRPr lang="es-CU" sz="2400" kern="1200" noProof="0" dirty="0"/>
        </a:p>
      </dsp:txBody>
      <dsp:txXfrm>
        <a:off x="4644427" y="377231"/>
        <a:ext cx="2856182" cy="1354800"/>
      </dsp:txXfrm>
    </dsp:sp>
    <dsp:sp modelId="{F4639C40-560D-4149-B612-66D6085A6443}">
      <dsp:nvSpPr>
        <dsp:cNvPr id="0" name=""/>
        <dsp:cNvSpPr/>
      </dsp:nvSpPr>
      <dsp:spPr>
        <a:xfrm>
          <a:off x="8383015" y="1839517"/>
          <a:ext cx="3054802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GIT</a:t>
          </a:r>
        </a:p>
      </dsp:txBody>
      <dsp:txXfrm>
        <a:off x="8456306" y="1912808"/>
        <a:ext cx="2908220" cy="1354800"/>
      </dsp:txXfrm>
    </dsp:sp>
    <dsp:sp modelId="{E22C2D74-E46C-47A5-9E03-D845D5CCD00F}">
      <dsp:nvSpPr>
        <dsp:cNvPr id="0" name=""/>
        <dsp:cNvSpPr/>
      </dsp:nvSpPr>
      <dsp:spPr>
        <a:xfrm>
          <a:off x="7066946" y="4308726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Modificación del conjunto de entrenamiento</a:t>
          </a:r>
          <a:endParaRPr lang="es-CU" sz="2400" kern="1200" noProof="0" dirty="0"/>
        </a:p>
      </dsp:txBody>
      <dsp:txXfrm>
        <a:off x="7140237" y="4382017"/>
        <a:ext cx="2856182" cy="1354800"/>
      </dsp:txXfrm>
    </dsp:sp>
    <dsp:sp modelId="{F02B12A9-1DCE-4154-AA91-6A369B351ECE}">
      <dsp:nvSpPr>
        <dsp:cNvPr id="0" name=""/>
        <dsp:cNvSpPr/>
      </dsp:nvSpPr>
      <dsp:spPr>
        <a:xfrm>
          <a:off x="2403756" y="3985326"/>
          <a:ext cx="3223017" cy="177652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Datos no pertenecientes al conjunto de entrenamiento</a:t>
          </a:r>
          <a:endParaRPr lang="en-US" sz="2400" kern="1200" dirty="0"/>
        </a:p>
      </dsp:txBody>
      <dsp:txXfrm>
        <a:off x="2490479" y="4072049"/>
        <a:ext cx="3049571" cy="1603079"/>
      </dsp:txXfrm>
    </dsp:sp>
    <dsp:sp modelId="{8F9A0AEB-8A6F-479A-83F9-DC4C5C6035B8}">
      <dsp:nvSpPr>
        <dsp:cNvPr id="0" name=""/>
        <dsp:cNvSpPr/>
      </dsp:nvSpPr>
      <dsp:spPr>
        <a:xfrm>
          <a:off x="1034493" y="1839526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Modelo usando </a:t>
          </a:r>
          <a:r>
            <a:rPr lang="es-CU" sz="2400" b="1" kern="1200" noProof="0" dirty="0">
              <a:solidFill>
                <a:schemeClr val="bg1"/>
              </a:solidFill>
            </a:rPr>
            <a:t>método</a:t>
          </a:r>
          <a:r>
            <a:rPr lang="es-CU" sz="2400" b="1" kern="1200" noProof="0" dirty="0"/>
            <a:t>  DBSCAN</a:t>
          </a:r>
          <a:endParaRPr lang="es-CU" sz="2400" kern="1200" noProof="0" dirty="0"/>
        </a:p>
      </dsp:txBody>
      <dsp:txXfrm>
        <a:off x="1107784" y="1912817"/>
        <a:ext cx="2856182" cy="13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E3775AAE-0936-40B9-ACF9-A981EEF95D23}" type="datetimeFigureOut">
              <a:t>20/12/2022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B37B1F30-39B2-4CE2-8EF3-91F3179569A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B928-4A59-F10B-6770-5643BDB6D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B7D11-39F3-E848-7F50-9E755BC4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3F2FD-C873-CE80-6BE3-640C911B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ABCD6-1286-0CD1-482B-51935C91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52F99-3D4A-8812-8851-09B8812B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2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9329C-65A1-3690-77BF-7CC0A68B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D00E7-556A-8EB5-ABFE-950167BE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7A3C4-F4BA-F4C5-A665-ACB3BFEC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1EC11-DAC7-2F95-0414-CAD535B7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37BDF3-6DB7-5D7F-0E1D-5269520A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76A82-DCC1-E355-955E-07D01DF0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D029E-0394-E5F2-6EC0-AFDE92E9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05543-FC42-633D-89C3-E0D7BB49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539E3-2656-380E-F5E6-F7208838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47775-0A29-380A-13CA-58445921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75A8-9083-F438-FD8E-F9E46D2C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7AA8-ABAF-F2D0-5AF7-6975DF143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525239-8943-916B-BF26-68C7E62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C1D08-453A-03F6-982B-FABAB639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CAA4B-5061-57F2-4F99-419554F6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70212-B17B-9E54-23AB-1890D2A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1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77DD-C2E8-3F5B-8EAE-2AA5F5B9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FABEA1-52EF-B9D3-9939-3799AD51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EFFA9C-8A61-74C9-9E95-E106714B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B43CC8-6E0F-7D61-FE97-6ABD3AD0D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88D618-E30D-1EA4-4B8E-7A02F937D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1C2309-0DC6-1B84-9153-FE4CDC12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25DAD-88EF-D966-8D09-8E0B6A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F53087-6BA9-CBA8-B65C-AD482665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89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44BE0-3DC2-AFA9-1CBB-CB694E12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2F28B0-F0B3-08B7-E6E6-10F7FB7E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C18C4C-6484-955F-C21F-887E89F7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69F22-A2CF-4E6F-7E58-6881FEE6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22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E18E09-CFEA-BA81-C9E1-2B059049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EBB2FD-FAF8-5741-E725-5503E639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C8485-66C8-3465-6F0C-1FB65DF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2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092C6-AC78-9988-AAEA-CFE9C833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C1ACB-86B4-89DB-4F52-C54D041F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A581F-C00C-3837-C9DF-1A5D01EC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A428F-8768-8D8B-58B4-EE22BA0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FF5242-1804-20D3-FBB4-8DD07FD2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9E662-8BBE-806F-B7DE-C52F6E8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84262-71FA-BC64-00FE-170F4D7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A2BFA8-EBB5-6D5C-E38E-2893055E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A751FB-D844-035B-F7AF-A7238F20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54D95-BF32-ADEB-14F7-9042CAC7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EEEF11-7203-5728-4E0A-CFE36D9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61E72-84A5-758F-15B8-D906B43E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5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A8B8-7490-3C57-9B97-657AD95C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635B9-B925-08AA-5470-75CE2FCC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4698E-05D6-234B-B01B-3D0C21A7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64273-DCE4-91D0-87B7-A9400F66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65E7-E2D3-9AB5-493F-EBDB452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42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A8464-5179-A177-902A-72586A45B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842B0-9078-DB5B-54DA-1E84D7A2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14567-158E-FFA0-1D28-7F7DD27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E32E5-B8B0-1088-171A-5F9E37F5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70A90-7FDD-CD6E-39C5-C8EB39F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20/12/2022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20/12/2022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20/12/2022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20/12/2022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20/12/2022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FE35A-9F10-1FC5-6458-D966D0AE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B338C-1B65-2ABD-4F88-9BC651AA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D485D-4B0F-6843-C95E-942EE1D5C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34A42-8CB5-28E1-882F-8AC308DF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D7C1C-6C3C-98A3-1426-F6872D68A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ítulo 1"/>
          <p:cNvSpPr>
            <a:spLocks noGrp="1"/>
          </p:cNvSpPr>
          <p:nvPr>
            <p:ph type="ctrTitle"/>
          </p:nvPr>
        </p:nvSpPr>
        <p:spPr>
          <a:xfrm>
            <a:off x="-1066421" y="609403"/>
            <a:ext cx="11410681" cy="3709115"/>
          </a:xfrm>
        </p:spPr>
        <p:txBody>
          <a:bodyPr>
            <a:normAutofit fontScale="90000"/>
          </a:bodyPr>
          <a:lstStyle/>
          <a:p>
            <a:pPr algn="ctr"/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Proyecto Final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Control de Versiones con Machine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1500" dirty="0"/>
          </a:p>
        </p:txBody>
      </p:sp>
      <p:sp>
        <p:nvSpPr>
          <p:cNvPr id="1048589" name="Subtítulo 2"/>
          <p:cNvSpPr>
            <a:spLocks noGrp="1"/>
          </p:cNvSpPr>
          <p:nvPr>
            <p:ph type="subTitle" idx="1"/>
          </p:nvPr>
        </p:nvSpPr>
        <p:spPr>
          <a:xfrm>
            <a:off x="-1919442" y="5130910"/>
            <a:ext cx="8144134" cy="1117687"/>
          </a:xfrm>
        </p:spPr>
        <p:txBody>
          <a:bodyPr>
            <a:noAutofit/>
          </a:bodyPr>
          <a:lstStyle/>
          <a:p>
            <a:r>
              <a:rPr lang="es-CU" sz="2400" dirty="0">
                <a:solidFill>
                  <a:schemeClr val="bg1"/>
                </a:solidFill>
              </a:rPr>
              <a:t>Autores</a:t>
            </a:r>
            <a:r>
              <a:rPr lang="en-US" sz="2400" dirty="0">
                <a:solidFill>
                  <a:schemeClr val="bg1"/>
                </a:solidFill>
              </a:rPr>
              <a:t>: Raidel Antonio Valdés Roseñada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Yohan Sebastian González Veriel</a:t>
            </a:r>
          </a:p>
          <a:p>
            <a:endParaRPr lang="en-US" sz="2400" dirty="0"/>
          </a:p>
        </p:txBody>
      </p:sp>
      <p:sp>
        <p:nvSpPr>
          <p:cNvPr id="1048590" name="Subtítulo 2"/>
          <p:cNvSpPr txBox="1"/>
          <p:nvPr/>
        </p:nvSpPr>
        <p:spPr>
          <a:xfrm>
            <a:off x="3156188" y="64272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2400" dirty="0"/>
              <a:t>La Habana,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0" y="3681979"/>
            <a:ext cx="12067596" cy="4195481"/>
          </a:xfrm>
        </p:spPr>
        <p:txBody>
          <a:bodyPr numCol="1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Entrenamiento del modelo a partir del dataset Iris</a:t>
            </a:r>
          </a:p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Detección de datos que no pertenezcan a ningún grupo conformado en el entrenamiento del modelo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1311761" y="270491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Modelo de aprendizaje automático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3387259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48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124404" y="3244869"/>
            <a:ext cx="8668614" cy="1019330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Utilización de la herramienta computarizada GIT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1311761" y="270491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Inclusión de nuevos tipos de datos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56321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ítulo 1"/>
          <p:cNvSpPr>
            <a:spLocks noGrp="1"/>
          </p:cNvSpPr>
          <p:nvPr>
            <p:ph type="title"/>
          </p:nvPr>
        </p:nvSpPr>
        <p:spPr>
          <a:xfrm>
            <a:off x="932930" y="90516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Concepción de la solución</a:t>
            </a:r>
            <a:br>
              <a:rPr lang="es-CU" b="1" dirty="0"/>
            </a:br>
            <a:endParaRPr lang="en-US" sz="6000" dirty="0"/>
          </a:p>
        </p:txBody>
      </p:sp>
      <p:grpSp>
        <p:nvGrpSpPr>
          <p:cNvPr id="64" name="Group 92"/>
          <p:cNvGrpSpPr/>
          <p:nvPr/>
        </p:nvGrpSpPr>
        <p:grpSpPr bwMode="auto">
          <a:xfrm>
            <a:off x="876488" y="2285999"/>
            <a:ext cx="10350138" cy="2992730"/>
            <a:chOff x="581" y="1213"/>
            <a:chExt cx="4861" cy="1850"/>
          </a:xfrm>
        </p:grpSpPr>
        <p:sp>
          <p:nvSpPr>
            <p:cNvPr id="1048626" name="Freeform 93"/>
            <p:cNvSpPr/>
            <p:nvPr/>
          </p:nvSpPr>
          <p:spPr bwMode="gray">
            <a:xfrm rot="757458">
              <a:off x="3366" y="1213"/>
              <a:ext cx="1099" cy="63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27" name="AutoShape 94"/>
            <p:cNvSpPr>
              <a:spLocks noChangeArrowheads="1"/>
            </p:cNvSpPr>
            <p:nvPr/>
          </p:nvSpPr>
          <p:spPr bwMode="auto">
            <a:xfrm>
              <a:off x="2054" y="1737"/>
              <a:ext cx="1943" cy="1326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28" name="AutoShape 95"/>
            <p:cNvSpPr>
              <a:spLocks noChangeArrowheads="1"/>
            </p:cNvSpPr>
            <p:nvPr/>
          </p:nvSpPr>
          <p:spPr bwMode="gray">
            <a:xfrm>
              <a:off x="2331" y="1781"/>
              <a:ext cx="1315" cy="25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48629" name="AutoShape 98"/>
            <p:cNvSpPr>
              <a:spLocks noChangeArrowheads="1"/>
            </p:cNvSpPr>
            <p:nvPr/>
          </p:nvSpPr>
          <p:spPr bwMode="auto">
            <a:xfrm>
              <a:off x="4113" y="1749"/>
              <a:ext cx="1329" cy="1314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30" name="AutoShape 99"/>
            <p:cNvSpPr>
              <a:spLocks noChangeArrowheads="1"/>
            </p:cNvSpPr>
            <p:nvPr/>
          </p:nvSpPr>
          <p:spPr bwMode="gray">
            <a:xfrm>
              <a:off x="4325" y="1772"/>
              <a:ext cx="904" cy="2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48631" name="Freeform 102"/>
            <p:cNvSpPr/>
            <p:nvPr/>
          </p:nvSpPr>
          <p:spPr bwMode="gray">
            <a:xfrm rot="513980">
              <a:off x="1459" y="1226"/>
              <a:ext cx="1282" cy="59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32" name="Text Box 103"/>
            <p:cNvSpPr txBox="1">
              <a:spLocks noChangeArrowheads="1"/>
            </p:cNvSpPr>
            <p:nvPr/>
          </p:nvSpPr>
          <p:spPr bwMode="gray">
            <a:xfrm>
              <a:off x="2472" y="1779"/>
              <a:ext cx="1042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s-CU" altLang="es-ES" sz="1800" dirty="0">
                  <a:solidFill>
                    <a:schemeClr val="bg1"/>
                  </a:solidFill>
                </a:rPr>
                <a:t> </a:t>
              </a:r>
              <a:r>
                <a:rPr lang="es-CU" altLang="es-ES" sz="1800" b="1" dirty="0">
                  <a:solidFill>
                    <a:schemeClr val="bg1"/>
                  </a:solidFill>
                </a:rPr>
                <a:t>Modelo</a:t>
              </a:r>
            </a:p>
          </p:txBody>
        </p:sp>
        <p:sp>
          <p:nvSpPr>
            <p:cNvPr id="1048633" name="Text Box 104"/>
            <p:cNvSpPr txBox="1">
              <a:spLocks noChangeArrowheads="1"/>
            </p:cNvSpPr>
            <p:nvPr/>
          </p:nvSpPr>
          <p:spPr bwMode="gray">
            <a:xfrm>
              <a:off x="4274" y="1770"/>
              <a:ext cx="955" cy="2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CU" altLang="es-E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Agrupamiento</a:t>
              </a:r>
            </a:p>
          </p:txBody>
        </p:sp>
        <p:grpSp>
          <p:nvGrpSpPr>
            <p:cNvPr id="65" name="Group 105"/>
            <p:cNvGrpSpPr/>
            <p:nvPr/>
          </p:nvGrpSpPr>
          <p:grpSpPr bwMode="auto">
            <a:xfrm>
              <a:off x="581" y="1764"/>
              <a:ext cx="1447" cy="1298"/>
              <a:chOff x="581" y="1536"/>
              <a:chExt cx="1447" cy="1485"/>
            </a:xfrm>
          </p:grpSpPr>
          <p:sp>
            <p:nvSpPr>
              <p:cNvPr id="1048634" name="AutoShape 106"/>
              <p:cNvSpPr>
                <a:spLocks noChangeArrowheads="1"/>
              </p:cNvSpPr>
              <p:nvPr/>
            </p:nvSpPr>
            <p:spPr bwMode="auto">
              <a:xfrm>
                <a:off x="581" y="1536"/>
                <a:ext cx="1355" cy="1485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8635" name="AutoShape 107"/>
              <p:cNvSpPr>
                <a:spLocks noChangeArrowheads="1"/>
              </p:cNvSpPr>
              <p:nvPr/>
            </p:nvSpPr>
            <p:spPr bwMode="gray">
              <a:xfrm>
                <a:off x="691" y="1577"/>
                <a:ext cx="1174" cy="2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sz="4000" dirty="0"/>
              </a:p>
            </p:txBody>
          </p:sp>
          <p:sp>
            <p:nvSpPr>
              <p:cNvPr id="1048636" name="Text Box 110"/>
              <p:cNvSpPr txBox="1">
                <a:spLocks noChangeArrowheads="1"/>
              </p:cNvSpPr>
              <p:nvPr/>
            </p:nvSpPr>
            <p:spPr bwMode="gray">
              <a:xfrm>
                <a:off x="771" y="1556"/>
                <a:ext cx="1034" cy="2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s-CU" altLang="es-ES" dirty="0">
                    <a:ln w="0"/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U" altLang="es-ES" sz="2000" b="1" dirty="0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Datos</a:t>
                </a:r>
              </a:p>
            </p:txBody>
          </p:sp>
          <p:sp>
            <p:nvSpPr>
              <p:cNvPr id="1048637" name="Text Box 111"/>
              <p:cNvSpPr txBox="1">
                <a:spLocks noChangeArrowheads="1"/>
              </p:cNvSpPr>
              <p:nvPr/>
            </p:nvSpPr>
            <p:spPr bwMode="auto">
              <a:xfrm>
                <a:off x="623" y="1829"/>
                <a:ext cx="1405" cy="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342900" indent="-342900">
                  <a:lnSpc>
                    <a:spcPct val="108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8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8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ctr" eaLnBrk="1" hangingPunct="1">
                  <a:spcBef>
                    <a:spcPct val="0"/>
                  </a:spcBef>
                  <a:buNone/>
                </a:pPr>
                <a:r>
                  <a:rPr lang="es-CU" altLang="es-ES" sz="2200" b="1" dirty="0">
                    <a:solidFill>
                      <a:srgbClr val="002060"/>
                    </a:solidFill>
                  </a:rPr>
                  <a:t>Datos nuevos introducidos al modelo</a:t>
                </a:r>
              </a:p>
            </p:txBody>
          </p:sp>
        </p:grpSp>
        <p:sp>
          <p:nvSpPr>
            <p:cNvPr id="1048638" name="Text Box 112"/>
            <p:cNvSpPr txBox="1">
              <a:spLocks noChangeArrowheads="1"/>
            </p:cNvSpPr>
            <p:nvPr/>
          </p:nvSpPr>
          <p:spPr bwMode="auto">
            <a:xfrm>
              <a:off x="2065" y="2012"/>
              <a:ext cx="2008" cy="5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CU" sz="2200" b="1" dirty="0">
                  <a:solidFill>
                    <a:srgbClr val="002060"/>
                  </a:solidFill>
                </a:rPr>
                <a:t>Modelo de Machine Learning   utilizando el método  DBSCAN</a:t>
              </a:r>
              <a:endParaRPr lang="es-CU" altLang="es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48639" name="Text Box 113"/>
            <p:cNvSpPr txBox="1">
              <a:spLocks noChangeArrowheads="1"/>
            </p:cNvSpPr>
            <p:nvPr/>
          </p:nvSpPr>
          <p:spPr bwMode="auto">
            <a:xfrm>
              <a:off x="4157" y="2052"/>
              <a:ext cx="1252" cy="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s-CU" altLang="es-ES" sz="2200" b="1" dirty="0">
                  <a:solidFill>
                    <a:srgbClr val="002060"/>
                  </a:solidFill>
                </a:rPr>
                <a:t>Creación de nuevos clústeres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rgbClr val="019CE9"/>
            </a:gs>
            <a:gs pos="100000">
              <a:srgbClr val="002060">
                <a:lumMod val="69000"/>
              </a:srgbClr>
            </a:gs>
            <a:gs pos="0">
              <a:srgbClr val="59F9F9">
                <a:lumMod val="78000"/>
                <a:lumOff val="22000"/>
              </a:srgb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684948"/>
              </p:ext>
            </p:extLst>
          </p:nvPr>
        </p:nvGraphicFramePr>
        <p:xfrm>
          <a:off x="-107323" y="19320"/>
          <a:ext cx="12299323" cy="6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48" name="CuadroTexto 6"/>
          <p:cNvSpPr txBox="1"/>
          <p:nvPr/>
        </p:nvSpPr>
        <p:spPr>
          <a:xfrm>
            <a:off x="4271493" y="2831403"/>
            <a:ext cx="3541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conjunto de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6" grpId="0">
        <p:bldAsOne/>
      </p:bldGraphic>
    </p:bldLst>
  </p:timing>
</p:sld>
</file>

<file path=ppt/theme/theme1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Props1.xml><?xml version="1.0" encoding="utf-8"?>
<ds:datastoreItem xmlns:ds="http://schemas.openxmlformats.org/officeDocument/2006/customXml" ds:itemID="{AD42A2DC-E608-45A4-8DCA-71E71A9E66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134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</vt:lpstr>
      <vt:lpstr>Wingdings 3</vt:lpstr>
      <vt:lpstr>2_Berlín</vt:lpstr>
      <vt:lpstr>Tema de Office</vt:lpstr>
      <vt:lpstr>        Proyecto Final  Control de Versiones con Machine Learning</vt:lpstr>
      <vt:lpstr>Descripción breve del proyecto: </vt:lpstr>
      <vt:lpstr>Descripción breve del proyecto: </vt:lpstr>
      <vt:lpstr>Concepción de la solución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2013-06-18T13:57:10Z</dcterms:created>
  <dcterms:modified xsi:type="dcterms:W3CDTF">2022-12-20T21:11:05Z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