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7"/>
  </p:notesMasterIdLst>
  <p:sldIdLst>
    <p:sldId id="256" r:id="rId2"/>
    <p:sldId id="259" r:id="rId3"/>
    <p:sldId id="260" r:id="rId4"/>
    <p:sldId id="265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58CB1-9110-4443-AF0C-DE6346CC8E49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F0D35-5E19-4EA0-A323-58973BA2B144}">
      <dgm:prSet phldrT="[Texto]" custT="1"/>
      <dgm:spPr/>
      <dgm:t>
        <a:bodyPr/>
        <a:lstStyle/>
        <a:p>
          <a:r>
            <a:rPr lang="en-US" sz="2400" b="1" dirty="0" err="1"/>
            <a:t>Agrupamiento</a:t>
          </a:r>
          <a:endParaRPr lang="en-US" sz="2400" dirty="0"/>
        </a:p>
      </dgm:t>
    </dgm:pt>
    <dgm:pt modelId="{96F4148C-0106-4FDD-9CD9-9CAA10F7DF5E}" type="parTrans" cxnId="{A25B3DC8-CBA2-4E4B-AEAF-C804C3506E23}">
      <dgm:prSet/>
      <dgm:spPr/>
      <dgm:t>
        <a:bodyPr/>
        <a:lstStyle/>
        <a:p>
          <a:endParaRPr lang="en-US"/>
        </a:p>
      </dgm:t>
    </dgm:pt>
    <dgm:pt modelId="{383E146E-579E-42D8-91EB-7229BE5FC6D5}" type="sibTrans" cxnId="{A25B3DC8-CBA2-4E4B-AEAF-C804C3506E23}">
      <dgm:prSet/>
      <dgm:spPr/>
      <dgm:t>
        <a:bodyPr/>
        <a:lstStyle/>
        <a:p>
          <a:endParaRPr lang="en-US"/>
        </a:p>
      </dgm:t>
    </dgm:pt>
    <dgm:pt modelId="{78EA3796-120C-4953-AC32-8402250E03FB}">
      <dgm:prSet phldrT="[Texto]" custT="1"/>
      <dgm:spPr/>
      <dgm:t>
        <a:bodyPr/>
        <a:lstStyle/>
        <a:p>
          <a:r>
            <a:rPr lang="en-US" sz="2400" b="1" dirty="0"/>
            <a:t>GIT</a:t>
          </a:r>
        </a:p>
      </dgm:t>
    </dgm:pt>
    <dgm:pt modelId="{E4FEEC60-E1DF-41D9-A2FB-09A675073F73}" type="parTrans" cxnId="{89F8FAA1-E408-482E-B319-5186E9ACCA79}">
      <dgm:prSet/>
      <dgm:spPr/>
      <dgm:t>
        <a:bodyPr/>
        <a:lstStyle/>
        <a:p>
          <a:endParaRPr lang="en-US"/>
        </a:p>
      </dgm:t>
    </dgm:pt>
    <dgm:pt modelId="{99E5C382-518D-4CC5-B6E5-CF549C443A40}" type="sibTrans" cxnId="{89F8FAA1-E408-482E-B319-5186E9ACCA79}">
      <dgm:prSet/>
      <dgm:spPr/>
      <dgm:t>
        <a:bodyPr/>
        <a:lstStyle/>
        <a:p>
          <a:endParaRPr lang="en-US"/>
        </a:p>
      </dgm:t>
    </dgm:pt>
    <dgm:pt modelId="{D19738C2-D31F-4348-9D0A-87370CBF6D8F}">
      <dgm:prSet phldrT="[Texto]" custT="1"/>
      <dgm:spPr/>
      <dgm:t>
        <a:bodyPr/>
        <a:lstStyle/>
        <a:p>
          <a:r>
            <a:rPr lang="es-ES" sz="2400" b="1" dirty="0"/>
            <a:t>Datos no pertenecientes al conjunto de entrenamiento</a:t>
          </a:r>
          <a:endParaRPr lang="en-US" sz="2400" dirty="0"/>
        </a:p>
      </dgm:t>
    </dgm:pt>
    <dgm:pt modelId="{BA36767F-31B7-40AF-924E-1427072398C8}" type="parTrans" cxnId="{970033D9-9125-4330-895E-E760071DDC8E}">
      <dgm:prSet/>
      <dgm:spPr/>
      <dgm:t>
        <a:bodyPr/>
        <a:lstStyle/>
        <a:p>
          <a:endParaRPr lang="en-US"/>
        </a:p>
      </dgm:t>
    </dgm:pt>
    <dgm:pt modelId="{C5403C05-589A-4863-B800-F04C9634D329}" type="sibTrans" cxnId="{970033D9-9125-4330-895E-E760071DDC8E}">
      <dgm:prSet/>
      <dgm:spPr/>
      <dgm:t>
        <a:bodyPr/>
        <a:lstStyle/>
        <a:p>
          <a:endParaRPr lang="en-US"/>
        </a:p>
      </dgm:t>
    </dgm:pt>
    <dgm:pt modelId="{C49FFD90-BCBD-4430-BEA2-22DB9EB1AF9A}">
      <dgm:prSet phldrT="[Texto]" custT="1"/>
      <dgm:spPr/>
      <dgm:t>
        <a:bodyPr/>
        <a:lstStyle/>
        <a:p>
          <a:r>
            <a:rPr lang="en-US" sz="2400" b="1" dirty="0" err="1"/>
            <a:t>Modelo</a:t>
          </a:r>
          <a:r>
            <a:rPr lang="en-US" sz="2400" b="1" dirty="0"/>
            <a:t> </a:t>
          </a:r>
          <a:r>
            <a:rPr lang="en-US" sz="2400" b="1" dirty="0" err="1"/>
            <a:t>usando</a:t>
          </a:r>
          <a:r>
            <a:rPr lang="en-US" sz="2400" b="1" dirty="0"/>
            <a:t> </a:t>
          </a:r>
          <a:r>
            <a:rPr lang="en-US" sz="2400" b="1" dirty="0" err="1">
              <a:solidFill>
                <a:schemeClr val="bg1"/>
              </a:solidFill>
            </a:rPr>
            <a:t>método</a:t>
          </a:r>
          <a:r>
            <a:rPr lang="en-US" sz="2400" b="1" dirty="0"/>
            <a:t>  DBSCAN</a:t>
          </a:r>
          <a:endParaRPr lang="en-US" sz="2400" dirty="0"/>
        </a:p>
      </dgm:t>
    </dgm:pt>
    <dgm:pt modelId="{7A2085CE-B8A9-4D60-9E93-E8045A59BA4E}" type="parTrans" cxnId="{4FE220AA-12D6-46BA-9D51-F6981D348CB7}">
      <dgm:prSet/>
      <dgm:spPr/>
      <dgm:t>
        <a:bodyPr/>
        <a:lstStyle/>
        <a:p>
          <a:endParaRPr lang="en-US"/>
        </a:p>
      </dgm:t>
    </dgm:pt>
    <dgm:pt modelId="{1D4FCA53-3869-4127-88F2-1A3E277C2E3E}" type="sibTrans" cxnId="{4FE220AA-12D6-46BA-9D51-F6981D348CB7}">
      <dgm:prSet/>
      <dgm:spPr/>
      <dgm:t>
        <a:bodyPr/>
        <a:lstStyle/>
        <a:p>
          <a:endParaRPr lang="en-US"/>
        </a:p>
      </dgm:t>
    </dgm:pt>
    <dgm:pt modelId="{E7DCE5E3-5CCB-430D-961E-6C5D3F0A4ECF}">
      <dgm:prSet custT="1"/>
      <dgm:spPr/>
      <dgm:t>
        <a:bodyPr/>
        <a:lstStyle/>
        <a:p>
          <a:r>
            <a:rPr lang="en-US" sz="2400" b="1" dirty="0" err="1"/>
            <a:t>Modificación</a:t>
          </a:r>
          <a:r>
            <a:rPr lang="en-US" sz="2400" b="1" dirty="0"/>
            <a:t> del conjunto de </a:t>
          </a:r>
          <a:r>
            <a:rPr lang="en-US" sz="2400" b="1" dirty="0" err="1"/>
            <a:t>entrenamiento</a:t>
          </a:r>
          <a:endParaRPr lang="en-US" sz="2400" dirty="0"/>
        </a:p>
      </dgm:t>
    </dgm:pt>
    <dgm:pt modelId="{662F0AC7-2D45-42BA-8E76-C3B97829E944}" type="parTrans" cxnId="{EED523AC-3DA5-4622-A5F1-55CA3E40C3A6}">
      <dgm:prSet/>
      <dgm:spPr/>
      <dgm:t>
        <a:bodyPr/>
        <a:lstStyle/>
        <a:p>
          <a:endParaRPr lang="en-US"/>
        </a:p>
      </dgm:t>
    </dgm:pt>
    <dgm:pt modelId="{635B5382-D4E6-4875-A329-D8F223510357}" type="sibTrans" cxnId="{EED523AC-3DA5-4622-A5F1-55CA3E40C3A6}">
      <dgm:prSet/>
      <dgm:spPr/>
      <dgm:t>
        <a:bodyPr/>
        <a:lstStyle/>
        <a:p>
          <a:endParaRPr lang="en-US"/>
        </a:p>
      </dgm:t>
    </dgm:pt>
    <dgm:pt modelId="{5C2244D9-1E3F-4C93-99B4-7CD46C55CB4F}" type="pres">
      <dgm:prSet presAssocID="{A3758CB1-9110-4443-AF0C-DE6346CC8E49}" presName="Name0" presStyleCnt="0">
        <dgm:presLayoutVars>
          <dgm:dir/>
          <dgm:resizeHandles val="exact"/>
        </dgm:presLayoutVars>
      </dgm:prSet>
      <dgm:spPr/>
    </dgm:pt>
    <dgm:pt modelId="{42019D89-ED87-4CC2-B7F9-BC67C95A9078}" type="pres">
      <dgm:prSet presAssocID="{A3758CB1-9110-4443-AF0C-DE6346CC8E49}" presName="cycle" presStyleCnt="0"/>
      <dgm:spPr/>
    </dgm:pt>
    <dgm:pt modelId="{078D018F-B4F9-4C95-AD67-841D2C0F86B4}" type="pres">
      <dgm:prSet presAssocID="{107F0D35-5E19-4EA0-A323-58973BA2B144}" presName="nodeFirstNode" presStyleLbl="node1" presStyleIdx="0" presStyleCnt="5" custRadScaleRad="98231" custRadScaleInc="-2336">
        <dgm:presLayoutVars>
          <dgm:bulletEnabled val="1"/>
        </dgm:presLayoutVars>
      </dgm:prSet>
      <dgm:spPr/>
    </dgm:pt>
    <dgm:pt modelId="{448AF543-A5E7-4103-99FC-337DEF6522C9}" type="pres">
      <dgm:prSet presAssocID="{383E146E-579E-42D8-91EB-7229BE5FC6D5}" presName="sibTransFirstNode" presStyleLbl="bgShp" presStyleIdx="0" presStyleCnt="1" custAng="13643308" custLinFactNeighborX="1065" custLinFactNeighborY="372"/>
      <dgm:spPr/>
    </dgm:pt>
    <dgm:pt modelId="{F4639C40-560D-4149-B612-66D6085A6443}" type="pres">
      <dgm:prSet presAssocID="{78EA3796-120C-4953-AC32-8402250E03FB}" presName="nodeFollowingNodes" presStyleLbl="node1" presStyleIdx="1" presStyleCnt="5" custScaleX="101733" custRadScaleRad="144261" custRadScaleInc="10977">
        <dgm:presLayoutVars>
          <dgm:bulletEnabled val="1"/>
        </dgm:presLayoutVars>
      </dgm:prSet>
      <dgm:spPr/>
    </dgm:pt>
    <dgm:pt modelId="{E22C2D74-E46C-47A5-9E03-D845D5CCD00F}" type="pres">
      <dgm:prSet presAssocID="{E7DCE5E3-5CCB-430D-961E-6C5D3F0A4ECF}" presName="nodeFollowingNodes" presStyleLbl="node1" presStyleIdx="2" presStyleCnt="5" custRadScaleRad="111335" custRadScaleInc="-31544">
        <dgm:presLayoutVars>
          <dgm:bulletEnabled val="1"/>
        </dgm:presLayoutVars>
      </dgm:prSet>
      <dgm:spPr/>
    </dgm:pt>
    <dgm:pt modelId="{F02B12A9-1DCE-4154-AA91-6A369B351ECE}" type="pres">
      <dgm:prSet presAssocID="{D19738C2-D31F-4348-9D0A-87370CBF6D8F}" presName="nodeFollowingNodes" presStyleLbl="node1" presStyleIdx="3" presStyleCnt="5" custScaleX="107335" custScaleY="118326" custRadScaleRad="97823" custRadScaleInc="30585">
        <dgm:presLayoutVars>
          <dgm:bulletEnabled val="1"/>
        </dgm:presLayoutVars>
      </dgm:prSet>
      <dgm:spPr/>
    </dgm:pt>
    <dgm:pt modelId="{8F9A0AEB-8A6F-479A-83F9-DC4C5C6035B8}" type="pres">
      <dgm:prSet presAssocID="{C49FFD90-BCBD-4430-BEA2-22DB9EB1AF9A}" presName="nodeFollowingNodes" presStyleLbl="node1" presStyleIdx="4" presStyleCnt="5" custRadScaleRad="137913" custRadScaleInc="-10089">
        <dgm:presLayoutVars>
          <dgm:bulletEnabled val="1"/>
        </dgm:presLayoutVars>
      </dgm:prSet>
      <dgm:spPr/>
    </dgm:pt>
  </dgm:ptLst>
  <dgm:cxnLst>
    <dgm:cxn modelId="{8A00AE0F-5E10-4547-8080-4139F09EA2E7}" type="presOf" srcId="{78EA3796-120C-4953-AC32-8402250E03FB}" destId="{F4639C40-560D-4149-B612-66D6085A6443}" srcOrd="0" destOrd="0" presId="urn:microsoft.com/office/officeart/2005/8/layout/cycle3"/>
    <dgm:cxn modelId="{302C6182-7ED3-492A-AE0F-555184A31523}" type="presOf" srcId="{A3758CB1-9110-4443-AF0C-DE6346CC8E49}" destId="{5C2244D9-1E3F-4C93-99B4-7CD46C55CB4F}" srcOrd="0" destOrd="0" presId="urn:microsoft.com/office/officeart/2005/8/layout/cycle3"/>
    <dgm:cxn modelId="{4400199E-9E54-43F4-859F-F824F6991221}" type="presOf" srcId="{D19738C2-D31F-4348-9D0A-87370CBF6D8F}" destId="{F02B12A9-1DCE-4154-AA91-6A369B351ECE}" srcOrd="0" destOrd="0" presId="urn:microsoft.com/office/officeart/2005/8/layout/cycle3"/>
    <dgm:cxn modelId="{89F8FAA1-E408-482E-B319-5186E9ACCA79}" srcId="{A3758CB1-9110-4443-AF0C-DE6346CC8E49}" destId="{78EA3796-120C-4953-AC32-8402250E03FB}" srcOrd="1" destOrd="0" parTransId="{E4FEEC60-E1DF-41D9-A2FB-09A675073F73}" sibTransId="{99E5C382-518D-4CC5-B6E5-CF549C443A40}"/>
    <dgm:cxn modelId="{CA4018A7-331F-4454-84B5-F4676B867A73}" type="presOf" srcId="{107F0D35-5E19-4EA0-A323-58973BA2B144}" destId="{078D018F-B4F9-4C95-AD67-841D2C0F86B4}" srcOrd="0" destOrd="0" presId="urn:microsoft.com/office/officeart/2005/8/layout/cycle3"/>
    <dgm:cxn modelId="{4FE220AA-12D6-46BA-9D51-F6981D348CB7}" srcId="{A3758CB1-9110-4443-AF0C-DE6346CC8E49}" destId="{C49FFD90-BCBD-4430-BEA2-22DB9EB1AF9A}" srcOrd="4" destOrd="0" parTransId="{7A2085CE-B8A9-4D60-9E93-E8045A59BA4E}" sibTransId="{1D4FCA53-3869-4127-88F2-1A3E277C2E3E}"/>
    <dgm:cxn modelId="{EED523AC-3DA5-4622-A5F1-55CA3E40C3A6}" srcId="{A3758CB1-9110-4443-AF0C-DE6346CC8E49}" destId="{E7DCE5E3-5CCB-430D-961E-6C5D3F0A4ECF}" srcOrd="2" destOrd="0" parTransId="{662F0AC7-2D45-42BA-8E76-C3B97829E944}" sibTransId="{635B5382-D4E6-4875-A329-D8F223510357}"/>
    <dgm:cxn modelId="{21834FB5-B196-442D-A172-5BEEF525BBFC}" type="presOf" srcId="{E7DCE5E3-5CCB-430D-961E-6C5D3F0A4ECF}" destId="{E22C2D74-E46C-47A5-9E03-D845D5CCD00F}" srcOrd="0" destOrd="0" presId="urn:microsoft.com/office/officeart/2005/8/layout/cycle3"/>
    <dgm:cxn modelId="{A25B3DC8-CBA2-4E4B-AEAF-C804C3506E23}" srcId="{A3758CB1-9110-4443-AF0C-DE6346CC8E49}" destId="{107F0D35-5E19-4EA0-A323-58973BA2B144}" srcOrd="0" destOrd="0" parTransId="{96F4148C-0106-4FDD-9CD9-9CAA10F7DF5E}" sibTransId="{383E146E-579E-42D8-91EB-7229BE5FC6D5}"/>
    <dgm:cxn modelId="{970033D9-9125-4330-895E-E760071DDC8E}" srcId="{A3758CB1-9110-4443-AF0C-DE6346CC8E49}" destId="{D19738C2-D31F-4348-9D0A-87370CBF6D8F}" srcOrd="3" destOrd="0" parTransId="{BA36767F-31B7-40AF-924E-1427072398C8}" sibTransId="{C5403C05-589A-4863-B800-F04C9634D329}"/>
    <dgm:cxn modelId="{7F47A7EE-DE4C-47BC-B7FA-0643371AE212}" type="presOf" srcId="{383E146E-579E-42D8-91EB-7229BE5FC6D5}" destId="{448AF543-A5E7-4103-99FC-337DEF6522C9}" srcOrd="0" destOrd="0" presId="urn:microsoft.com/office/officeart/2005/8/layout/cycle3"/>
    <dgm:cxn modelId="{6E0E8EFC-4875-4238-834F-FA62C166045E}" type="presOf" srcId="{C49FFD90-BCBD-4430-BEA2-22DB9EB1AF9A}" destId="{8F9A0AEB-8A6F-479A-83F9-DC4C5C6035B8}" srcOrd="0" destOrd="0" presId="urn:microsoft.com/office/officeart/2005/8/layout/cycle3"/>
    <dgm:cxn modelId="{6DFE7F60-4D9D-4274-AF1C-AB5EAC5EE233}" type="presParOf" srcId="{5C2244D9-1E3F-4C93-99B4-7CD46C55CB4F}" destId="{42019D89-ED87-4CC2-B7F9-BC67C95A9078}" srcOrd="0" destOrd="0" presId="urn:microsoft.com/office/officeart/2005/8/layout/cycle3"/>
    <dgm:cxn modelId="{DBC18705-4694-4295-A665-08DCA8EA5273}" type="presParOf" srcId="{42019D89-ED87-4CC2-B7F9-BC67C95A9078}" destId="{078D018F-B4F9-4C95-AD67-841D2C0F86B4}" srcOrd="0" destOrd="0" presId="urn:microsoft.com/office/officeart/2005/8/layout/cycle3"/>
    <dgm:cxn modelId="{F6E94B42-A926-4393-B958-7A595EEEE48A}" type="presParOf" srcId="{42019D89-ED87-4CC2-B7F9-BC67C95A9078}" destId="{448AF543-A5E7-4103-99FC-337DEF6522C9}" srcOrd="1" destOrd="0" presId="urn:microsoft.com/office/officeart/2005/8/layout/cycle3"/>
    <dgm:cxn modelId="{4E7EEDC1-67E5-4821-9030-FB86161E1923}" type="presParOf" srcId="{42019D89-ED87-4CC2-B7F9-BC67C95A9078}" destId="{F4639C40-560D-4149-B612-66D6085A6443}" srcOrd="2" destOrd="0" presId="urn:microsoft.com/office/officeart/2005/8/layout/cycle3"/>
    <dgm:cxn modelId="{6FCC4711-EF61-4A42-B09C-EEDCACE292F9}" type="presParOf" srcId="{42019D89-ED87-4CC2-B7F9-BC67C95A9078}" destId="{E22C2D74-E46C-47A5-9E03-D845D5CCD00F}" srcOrd="3" destOrd="0" presId="urn:microsoft.com/office/officeart/2005/8/layout/cycle3"/>
    <dgm:cxn modelId="{467A5E81-F98E-4803-B8E6-1EB2436744D9}" type="presParOf" srcId="{42019D89-ED87-4CC2-B7F9-BC67C95A9078}" destId="{F02B12A9-1DCE-4154-AA91-6A369B351ECE}" srcOrd="4" destOrd="0" presId="urn:microsoft.com/office/officeart/2005/8/layout/cycle3"/>
    <dgm:cxn modelId="{B64AD976-BA9C-410D-9EDE-159FB9D91EFC}" type="presParOf" srcId="{42019D89-ED87-4CC2-B7F9-BC67C95A9078}" destId="{8F9A0AEB-8A6F-479A-83F9-DC4C5C6035B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F543-A5E7-4103-99FC-337DEF6522C9}">
      <dsp:nvSpPr>
        <dsp:cNvPr id="0" name=""/>
        <dsp:cNvSpPr/>
      </dsp:nvSpPr>
      <dsp:spPr>
        <a:xfrm rot="13643308">
          <a:off x="3010120" y="-40101"/>
          <a:ext cx="6258116" cy="6258116"/>
        </a:xfrm>
        <a:prstGeom prst="circularArrow">
          <a:avLst>
            <a:gd name="adj1" fmla="val 5544"/>
            <a:gd name="adj2" fmla="val 330680"/>
            <a:gd name="adj3" fmla="val 13718455"/>
            <a:gd name="adj4" fmla="val 1742104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D018F-B4F9-4C95-AD67-841D2C0F86B4}">
      <dsp:nvSpPr>
        <dsp:cNvPr id="0" name=""/>
        <dsp:cNvSpPr/>
      </dsp:nvSpPr>
      <dsp:spPr>
        <a:xfrm>
          <a:off x="4571147" y="-19324"/>
          <a:ext cx="3002764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Agrupamiento</a:t>
          </a:r>
          <a:endParaRPr lang="en-US" sz="2400" kern="1200" dirty="0"/>
        </a:p>
      </dsp:txBody>
      <dsp:txXfrm>
        <a:off x="4644438" y="53967"/>
        <a:ext cx="2856182" cy="1354800"/>
      </dsp:txXfrm>
    </dsp:sp>
    <dsp:sp modelId="{F4639C40-560D-4149-B612-66D6085A6443}">
      <dsp:nvSpPr>
        <dsp:cNvPr id="0" name=""/>
        <dsp:cNvSpPr/>
      </dsp:nvSpPr>
      <dsp:spPr>
        <a:xfrm>
          <a:off x="8383015" y="1839517"/>
          <a:ext cx="3054802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GIT</a:t>
          </a:r>
        </a:p>
      </dsp:txBody>
      <dsp:txXfrm>
        <a:off x="8456306" y="1912808"/>
        <a:ext cx="2908220" cy="1354800"/>
      </dsp:txXfrm>
    </dsp:sp>
    <dsp:sp modelId="{E22C2D74-E46C-47A5-9E03-D845D5CCD00F}">
      <dsp:nvSpPr>
        <dsp:cNvPr id="0" name=""/>
        <dsp:cNvSpPr/>
      </dsp:nvSpPr>
      <dsp:spPr>
        <a:xfrm>
          <a:off x="7066946" y="4308726"/>
          <a:ext cx="3002764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Modificación</a:t>
          </a:r>
          <a:r>
            <a:rPr lang="en-US" sz="2400" b="1" kern="1200" dirty="0"/>
            <a:t> del conjunto de </a:t>
          </a:r>
          <a:r>
            <a:rPr lang="en-US" sz="2400" b="1" kern="1200" dirty="0" err="1"/>
            <a:t>entrenamiento</a:t>
          </a:r>
          <a:endParaRPr lang="en-US" sz="2400" kern="1200" dirty="0"/>
        </a:p>
      </dsp:txBody>
      <dsp:txXfrm>
        <a:off x="7140237" y="4382017"/>
        <a:ext cx="2856182" cy="1354800"/>
      </dsp:txXfrm>
    </dsp:sp>
    <dsp:sp modelId="{F02B12A9-1DCE-4154-AA91-6A369B351ECE}">
      <dsp:nvSpPr>
        <dsp:cNvPr id="0" name=""/>
        <dsp:cNvSpPr/>
      </dsp:nvSpPr>
      <dsp:spPr>
        <a:xfrm>
          <a:off x="2403756" y="3985326"/>
          <a:ext cx="3223017" cy="17765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/>
            <a:t>Datos no pertenecientes al conjunto de entrenamiento</a:t>
          </a:r>
          <a:endParaRPr lang="en-US" sz="2400" kern="1200" dirty="0"/>
        </a:p>
      </dsp:txBody>
      <dsp:txXfrm>
        <a:off x="2490479" y="4072049"/>
        <a:ext cx="3049571" cy="1603079"/>
      </dsp:txXfrm>
    </dsp:sp>
    <dsp:sp modelId="{8F9A0AEB-8A6F-479A-83F9-DC4C5C6035B8}">
      <dsp:nvSpPr>
        <dsp:cNvPr id="0" name=""/>
        <dsp:cNvSpPr/>
      </dsp:nvSpPr>
      <dsp:spPr>
        <a:xfrm>
          <a:off x="1034493" y="1839526"/>
          <a:ext cx="3002764" cy="15013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Modelo</a:t>
          </a:r>
          <a:r>
            <a:rPr lang="en-US" sz="2400" b="1" kern="1200" dirty="0"/>
            <a:t> </a:t>
          </a:r>
          <a:r>
            <a:rPr lang="en-US" sz="2400" b="1" kern="1200" dirty="0" err="1"/>
            <a:t>usando</a:t>
          </a:r>
          <a:r>
            <a:rPr lang="en-US" sz="2400" b="1" kern="1200" dirty="0"/>
            <a:t> </a:t>
          </a:r>
          <a:r>
            <a:rPr lang="en-US" sz="2400" b="1" kern="1200" dirty="0" err="1">
              <a:solidFill>
                <a:schemeClr val="bg1"/>
              </a:solidFill>
            </a:rPr>
            <a:t>método</a:t>
          </a:r>
          <a:r>
            <a:rPr lang="en-US" sz="2400" b="1" kern="1200" dirty="0"/>
            <a:t>  DBSCAN</a:t>
          </a:r>
          <a:endParaRPr lang="en-US" sz="2400" kern="1200" dirty="0"/>
        </a:p>
      </dsp:txBody>
      <dsp:txXfrm>
        <a:off x="1107784" y="1912817"/>
        <a:ext cx="2856182" cy="13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77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53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3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1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4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6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ítulo 1"/>
          <p:cNvSpPr>
            <a:spLocks noGrp="1"/>
          </p:cNvSpPr>
          <p:nvPr>
            <p:ph type="ctrTitle"/>
          </p:nvPr>
        </p:nvSpPr>
        <p:spPr>
          <a:xfrm>
            <a:off x="296214" y="714375"/>
            <a:ext cx="11410681" cy="3709115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Versioning</a:t>
            </a:r>
            <a:r>
              <a:rPr lang="es-ES" sz="3200" b="1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3200" b="1" i="1">
                <a:latin typeface="Arial" panose="020B0604020202020204" pitchFamily="34" charset="0"/>
                <a:cs typeface="Arial" panose="020B0604020202020204" pitchFamily="34" charset="0"/>
              </a:rPr>
              <a:t>ontrol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11500" dirty="0"/>
          </a:p>
        </p:txBody>
      </p:sp>
      <p:sp>
        <p:nvSpPr>
          <p:cNvPr id="1048589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AUTHORs: </a:t>
            </a:r>
            <a:r>
              <a:rPr lang="en-US" sz="2400" dirty="0" err="1"/>
              <a:t>Raidel</a:t>
            </a:r>
            <a:r>
              <a:rPr lang="en-US" sz="2400" dirty="0"/>
              <a:t> Antonio </a:t>
            </a:r>
            <a:r>
              <a:rPr lang="en-US" sz="2400" dirty="0" err="1"/>
              <a:t>valdes</a:t>
            </a:r>
            <a:r>
              <a:rPr lang="en-US" sz="2400" dirty="0"/>
              <a:t> </a:t>
            </a:r>
            <a:r>
              <a:rPr lang="en-US" sz="2400" dirty="0" err="1"/>
              <a:t>roseñada</a:t>
            </a:r>
            <a:endParaRPr lang="en-US" sz="2400" dirty="0"/>
          </a:p>
          <a:p>
            <a:r>
              <a:rPr lang="en-US" sz="2400" dirty="0"/>
              <a:t>                  Yohan Sebastian González </a:t>
            </a:r>
            <a:r>
              <a:rPr lang="en-US" sz="2400" dirty="0" err="1"/>
              <a:t>veriel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1048590" name="Subtítulo 2"/>
          <p:cNvSpPr txBox="1"/>
          <p:nvPr/>
        </p:nvSpPr>
        <p:spPr>
          <a:xfrm>
            <a:off x="3156188" y="642729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r"/>
            <a:r>
              <a:rPr lang="en-US" sz="2400" dirty="0"/>
              <a:t>La Habana,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ítulo 1"/>
          <p:cNvSpPr>
            <a:spLocks noGrp="1"/>
          </p:cNvSpPr>
          <p:nvPr>
            <p:ph type="title"/>
          </p:nvPr>
        </p:nvSpPr>
        <p:spPr>
          <a:xfrm>
            <a:off x="1318307" y="490818"/>
            <a:ext cx="9404723" cy="85538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200" b="1" dirty="0"/>
              <a:t>Descripción breve del proyecto: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0" name="Marcador de contenido 2"/>
          <p:cNvSpPr>
            <a:spLocks noGrp="1"/>
          </p:cNvSpPr>
          <p:nvPr>
            <p:ph idx="1"/>
          </p:nvPr>
        </p:nvSpPr>
        <p:spPr>
          <a:xfrm>
            <a:off x="177799" y="2452040"/>
            <a:ext cx="6007101" cy="4195481"/>
          </a:xfrm>
        </p:spPr>
        <p:txBody>
          <a:bodyPr numCol="1"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/>
              <a:t>Entranamiento</a:t>
            </a:r>
            <a:r>
              <a:rPr lang="en-US" sz="2400" dirty="0"/>
              <a:t> del </a:t>
            </a:r>
            <a:r>
              <a:rPr lang="en-US" sz="2400" dirty="0" err="1"/>
              <a:t>modelo</a:t>
            </a:r>
            <a:r>
              <a:rPr lang="en-US" sz="2400" dirty="0"/>
              <a:t> a </a:t>
            </a:r>
            <a:r>
              <a:rPr lang="en-US" sz="2400" dirty="0" err="1"/>
              <a:t>partir</a:t>
            </a:r>
            <a:r>
              <a:rPr lang="en-US" sz="2400" dirty="0"/>
              <a:t> del dataset Iris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/>
              <a:t>Detección</a:t>
            </a:r>
            <a:r>
              <a:rPr lang="en-US" sz="2400" dirty="0"/>
              <a:t> de </a:t>
            </a:r>
            <a:r>
              <a:rPr lang="en-US" sz="2400" dirty="0" err="1"/>
              <a:t>datos</a:t>
            </a:r>
            <a:r>
              <a:rPr lang="en-US" sz="2400" dirty="0"/>
              <a:t> que no </a:t>
            </a:r>
            <a:r>
              <a:rPr lang="en-US" sz="2400" dirty="0" err="1"/>
              <a:t>pertenezcan</a:t>
            </a:r>
            <a:r>
              <a:rPr lang="en-US" sz="2400" dirty="0"/>
              <a:t> a </a:t>
            </a:r>
            <a:r>
              <a:rPr lang="en-US" sz="2400" dirty="0" err="1"/>
              <a:t>ningun</a:t>
            </a:r>
            <a:r>
              <a:rPr lang="en-US" sz="2400" dirty="0"/>
              <a:t> </a:t>
            </a:r>
            <a:r>
              <a:rPr lang="en-US" sz="2400" dirty="0" err="1"/>
              <a:t>grupo</a:t>
            </a:r>
            <a:r>
              <a:rPr lang="en-US" sz="2400" dirty="0"/>
              <a:t> </a:t>
            </a:r>
            <a:r>
              <a:rPr lang="en-US" sz="2400" dirty="0" err="1"/>
              <a:t>conformado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el </a:t>
            </a:r>
            <a:r>
              <a:rPr lang="en-US" sz="2400" dirty="0" err="1"/>
              <a:t>entrenamiento</a:t>
            </a:r>
            <a:r>
              <a:rPr lang="en-US" sz="2400" dirty="0"/>
              <a:t> del </a:t>
            </a:r>
            <a:r>
              <a:rPr lang="en-US" sz="2400" dirty="0" err="1"/>
              <a:t>modelo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1048601" name="Rectángulo 3"/>
          <p:cNvSpPr/>
          <p:nvPr/>
        </p:nvSpPr>
        <p:spPr>
          <a:xfrm>
            <a:off x="292100" y="1346200"/>
            <a:ext cx="5359400" cy="965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Modelo</a:t>
            </a:r>
            <a:r>
              <a:rPr lang="en-US" sz="2800" dirty="0"/>
              <a:t> de </a:t>
            </a:r>
            <a:r>
              <a:rPr lang="en-US" sz="2800" dirty="0" err="1"/>
              <a:t>aprendizaje</a:t>
            </a:r>
            <a:r>
              <a:rPr lang="en-US" sz="2800" dirty="0"/>
              <a:t> </a:t>
            </a:r>
            <a:r>
              <a:rPr lang="en-US" sz="2800" dirty="0" err="1"/>
              <a:t>automatico</a:t>
            </a:r>
            <a:endParaRPr lang="en-US" sz="2800" dirty="0"/>
          </a:p>
        </p:txBody>
      </p:sp>
      <p:sp>
        <p:nvSpPr>
          <p:cNvPr id="1048602" name="Rectángulo 5"/>
          <p:cNvSpPr/>
          <p:nvPr/>
        </p:nvSpPr>
        <p:spPr>
          <a:xfrm>
            <a:off x="7404100" y="1346200"/>
            <a:ext cx="4495799" cy="9652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Inclusión</a:t>
            </a:r>
            <a:r>
              <a:rPr lang="en-US" sz="2800" dirty="0"/>
              <a:t> de </a:t>
            </a:r>
            <a:r>
              <a:rPr lang="en-US" sz="2800" dirty="0" err="1"/>
              <a:t>nuevos</a:t>
            </a:r>
            <a:r>
              <a:rPr lang="en-US" sz="2800" dirty="0"/>
              <a:t> </a:t>
            </a:r>
            <a:r>
              <a:rPr lang="en-US" sz="2800" dirty="0" err="1"/>
              <a:t>tipos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endParaRPr lang="en-US" sz="2800" dirty="0"/>
          </a:p>
        </p:txBody>
      </p:sp>
      <p:sp>
        <p:nvSpPr>
          <p:cNvPr id="1048603" name="Marcador de contenido 2"/>
          <p:cNvSpPr txBox="1"/>
          <p:nvPr/>
        </p:nvSpPr>
        <p:spPr>
          <a:xfrm>
            <a:off x="6639340" y="2455521"/>
            <a:ext cx="10416208" cy="471772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buFont typeface="Wingdings" panose="05000000000000000000" pitchFamily="2" charset="2"/>
              <a:buChar char="§"/>
            </a:pPr>
            <a:endParaRPr lang="es-ES" sz="2800" dirty="0"/>
          </a:p>
          <a:p>
            <a:pPr marL="0" lvl="0" indent="0">
              <a:buNone/>
            </a:pP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808140-23FB-4AB2-9996-FABFE7AC7663}"/>
              </a:ext>
            </a:extLst>
          </p:cNvPr>
          <p:cNvSpPr txBox="1"/>
          <p:nvPr/>
        </p:nvSpPr>
        <p:spPr>
          <a:xfrm>
            <a:off x="6451600" y="2565400"/>
            <a:ext cx="55626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Utilización de la herramienta </a:t>
            </a:r>
            <a:r>
              <a:rPr lang="es-E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computalizada</a:t>
            </a:r>
            <a:r>
              <a:rPr lang="es-E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GIT</a:t>
            </a:r>
            <a:endParaRPr lang="es-CU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lvl="0" indent="-342900" algn="just">
              <a:spcBef>
                <a:spcPts val="1000"/>
              </a:spcBef>
              <a:buClr>
                <a:srgbClr val="A53010"/>
              </a:buClr>
              <a:buFont typeface="Wingdings" panose="05000000000000000000" pitchFamily="2" charset="2"/>
              <a:buChar char="q"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ítulo 1"/>
          <p:cNvSpPr>
            <a:spLocks noGrp="1"/>
          </p:cNvSpPr>
          <p:nvPr>
            <p:ph type="title"/>
          </p:nvPr>
        </p:nvSpPr>
        <p:spPr>
          <a:xfrm>
            <a:off x="930876" y="1245154"/>
            <a:ext cx="10058400" cy="97069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Requerimientos del proyecto</a:t>
            </a:r>
            <a:br>
              <a:rPr lang="en-US" sz="6000" dirty="0"/>
            </a:br>
            <a:endParaRPr lang="en-US" sz="5400" dirty="0"/>
          </a:p>
        </p:txBody>
      </p:sp>
      <p:sp>
        <p:nvSpPr>
          <p:cNvPr id="1048605" name="Marcador de contenido 2"/>
          <p:cNvSpPr>
            <a:spLocks noGrp="1"/>
          </p:cNvSpPr>
          <p:nvPr>
            <p:ph idx="1"/>
          </p:nvPr>
        </p:nvSpPr>
        <p:spPr>
          <a:xfrm>
            <a:off x="768626" y="1878784"/>
            <a:ext cx="10654748" cy="4195481"/>
          </a:xfrm>
        </p:spPr>
        <p:txBody>
          <a:bodyPr numCol="1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Desarrollar un modelo de aprendizaje automático.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Agrupar los datos que no pertenezcan a los clústeres de entrenamiento del modelo en nuevos clústeres.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Lograr que el modelo genere nuevas versiones del conjunto de datos de entrenamiento inicial, utilizando la herramienta GIT a partir de un conjunto de datos y los nuevos datos que ingresen se ya no pertenezcan a este, y así realizar una predicción más precisa con la creación de nuevos clústeres.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800" dirty="0"/>
              <a:t>Crear interfaz de manera que el usuario sea capaz de nombrar los nuevos clústeres.</a:t>
            </a:r>
            <a:endParaRPr lang="es-CU" sz="28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blinds/>
      </p:transition>
    </mc:Choice>
    <mc:Fallback xmlns="">
      <p:transition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8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ítulo 1"/>
          <p:cNvSpPr>
            <a:spLocks noGrp="1"/>
          </p:cNvSpPr>
          <p:nvPr>
            <p:ph type="title"/>
          </p:nvPr>
        </p:nvSpPr>
        <p:spPr>
          <a:xfrm>
            <a:off x="932930" y="905166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Concepción de la solución</a:t>
            </a:r>
            <a:br>
              <a:rPr lang="es-CU" b="1" dirty="0"/>
            </a:br>
            <a:endParaRPr lang="en-US" sz="6000" dirty="0"/>
          </a:p>
        </p:txBody>
      </p:sp>
      <p:grpSp>
        <p:nvGrpSpPr>
          <p:cNvPr id="64" name="Group 92"/>
          <p:cNvGrpSpPr/>
          <p:nvPr/>
        </p:nvGrpSpPr>
        <p:grpSpPr bwMode="auto">
          <a:xfrm>
            <a:off x="965915" y="2285999"/>
            <a:ext cx="10260711" cy="2890815"/>
            <a:chOff x="623" y="1213"/>
            <a:chExt cx="4819" cy="1787"/>
          </a:xfrm>
        </p:grpSpPr>
        <p:sp>
          <p:nvSpPr>
            <p:cNvPr id="1048626" name="Freeform 93"/>
            <p:cNvSpPr/>
            <p:nvPr/>
          </p:nvSpPr>
          <p:spPr bwMode="gray">
            <a:xfrm rot="757458">
              <a:off x="3366" y="1213"/>
              <a:ext cx="1099" cy="63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27" name="AutoShape 94"/>
            <p:cNvSpPr>
              <a:spLocks noChangeArrowheads="1"/>
            </p:cNvSpPr>
            <p:nvPr/>
          </p:nvSpPr>
          <p:spPr bwMode="auto">
            <a:xfrm>
              <a:off x="2054" y="1737"/>
              <a:ext cx="1943" cy="1263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28" name="AutoShape 95"/>
            <p:cNvSpPr>
              <a:spLocks noChangeArrowheads="1"/>
            </p:cNvSpPr>
            <p:nvPr/>
          </p:nvSpPr>
          <p:spPr bwMode="gray">
            <a:xfrm>
              <a:off x="2312" y="1727"/>
              <a:ext cx="1315" cy="25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sz="2400" dirty="0">
                <a:solidFill>
                  <a:schemeClr val="tx1"/>
                </a:solidFill>
              </a:endParaRPr>
            </a:p>
          </p:txBody>
        </p:sp>
        <p:sp>
          <p:nvSpPr>
            <p:cNvPr id="1048629" name="AutoShape 98"/>
            <p:cNvSpPr>
              <a:spLocks noChangeArrowheads="1"/>
            </p:cNvSpPr>
            <p:nvPr/>
          </p:nvSpPr>
          <p:spPr bwMode="auto">
            <a:xfrm>
              <a:off x="4113" y="1749"/>
              <a:ext cx="1329" cy="991"/>
            </a:xfrm>
            <a:prstGeom prst="roundRect">
              <a:avLst>
                <a:gd name="adj" fmla="val 4690"/>
              </a:avLst>
            </a:prstGeom>
            <a:noFill/>
            <a:ln w="571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/>
            </a:p>
          </p:txBody>
        </p:sp>
        <p:sp>
          <p:nvSpPr>
            <p:cNvPr id="1048630" name="AutoShape 99"/>
            <p:cNvSpPr>
              <a:spLocks noChangeArrowheads="1"/>
            </p:cNvSpPr>
            <p:nvPr/>
          </p:nvSpPr>
          <p:spPr bwMode="gray">
            <a:xfrm>
              <a:off x="4109" y="1765"/>
              <a:ext cx="1174" cy="2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048631" name="Freeform 102"/>
            <p:cNvSpPr/>
            <p:nvPr/>
          </p:nvSpPr>
          <p:spPr bwMode="gray">
            <a:xfrm rot="513980">
              <a:off x="1459" y="1226"/>
              <a:ext cx="1282" cy="599"/>
            </a:xfrm>
            <a:custGeom>
              <a:avLst/>
              <a:gdLst>
                <a:gd name="T0" fmla="*/ 0 w 982"/>
                <a:gd name="T1" fmla="*/ 774 h 774"/>
                <a:gd name="T2" fmla="*/ 2 w 982"/>
                <a:gd name="T3" fmla="*/ 770 h 774"/>
                <a:gd name="T4" fmla="*/ 8 w 982"/>
                <a:gd name="T5" fmla="*/ 754 h 774"/>
                <a:gd name="T6" fmla="*/ 16 w 982"/>
                <a:gd name="T7" fmla="*/ 730 h 774"/>
                <a:gd name="T8" fmla="*/ 32 w 982"/>
                <a:gd name="T9" fmla="*/ 698 h 774"/>
                <a:gd name="T10" fmla="*/ 50 w 982"/>
                <a:gd name="T11" fmla="*/ 660 h 774"/>
                <a:gd name="T12" fmla="*/ 76 w 982"/>
                <a:gd name="T13" fmla="*/ 618 h 774"/>
                <a:gd name="T14" fmla="*/ 106 w 982"/>
                <a:gd name="T15" fmla="*/ 574 h 774"/>
                <a:gd name="T16" fmla="*/ 142 w 982"/>
                <a:gd name="T17" fmla="*/ 528 h 774"/>
                <a:gd name="T18" fmla="*/ 186 w 982"/>
                <a:gd name="T19" fmla="*/ 482 h 774"/>
                <a:gd name="T20" fmla="*/ 236 w 982"/>
                <a:gd name="T21" fmla="*/ 438 h 774"/>
                <a:gd name="T22" fmla="*/ 294 w 982"/>
                <a:gd name="T23" fmla="*/ 398 h 774"/>
                <a:gd name="T24" fmla="*/ 360 w 982"/>
                <a:gd name="T25" fmla="*/ 360 h 774"/>
                <a:gd name="T26" fmla="*/ 426 w 982"/>
                <a:gd name="T27" fmla="*/ 332 h 774"/>
                <a:gd name="T28" fmla="*/ 488 w 982"/>
                <a:gd name="T29" fmla="*/ 314 h 774"/>
                <a:gd name="T30" fmla="*/ 544 w 982"/>
                <a:gd name="T31" fmla="*/ 304 h 774"/>
                <a:gd name="T32" fmla="*/ 594 w 982"/>
                <a:gd name="T33" fmla="*/ 300 h 774"/>
                <a:gd name="T34" fmla="*/ 638 w 982"/>
                <a:gd name="T35" fmla="*/ 300 h 774"/>
                <a:gd name="T36" fmla="*/ 678 w 982"/>
                <a:gd name="T37" fmla="*/ 304 h 774"/>
                <a:gd name="T38" fmla="*/ 710 w 982"/>
                <a:gd name="T39" fmla="*/ 312 h 774"/>
                <a:gd name="T40" fmla="*/ 736 w 982"/>
                <a:gd name="T41" fmla="*/ 320 h 774"/>
                <a:gd name="T42" fmla="*/ 754 w 982"/>
                <a:gd name="T43" fmla="*/ 326 h 774"/>
                <a:gd name="T44" fmla="*/ 766 w 982"/>
                <a:gd name="T45" fmla="*/ 332 h 774"/>
                <a:gd name="T46" fmla="*/ 770 w 982"/>
                <a:gd name="T47" fmla="*/ 334 h 774"/>
                <a:gd name="T48" fmla="*/ 680 w 982"/>
                <a:gd name="T49" fmla="*/ 476 h 774"/>
                <a:gd name="T50" fmla="*/ 982 w 982"/>
                <a:gd name="T51" fmla="*/ 370 h 774"/>
                <a:gd name="T52" fmla="*/ 912 w 982"/>
                <a:gd name="T53" fmla="*/ 0 h 774"/>
                <a:gd name="T54" fmla="*/ 854 w 982"/>
                <a:gd name="T55" fmla="*/ 150 h 774"/>
                <a:gd name="T56" fmla="*/ 850 w 982"/>
                <a:gd name="T57" fmla="*/ 148 h 774"/>
                <a:gd name="T58" fmla="*/ 838 w 982"/>
                <a:gd name="T59" fmla="*/ 142 h 774"/>
                <a:gd name="T60" fmla="*/ 822 w 982"/>
                <a:gd name="T61" fmla="*/ 134 h 774"/>
                <a:gd name="T62" fmla="*/ 798 w 982"/>
                <a:gd name="T63" fmla="*/ 126 h 774"/>
                <a:gd name="T64" fmla="*/ 768 w 982"/>
                <a:gd name="T65" fmla="*/ 120 h 774"/>
                <a:gd name="T66" fmla="*/ 732 w 982"/>
                <a:gd name="T67" fmla="*/ 114 h 774"/>
                <a:gd name="T68" fmla="*/ 692 w 982"/>
                <a:gd name="T69" fmla="*/ 110 h 774"/>
                <a:gd name="T70" fmla="*/ 646 w 982"/>
                <a:gd name="T71" fmla="*/ 110 h 774"/>
                <a:gd name="T72" fmla="*/ 596 w 982"/>
                <a:gd name="T73" fmla="*/ 116 h 774"/>
                <a:gd name="T74" fmla="*/ 540 w 982"/>
                <a:gd name="T75" fmla="*/ 126 h 774"/>
                <a:gd name="T76" fmla="*/ 482 w 982"/>
                <a:gd name="T77" fmla="*/ 146 h 774"/>
                <a:gd name="T78" fmla="*/ 422 w 982"/>
                <a:gd name="T79" fmla="*/ 172 h 774"/>
                <a:gd name="T80" fmla="*/ 356 w 982"/>
                <a:gd name="T81" fmla="*/ 210 h 774"/>
                <a:gd name="T82" fmla="*/ 290 w 982"/>
                <a:gd name="T83" fmla="*/ 258 h 774"/>
                <a:gd name="T84" fmla="*/ 230 w 982"/>
                <a:gd name="T85" fmla="*/ 310 h 774"/>
                <a:gd name="T86" fmla="*/ 178 w 982"/>
                <a:gd name="T87" fmla="*/ 364 h 774"/>
                <a:gd name="T88" fmla="*/ 136 w 982"/>
                <a:gd name="T89" fmla="*/ 422 h 774"/>
                <a:gd name="T90" fmla="*/ 100 w 982"/>
                <a:gd name="T91" fmla="*/ 480 h 774"/>
                <a:gd name="T92" fmla="*/ 72 w 982"/>
                <a:gd name="T93" fmla="*/ 536 h 774"/>
                <a:gd name="T94" fmla="*/ 48 w 982"/>
                <a:gd name="T95" fmla="*/ 590 h 774"/>
                <a:gd name="T96" fmla="*/ 30 w 982"/>
                <a:gd name="T97" fmla="*/ 640 h 774"/>
                <a:gd name="T98" fmla="*/ 18 w 982"/>
                <a:gd name="T99" fmla="*/ 684 h 774"/>
                <a:gd name="T100" fmla="*/ 8 w 982"/>
                <a:gd name="T101" fmla="*/ 722 h 774"/>
                <a:gd name="T102" fmla="*/ 4 w 982"/>
                <a:gd name="T103" fmla="*/ 750 h 774"/>
                <a:gd name="T104" fmla="*/ 0 w 982"/>
                <a:gd name="T105" fmla="*/ 768 h 774"/>
                <a:gd name="T106" fmla="*/ 0 w 982"/>
                <a:gd name="T107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2" h="774">
                  <a:moveTo>
                    <a:pt x="0" y="774"/>
                  </a:moveTo>
                  <a:lnTo>
                    <a:pt x="2" y="770"/>
                  </a:lnTo>
                  <a:lnTo>
                    <a:pt x="8" y="754"/>
                  </a:lnTo>
                  <a:lnTo>
                    <a:pt x="16" y="730"/>
                  </a:lnTo>
                  <a:lnTo>
                    <a:pt x="32" y="698"/>
                  </a:lnTo>
                  <a:lnTo>
                    <a:pt x="50" y="660"/>
                  </a:lnTo>
                  <a:lnTo>
                    <a:pt x="76" y="618"/>
                  </a:lnTo>
                  <a:lnTo>
                    <a:pt x="106" y="574"/>
                  </a:lnTo>
                  <a:lnTo>
                    <a:pt x="142" y="528"/>
                  </a:lnTo>
                  <a:lnTo>
                    <a:pt x="186" y="482"/>
                  </a:lnTo>
                  <a:lnTo>
                    <a:pt x="236" y="438"/>
                  </a:lnTo>
                  <a:lnTo>
                    <a:pt x="294" y="398"/>
                  </a:lnTo>
                  <a:lnTo>
                    <a:pt x="360" y="360"/>
                  </a:lnTo>
                  <a:lnTo>
                    <a:pt x="426" y="332"/>
                  </a:lnTo>
                  <a:lnTo>
                    <a:pt x="488" y="314"/>
                  </a:lnTo>
                  <a:lnTo>
                    <a:pt x="544" y="304"/>
                  </a:lnTo>
                  <a:lnTo>
                    <a:pt x="594" y="300"/>
                  </a:lnTo>
                  <a:lnTo>
                    <a:pt x="638" y="300"/>
                  </a:lnTo>
                  <a:lnTo>
                    <a:pt x="678" y="304"/>
                  </a:lnTo>
                  <a:lnTo>
                    <a:pt x="710" y="312"/>
                  </a:lnTo>
                  <a:lnTo>
                    <a:pt x="736" y="320"/>
                  </a:lnTo>
                  <a:lnTo>
                    <a:pt x="754" y="326"/>
                  </a:lnTo>
                  <a:lnTo>
                    <a:pt x="766" y="332"/>
                  </a:lnTo>
                  <a:lnTo>
                    <a:pt x="770" y="334"/>
                  </a:lnTo>
                  <a:lnTo>
                    <a:pt x="680" y="476"/>
                  </a:lnTo>
                  <a:lnTo>
                    <a:pt x="982" y="370"/>
                  </a:lnTo>
                  <a:lnTo>
                    <a:pt x="912" y="0"/>
                  </a:lnTo>
                  <a:lnTo>
                    <a:pt x="854" y="150"/>
                  </a:lnTo>
                  <a:lnTo>
                    <a:pt x="850" y="148"/>
                  </a:lnTo>
                  <a:lnTo>
                    <a:pt x="838" y="142"/>
                  </a:lnTo>
                  <a:lnTo>
                    <a:pt x="822" y="134"/>
                  </a:lnTo>
                  <a:lnTo>
                    <a:pt x="798" y="126"/>
                  </a:lnTo>
                  <a:lnTo>
                    <a:pt x="768" y="120"/>
                  </a:lnTo>
                  <a:lnTo>
                    <a:pt x="732" y="114"/>
                  </a:lnTo>
                  <a:lnTo>
                    <a:pt x="692" y="110"/>
                  </a:lnTo>
                  <a:lnTo>
                    <a:pt x="646" y="110"/>
                  </a:lnTo>
                  <a:lnTo>
                    <a:pt x="596" y="116"/>
                  </a:lnTo>
                  <a:lnTo>
                    <a:pt x="540" y="126"/>
                  </a:lnTo>
                  <a:lnTo>
                    <a:pt x="482" y="146"/>
                  </a:lnTo>
                  <a:lnTo>
                    <a:pt x="422" y="172"/>
                  </a:lnTo>
                  <a:lnTo>
                    <a:pt x="356" y="210"/>
                  </a:lnTo>
                  <a:lnTo>
                    <a:pt x="290" y="258"/>
                  </a:lnTo>
                  <a:lnTo>
                    <a:pt x="230" y="310"/>
                  </a:lnTo>
                  <a:lnTo>
                    <a:pt x="178" y="364"/>
                  </a:lnTo>
                  <a:lnTo>
                    <a:pt x="136" y="422"/>
                  </a:lnTo>
                  <a:lnTo>
                    <a:pt x="100" y="480"/>
                  </a:lnTo>
                  <a:lnTo>
                    <a:pt x="72" y="536"/>
                  </a:lnTo>
                  <a:lnTo>
                    <a:pt x="48" y="590"/>
                  </a:lnTo>
                  <a:lnTo>
                    <a:pt x="30" y="640"/>
                  </a:lnTo>
                  <a:lnTo>
                    <a:pt x="18" y="684"/>
                  </a:lnTo>
                  <a:lnTo>
                    <a:pt x="8" y="722"/>
                  </a:lnTo>
                  <a:lnTo>
                    <a:pt x="4" y="750"/>
                  </a:lnTo>
                  <a:lnTo>
                    <a:pt x="0" y="768"/>
                  </a:lnTo>
                  <a:lnTo>
                    <a:pt x="0" y="774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endParaRPr lang="es-ES"/>
            </a:p>
          </p:txBody>
        </p:sp>
        <p:sp>
          <p:nvSpPr>
            <p:cNvPr id="1048632" name="Text Box 103"/>
            <p:cNvSpPr txBox="1">
              <a:spLocks noChangeArrowheads="1"/>
            </p:cNvSpPr>
            <p:nvPr/>
          </p:nvSpPr>
          <p:spPr bwMode="gray">
            <a:xfrm>
              <a:off x="2449" y="1746"/>
              <a:ext cx="1042" cy="23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es-ES" sz="1800" dirty="0">
                  <a:solidFill>
                    <a:schemeClr val="bg1"/>
                  </a:solidFill>
                </a:rPr>
                <a:t> </a:t>
              </a:r>
              <a:r>
                <a:rPr lang="en-US" altLang="es-ES" sz="1800" dirty="0" err="1">
                  <a:solidFill>
                    <a:schemeClr val="bg1"/>
                  </a:solidFill>
                </a:rPr>
                <a:t>Modelo</a:t>
              </a:r>
              <a:endParaRPr lang="en-US" altLang="es-ES" sz="1800" dirty="0">
                <a:solidFill>
                  <a:schemeClr val="bg1"/>
                </a:solidFill>
              </a:endParaRPr>
            </a:p>
          </p:txBody>
        </p:sp>
        <p:sp>
          <p:nvSpPr>
            <p:cNvPr id="1048633" name="Text Box 104"/>
            <p:cNvSpPr txBox="1">
              <a:spLocks noChangeArrowheads="1"/>
            </p:cNvSpPr>
            <p:nvPr/>
          </p:nvSpPr>
          <p:spPr bwMode="gray">
            <a:xfrm>
              <a:off x="4113" y="1752"/>
              <a:ext cx="1129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altLang="es-ES" sz="20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Agrupamiento</a:t>
              </a:r>
              <a:endParaRPr lang="en-US" altLang="es-E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Group 105"/>
            <p:cNvGrpSpPr/>
            <p:nvPr/>
          </p:nvGrpSpPr>
          <p:grpSpPr bwMode="auto">
            <a:xfrm>
              <a:off x="623" y="1702"/>
              <a:ext cx="1405" cy="1298"/>
              <a:chOff x="623" y="1464"/>
              <a:chExt cx="1405" cy="1485"/>
            </a:xfrm>
          </p:grpSpPr>
          <p:sp>
            <p:nvSpPr>
              <p:cNvPr id="1048634" name="AutoShape 106"/>
              <p:cNvSpPr>
                <a:spLocks noChangeArrowheads="1"/>
              </p:cNvSpPr>
              <p:nvPr/>
            </p:nvSpPr>
            <p:spPr bwMode="auto">
              <a:xfrm>
                <a:off x="623" y="1464"/>
                <a:ext cx="1355" cy="1485"/>
              </a:xfrm>
              <a:prstGeom prst="roundRect">
                <a:avLst>
                  <a:gd name="adj" fmla="val 4690"/>
                </a:avLst>
              </a:prstGeom>
              <a:noFill/>
              <a:ln w="57150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/>
              </a:p>
            </p:txBody>
          </p:sp>
          <p:sp>
            <p:nvSpPr>
              <p:cNvPr id="1048635" name="AutoShape 107"/>
              <p:cNvSpPr>
                <a:spLocks noChangeArrowheads="1"/>
              </p:cNvSpPr>
              <p:nvPr/>
            </p:nvSpPr>
            <p:spPr bwMode="gray">
              <a:xfrm>
                <a:off x="691" y="1504"/>
                <a:ext cx="1174" cy="28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38824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38824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s-ES" sz="4000" dirty="0"/>
              </a:p>
            </p:txBody>
          </p:sp>
          <p:sp>
            <p:nvSpPr>
              <p:cNvPr id="1048636" name="Text Box 110"/>
              <p:cNvSpPr txBox="1">
                <a:spLocks noChangeArrowheads="1"/>
              </p:cNvSpPr>
              <p:nvPr/>
            </p:nvSpPr>
            <p:spPr bwMode="gray">
              <a:xfrm>
                <a:off x="764" y="1510"/>
                <a:ext cx="1034" cy="29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8000"/>
                  </a:lnSpc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es-ES" dirty="0">
                    <a:ln w="0"/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es-ES" sz="2000" b="1" dirty="0">
                    <a:ln w="0"/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Dato</a:t>
                </a:r>
                <a:endParaRPr lang="en-US" altLang="es-ES" sz="2000" b="1" dirty="0">
                  <a:ln w="0"/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48637" name="Text Box 111"/>
              <p:cNvSpPr txBox="1">
                <a:spLocks noChangeArrowheads="1"/>
              </p:cNvSpPr>
              <p:nvPr/>
            </p:nvSpPr>
            <p:spPr bwMode="auto">
              <a:xfrm>
                <a:off x="623" y="1829"/>
                <a:ext cx="1405" cy="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lnSpc>
                    <a:spcPct val="108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8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8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lnSpc>
                    <a:spcPct val="108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108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Datos</a:t>
                </a:r>
                <a:r>
                  <a:rPr lang="en-US" altLang="es-ES" sz="2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nuevos</a:t>
                </a:r>
                <a:r>
                  <a:rPr lang="en-US" altLang="es-ES" sz="22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introducidos</a:t>
                </a:r>
                <a:r>
                  <a:rPr lang="en-US" altLang="es-ES" sz="2200" b="1" dirty="0">
                    <a:solidFill>
                      <a:schemeClr val="tx1"/>
                    </a:solidFill>
                  </a:rPr>
                  <a:t> al </a:t>
                </a:r>
                <a:r>
                  <a:rPr lang="en-US" altLang="es-ES" sz="2200" b="1" dirty="0" err="1">
                    <a:solidFill>
                      <a:schemeClr val="tx1"/>
                    </a:solidFill>
                  </a:rPr>
                  <a:t>modelo</a:t>
                </a:r>
                <a:endParaRPr lang="en-US" altLang="es-ES" sz="2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8638" name="Text Box 112"/>
            <p:cNvSpPr txBox="1">
              <a:spLocks noChangeArrowheads="1"/>
            </p:cNvSpPr>
            <p:nvPr/>
          </p:nvSpPr>
          <p:spPr bwMode="auto">
            <a:xfrm>
              <a:off x="2065" y="2012"/>
              <a:ext cx="2008" cy="50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8000"/>
                </a:lnSpc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r>
                <a:rPr lang="en-US" sz="2200" b="1" dirty="0" err="1">
                  <a:solidFill>
                    <a:schemeClr val="tx1"/>
                  </a:solidFill>
                </a:rPr>
                <a:t>Modelo</a:t>
              </a:r>
              <a:r>
                <a:rPr lang="en-US" sz="2200" b="1" dirty="0">
                  <a:solidFill>
                    <a:schemeClr val="tx1"/>
                  </a:solidFill>
                </a:rPr>
                <a:t> de Machine Learning   </a:t>
              </a:r>
              <a:r>
                <a:rPr lang="en-US" sz="2200" b="1" dirty="0" err="1">
                  <a:solidFill>
                    <a:schemeClr val="tx1"/>
                  </a:solidFill>
                </a:rPr>
                <a:t>utilizando</a:t>
              </a:r>
              <a:r>
                <a:rPr lang="en-US" sz="2200" b="1" dirty="0">
                  <a:solidFill>
                    <a:schemeClr val="tx1"/>
                  </a:solidFill>
                </a:rPr>
                <a:t> el </a:t>
              </a:r>
              <a:r>
                <a:rPr lang="en-US" sz="2200" b="1" dirty="0" err="1">
                  <a:solidFill>
                    <a:schemeClr val="tx1"/>
                  </a:solidFill>
                </a:rPr>
                <a:t>método</a:t>
              </a:r>
              <a:r>
                <a:rPr lang="en-US" sz="2200" b="1" dirty="0"/>
                <a:t>  DBSCAN</a:t>
              </a:r>
              <a:endParaRPr lang="en-US" altLang="es-ES" sz="900" dirty="0">
                <a:solidFill>
                  <a:schemeClr val="tx1"/>
                </a:solidFill>
              </a:endParaRPr>
            </a:p>
          </p:txBody>
        </p:sp>
        <p:sp>
          <p:nvSpPr>
            <p:cNvPr id="1048639" name="Text Box 113"/>
            <p:cNvSpPr txBox="1">
              <a:spLocks noChangeArrowheads="1"/>
            </p:cNvSpPr>
            <p:nvPr/>
          </p:nvSpPr>
          <p:spPr bwMode="auto">
            <a:xfrm>
              <a:off x="4157" y="2052"/>
              <a:ext cx="1252" cy="49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lvl1pPr marL="342900" indent="-342900">
                <a:lnSpc>
                  <a:spcPct val="108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8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8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4pPr>
              <a:lvl5pPr marL="2057400" indent="-228600">
                <a:lnSpc>
                  <a:spcPct val="108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lnSpc>
                  <a:spcPct val="108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n-US" altLang="es-ES" sz="2200" b="1" dirty="0" err="1">
                  <a:solidFill>
                    <a:schemeClr val="tx1"/>
                  </a:solidFill>
                </a:rPr>
                <a:t>Creación</a:t>
              </a:r>
              <a:r>
                <a:rPr lang="en-US" altLang="es-ES" sz="2200" b="1" dirty="0">
                  <a:solidFill>
                    <a:schemeClr val="tx1"/>
                  </a:solidFill>
                </a:rPr>
                <a:t> de </a:t>
              </a:r>
              <a:r>
                <a:rPr lang="en-US" altLang="es-ES" sz="2200" b="1" dirty="0" err="1">
                  <a:solidFill>
                    <a:schemeClr val="tx1"/>
                  </a:solidFill>
                </a:rPr>
                <a:t>nuevos</a:t>
              </a:r>
              <a:r>
                <a:rPr lang="en-US" altLang="es-ES" sz="2200" b="1" dirty="0">
                  <a:solidFill>
                    <a:schemeClr val="tx1"/>
                  </a:solidFill>
                </a:rPr>
                <a:t> </a:t>
              </a:r>
              <a:r>
                <a:rPr lang="en-US" altLang="es-ES" sz="2200" b="1" dirty="0" err="1">
                  <a:solidFill>
                    <a:schemeClr val="tx1"/>
                  </a:solidFill>
                </a:rPr>
                <a:t>clústeres</a:t>
              </a:r>
              <a:r>
                <a:rPr lang="en-US" altLang="es-ES" sz="22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906011"/>
              </p:ext>
            </p:extLst>
          </p:nvPr>
        </p:nvGraphicFramePr>
        <p:xfrm>
          <a:off x="-107323" y="19320"/>
          <a:ext cx="12299323" cy="6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48" name="CuadroTexto 6"/>
          <p:cNvSpPr txBox="1"/>
          <p:nvPr/>
        </p:nvSpPr>
        <p:spPr>
          <a:xfrm>
            <a:off x="4271493" y="2831403"/>
            <a:ext cx="354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/>
              <a:t>Actualización</a:t>
            </a:r>
            <a:r>
              <a:rPr lang="en-US" sz="3200" b="1" dirty="0"/>
              <a:t> del conjunto de </a:t>
            </a:r>
            <a:r>
              <a:rPr lang="en-US" sz="3200" b="1" dirty="0" err="1"/>
              <a:t>datos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4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194306" grpId="0">
        <p:bldAsOne/>
      </p:bldGraphic>
    </p:bld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224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Wingdings 3</vt:lpstr>
      <vt:lpstr>Retrospección</vt:lpstr>
      <vt:lpstr>        Final Project  Data Versioning Control with Machine Learning</vt:lpstr>
      <vt:lpstr>Descripción breve del proyecto: </vt:lpstr>
      <vt:lpstr>Requerimientos del proyecto </vt:lpstr>
      <vt:lpstr>Concepción de la solución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Paper  SYSTEM OF LESSONS ENABLING 10TH GRADERS AT ROSALIA ABREU SENIOR HIGH SCHOOL TO TALK ABOUT PAST EXPERIENCES USING THE SIMPLE PAST PROPERLY</dc:title>
  <dc:creator>Yorliet</dc:creator>
  <cp:lastModifiedBy>Raidel Valdes</cp:lastModifiedBy>
  <cp:revision>12</cp:revision>
  <dcterms:created xsi:type="dcterms:W3CDTF">2022-11-22T03:32:29Z</dcterms:created>
  <dcterms:modified xsi:type="dcterms:W3CDTF">2022-12-14T12:49:59Z</dcterms:modified>
</cp:coreProperties>
</file>