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8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94" y="-11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F7A7-CEE0-4B33-8DA0-229346D7125D}" type="datetimeFigureOut">
              <a:rPr lang="zh-CN" altLang="en-US" smtClean="0"/>
              <a:pPr/>
              <a:t>2014/2/28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DAF6E-4BC0-43B2-A574-C441AC0F25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DAF6E-4BC0-43B2-A574-C441AC0F255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16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960" y="40896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8960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880" y="4089600"/>
            <a:ext cx="2620440" cy="209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560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896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960" y="40896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9600"/>
            <a:ext cx="9070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294967295"/>
          <p:cNvPicPr/>
          <p:nvPr/>
        </p:nvPicPr>
        <p:blipFill>
          <a:blip r:embed="rId14"/>
          <a:stretch>
            <a:fillRect/>
          </a:stretch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ndroid-apktool/downloads/list" TargetMode="External"/><Relationship Id="rId2" Type="http://schemas.openxmlformats.org/officeDocument/2006/relationships/hyperlink" Target="https://code.google.com/p/android-apktoo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20000" y="3168000"/>
            <a:ext cx="8567640" cy="1559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US" sz="2800" dirty="0"/>
              <a:t>- </a:t>
            </a:r>
            <a:r>
              <a:rPr lang="en-US" sz="2800" dirty="0" smtClean="0"/>
              <a:t>common used tools </a:t>
            </a:r>
            <a:r>
              <a:rPr lang="en-US" sz="2800" smtClean="0"/>
              <a:t>for coder</a:t>
            </a:r>
            <a:endParaRPr sz="2800" dirty="0"/>
          </a:p>
        </p:txBody>
      </p:sp>
      <p:sp>
        <p:nvSpPr>
          <p:cNvPr id="75" name="CustomShape 2"/>
          <p:cNvSpPr/>
          <p:nvPr/>
        </p:nvSpPr>
        <p:spPr>
          <a:xfrm>
            <a:off x="504000" y="1823760"/>
            <a:ext cx="9071640" cy="1674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r>
              <a:rPr lang="en-US" sz="4800" b="1" dirty="0"/>
              <a:t>Android </a:t>
            </a:r>
            <a:r>
              <a:rPr lang="en-US" sz="4800" b="1" smtClean="0"/>
              <a:t>Device Tools</a:t>
            </a:r>
            <a:endParaRPr dirty="0"/>
          </a:p>
        </p:txBody>
      </p:sp>
      <p:sp>
        <p:nvSpPr>
          <p:cNvPr id="76" name="CustomShape 3"/>
          <p:cNvSpPr/>
          <p:nvPr/>
        </p:nvSpPr>
        <p:spPr>
          <a:xfrm>
            <a:off x="648000" y="6076080"/>
            <a:ext cx="8567640" cy="619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2200" dirty="0" smtClean="0"/>
              <a:t>tome.huang@yahoo.com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04000" y="1799999"/>
            <a:ext cx="9071640" cy="483735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sqlite3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path: /system/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xbin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/sqlite3</a:t>
            </a:r>
          </a:p>
          <a:p>
            <a:pPr lvl="0">
              <a:defRPr/>
            </a:pP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common usage: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sqlite3 &lt;db&gt;</a:t>
            </a:r>
            <a:endParaRPr lang="zh-CN" altLang="en-US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marL="514350" indent="-514350"/>
            <a:r>
              <a:rPr lang="en-US" altLang="zh-CN" sz="3600" kern="0" dirty="0" smtClean="0">
                <a:solidFill>
                  <a:sysClr val="windowText" lastClr="000000"/>
                </a:solidFill>
              </a:rPr>
              <a:t>2. Tools for eng devices</a:t>
            </a:r>
          </a:p>
          <a:p>
            <a:pPr marL="514350" indent="-514350">
              <a:buAutoNum type="arabicPeriod"/>
            </a:pPr>
            <a:endParaRPr lang="en-US" altLang="zh-CN" sz="3600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2"/>
          <p:cNvSpPr/>
          <p:nvPr/>
        </p:nvSpPr>
        <p:spPr>
          <a:xfrm>
            <a:off x="576000" y="3096000"/>
            <a:ext cx="9071640" cy="2231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marL="514350" indent="-514350" algn="ctr"/>
            <a:r>
              <a:rPr lang="en-US" altLang="zh-CN" sz="4400" b="1" kern="0" dirty="0" smtClean="0">
                <a:solidFill>
                  <a:sysClr val="windowText" lastClr="000000"/>
                </a:solidFill>
              </a:rPr>
              <a:t>3. Application Test</a:t>
            </a:r>
          </a:p>
          <a:p>
            <a:pPr marL="514350" lvl="0" indent="-514350" algn="ctr">
              <a:buAutoNum type="arabicPeriod"/>
            </a:pPr>
            <a:endParaRPr lang="en-US" altLang="zh-CN" sz="4400" b="1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04000" y="1799999"/>
            <a:ext cx="9071640" cy="483735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monkey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type: shell script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path: /system/bin/monkey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code: android/development/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cmds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/monkey</a:t>
            </a:r>
          </a:p>
          <a:p>
            <a:pPr lvl="0">
              <a:defRPr/>
            </a:pP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common usage: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monkey [-p package [-p package ...]] &lt;count&gt;</a:t>
            </a: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marL="514350" indent="-514350"/>
            <a:r>
              <a:rPr lang="en-US" altLang="zh-CN" sz="3600" kern="0" dirty="0" smtClean="0">
                <a:solidFill>
                  <a:sysClr val="windowText" lastClr="000000"/>
                </a:solidFill>
              </a:rPr>
              <a:t>3. Application test</a:t>
            </a:r>
          </a:p>
          <a:p>
            <a:pPr marL="514350" indent="-514350">
              <a:buAutoNum type="arabicPeriod"/>
            </a:pPr>
            <a:endParaRPr lang="en-US" altLang="zh-CN" sz="3600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2"/>
          <p:cNvSpPr/>
          <p:nvPr/>
        </p:nvSpPr>
        <p:spPr>
          <a:xfrm>
            <a:off x="576000" y="3096000"/>
            <a:ext cx="9071640" cy="2231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marL="514350" indent="-514350" algn="ctr"/>
            <a:r>
              <a:rPr lang="en-US" altLang="zh-CN" sz="4400" b="1" kern="0" dirty="0" smtClean="0">
                <a:solidFill>
                  <a:sysClr val="windowText" lastClr="000000"/>
                </a:solidFill>
              </a:rPr>
              <a:t>4. APK tool</a:t>
            </a:r>
          </a:p>
          <a:p>
            <a:pPr marL="514350" lvl="0" indent="-514350" algn="ctr">
              <a:buAutoNum type="arabicPeriod"/>
            </a:pPr>
            <a:endParaRPr lang="en-US" altLang="zh-CN" sz="4400" b="1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04000" y="1799999"/>
            <a:ext cx="9071640" cy="483735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home Page: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  <a:hlinkClick r:id="rId2"/>
              </a:rPr>
              <a:t>https://code.google.com/p/android-apktool</a:t>
            </a: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download: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  <a:hlinkClick r:id="rId3"/>
              </a:rPr>
              <a:t>https://code.google.com/p/android-apktool/downloads/list</a:t>
            </a: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common usage:</a:t>
            </a:r>
          </a:p>
          <a:p>
            <a:pPr marL="514350" lvl="0" indent="-514350">
              <a:buAutoNum type="arabicPeriod"/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APK decode</a:t>
            </a:r>
          </a:p>
          <a:p>
            <a:pPr marL="514350" lvl="0" indent="-514350">
              <a:buAutoNum type="arabicPeriod"/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APK re-build</a:t>
            </a:r>
          </a:p>
          <a:p>
            <a:pPr lvl="0">
              <a:defRPr/>
            </a:pP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>
              <a:defRPr/>
            </a:pP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marL="514350" indent="-514350"/>
            <a:r>
              <a:rPr lang="en-US" altLang="zh-CN" sz="3600" kern="0" dirty="0" smtClean="0">
                <a:solidFill>
                  <a:sysClr val="windowText" lastClr="000000"/>
                </a:solidFill>
              </a:rPr>
              <a:t>4. APK tool</a:t>
            </a:r>
          </a:p>
          <a:p>
            <a:pPr marL="514350" indent="-514350">
              <a:buAutoNum type="arabicPeriod"/>
            </a:pPr>
            <a:endParaRPr lang="en-US" altLang="zh-CN" sz="3600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468280" y="2779705"/>
            <a:ext cx="9072626" cy="2786082"/>
          </a:xfrm>
          <a:prstGeom prst="rect">
            <a:avLst/>
          </a:prstGeom>
        </p:spPr>
        <p:txBody>
          <a:bodyPr lIns="72000"/>
          <a:lstStyle/>
          <a:p>
            <a:pPr marL="514350" lvl="0" indent="-514350" algn="ctr"/>
            <a:r>
              <a:rPr lang="en-US" altLang="zh-CN" sz="8800" b="1" kern="0" dirty="0" smtClean="0">
                <a:solidFill>
                  <a:schemeClr val="accent5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468280" y="2779705"/>
            <a:ext cx="9072626" cy="2786082"/>
          </a:xfrm>
          <a:prstGeom prst="rect">
            <a:avLst/>
          </a:prstGeom>
        </p:spPr>
        <p:txBody>
          <a:bodyPr lIns="72000"/>
          <a:lstStyle/>
          <a:p>
            <a:pPr marL="514350" lvl="0" indent="-514350" algn="ctr"/>
            <a:r>
              <a:rPr lang="en-US" altLang="zh-CN" sz="8800" b="1" kern="0" dirty="0" smtClean="0">
                <a:solidFill>
                  <a:schemeClr val="accent5">
                    <a:lumMod val="50000"/>
                  </a:schemeClr>
                </a:solidFill>
              </a:rPr>
              <a:t>Thank you!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04000" y="2493952"/>
            <a:ext cx="9071640" cy="3690127"/>
          </a:xfrm>
          <a:prstGeom prst="rect">
            <a:avLst/>
          </a:prstGeom>
        </p:spPr>
        <p:txBody>
          <a:bodyPr lIns="72000"/>
          <a:lstStyle/>
          <a:p>
            <a:pPr marL="514350" lvl="0" indent="-514350">
              <a:buAutoNum type="arabicPeriod"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Tools for user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devices</a:t>
            </a:r>
          </a:p>
          <a:p>
            <a:pPr marL="514350" lvl="0" indent="-514350">
              <a:buAutoNum type="arabicPeriod"/>
            </a:pPr>
            <a:r>
              <a:rPr lang="en-US" altLang="zh-CN" sz="3200" kern="0" baseline="0" dirty="0" smtClean="0">
                <a:solidFill>
                  <a:sysClr val="windowText" lastClr="000000"/>
                </a:solidFill>
              </a:rPr>
              <a:t>Tools for eng</a:t>
            </a:r>
            <a:r>
              <a:rPr lang="en-US" altLang="zh-CN" sz="3200" kern="0" dirty="0" smtClean="0">
                <a:solidFill>
                  <a:sysClr val="windowText" lastClr="000000"/>
                </a:solidFill>
              </a:rPr>
              <a:t> devices</a:t>
            </a:r>
          </a:p>
          <a:p>
            <a:pPr marL="514350" lvl="0" indent="-514350">
              <a:buAutoNum type="arabicPeriod"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Application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test</a:t>
            </a:r>
          </a:p>
          <a:p>
            <a:pPr marL="514350" lvl="0" indent="-514350">
              <a:buAutoNum type="arabicPeriod"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APK tool</a:t>
            </a:r>
          </a:p>
          <a:p>
            <a:pPr marL="514350" lvl="0" indent="-514350">
              <a:buAutoNum type="arabicPeriod"/>
            </a:pPr>
            <a:r>
              <a:rPr lang="en-US" altLang="zh-CN" sz="3200" kern="0" baseline="0" dirty="0" smtClean="0">
                <a:solidFill>
                  <a:sysClr val="windowText" lastClr="000000"/>
                </a:solidFill>
              </a:rPr>
              <a:t>Q</a:t>
            </a:r>
            <a:r>
              <a:rPr lang="en-US" altLang="zh-CN" sz="3200" kern="0" dirty="0" smtClean="0">
                <a:solidFill>
                  <a:sysClr val="windowText" lastClr="000000"/>
                </a:solidFill>
              </a:rPr>
              <a:t> &amp; A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/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/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Catalog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2"/>
          <p:cNvSpPr/>
          <p:nvPr/>
        </p:nvSpPr>
        <p:spPr>
          <a:xfrm>
            <a:off x="576000" y="3096000"/>
            <a:ext cx="9071640" cy="2231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marL="514350" lvl="0" indent="-514350" algn="ctr">
              <a:buAutoNum type="arabicPeriod"/>
            </a:pPr>
            <a:r>
              <a:rPr lang="en-US" sz="4400" b="1" dirty="0" smtClean="0"/>
              <a:t> </a:t>
            </a:r>
            <a:r>
              <a:rPr lang="en-US" altLang="zh-CN" sz="4400" b="1" kern="0" dirty="0" smtClean="0">
                <a:solidFill>
                  <a:sysClr val="windowText" lastClr="000000"/>
                </a:solidFill>
              </a:rPr>
              <a:t>Tools for user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04000" y="1799999"/>
            <a:ext cx="9071640" cy="483735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kern="0" dirty="0" err="1" smtClean="0">
                <a:solidFill>
                  <a:sysClr val="windowText" lastClr="000000"/>
                </a:solidFill>
              </a:rPr>
              <a:t>packamge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 manager</a:t>
            </a:r>
          </a:p>
          <a:p>
            <a:pPr lvl="0">
              <a:defRPr/>
            </a:pP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type: shell script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path: /system/bin/pm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code: android/frameworks/base/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cmds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/pm</a:t>
            </a:r>
          </a:p>
          <a:p>
            <a:pPr lvl="0"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common usage: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pm path &lt;package-name&gt;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pm install/reinstall &lt;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apk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&gt;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pm uninstall &lt;package-name&gt;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pm list packages (-d, -e, -s, -3)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marL="514350" lvl="0" indent="-514350">
              <a:buAutoNum type="arabicPeriod"/>
            </a:pPr>
            <a:r>
              <a:rPr lang="en-US" altLang="zh-CN" sz="3600" kern="0" dirty="0" smtClean="0">
                <a:solidFill>
                  <a:sysClr val="windowText" lastClr="000000"/>
                </a:solidFill>
              </a:rPr>
              <a:t>Tools for user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04000" y="1799999"/>
            <a:ext cx="9071640" cy="483735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activity manager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type: shell script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path: /system/bin/am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code: android/frameworks/base/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cmds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/pm</a:t>
            </a:r>
          </a:p>
          <a:p>
            <a:pPr lvl="0">
              <a:defRPr/>
            </a:pP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common usage: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am monitor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am start &lt;package&gt;[/class]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am 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dumpheap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 &lt;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debuggable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-process&gt; &lt;file&gt;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am broadcast -a &lt;action&gt; [-e &lt;key&gt; &lt;value&gt;]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am 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startservice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 &lt;service&gt;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am force-stop/kill &lt;package&gt;</a:t>
            </a: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marL="514350" lvl="0" indent="-514350">
              <a:buAutoNum type="arabicPeriod"/>
            </a:pPr>
            <a:r>
              <a:rPr lang="en-US" altLang="zh-CN" sz="3600" kern="0" dirty="0" smtClean="0">
                <a:solidFill>
                  <a:sysClr val="windowText" lastClr="000000"/>
                </a:solidFill>
              </a:rPr>
              <a:t>Tools for user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04000" y="1799999"/>
            <a:ext cx="9071640" cy="483735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screenshot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type: bin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path: /system/bin/screenshot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code: android/frameworks/native/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cmds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/screenshot</a:t>
            </a:r>
          </a:p>
          <a:p>
            <a:pPr lvl="0">
              <a:defRPr/>
            </a:pP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common usage:</a:t>
            </a: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screenshot &lt;file.png&gt;</a:t>
            </a: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marL="514350" lvl="0" indent="-514350">
              <a:buAutoNum type="arabicPeriod"/>
            </a:pPr>
            <a:r>
              <a:rPr lang="en-US" altLang="zh-CN" sz="3600" kern="0" dirty="0" smtClean="0">
                <a:solidFill>
                  <a:sysClr val="windowText" lastClr="000000"/>
                </a:solidFill>
              </a:rPr>
              <a:t>Tools for user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04000" y="1799999"/>
            <a:ext cx="9071640" cy="483735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kern="0" dirty="0" err="1" smtClean="0">
                <a:solidFill>
                  <a:sysClr val="windowText" lastClr="000000"/>
                </a:solidFill>
              </a:rPr>
              <a:t>getprop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 / </a:t>
            </a:r>
            <a:r>
              <a:rPr lang="en-US" altLang="zh-CN" sz="2800" b="1" kern="0" dirty="0" err="1" smtClean="0">
                <a:solidFill>
                  <a:sysClr val="windowText" lastClr="000000"/>
                </a:solidFill>
              </a:rPr>
              <a:t>setprop</a:t>
            </a: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 / </a:t>
            </a:r>
            <a:r>
              <a:rPr lang="en-US" altLang="zh-CN" sz="2800" b="1" kern="0" dirty="0" err="1" smtClean="0">
                <a:solidFill>
                  <a:sysClr val="windowText" lastClr="000000"/>
                </a:solidFill>
              </a:rPr>
              <a:t>watchprops</a:t>
            </a:r>
            <a:endParaRPr lang="en-US" altLang="zh-CN" sz="2800" b="1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path: /system/bin/</a:t>
            </a: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getprop</a:t>
            </a: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code: android/system/core/toolbox</a:t>
            </a:r>
          </a:p>
          <a:p>
            <a:pPr lvl="0">
              <a:defRPr/>
            </a:pPr>
            <a:endParaRPr lang="en-US" altLang="zh-CN" sz="2800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common usage:</a:t>
            </a:r>
          </a:p>
          <a:p>
            <a:pPr lvl="0">
              <a:defRPr/>
            </a:pP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getprop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 [key]</a:t>
            </a:r>
          </a:p>
          <a:p>
            <a:pPr lvl="0">
              <a:defRPr/>
            </a:pP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setprop</a:t>
            </a: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 &lt;key&gt; &lt;value&gt;</a:t>
            </a:r>
          </a:p>
          <a:p>
            <a:pPr lvl="0">
              <a:defRPr/>
            </a:pPr>
            <a:r>
              <a:rPr lang="en-US" altLang="zh-CN" sz="2800" kern="0" dirty="0" err="1" smtClean="0">
                <a:solidFill>
                  <a:sysClr val="windowText" lastClr="000000"/>
                </a:solidFill>
              </a:rPr>
              <a:t>watchprops</a:t>
            </a: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marL="514350" lvl="0" indent="-514350">
              <a:buAutoNum type="arabicPeriod"/>
            </a:pPr>
            <a:r>
              <a:rPr lang="en-US" altLang="zh-CN" sz="3600" kern="0" dirty="0" smtClean="0">
                <a:solidFill>
                  <a:sysClr val="windowText" lastClr="000000"/>
                </a:solidFill>
              </a:rPr>
              <a:t>Tools for user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2"/>
          <p:cNvSpPr/>
          <p:nvPr/>
        </p:nvSpPr>
        <p:spPr>
          <a:xfrm>
            <a:off x="576000" y="3096000"/>
            <a:ext cx="9071640" cy="2231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marL="514350" indent="-514350" algn="ctr"/>
            <a:r>
              <a:rPr lang="en-US" altLang="zh-CN" sz="4400" b="1" kern="0" dirty="0" smtClean="0">
                <a:solidFill>
                  <a:sysClr val="windowText" lastClr="000000"/>
                </a:solidFill>
              </a:rPr>
              <a:t>2. Tools for eng devices</a:t>
            </a:r>
          </a:p>
          <a:p>
            <a:pPr marL="514350" lvl="0" indent="-514350" algn="ctr">
              <a:buAutoNum type="arabicPeriod"/>
            </a:pPr>
            <a:endParaRPr lang="en-US" altLang="zh-CN" sz="4400" b="1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04000" y="1799999"/>
            <a:ext cx="9071640" cy="483735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b="1" kern="0" dirty="0" err="1" smtClean="0">
                <a:solidFill>
                  <a:sysClr val="windowText" lastClr="000000"/>
                </a:solidFill>
              </a:rPr>
              <a:t>busybox</a:t>
            </a:r>
            <a:endParaRPr lang="en-US" altLang="zh-CN" sz="2800" b="1" kern="0" dirty="0" smtClean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type: bin</a:t>
            </a:r>
          </a:p>
          <a:p>
            <a:pPr lvl="0">
              <a:defRPr/>
            </a:pP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</a:rPr>
              <a:t>common usage:</a:t>
            </a:r>
          </a:p>
          <a:p>
            <a:pPr lvl="0">
              <a:defRPr/>
            </a:pP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busybox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&lt;command&gt;</a:t>
            </a: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04000" y="576000"/>
            <a:ext cx="7199640" cy="720360"/>
          </a:xfrm>
          <a:prstGeom prst="rect">
            <a:avLst/>
          </a:prstGeom>
        </p:spPr>
        <p:txBody>
          <a:bodyPr/>
          <a:lstStyle/>
          <a:p>
            <a:pPr marL="514350" indent="-514350"/>
            <a:r>
              <a:rPr lang="en-US" altLang="zh-CN" sz="3600" kern="0" dirty="0" smtClean="0">
                <a:solidFill>
                  <a:sysClr val="windowText" lastClr="000000"/>
                </a:solidFill>
              </a:rPr>
              <a:t>2. Tools for eng devices</a:t>
            </a:r>
          </a:p>
          <a:p>
            <a:pPr marL="514350" indent="-514350">
              <a:buAutoNum type="arabicPeriod"/>
            </a:pPr>
            <a:endParaRPr lang="en-US" altLang="zh-CN" sz="3600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304</Words>
  <PresentationFormat>自定义</PresentationFormat>
  <Paragraphs>89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Tome Huang</cp:lastModifiedBy>
  <cp:revision>37</cp:revision>
  <dcterms:modified xsi:type="dcterms:W3CDTF">2014-02-28T13:34:26Z</dcterms:modified>
</cp:coreProperties>
</file>