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handoutMasterIdLst>
    <p:handoutMasterId r:id="rId11"/>
  </p:handoutMasterIdLst>
  <p:sldIdLst>
    <p:sldId id="317" r:id="rId2"/>
    <p:sldId id="356" r:id="rId3"/>
    <p:sldId id="323" r:id="rId4"/>
    <p:sldId id="334" r:id="rId5"/>
    <p:sldId id="320" r:id="rId6"/>
    <p:sldId id="359" r:id="rId7"/>
    <p:sldId id="361" r:id="rId8"/>
    <p:sldId id="331" r:id="rId9"/>
  </p:sldIdLst>
  <p:sldSz cx="12192000" cy="6858000"/>
  <p:notesSz cx="6858000" cy="9144000"/>
  <p:embeddedFontLst>
    <p:embeddedFont>
      <p:font typeface="OPPOSans B" panose="020B0604020202020204" charset="-122"/>
      <p:regular r:id="rId12"/>
    </p:embeddedFont>
    <p:embeddedFont>
      <p:font typeface="OPPOSans H" panose="020B0604020202020204" charset="-122"/>
      <p:regular r:id="rId13"/>
    </p:embeddedFont>
    <p:embeddedFont>
      <p:font typeface="OPPOSans M" panose="020B0604020202020204" charset="0"/>
      <p:regular r:id="rId14"/>
    </p:embeddedFont>
  </p:embeddedFontLst>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37" autoAdjust="0"/>
    <p:restoredTop sz="94660"/>
  </p:normalViewPr>
  <p:slideViewPr>
    <p:cSldViewPr snapToGrid="0">
      <p:cViewPr varScale="1">
        <p:scale>
          <a:sx n="74" d="100"/>
          <a:sy n="74" d="100"/>
        </p:scale>
        <p:origin x="30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OPPOSans M" panose="00020600040101010101" charset="-122"/>
              <a:ea typeface="OPPOSans M" panose="00020600040101010101"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OPPOSans M" panose="00020600040101010101" charset="-122"/>
                <a:ea typeface="OPPOSans M" panose="00020600040101010101" charset="-122"/>
              </a:rPr>
              <a:t>2025/4/28</a:t>
            </a:fld>
            <a:endParaRPr lang="zh-CN" altLang="en-US">
              <a:latin typeface="OPPOSans M" panose="00020600040101010101" charset="-122"/>
              <a:ea typeface="OPPOSans M" panose="00020600040101010101"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OPPOSans M" panose="00020600040101010101" charset="-122"/>
              <a:ea typeface="OPPOSans M" panose="00020600040101010101"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OPPOSans M" panose="00020600040101010101" charset="-122"/>
                <a:ea typeface="OPPOSans M" panose="00020600040101010101" charset="-122"/>
              </a:rPr>
              <a:t>‹#›</a:t>
            </a:fld>
            <a:endParaRPr lang="zh-CN" altLang="en-US">
              <a:latin typeface="OPPOSans M" panose="00020600040101010101" charset="-122"/>
              <a:ea typeface="OPPOSans M" panose="00020600040101010101"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OPPOSans M" panose="00020600040101010101" charset="-122"/>
                <a:ea typeface="OPPOSans M" panose="00020600040101010101"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OPPOSans M" panose="00020600040101010101" charset="-122"/>
                <a:ea typeface="OPPOSans M" panose="00020600040101010101" charset="-122"/>
              </a:defRPr>
            </a:lvl1pPr>
          </a:lstStyle>
          <a:p>
            <a:fld id="{68EABFFB-8326-4503-AC44-55DFAE6D5E3E}" type="datetimeFigureOut">
              <a:rPr lang="zh-CN" altLang="en-US" smtClean="0"/>
              <a:t>2025/4/28</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OPPOSans M" panose="00020600040101010101" charset="-122"/>
                <a:ea typeface="OPPOSans M" panose="00020600040101010101"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OPPOSans M" panose="00020600040101010101" charset="-122"/>
                <a:ea typeface="OPPOSans M" panose="00020600040101010101" charset="-122"/>
              </a:defRPr>
            </a:lvl1pPr>
          </a:lstStyle>
          <a:p>
            <a:fld id="{9F493779-6B59-45C9-998D-73E378659E8C}"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OPPOSans M" panose="00020600040101010101" charset="-122"/>
        <a:ea typeface="OPPOSans M" panose="00020600040101010101" charset="-122"/>
        <a:cs typeface="+mn-cs"/>
      </a:defRPr>
    </a:lvl1pPr>
    <a:lvl2pPr marL="457200" algn="l" defTabSz="914400" rtl="0" eaLnBrk="1" latinLnBrk="0" hangingPunct="1">
      <a:defRPr sz="1200" kern="1200">
        <a:solidFill>
          <a:schemeClr val="tx1"/>
        </a:solidFill>
        <a:latin typeface="OPPOSans M" panose="00020600040101010101" charset="-122"/>
        <a:ea typeface="OPPOSans M" panose="00020600040101010101" charset="-122"/>
        <a:cs typeface="+mn-cs"/>
      </a:defRPr>
    </a:lvl2pPr>
    <a:lvl3pPr marL="914400" algn="l" defTabSz="914400" rtl="0" eaLnBrk="1" latinLnBrk="0" hangingPunct="1">
      <a:defRPr sz="1200" kern="1200">
        <a:solidFill>
          <a:schemeClr val="tx1"/>
        </a:solidFill>
        <a:latin typeface="OPPOSans M" panose="00020600040101010101" charset="-122"/>
        <a:ea typeface="OPPOSans M" panose="00020600040101010101" charset="-122"/>
        <a:cs typeface="+mn-cs"/>
      </a:defRPr>
    </a:lvl3pPr>
    <a:lvl4pPr marL="1371600" algn="l" defTabSz="914400" rtl="0" eaLnBrk="1" latinLnBrk="0" hangingPunct="1">
      <a:defRPr sz="1200" kern="1200">
        <a:solidFill>
          <a:schemeClr val="tx1"/>
        </a:solidFill>
        <a:latin typeface="OPPOSans M" panose="00020600040101010101" charset="-122"/>
        <a:ea typeface="OPPOSans M" panose="00020600040101010101" charset="-122"/>
        <a:cs typeface="+mn-cs"/>
      </a:defRPr>
    </a:lvl4pPr>
    <a:lvl5pPr marL="1828800" algn="l" defTabSz="914400" rtl="0" eaLnBrk="1" latinLnBrk="0" hangingPunct="1">
      <a:defRPr sz="1200" kern="1200">
        <a:solidFill>
          <a:schemeClr val="tx1"/>
        </a:solidFill>
        <a:latin typeface="OPPOSans M" panose="00020600040101010101" charset="-122"/>
        <a:ea typeface="OPPOSans M" panose="00020600040101010101"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B7B1F4D-9A06-41FD-9592-15639BF73708}" type="slidenum">
              <a:rPr kumimoji="0" lang="zh-CN" altLang="en-US" sz="1200" b="0" i="0" u="none" strike="noStrike" kern="1200" cap="none" spc="0" normalizeH="0" baseline="0" noProof="0" smtClean="0">
                <a:ln>
                  <a:noFill/>
                </a:ln>
                <a:solidFill>
                  <a:prstClr val="black"/>
                </a:solidFill>
                <a:effectLst/>
                <a:uLnTx/>
                <a:uFillTx/>
                <a:cs typeface="+mn-cs"/>
              </a:rPr>
              <a:t>1</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B7B1F4D-9A06-41FD-9592-15639BF73708}" type="slidenum">
              <a:rPr kumimoji="0" lang="zh-CN" altLang="en-US" sz="1200" b="0" i="0" u="none" strike="noStrike" kern="1200" cap="none" spc="0" normalizeH="0" baseline="0" noProof="0" smtClean="0">
                <a:ln>
                  <a:noFill/>
                </a:ln>
                <a:solidFill>
                  <a:prstClr val="black"/>
                </a:solidFill>
                <a:effectLst/>
                <a:uLnTx/>
                <a:uFillTx/>
                <a:cs typeface="+mn-cs"/>
              </a:rPr>
              <a:t>8</a:t>
            </a:fld>
            <a:endParaRPr kumimoji="0" lang="zh-CN" altLang="en-US" sz="1200" b="0" i="0" u="none" strike="noStrike" kern="1200" cap="none" spc="0" normalizeH="0" baseline="0" noProof="0" dirty="0">
              <a:ln>
                <a:noFill/>
              </a:ln>
              <a:solidFill>
                <a:prstClr val="black"/>
              </a:solidFill>
              <a:effectLst/>
              <a:uLnTx/>
              <a:uFillTx/>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28-Apr-25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28-Apr-25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28-Apr-25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28-Apr-25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28-Apr-25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28-Apr-25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28-Apr-25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28-Apr-25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28-Apr-25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28-Apr-25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28-Apr-25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28-Apr-25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tags" Target="../tags/tag16.xml"/><Relationship Id="rId18" Type="http://schemas.openxmlformats.org/officeDocument/2006/relationships/tags" Target="../tags/tag21.xml"/><Relationship Id="rId3" Type="http://schemas.openxmlformats.org/officeDocument/2006/relationships/tags" Target="../tags/tag6.xml"/><Relationship Id="rId21" Type="http://schemas.openxmlformats.org/officeDocument/2006/relationships/tags" Target="../tags/tag24.xml"/><Relationship Id="rId7" Type="http://schemas.openxmlformats.org/officeDocument/2006/relationships/tags" Target="../tags/tag10.xml"/><Relationship Id="rId12" Type="http://schemas.openxmlformats.org/officeDocument/2006/relationships/tags" Target="../tags/tag15.xml"/><Relationship Id="rId17" Type="http://schemas.openxmlformats.org/officeDocument/2006/relationships/tags" Target="../tags/tag20.xml"/><Relationship Id="rId2" Type="http://schemas.openxmlformats.org/officeDocument/2006/relationships/tags" Target="../tags/tag5.xml"/><Relationship Id="rId16" Type="http://schemas.openxmlformats.org/officeDocument/2006/relationships/tags" Target="../tags/tag19.xml"/><Relationship Id="rId20" Type="http://schemas.openxmlformats.org/officeDocument/2006/relationships/tags" Target="../tags/tag23.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5" Type="http://schemas.openxmlformats.org/officeDocument/2006/relationships/tags" Target="../tags/tag18.xml"/><Relationship Id="rId10" Type="http://schemas.openxmlformats.org/officeDocument/2006/relationships/tags" Target="../tags/tag13.xml"/><Relationship Id="rId19" Type="http://schemas.openxmlformats.org/officeDocument/2006/relationships/tags" Target="../tags/tag22.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tags" Target="../tags/tag17.xml"/><Relationship Id="rId2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2.jpeg"/><Relationship Id="rId4"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tags" Target="../tags/tag40.xml"/><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tags" Target="../tags/tag39.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tags" Target="../tags/tag38.xml"/><Relationship Id="rId5" Type="http://schemas.openxmlformats.org/officeDocument/2006/relationships/tags" Target="../tags/tag32.xml"/><Relationship Id="rId15" Type="http://schemas.openxmlformats.org/officeDocument/2006/relationships/image" Target="../media/image3.png"/><Relationship Id="rId10" Type="http://schemas.openxmlformats.org/officeDocument/2006/relationships/tags" Target="../tags/tag37.xml"/><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8" Type="http://schemas.openxmlformats.org/officeDocument/2006/relationships/tags" Target="../tags/tag50.xml"/><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image" Target="../media/image5.jpeg"/><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image" Target="../media/image3.png"/><Relationship Id="rId5" Type="http://schemas.openxmlformats.org/officeDocument/2006/relationships/tags" Target="../tags/tag47.xml"/><Relationship Id="rId10" Type="http://schemas.openxmlformats.org/officeDocument/2006/relationships/slideLayout" Target="../slideLayouts/slideLayout7.xml"/><Relationship Id="rId4" Type="http://schemas.openxmlformats.org/officeDocument/2006/relationships/tags" Target="../tags/tag46.xml"/><Relationship Id="rId9" Type="http://schemas.openxmlformats.org/officeDocument/2006/relationships/tags" Target="../tags/tag5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任意多边形: 形状 35"/>
          <p:cNvSpPr/>
          <p:nvPr/>
        </p:nvSpPr>
        <p:spPr>
          <a:xfrm rot="2700000">
            <a:off x="174179" y="-2646205"/>
            <a:ext cx="11768144" cy="11768144"/>
          </a:xfrm>
          <a:custGeom>
            <a:avLst/>
            <a:gdLst>
              <a:gd name="connsiteX0" fmla="*/ 0 w 11768144"/>
              <a:gd name="connsiteY0" fmla="*/ 7189109 h 11768144"/>
              <a:gd name="connsiteX1" fmla="*/ 7189108 w 11768144"/>
              <a:gd name="connsiteY1" fmla="*/ 0 h 11768144"/>
              <a:gd name="connsiteX2" fmla="*/ 8674431 w 11768144"/>
              <a:gd name="connsiteY2" fmla="*/ 0 h 11768144"/>
              <a:gd name="connsiteX3" fmla="*/ 11768144 w 11768144"/>
              <a:gd name="connsiteY3" fmla="*/ 3093713 h 11768144"/>
              <a:gd name="connsiteX4" fmla="*/ 11768144 w 11768144"/>
              <a:gd name="connsiteY4" fmla="*/ 5119641 h 11768144"/>
              <a:gd name="connsiteX5" fmla="*/ 5119641 w 11768144"/>
              <a:gd name="connsiteY5" fmla="*/ 11768144 h 11768144"/>
              <a:gd name="connsiteX6" fmla="*/ 3200484 w 11768144"/>
              <a:gd name="connsiteY6" fmla="*/ 11768144 h 11768144"/>
              <a:gd name="connsiteX7" fmla="*/ 0 w 11768144"/>
              <a:gd name="connsiteY7" fmla="*/ 8567660 h 11768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68144" h="11768144">
                <a:moveTo>
                  <a:pt x="0" y="7189109"/>
                </a:moveTo>
                <a:lnTo>
                  <a:pt x="7189108" y="0"/>
                </a:lnTo>
                <a:lnTo>
                  <a:pt x="8674431" y="0"/>
                </a:lnTo>
                <a:lnTo>
                  <a:pt x="11768144" y="3093713"/>
                </a:lnTo>
                <a:lnTo>
                  <a:pt x="11768144" y="5119641"/>
                </a:lnTo>
                <a:lnTo>
                  <a:pt x="5119641" y="11768144"/>
                </a:lnTo>
                <a:lnTo>
                  <a:pt x="3200484" y="11768144"/>
                </a:lnTo>
                <a:lnTo>
                  <a:pt x="0" y="8567660"/>
                </a:lnTo>
                <a:close/>
              </a:path>
            </a:pathLst>
          </a:custGeom>
          <a:solidFill>
            <a:schemeClr val="bg1"/>
          </a:solidFill>
          <a:ln w="9525">
            <a:gradFill>
              <a:gsLst>
                <a:gs pos="0">
                  <a:schemeClr val="accent2">
                    <a:alpha val="42000"/>
                  </a:schemeClr>
                </a:gs>
                <a:gs pos="50000">
                  <a:schemeClr val="accent2">
                    <a:lumMod val="75000"/>
                    <a:alpha val="30000"/>
                  </a:schemeClr>
                </a:gs>
                <a:gs pos="100000">
                  <a:schemeClr val="accent1">
                    <a:alpha val="27000"/>
                  </a:schemeClr>
                </a:gs>
              </a:gsLst>
              <a:lin ang="5400000" scaled="1"/>
            </a:gradFill>
          </a:ln>
          <a:effectLst>
            <a:outerShdw blurRad="4191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4" name="任意多边形: 形状 33"/>
          <p:cNvSpPr/>
          <p:nvPr/>
        </p:nvSpPr>
        <p:spPr>
          <a:xfrm rot="2700000">
            <a:off x="1947142" y="-873242"/>
            <a:ext cx="8222218" cy="8222218"/>
          </a:xfrm>
          <a:custGeom>
            <a:avLst/>
            <a:gdLst>
              <a:gd name="connsiteX0" fmla="*/ 0 w 8222218"/>
              <a:gd name="connsiteY0" fmla="*/ 3643183 h 8222218"/>
              <a:gd name="connsiteX1" fmla="*/ 3643183 w 8222218"/>
              <a:gd name="connsiteY1" fmla="*/ 0 h 8222218"/>
              <a:gd name="connsiteX2" fmla="*/ 8222218 w 8222218"/>
              <a:gd name="connsiteY2" fmla="*/ 0 h 8222218"/>
              <a:gd name="connsiteX3" fmla="*/ 8222218 w 8222218"/>
              <a:gd name="connsiteY3" fmla="*/ 5119641 h 8222218"/>
              <a:gd name="connsiteX4" fmla="*/ 5119641 w 8222218"/>
              <a:gd name="connsiteY4" fmla="*/ 8222218 h 8222218"/>
              <a:gd name="connsiteX5" fmla="*/ 0 w 8222218"/>
              <a:gd name="connsiteY5" fmla="*/ 8222218 h 822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2218" h="8222218">
                <a:moveTo>
                  <a:pt x="0" y="3643183"/>
                </a:moveTo>
                <a:lnTo>
                  <a:pt x="3643183" y="0"/>
                </a:lnTo>
                <a:lnTo>
                  <a:pt x="8222218" y="0"/>
                </a:lnTo>
                <a:lnTo>
                  <a:pt x="8222218" y="5119641"/>
                </a:lnTo>
                <a:lnTo>
                  <a:pt x="5119641" y="8222218"/>
                </a:lnTo>
                <a:lnTo>
                  <a:pt x="0" y="8222218"/>
                </a:lnTo>
                <a:close/>
              </a:path>
            </a:pathLst>
          </a:custGeom>
          <a:solidFill>
            <a:schemeClr val="bg1"/>
          </a:solidFill>
          <a:ln w="9525">
            <a:gradFill>
              <a:gsLst>
                <a:gs pos="0">
                  <a:schemeClr val="accent2">
                    <a:alpha val="42000"/>
                  </a:schemeClr>
                </a:gs>
                <a:gs pos="50000">
                  <a:schemeClr val="accent2">
                    <a:lumMod val="75000"/>
                    <a:alpha val="30000"/>
                  </a:schemeClr>
                </a:gs>
                <a:gs pos="100000">
                  <a:schemeClr val="accent1">
                    <a:alpha val="27000"/>
                  </a:schemeClr>
                </a:gs>
              </a:gsLst>
              <a:lin ang="5400000" scaled="1"/>
            </a:gradFill>
          </a:ln>
          <a:effectLst>
            <a:outerShdw blurRad="4191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矩形 22"/>
          <p:cNvSpPr/>
          <p:nvPr/>
        </p:nvSpPr>
        <p:spPr>
          <a:xfrm rot="2700000">
            <a:off x="3138160" y="666454"/>
            <a:ext cx="5525090" cy="5525090"/>
          </a:xfrm>
          <a:prstGeom prst="rect">
            <a:avLst/>
          </a:prstGeom>
          <a:gradFill>
            <a:gsLst>
              <a:gs pos="0">
                <a:schemeClr val="accent2"/>
              </a:gs>
              <a:gs pos="50000">
                <a:schemeClr val="accent1"/>
              </a:gs>
              <a:gs pos="100000">
                <a:schemeClr val="accent3"/>
              </a:gs>
            </a:gsLst>
            <a:lin ang="5400000" scaled="1"/>
          </a:gradFill>
          <a:ln w="9525">
            <a:gradFill>
              <a:gsLst>
                <a:gs pos="0">
                  <a:schemeClr val="accent2"/>
                </a:gs>
                <a:gs pos="50000">
                  <a:srgbClr val="0192FF"/>
                </a:gs>
                <a:gs pos="100000">
                  <a:schemeClr val="accent1"/>
                </a:gs>
              </a:gsLst>
              <a:lin ang="5400000" scaled="1"/>
            </a:gradFill>
          </a:ln>
          <a:effectLst>
            <a:outerShdw blurRad="4191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a:spLocks noChangeAspect="1" noChangeArrowheads="1"/>
          </p:cNvSpPr>
          <p:nvPr/>
        </p:nvSpPr>
        <p:spPr bwMode="auto">
          <a:xfrm>
            <a:off x="2726267" y="0"/>
            <a:ext cx="6858000"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椭圆 5"/>
          <p:cNvSpPr/>
          <p:nvPr/>
        </p:nvSpPr>
        <p:spPr>
          <a:xfrm>
            <a:off x="917353" y="4585131"/>
            <a:ext cx="344028" cy="344028"/>
          </a:xfrm>
          <a:prstGeom prst="ellipse">
            <a:avLst/>
          </a:prstGeom>
          <a:gradFill>
            <a:gsLst>
              <a:gs pos="0">
                <a:schemeClr val="accent2"/>
              </a:gs>
              <a:gs pos="100000">
                <a:schemeClr val="accent1"/>
              </a:gs>
            </a:gsLst>
            <a:lin ang="5400000" scaled="1"/>
          </a:gradFill>
          <a:ln>
            <a:noFill/>
          </a:ln>
          <a:effectLst>
            <a:outerShdw blurRad="190500" dist="50800" dir="5400000" sx="101000" sy="101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OPPOSans M" panose="00020600040101010101" charset="-122"/>
              <a:ea typeface="OPPOSans M" panose="00020600040101010101" charset="-122"/>
            </a:endParaRPr>
          </a:p>
        </p:txBody>
      </p:sp>
      <p:sp>
        <p:nvSpPr>
          <p:cNvPr id="7" name="矩形 6"/>
          <p:cNvSpPr/>
          <p:nvPr/>
        </p:nvSpPr>
        <p:spPr>
          <a:xfrm rot="2700000">
            <a:off x="4272119" y="1642867"/>
            <a:ext cx="3572264" cy="3572264"/>
          </a:xfrm>
          <a:prstGeom prst="rect">
            <a:avLst/>
          </a:prstGeom>
          <a:solidFill>
            <a:schemeClr val="bg1"/>
          </a:solidFill>
          <a:ln w="31750">
            <a:gradFill>
              <a:gsLst>
                <a:gs pos="0">
                  <a:schemeClr val="accent2"/>
                </a:gs>
                <a:gs pos="50000">
                  <a:srgbClr val="0192FF"/>
                </a:gs>
                <a:gs pos="100000">
                  <a:schemeClr val="accent1"/>
                </a:gs>
              </a:gsLst>
              <a:lin ang="5400000" scaled="1"/>
            </a:gradFill>
          </a:ln>
          <a:effectLst>
            <a:outerShdw blurRad="4191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477616" y="4872634"/>
            <a:ext cx="628660" cy="628660"/>
          </a:xfrm>
          <a:prstGeom prst="ellipse">
            <a:avLst/>
          </a:prstGeom>
          <a:gradFill>
            <a:gsLst>
              <a:gs pos="0">
                <a:schemeClr val="accent2"/>
              </a:gs>
              <a:gs pos="100000">
                <a:schemeClr val="accent1"/>
              </a:gs>
            </a:gsLst>
            <a:lin ang="5400000" scaled="1"/>
          </a:gradFill>
          <a:ln>
            <a:noFill/>
          </a:ln>
          <a:effectLst>
            <a:outerShdw blurRad="190500" dist="50800" dir="5400000" sx="101000" sy="101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a:spLocks noChangeAspect="1" noChangeArrowheads="1"/>
          </p:cNvSpPr>
          <p:nvPr/>
        </p:nvSpPr>
        <p:spPr bwMode="auto">
          <a:xfrm>
            <a:off x="2726267" y="0"/>
            <a:ext cx="6858000" cy="3693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Arial" panose="020B0604020202020204"/>
              <a:ea typeface="OPPOSans M" panose="00020600040101010101" charset="-122"/>
              <a:cs typeface="+mn-cs"/>
            </a:endParaRPr>
          </a:p>
        </p:txBody>
      </p:sp>
      <p:sp>
        <p:nvSpPr>
          <p:cNvPr id="27" name="矩形 26"/>
          <p:cNvSpPr/>
          <p:nvPr/>
        </p:nvSpPr>
        <p:spPr>
          <a:xfrm>
            <a:off x="9415145" y="-189865"/>
            <a:ext cx="2776855" cy="265049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i="0" u="none" strike="noStrike" kern="1200" cap="none" spc="0" normalizeH="0" baseline="0" noProof="0" dirty="0">
                <a:ln>
                  <a:noFill/>
                </a:ln>
                <a:solidFill>
                  <a:schemeClr val="tx1">
                    <a:lumMod val="75000"/>
                    <a:lumOff val="25000"/>
                  </a:schemeClr>
                </a:solidFill>
                <a:effectLst/>
                <a:uLnTx/>
                <a:uFillTx/>
                <a:latin typeface="+mj-lt"/>
                <a:ea typeface="+mj-ea"/>
              </a:rPr>
              <a:t>PRESENTED BY:-</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i="0" u="none" strike="noStrike" kern="1200" cap="none" spc="0" normalizeH="0" baseline="0" noProof="0" dirty="0">
                <a:ln>
                  <a:noFill/>
                </a:ln>
                <a:solidFill>
                  <a:schemeClr val="tx1">
                    <a:lumMod val="75000"/>
                    <a:lumOff val="25000"/>
                  </a:schemeClr>
                </a:solidFill>
                <a:effectLst/>
                <a:uLnTx/>
                <a:uFillTx/>
                <a:latin typeface="+mj-lt"/>
                <a:ea typeface="+mj-ea"/>
              </a:rPr>
              <a:t>Anish Paudel </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i="0" u="none" strike="noStrike" kern="1200" cap="none" spc="0" normalizeH="0" baseline="0" noProof="0" dirty="0">
                <a:ln>
                  <a:noFill/>
                </a:ln>
                <a:solidFill>
                  <a:schemeClr val="tx1">
                    <a:lumMod val="75000"/>
                    <a:lumOff val="25000"/>
                  </a:schemeClr>
                </a:solidFill>
                <a:effectLst/>
                <a:uLnTx/>
                <a:uFillTx/>
                <a:latin typeface="+mj-lt"/>
                <a:ea typeface="+mj-ea"/>
              </a:rPr>
              <a:t>Karun Sunwar </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i="0" u="none" strike="noStrike" kern="1200" cap="none" spc="0" normalizeH="0" baseline="0" noProof="0" dirty="0">
                <a:ln>
                  <a:noFill/>
                </a:ln>
                <a:solidFill>
                  <a:schemeClr val="tx1">
                    <a:lumMod val="75000"/>
                    <a:lumOff val="25000"/>
                  </a:schemeClr>
                </a:solidFill>
                <a:effectLst/>
                <a:uLnTx/>
                <a:uFillTx/>
                <a:latin typeface="+mj-lt"/>
                <a:ea typeface="+mj-ea"/>
              </a:rPr>
              <a:t>Sabin Pandey </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i="0" u="none" strike="noStrike" kern="1200" cap="none" spc="0" normalizeH="0" baseline="0" noProof="0" dirty="0">
                <a:ln>
                  <a:noFill/>
                </a:ln>
                <a:solidFill>
                  <a:schemeClr val="tx1">
                    <a:lumMod val="75000"/>
                    <a:lumOff val="25000"/>
                  </a:schemeClr>
                </a:solidFill>
                <a:effectLst/>
                <a:uLnTx/>
                <a:uFillTx/>
                <a:latin typeface="+mj-lt"/>
                <a:ea typeface="+mj-ea"/>
              </a:rPr>
              <a:t>Sarad Adhikari </a:t>
            </a:r>
          </a:p>
        </p:txBody>
      </p:sp>
      <p:sp>
        <p:nvSpPr>
          <p:cNvPr id="9" name="矩形: 剪去对角 8"/>
          <p:cNvSpPr/>
          <p:nvPr/>
        </p:nvSpPr>
        <p:spPr>
          <a:xfrm>
            <a:off x="2135505" y="2672411"/>
            <a:ext cx="8077200" cy="1147419"/>
          </a:xfrm>
          <a:prstGeom prst="snip2DiagRect">
            <a:avLst>
              <a:gd name="adj1" fmla="val 16931"/>
              <a:gd name="adj2" fmla="val 0"/>
            </a:avLst>
          </a:prstGeom>
          <a:solidFill>
            <a:schemeClr val="accent1"/>
          </a:solidFill>
          <a:ln>
            <a:noFill/>
          </a:ln>
          <a:effectLst>
            <a:outerShdw blurRad="190500" dist="50800" dir="5400000" sx="101000" sy="101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mj-ea"/>
                <a:ea typeface="+mj-ea"/>
              </a:rPr>
              <a:t>PROJECT PROPOSAL </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prstClr val="white"/>
                </a:solidFill>
                <a:effectLst/>
                <a:uLnTx/>
                <a:uFillTx/>
                <a:latin typeface="+mj-ea"/>
                <a:ea typeface="+mj-ea"/>
              </a:rPr>
              <a:t>Bus Ticketing System</a:t>
            </a:r>
          </a:p>
        </p:txBody>
      </p:sp>
      <p:cxnSp>
        <p:nvCxnSpPr>
          <p:cNvPr id="25" name="直接连接符 24"/>
          <p:cNvCxnSpPr/>
          <p:nvPr/>
        </p:nvCxnSpPr>
        <p:spPr>
          <a:xfrm flipH="1">
            <a:off x="6959683" y="4964197"/>
            <a:ext cx="1863524" cy="1863524"/>
          </a:xfrm>
          <a:prstGeom prst="line">
            <a:avLst/>
          </a:prstGeom>
          <a:ln w="15875">
            <a:gradFill>
              <a:gsLst>
                <a:gs pos="0">
                  <a:schemeClr val="accent2"/>
                </a:gs>
                <a:gs pos="10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8639402" y="4077854"/>
            <a:ext cx="1863524" cy="1863524"/>
          </a:xfrm>
          <a:prstGeom prst="line">
            <a:avLst/>
          </a:prstGeom>
          <a:ln w="15875">
            <a:gradFill>
              <a:gsLst>
                <a:gs pos="0">
                  <a:schemeClr val="accent2"/>
                </a:gs>
                <a:gs pos="10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903797" y="837621"/>
            <a:ext cx="1863524" cy="1863524"/>
          </a:xfrm>
          <a:prstGeom prst="line">
            <a:avLst/>
          </a:prstGeom>
          <a:ln w="15875">
            <a:gradFill>
              <a:gsLst>
                <a:gs pos="0">
                  <a:schemeClr val="accent2">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3175582" y="37119"/>
            <a:ext cx="1863524" cy="1863524"/>
          </a:xfrm>
          <a:prstGeom prst="line">
            <a:avLst/>
          </a:prstGeom>
          <a:ln w="15875">
            <a:gradFill>
              <a:gsLst>
                <a:gs pos="0">
                  <a:schemeClr val="accent2">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8596892" y="726714"/>
            <a:ext cx="344028" cy="344028"/>
          </a:xfrm>
          <a:prstGeom prst="ellipse">
            <a:avLst/>
          </a:prstGeom>
          <a:gradFill>
            <a:gsLst>
              <a:gs pos="0">
                <a:schemeClr val="accent2"/>
              </a:gs>
              <a:gs pos="69000">
                <a:schemeClr val="accent1"/>
              </a:gs>
            </a:gsLst>
            <a:lin ang="5400000" scaled="1"/>
          </a:gradFill>
          <a:ln>
            <a:noFill/>
          </a:ln>
          <a:effectLst>
            <a:outerShdw blurRad="190500" dist="50800" dir="5400000" sx="101000" sy="101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OPPOSans M" panose="00020600040101010101" charset="-122"/>
              <a:ea typeface="OPPOSans M" panose="00020600040101010101" charset="-122"/>
            </a:endParaRPr>
          </a:p>
        </p:txBody>
      </p:sp>
      <p:sp>
        <p:nvSpPr>
          <p:cNvPr id="32" name="椭圆 31"/>
          <p:cNvSpPr/>
          <p:nvPr/>
        </p:nvSpPr>
        <p:spPr>
          <a:xfrm>
            <a:off x="10075350" y="5361497"/>
            <a:ext cx="628660" cy="628660"/>
          </a:xfrm>
          <a:prstGeom prst="ellipse">
            <a:avLst/>
          </a:prstGeom>
          <a:gradFill>
            <a:gsLst>
              <a:gs pos="0">
                <a:schemeClr val="accent2"/>
              </a:gs>
              <a:gs pos="100000">
                <a:schemeClr val="accent1"/>
              </a:gs>
            </a:gsLst>
            <a:lin ang="5400000" scaled="1"/>
          </a:gradFill>
          <a:ln>
            <a:noFill/>
          </a:ln>
          <a:effectLst>
            <a:outerShdw blurRad="190500" dist="50800" dir="5400000" sx="101000" sy="101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任意多边形: 形状 92"/>
          <p:cNvSpPr/>
          <p:nvPr>
            <p:custDataLst>
              <p:tags r:id="rId1"/>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2"/>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2" name="Text Box 1"/>
          <p:cNvSpPr txBox="1"/>
          <p:nvPr/>
        </p:nvSpPr>
        <p:spPr>
          <a:xfrm>
            <a:off x="3048000" y="269240"/>
            <a:ext cx="6096000" cy="689610"/>
          </a:xfrm>
          <a:prstGeom prst="rect">
            <a:avLst/>
          </a:prstGeom>
          <a:noFill/>
        </p:spPr>
        <p:txBody>
          <a:bodyPr wrap="square" rtlCol="0" anchor="t">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200" b="1" noProof="0" dirty="0">
                <a:ln>
                  <a:noFill/>
                </a:ln>
                <a:gradFill>
                  <a:gsLst>
                    <a:gs pos="0">
                      <a:schemeClr val="accent2"/>
                    </a:gs>
                    <a:gs pos="83000">
                      <a:schemeClr val="accent3"/>
                    </a:gs>
                  </a:gsLst>
                  <a:path path="circle">
                    <a:fillToRect r="100000" b="100000"/>
                  </a:path>
                </a:gradFill>
                <a:effectLst/>
                <a:uLnTx/>
                <a:uFillTx/>
                <a:latin typeface="+mj-ea"/>
                <a:ea typeface="+mj-ea"/>
                <a:sym typeface="+mn-ea"/>
              </a:rPr>
              <a:t>INTRODUCTION</a:t>
            </a:r>
          </a:p>
        </p:txBody>
      </p:sp>
      <p:sp>
        <p:nvSpPr>
          <p:cNvPr id="3" name="Text Box 2"/>
          <p:cNvSpPr txBox="1"/>
          <p:nvPr/>
        </p:nvSpPr>
        <p:spPr>
          <a:xfrm>
            <a:off x="6500495" y="1517015"/>
            <a:ext cx="5908040" cy="669925"/>
          </a:xfrm>
          <a:prstGeom prst="rect">
            <a:avLst/>
          </a:prstGeom>
          <a:noFill/>
        </p:spPr>
        <p:txBody>
          <a:bodyPr wrap="square" rtlCol="0" anchor="t">
            <a:noAutofit/>
          </a:bodyPr>
          <a:lstStyle/>
          <a:p>
            <a:r>
              <a:rPr lang="en-US" sz="2400">
                <a:sym typeface="+mn-ea"/>
              </a:rPr>
              <a:t>THE BUS TICKETING SYSTEM IS:-</a:t>
            </a:r>
            <a:endParaRPr lang="en-US" sz="2400"/>
          </a:p>
          <a:p>
            <a:endParaRPr lang="en-US" sz="2400"/>
          </a:p>
          <a:p>
            <a:endParaRPr lang="en-US" sz="2400"/>
          </a:p>
        </p:txBody>
      </p:sp>
      <p:sp>
        <p:nvSpPr>
          <p:cNvPr id="4" name="Text Box 3"/>
          <p:cNvSpPr txBox="1"/>
          <p:nvPr/>
        </p:nvSpPr>
        <p:spPr>
          <a:xfrm>
            <a:off x="6323965" y="2193925"/>
            <a:ext cx="5069840" cy="4009390"/>
          </a:xfrm>
          <a:prstGeom prst="rect">
            <a:avLst/>
          </a:prstGeom>
          <a:noFill/>
        </p:spPr>
        <p:txBody>
          <a:bodyPr wrap="square" rtlCol="0" anchor="t">
            <a:noAutofit/>
          </a:bodyPr>
          <a:lstStyle/>
          <a:p>
            <a:pPr marL="342900" indent="-342900">
              <a:buFont typeface="Wingdings" panose="05000000000000000000" charset="0"/>
              <a:buChar char="Ø"/>
            </a:pPr>
            <a:r>
              <a:rPr lang="en-US" sz="2400">
                <a:solidFill>
                  <a:schemeClr val="tx1"/>
                </a:solidFill>
                <a:latin typeface="Times New Roman" panose="02020603050405020304" charset="0"/>
                <a:cs typeface="Times New Roman" panose="02020603050405020304" charset="0"/>
                <a:sym typeface="+mn-ea"/>
              </a:rPr>
              <a:t>Web Application to manage Ticketing</a:t>
            </a:r>
            <a:endParaRPr lang="en-US" sz="2400">
              <a:solidFill>
                <a:schemeClr val="tx1"/>
              </a:solidFill>
              <a:latin typeface="Times New Roman" panose="02020603050405020304" charset="0"/>
              <a:cs typeface="Times New Roman" panose="02020603050405020304" charset="0"/>
            </a:endParaRPr>
          </a:p>
          <a:p>
            <a:pPr marL="342900" indent="-342900">
              <a:buFont typeface="Wingdings" panose="05000000000000000000" charset="0"/>
              <a:buChar char="Ø"/>
            </a:pPr>
            <a:r>
              <a:rPr lang="en-US" sz="2400">
                <a:solidFill>
                  <a:schemeClr val="tx1"/>
                </a:solidFill>
                <a:latin typeface="Times New Roman" panose="02020603050405020304" charset="0"/>
                <a:cs typeface="Times New Roman" panose="02020603050405020304" charset="0"/>
                <a:sym typeface="+mn-ea"/>
              </a:rPr>
              <a:t>Application built using Html, CSS, JS, PHP and Mysql </a:t>
            </a:r>
          </a:p>
          <a:p>
            <a:pPr marL="342900" indent="-342900">
              <a:buFont typeface="Wingdings" panose="05000000000000000000" charset="0"/>
              <a:buChar char="Ø"/>
            </a:pPr>
            <a:r>
              <a:rPr lang="en-US" altLang="en-US" sz="2400">
                <a:solidFill>
                  <a:schemeClr val="tx1"/>
                </a:solidFill>
                <a:latin typeface="Times New Roman" panose="02020603050405020304" charset="0"/>
                <a:cs typeface="Times New Roman" panose="02020603050405020304" charset="0"/>
                <a:sym typeface="+mn-ea"/>
              </a:rPr>
              <a:t>User-friendly</a:t>
            </a:r>
          </a:p>
          <a:p>
            <a:pPr marL="342900" indent="-342900">
              <a:buFont typeface="Wingdings" panose="05000000000000000000" charset="0"/>
              <a:buChar char="Ø"/>
            </a:pPr>
            <a:r>
              <a:rPr lang="en-US" altLang="en-US" sz="2400">
                <a:solidFill>
                  <a:schemeClr val="tx1"/>
                </a:solidFill>
                <a:latin typeface="Times New Roman" panose="02020603050405020304" charset="0"/>
                <a:cs typeface="Times New Roman" panose="02020603050405020304" charset="0"/>
                <a:sym typeface="+mn-ea"/>
              </a:rPr>
              <a:t>Modernize the public transportation experience</a:t>
            </a:r>
          </a:p>
          <a:p>
            <a:pPr marL="342900" indent="-342900">
              <a:buFont typeface="Wingdings" panose="05000000000000000000" charset="0"/>
              <a:buChar char="Ø"/>
            </a:pPr>
            <a:endParaRPr lang="en-US" altLang="en-US" sz="2400">
              <a:solidFill>
                <a:schemeClr val="tx1"/>
              </a:solidFill>
              <a:latin typeface="Times New Roman" panose="02020603050405020304" charset="0"/>
              <a:cs typeface="Times New Roman" panose="02020603050405020304" charset="0"/>
              <a:sym typeface="+mn-ea"/>
            </a:endParaRPr>
          </a:p>
        </p:txBody>
      </p:sp>
      <p:pic>
        <p:nvPicPr>
          <p:cNvPr id="8" name="Picture 7"/>
          <p:cNvPicPr/>
          <p:nvPr/>
        </p:nvPicPr>
        <p:blipFill>
          <a:blip r:embed="rId4"/>
          <a:stretch>
            <a:fillRect/>
          </a:stretch>
        </p:blipFill>
        <p:spPr>
          <a:xfrm>
            <a:off x="837565" y="1339850"/>
            <a:ext cx="5092065" cy="4114800"/>
          </a:xfrm>
          <a:prstGeom prst="rect">
            <a:avLst/>
          </a:prstGeom>
        </p:spPr>
      </p:pic>
      <p:grpSp>
        <p:nvGrpSpPr>
          <p:cNvPr id="9" name="组合 2"/>
          <p:cNvGrpSpPr/>
          <p:nvPr/>
        </p:nvGrpSpPr>
        <p:grpSpPr>
          <a:xfrm>
            <a:off x="3704273" y="410086"/>
            <a:ext cx="471928" cy="306837"/>
            <a:chOff x="1954530" y="649605"/>
            <a:chExt cx="296099" cy="192517"/>
          </a:xfrm>
        </p:grpSpPr>
        <p:sp>
          <p:nvSpPr>
            <p:cNvPr id="10" name="矩形: 圆角 3"/>
            <p:cNvSpPr/>
            <p:nvPr/>
          </p:nvSpPr>
          <p:spPr>
            <a:xfrm rot="2700000">
              <a:off x="1954530" y="649605"/>
              <a:ext cx="192516" cy="192516"/>
            </a:xfrm>
            <a:prstGeom prst="roundRect">
              <a:avLst/>
            </a:prstGeom>
            <a:gradFill>
              <a:gsLst>
                <a:gs pos="0">
                  <a:schemeClr val="accent1"/>
                </a:gs>
                <a:gs pos="83000">
                  <a:schemeClr val="accent2"/>
                </a:gs>
              </a:gsLst>
              <a:path path="circle">
                <a:fillToRect r="100000" b="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4"/>
            <p:cNvSpPr/>
            <p:nvPr/>
          </p:nvSpPr>
          <p:spPr>
            <a:xfrm rot="2700000">
              <a:off x="2058113" y="649606"/>
              <a:ext cx="192516" cy="192516"/>
            </a:xfrm>
            <a:prstGeom prst="roundRect">
              <a:avLst/>
            </a:prstGeom>
            <a:gradFill>
              <a:gsLst>
                <a:gs pos="0">
                  <a:schemeClr val="accent2"/>
                </a:gs>
                <a:gs pos="83000">
                  <a:schemeClr val="accent3"/>
                </a:gs>
              </a:gsLst>
              <a:path path="circle">
                <a:fillToRect r="100000" b="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任意多边形: 形状 2"/>
          <p:cNvSpPr/>
          <p:nvPr>
            <p:custDataLst>
              <p:tags r:id="rId1"/>
            </p:custDataLst>
          </p:nvPr>
        </p:nvSpPr>
        <p:spPr>
          <a:xfrm>
            <a:off x="822784" y="1910976"/>
            <a:ext cx="2205038" cy="3161590"/>
          </a:xfrm>
          <a:custGeom>
            <a:avLst/>
            <a:gdLst>
              <a:gd name="connsiteX0" fmla="*/ 308914 w 2714171"/>
              <a:gd name="connsiteY0" fmla="*/ 327 h 3891588"/>
              <a:gd name="connsiteX1" fmla="*/ 382445 w 2714171"/>
              <a:gd name="connsiteY1" fmla="*/ 5398 h 3891588"/>
              <a:gd name="connsiteX2" fmla="*/ 2448616 w 2714171"/>
              <a:gd name="connsiteY2" fmla="*/ 384319 h 3891588"/>
              <a:gd name="connsiteX3" fmla="*/ 2714171 w 2714171"/>
              <a:gd name="connsiteY3" fmla="*/ 703004 h 3891588"/>
              <a:gd name="connsiteX4" fmla="*/ 2714171 w 2714171"/>
              <a:gd name="connsiteY4" fmla="*/ 1757401 h 3891588"/>
              <a:gd name="connsiteX5" fmla="*/ 2714171 w 2714171"/>
              <a:gd name="connsiteY5" fmla="*/ 1810185 h 3891588"/>
              <a:gd name="connsiteX6" fmla="*/ 2714171 w 2714171"/>
              <a:gd name="connsiteY6" fmla="*/ 3891588 h 3891588"/>
              <a:gd name="connsiteX7" fmla="*/ 0 w 2714171"/>
              <a:gd name="connsiteY7" fmla="*/ 3891588 h 3891588"/>
              <a:gd name="connsiteX8" fmla="*/ 0 w 2714171"/>
              <a:gd name="connsiteY8" fmla="*/ 1810186 h 3891588"/>
              <a:gd name="connsiteX9" fmla="*/ 0 w 2714171"/>
              <a:gd name="connsiteY9" fmla="*/ 1757401 h 3891588"/>
              <a:gd name="connsiteX10" fmla="*/ 0 w 2714171"/>
              <a:gd name="connsiteY10" fmla="*/ 324083 h 3891588"/>
              <a:gd name="connsiteX11" fmla="*/ 308914 w 2714171"/>
              <a:gd name="connsiteY11" fmla="*/ 327 h 3891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14171" h="3891588">
                <a:moveTo>
                  <a:pt x="308914" y="327"/>
                </a:moveTo>
                <a:cubicBezTo>
                  <a:pt x="332966" y="-760"/>
                  <a:pt x="357586" y="839"/>
                  <a:pt x="382445" y="5398"/>
                </a:cubicBezTo>
                <a:lnTo>
                  <a:pt x="2448616" y="384319"/>
                </a:lnTo>
                <a:cubicBezTo>
                  <a:pt x="2602372" y="412517"/>
                  <a:pt x="2714171" y="546683"/>
                  <a:pt x="2714171" y="703004"/>
                </a:cubicBezTo>
                <a:lnTo>
                  <a:pt x="2714171" y="1757401"/>
                </a:lnTo>
                <a:lnTo>
                  <a:pt x="2714171" y="1810185"/>
                </a:lnTo>
                <a:lnTo>
                  <a:pt x="2714171" y="3891588"/>
                </a:lnTo>
                <a:lnTo>
                  <a:pt x="0" y="3891588"/>
                </a:lnTo>
                <a:lnTo>
                  <a:pt x="0" y="1810186"/>
                </a:lnTo>
                <a:lnTo>
                  <a:pt x="0" y="1757401"/>
                </a:lnTo>
                <a:lnTo>
                  <a:pt x="0" y="324083"/>
                </a:lnTo>
                <a:cubicBezTo>
                  <a:pt x="0" y="147168"/>
                  <a:pt x="140548" y="7937"/>
                  <a:pt x="308914" y="327"/>
                </a:cubicBezTo>
                <a:close/>
              </a:path>
            </a:pathLst>
          </a:custGeom>
          <a:gradFill>
            <a:gsLst>
              <a:gs pos="0">
                <a:schemeClr val="bg1"/>
              </a:gs>
              <a:gs pos="100000">
                <a:schemeClr val="accent1">
                  <a:lumMod val="20000"/>
                  <a:lumOff val="80000"/>
                </a:schemeClr>
              </a:gs>
            </a:gsLst>
            <a:lin ang="10800000" scaled="1"/>
          </a:gradFill>
          <a:ln>
            <a:noFill/>
          </a:ln>
          <a:effectLst>
            <a:outerShdw blurRad="939800" dist="431800" dir="5400000" algn="t" rotWithShape="0">
              <a:schemeClr val="accent1">
                <a:lumMod val="60000"/>
                <a:lumOff val="4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任意多边形: 形状 1"/>
          <p:cNvSpPr/>
          <p:nvPr>
            <p:custDataLst>
              <p:tags r:id="rId2"/>
            </p:custDataLst>
          </p:nvPr>
        </p:nvSpPr>
        <p:spPr>
          <a:xfrm>
            <a:off x="642573" y="2062751"/>
            <a:ext cx="2565460" cy="3690349"/>
          </a:xfrm>
          <a:custGeom>
            <a:avLst/>
            <a:gdLst>
              <a:gd name="connsiteX0" fmla="*/ 308914 w 2714171"/>
              <a:gd name="connsiteY0" fmla="*/ 327 h 3891588"/>
              <a:gd name="connsiteX1" fmla="*/ 382445 w 2714171"/>
              <a:gd name="connsiteY1" fmla="*/ 5398 h 3891588"/>
              <a:gd name="connsiteX2" fmla="*/ 2448616 w 2714171"/>
              <a:gd name="connsiteY2" fmla="*/ 384319 h 3891588"/>
              <a:gd name="connsiteX3" fmla="*/ 2714171 w 2714171"/>
              <a:gd name="connsiteY3" fmla="*/ 703004 h 3891588"/>
              <a:gd name="connsiteX4" fmla="*/ 2714171 w 2714171"/>
              <a:gd name="connsiteY4" fmla="*/ 1757401 h 3891588"/>
              <a:gd name="connsiteX5" fmla="*/ 2714171 w 2714171"/>
              <a:gd name="connsiteY5" fmla="*/ 1810185 h 3891588"/>
              <a:gd name="connsiteX6" fmla="*/ 2714171 w 2714171"/>
              <a:gd name="connsiteY6" fmla="*/ 3891588 h 3891588"/>
              <a:gd name="connsiteX7" fmla="*/ 0 w 2714171"/>
              <a:gd name="connsiteY7" fmla="*/ 3891588 h 3891588"/>
              <a:gd name="connsiteX8" fmla="*/ 0 w 2714171"/>
              <a:gd name="connsiteY8" fmla="*/ 1810186 h 3891588"/>
              <a:gd name="connsiteX9" fmla="*/ 0 w 2714171"/>
              <a:gd name="connsiteY9" fmla="*/ 1757401 h 3891588"/>
              <a:gd name="connsiteX10" fmla="*/ 0 w 2714171"/>
              <a:gd name="connsiteY10" fmla="*/ 324083 h 3891588"/>
              <a:gd name="connsiteX11" fmla="*/ 308914 w 2714171"/>
              <a:gd name="connsiteY11" fmla="*/ 327 h 3891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14171" h="3891588">
                <a:moveTo>
                  <a:pt x="308914" y="327"/>
                </a:moveTo>
                <a:cubicBezTo>
                  <a:pt x="332966" y="-760"/>
                  <a:pt x="357586" y="839"/>
                  <a:pt x="382445" y="5398"/>
                </a:cubicBezTo>
                <a:lnTo>
                  <a:pt x="2448616" y="384319"/>
                </a:lnTo>
                <a:cubicBezTo>
                  <a:pt x="2602372" y="412517"/>
                  <a:pt x="2714171" y="546683"/>
                  <a:pt x="2714171" y="703004"/>
                </a:cubicBezTo>
                <a:lnTo>
                  <a:pt x="2714171" y="1757401"/>
                </a:lnTo>
                <a:lnTo>
                  <a:pt x="2714171" y="1810185"/>
                </a:lnTo>
                <a:lnTo>
                  <a:pt x="2714171" y="3891588"/>
                </a:lnTo>
                <a:lnTo>
                  <a:pt x="0" y="3891588"/>
                </a:lnTo>
                <a:lnTo>
                  <a:pt x="0" y="1810186"/>
                </a:lnTo>
                <a:lnTo>
                  <a:pt x="0" y="1757401"/>
                </a:lnTo>
                <a:lnTo>
                  <a:pt x="0" y="324083"/>
                </a:lnTo>
                <a:cubicBezTo>
                  <a:pt x="0" y="147168"/>
                  <a:pt x="140548" y="7937"/>
                  <a:pt x="308914" y="327"/>
                </a:cubicBezTo>
                <a:close/>
              </a:path>
            </a:pathLst>
          </a:custGeom>
          <a:solidFill>
            <a:schemeClr val="bg1"/>
          </a:solidFill>
          <a:ln>
            <a:noFill/>
          </a:ln>
          <a:effectLst>
            <a:outerShdw blurRad="939800" dist="431800" dir="5400000" algn="t" rotWithShape="0">
              <a:schemeClr val="accent1">
                <a:lumMod val="60000"/>
                <a:lumOff val="4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5" name="椭圆 1"/>
          <p:cNvSpPr/>
          <p:nvPr>
            <p:custDataLst>
              <p:tags r:id="rId3"/>
            </p:custDataLst>
          </p:nvPr>
        </p:nvSpPr>
        <p:spPr>
          <a:xfrm>
            <a:off x="1311772" y="5120935"/>
            <a:ext cx="1227063" cy="1227063"/>
          </a:xfrm>
          <a:prstGeom prst="ellipse">
            <a:avLst/>
          </a:prstGeom>
          <a:gradFill>
            <a:gsLst>
              <a:gs pos="0">
                <a:schemeClr val="accent1">
                  <a:lumMod val="60000"/>
                  <a:lumOff val="40000"/>
                </a:schemeClr>
              </a:gs>
              <a:gs pos="80000">
                <a:schemeClr val="accent1"/>
              </a:gs>
            </a:gsLst>
            <a:path path="circle">
              <a:fillToRect r="100000" b="100000"/>
            </a:path>
          </a:gradFill>
          <a:ln>
            <a:noFill/>
          </a:ln>
          <a:effectLst>
            <a:outerShdw blurRad="317500" dist="63500" dir="2700000" algn="tl"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59" name="文本框 2"/>
          <p:cNvSpPr txBox="1"/>
          <p:nvPr>
            <p:custDataLst>
              <p:tags r:id="rId4"/>
            </p:custDataLst>
          </p:nvPr>
        </p:nvSpPr>
        <p:spPr>
          <a:xfrm>
            <a:off x="865983" y="2439197"/>
            <a:ext cx="987940" cy="584775"/>
          </a:xfrm>
          <a:prstGeom prst="rect">
            <a:avLst/>
          </a:prstGeom>
          <a:noFill/>
        </p:spPr>
        <p:txBody>
          <a:bodyPr wrap="square" rtlCol="0">
            <a:spAutoFit/>
          </a:bodyPr>
          <a:lstStyle>
            <a:defPPr>
              <a:defRPr lang="zh-CN"/>
            </a:defPPr>
            <a:lvl1pPr algn="ctr">
              <a:defRPr sz="2400" b="1">
                <a:gradFill flip="none" rotWithShape="1">
                  <a:gsLst>
                    <a:gs pos="0">
                      <a:schemeClr val="accent1">
                        <a:lumMod val="60000"/>
                        <a:lumOff val="40000"/>
                      </a:schemeClr>
                    </a:gs>
                    <a:gs pos="70000">
                      <a:schemeClr val="accent1">
                        <a:lumMod val="90000"/>
                      </a:schemeClr>
                    </a:gs>
                  </a:gsLst>
                  <a:path path="circle">
                    <a:fillToRect l="100000" t="100000"/>
                  </a:path>
                  <a:tileRect r="-100000" b="-100000"/>
                </a:gradFill>
              </a:defRPr>
            </a:lvl1pPr>
          </a:lstStyle>
          <a:p>
            <a:pPr algn="l"/>
            <a:r>
              <a:rPr lang="en-US" altLang="zh-CN" sz="3200" dirty="0">
                <a:gradFill flip="none" rotWithShape="1">
                  <a:gsLst>
                    <a:gs pos="0">
                      <a:schemeClr val="accent1">
                        <a:lumMod val="60000"/>
                        <a:lumOff val="40000"/>
                      </a:schemeClr>
                    </a:gs>
                    <a:gs pos="70000">
                      <a:schemeClr val="accent1"/>
                    </a:gs>
                  </a:gsLst>
                  <a:path path="circle">
                    <a:fillToRect l="100000" t="100000"/>
                  </a:path>
                  <a:tileRect r="-100000" b="-100000"/>
                </a:gradFill>
                <a:latin typeface="+mn-ea"/>
                <a:cs typeface="+mn-ea"/>
                <a:sym typeface="+mn-lt"/>
              </a:rPr>
              <a:t>01</a:t>
            </a:r>
            <a:r>
              <a:rPr lang="en-US" altLang="zh-CN" sz="3200" dirty="0">
                <a:latin typeface="+mn-ea"/>
                <a:cs typeface="+mn-ea"/>
                <a:sym typeface="+mn-lt"/>
              </a:rPr>
              <a:t>.</a:t>
            </a:r>
            <a:endParaRPr lang="zh-CN" altLang="en-US" sz="3200" dirty="0">
              <a:latin typeface="+mn-ea"/>
              <a:cs typeface="+mn-ea"/>
              <a:sym typeface="+mn-lt"/>
            </a:endParaRPr>
          </a:p>
        </p:txBody>
      </p:sp>
      <p:sp>
        <p:nvSpPr>
          <p:cNvPr id="60" name="文本框 3"/>
          <p:cNvSpPr txBox="1"/>
          <p:nvPr>
            <p:custDataLst>
              <p:tags r:id="rId5"/>
            </p:custDataLst>
          </p:nvPr>
        </p:nvSpPr>
        <p:spPr>
          <a:xfrm>
            <a:off x="865983" y="3073837"/>
            <a:ext cx="2118641" cy="2323465"/>
          </a:xfrm>
          <a:prstGeom prst="rect">
            <a:avLst/>
          </a:prstGeom>
          <a:noFill/>
          <a:effectLst/>
        </p:spPr>
        <p:txBody>
          <a:bodyPr wrap="square" lIns="0" tIns="0" rIns="0" bIns="0" rtlCol="0">
            <a:spAutoFit/>
          </a:bodyPr>
          <a:lstStyle/>
          <a:p>
            <a:pPr marL="285750" marR="0" lvl="0" indent="-285750" defTabSz="914400" rtl="0" eaLnBrk="1" fontAlgn="auto" latinLnBrk="0" hangingPunct="1">
              <a:lnSpc>
                <a:spcPct val="120000"/>
              </a:lnSpc>
              <a:spcBef>
                <a:spcPts val="1000"/>
              </a:spcBef>
              <a:spcAft>
                <a:spcPts val="0"/>
              </a:spcAft>
              <a:buClrTx/>
              <a:buSzTx/>
              <a:buFont typeface="Arial" panose="020B0604020202020204" pitchFamily="34" charset="0"/>
              <a:buChar char="•"/>
              <a:defRPr/>
            </a:pPr>
            <a:r>
              <a:rPr kumimoji="0" lang="en-US" altLang="en-US" sz="1400" b="0" i="0" u="none" strike="noStrike" kern="1200" cap="none" spc="0" normalizeH="0" baseline="0" noProof="0" dirty="0">
                <a:ln>
                  <a:noFill/>
                </a:ln>
                <a:solidFill>
                  <a:schemeClr val="tx1">
                    <a:lumMod val="75000"/>
                    <a:lumOff val="25000"/>
                  </a:schemeClr>
                </a:solidFill>
                <a:effectLst/>
                <a:uLnTx/>
                <a:uFillTx/>
                <a:cs typeface="+mn-ea"/>
                <a:sym typeface="+mn-lt"/>
              </a:rPr>
              <a:t>Manual ticket booking causes human errors, overbooking, and schedule mismanagement.</a:t>
            </a:r>
          </a:p>
          <a:p>
            <a:pPr marR="0" lvl="0" indent="0" defTabSz="914400" rtl="0" eaLnBrk="1" fontAlgn="auto" latinLnBrk="0" hangingPunct="1">
              <a:lnSpc>
                <a:spcPct val="120000"/>
              </a:lnSpc>
              <a:spcBef>
                <a:spcPts val="1000"/>
              </a:spcBef>
              <a:spcAft>
                <a:spcPts val="0"/>
              </a:spcAft>
              <a:buClrTx/>
              <a:buSzTx/>
              <a:buFont typeface="Arial" panose="020B0604020202020204" pitchFamily="34" charset="0"/>
              <a:buNone/>
              <a:defRPr/>
            </a:pPr>
            <a:endParaRPr kumimoji="0" lang="en-US" altLang="en-US" sz="1400" b="0" i="0" u="none" strike="noStrike" kern="1200" cap="none" spc="0" normalizeH="0" baseline="0" noProof="0" dirty="0">
              <a:ln>
                <a:noFill/>
              </a:ln>
              <a:solidFill>
                <a:schemeClr val="tx1">
                  <a:lumMod val="75000"/>
                  <a:lumOff val="25000"/>
                </a:schemeClr>
              </a:solidFill>
              <a:effectLst/>
              <a:uLnTx/>
              <a:uFillTx/>
              <a:cs typeface="+mn-ea"/>
              <a:sym typeface="+mn-lt"/>
            </a:endParaRPr>
          </a:p>
          <a:p>
            <a:pPr marR="0" lvl="0" indent="0" defTabSz="914400" rtl="0" eaLnBrk="1" fontAlgn="auto" latinLnBrk="0" hangingPunct="1">
              <a:lnSpc>
                <a:spcPct val="120000"/>
              </a:lnSpc>
              <a:spcBef>
                <a:spcPts val="1000"/>
              </a:spcBef>
              <a:spcAft>
                <a:spcPts val="0"/>
              </a:spcAft>
              <a:buClrTx/>
              <a:buSzTx/>
              <a:buFont typeface="Arial" panose="020B0604020202020204" pitchFamily="34" charset="0"/>
              <a:buNone/>
              <a:defRPr/>
            </a:pPr>
            <a:endParaRPr kumimoji="0" lang="en-US" altLang="en-US" sz="14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62" name="任意多边形: 形状 3"/>
          <p:cNvSpPr/>
          <p:nvPr>
            <p:custDataLst>
              <p:tags r:id="rId6"/>
            </p:custDataLst>
          </p:nvPr>
        </p:nvSpPr>
        <p:spPr>
          <a:xfrm>
            <a:off x="3603249" y="1910976"/>
            <a:ext cx="2205038" cy="3161590"/>
          </a:xfrm>
          <a:custGeom>
            <a:avLst/>
            <a:gdLst>
              <a:gd name="connsiteX0" fmla="*/ 308914 w 2714171"/>
              <a:gd name="connsiteY0" fmla="*/ 327 h 3891588"/>
              <a:gd name="connsiteX1" fmla="*/ 382445 w 2714171"/>
              <a:gd name="connsiteY1" fmla="*/ 5398 h 3891588"/>
              <a:gd name="connsiteX2" fmla="*/ 2448616 w 2714171"/>
              <a:gd name="connsiteY2" fmla="*/ 384319 h 3891588"/>
              <a:gd name="connsiteX3" fmla="*/ 2714171 w 2714171"/>
              <a:gd name="connsiteY3" fmla="*/ 703004 h 3891588"/>
              <a:gd name="connsiteX4" fmla="*/ 2714171 w 2714171"/>
              <a:gd name="connsiteY4" fmla="*/ 1757401 h 3891588"/>
              <a:gd name="connsiteX5" fmla="*/ 2714171 w 2714171"/>
              <a:gd name="connsiteY5" fmla="*/ 1810185 h 3891588"/>
              <a:gd name="connsiteX6" fmla="*/ 2714171 w 2714171"/>
              <a:gd name="connsiteY6" fmla="*/ 3891588 h 3891588"/>
              <a:gd name="connsiteX7" fmla="*/ 0 w 2714171"/>
              <a:gd name="connsiteY7" fmla="*/ 3891588 h 3891588"/>
              <a:gd name="connsiteX8" fmla="*/ 0 w 2714171"/>
              <a:gd name="connsiteY8" fmla="*/ 1810186 h 3891588"/>
              <a:gd name="connsiteX9" fmla="*/ 0 w 2714171"/>
              <a:gd name="connsiteY9" fmla="*/ 1757401 h 3891588"/>
              <a:gd name="connsiteX10" fmla="*/ 0 w 2714171"/>
              <a:gd name="connsiteY10" fmla="*/ 324083 h 3891588"/>
              <a:gd name="connsiteX11" fmla="*/ 308914 w 2714171"/>
              <a:gd name="connsiteY11" fmla="*/ 327 h 3891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14171" h="3891588">
                <a:moveTo>
                  <a:pt x="308914" y="327"/>
                </a:moveTo>
                <a:cubicBezTo>
                  <a:pt x="332966" y="-760"/>
                  <a:pt x="357586" y="839"/>
                  <a:pt x="382445" y="5398"/>
                </a:cubicBezTo>
                <a:lnTo>
                  <a:pt x="2448616" y="384319"/>
                </a:lnTo>
                <a:cubicBezTo>
                  <a:pt x="2602372" y="412517"/>
                  <a:pt x="2714171" y="546683"/>
                  <a:pt x="2714171" y="703004"/>
                </a:cubicBezTo>
                <a:lnTo>
                  <a:pt x="2714171" y="1757401"/>
                </a:lnTo>
                <a:lnTo>
                  <a:pt x="2714171" y="1810185"/>
                </a:lnTo>
                <a:lnTo>
                  <a:pt x="2714171" y="3891588"/>
                </a:lnTo>
                <a:lnTo>
                  <a:pt x="0" y="3891588"/>
                </a:lnTo>
                <a:lnTo>
                  <a:pt x="0" y="1810186"/>
                </a:lnTo>
                <a:lnTo>
                  <a:pt x="0" y="1757401"/>
                </a:lnTo>
                <a:lnTo>
                  <a:pt x="0" y="324083"/>
                </a:lnTo>
                <a:cubicBezTo>
                  <a:pt x="0" y="147168"/>
                  <a:pt x="140548" y="7937"/>
                  <a:pt x="308914" y="327"/>
                </a:cubicBezTo>
                <a:close/>
              </a:path>
            </a:pathLst>
          </a:custGeom>
          <a:gradFill>
            <a:gsLst>
              <a:gs pos="0">
                <a:schemeClr val="bg1"/>
              </a:gs>
              <a:gs pos="100000">
                <a:schemeClr val="accent2">
                  <a:lumMod val="20000"/>
                  <a:lumOff val="80000"/>
                </a:schemeClr>
              </a:gs>
            </a:gsLst>
            <a:lin ang="10800000" scaled="1"/>
          </a:gradFill>
          <a:ln>
            <a:noFill/>
          </a:ln>
          <a:effectLst>
            <a:outerShdw blurRad="939800" dist="431800" dir="5400000" algn="t" rotWithShape="0">
              <a:schemeClr val="accent1">
                <a:lumMod val="60000"/>
                <a:lumOff val="4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5" name="任意多边形: 形状 4"/>
          <p:cNvSpPr/>
          <p:nvPr>
            <p:custDataLst>
              <p:tags r:id="rId7"/>
            </p:custDataLst>
          </p:nvPr>
        </p:nvSpPr>
        <p:spPr>
          <a:xfrm>
            <a:off x="3423038" y="2062751"/>
            <a:ext cx="2565460" cy="3690349"/>
          </a:xfrm>
          <a:custGeom>
            <a:avLst/>
            <a:gdLst>
              <a:gd name="connsiteX0" fmla="*/ 308914 w 2714171"/>
              <a:gd name="connsiteY0" fmla="*/ 327 h 3891588"/>
              <a:gd name="connsiteX1" fmla="*/ 382445 w 2714171"/>
              <a:gd name="connsiteY1" fmla="*/ 5398 h 3891588"/>
              <a:gd name="connsiteX2" fmla="*/ 2448616 w 2714171"/>
              <a:gd name="connsiteY2" fmla="*/ 384319 h 3891588"/>
              <a:gd name="connsiteX3" fmla="*/ 2714171 w 2714171"/>
              <a:gd name="connsiteY3" fmla="*/ 703004 h 3891588"/>
              <a:gd name="connsiteX4" fmla="*/ 2714171 w 2714171"/>
              <a:gd name="connsiteY4" fmla="*/ 1757401 h 3891588"/>
              <a:gd name="connsiteX5" fmla="*/ 2714171 w 2714171"/>
              <a:gd name="connsiteY5" fmla="*/ 1810185 h 3891588"/>
              <a:gd name="connsiteX6" fmla="*/ 2714171 w 2714171"/>
              <a:gd name="connsiteY6" fmla="*/ 3891588 h 3891588"/>
              <a:gd name="connsiteX7" fmla="*/ 0 w 2714171"/>
              <a:gd name="connsiteY7" fmla="*/ 3891588 h 3891588"/>
              <a:gd name="connsiteX8" fmla="*/ 0 w 2714171"/>
              <a:gd name="connsiteY8" fmla="*/ 1810186 h 3891588"/>
              <a:gd name="connsiteX9" fmla="*/ 0 w 2714171"/>
              <a:gd name="connsiteY9" fmla="*/ 1757401 h 3891588"/>
              <a:gd name="connsiteX10" fmla="*/ 0 w 2714171"/>
              <a:gd name="connsiteY10" fmla="*/ 324083 h 3891588"/>
              <a:gd name="connsiteX11" fmla="*/ 308914 w 2714171"/>
              <a:gd name="connsiteY11" fmla="*/ 327 h 3891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14171" h="3891588">
                <a:moveTo>
                  <a:pt x="308914" y="327"/>
                </a:moveTo>
                <a:cubicBezTo>
                  <a:pt x="332966" y="-760"/>
                  <a:pt x="357586" y="839"/>
                  <a:pt x="382445" y="5398"/>
                </a:cubicBezTo>
                <a:lnTo>
                  <a:pt x="2448616" y="384319"/>
                </a:lnTo>
                <a:cubicBezTo>
                  <a:pt x="2602372" y="412517"/>
                  <a:pt x="2714171" y="546683"/>
                  <a:pt x="2714171" y="703004"/>
                </a:cubicBezTo>
                <a:lnTo>
                  <a:pt x="2714171" y="1757401"/>
                </a:lnTo>
                <a:lnTo>
                  <a:pt x="2714171" y="1810185"/>
                </a:lnTo>
                <a:lnTo>
                  <a:pt x="2714171" y="3891588"/>
                </a:lnTo>
                <a:lnTo>
                  <a:pt x="0" y="3891588"/>
                </a:lnTo>
                <a:lnTo>
                  <a:pt x="0" y="1810186"/>
                </a:lnTo>
                <a:lnTo>
                  <a:pt x="0" y="1757401"/>
                </a:lnTo>
                <a:lnTo>
                  <a:pt x="0" y="324083"/>
                </a:lnTo>
                <a:cubicBezTo>
                  <a:pt x="0" y="147168"/>
                  <a:pt x="140548" y="7937"/>
                  <a:pt x="308914" y="327"/>
                </a:cubicBezTo>
                <a:close/>
              </a:path>
            </a:pathLst>
          </a:custGeom>
          <a:solidFill>
            <a:schemeClr val="bg1"/>
          </a:solidFill>
          <a:ln>
            <a:noFill/>
          </a:ln>
          <a:effectLst>
            <a:outerShdw blurRad="939800" dist="431800" dir="5400000" algn="t" rotWithShape="0">
              <a:schemeClr val="accent1">
                <a:lumMod val="60000"/>
                <a:lumOff val="4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86" name="椭圆 2"/>
          <p:cNvSpPr/>
          <p:nvPr>
            <p:custDataLst>
              <p:tags r:id="rId8"/>
            </p:custDataLst>
          </p:nvPr>
        </p:nvSpPr>
        <p:spPr>
          <a:xfrm>
            <a:off x="4092237" y="5120935"/>
            <a:ext cx="1227063" cy="1227063"/>
          </a:xfrm>
          <a:prstGeom prst="ellipse">
            <a:avLst/>
          </a:prstGeom>
          <a:gradFill>
            <a:gsLst>
              <a:gs pos="0">
                <a:schemeClr val="accent2">
                  <a:lumMod val="60000"/>
                  <a:lumOff val="40000"/>
                </a:schemeClr>
              </a:gs>
              <a:gs pos="80000">
                <a:schemeClr val="accent2"/>
              </a:gs>
            </a:gsLst>
            <a:path path="circle">
              <a:fillToRect r="100000" b="100000"/>
            </a:path>
          </a:gradFill>
          <a:ln>
            <a:noFill/>
          </a:ln>
          <a:effectLst>
            <a:outerShdw blurRad="317500" dist="63500" dir="2700000" algn="tl"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89" name="文本框 4"/>
          <p:cNvSpPr txBox="1"/>
          <p:nvPr>
            <p:custDataLst>
              <p:tags r:id="rId9"/>
            </p:custDataLst>
          </p:nvPr>
        </p:nvSpPr>
        <p:spPr>
          <a:xfrm>
            <a:off x="3646448" y="2439197"/>
            <a:ext cx="987940" cy="584775"/>
          </a:xfrm>
          <a:prstGeom prst="rect">
            <a:avLst/>
          </a:prstGeom>
          <a:noFill/>
        </p:spPr>
        <p:txBody>
          <a:bodyPr wrap="square" rtlCol="0">
            <a:spAutoFit/>
          </a:bodyPr>
          <a:lstStyle>
            <a:defPPr>
              <a:defRPr lang="zh-CN"/>
            </a:defPPr>
            <a:lvl1pPr algn="ctr">
              <a:defRPr sz="2400" b="1">
                <a:gradFill flip="none" rotWithShape="1">
                  <a:gsLst>
                    <a:gs pos="0">
                      <a:schemeClr val="accent2">
                        <a:lumMod val="60000"/>
                        <a:lumOff val="40000"/>
                      </a:schemeClr>
                    </a:gs>
                    <a:gs pos="70000">
                      <a:schemeClr val="accent2">
                        <a:lumMod val="90000"/>
                      </a:schemeClr>
                    </a:gs>
                  </a:gsLst>
                  <a:path path="circle">
                    <a:fillToRect l="100000" t="100000"/>
                  </a:path>
                  <a:tileRect r="-100000" b="-100000"/>
                </a:gradFill>
              </a:defRPr>
            </a:lvl1pPr>
          </a:lstStyle>
          <a:p>
            <a:pPr algn="l"/>
            <a:r>
              <a:rPr lang="en-US" altLang="zh-CN" sz="3200" dirty="0">
                <a:gradFill flip="none" rotWithShape="1">
                  <a:gsLst>
                    <a:gs pos="0">
                      <a:schemeClr val="accent2">
                        <a:lumMod val="60000"/>
                        <a:lumOff val="40000"/>
                      </a:schemeClr>
                    </a:gs>
                    <a:gs pos="70000">
                      <a:schemeClr val="accent2"/>
                    </a:gs>
                  </a:gsLst>
                  <a:path path="circle">
                    <a:fillToRect l="100000" t="100000"/>
                  </a:path>
                  <a:tileRect r="-100000" b="-100000"/>
                </a:gradFill>
                <a:latin typeface="+mn-ea"/>
                <a:cs typeface="+mn-ea"/>
                <a:sym typeface="+mn-lt"/>
              </a:rPr>
              <a:t>02.</a:t>
            </a:r>
            <a:endParaRPr lang="zh-CN" altLang="en-US" sz="3200" dirty="0">
              <a:gradFill flip="none" rotWithShape="1">
                <a:gsLst>
                  <a:gs pos="0">
                    <a:schemeClr val="accent2">
                      <a:lumMod val="60000"/>
                      <a:lumOff val="40000"/>
                    </a:schemeClr>
                  </a:gs>
                  <a:gs pos="70000">
                    <a:schemeClr val="accent2"/>
                  </a:gs>
                </a:gsLst>
                <a:path path="circle">
                  <a:fillToRect l="100000" t="100000"/>
                </a:path>
                <a:tileRect r="-100000" b="-100000"/>
              </a:gradFill>
              <a:latin typeface="+mn-ea"/>
              <a:cs typeface="+mn-ea"/>
              <a:sym typeface="+mn-lt"/>
            </a:endParaRPr>
          </a:p>
        </p:txBody>
      </p:sp>
      <p:sp>
        <p:nvSpPr>
          <p:cNvPr id="90" name="文本框 5"/>
          <p:cNvSpPr txBox="1"/>
          <p:nvPr>
            <p:custDataLst>
              <p:tags r:id="rId10"/>
            </p:custDataLst>
          </p:nvPr>
        </p:nvSpPr>
        <p:spPr>
          <a:xfrm>
            <a:off x="3646448" y="3073837"/>
            <a:ext cx="2118641" cy="2065020"/>
          </a:xfrm>
          <a:prstGeom prst="rect">
            <a:avLst/>
          </a:prstGeom>
          <a:noFill/>
          <a:effectLst/>
        </p:spPr>
        <p:txBody>
          <a:bodyPr wrap="square" lIns="0" tIns="0" rIns="0" bIns="0" rtlCol="0">
            <a:spAutoFit/>
          </a:bodyPr>
          <a:lstStyle/>
          <a:p>
            <a:pPr marL="179705" marR="0" lvl="0" indent="-179705" defTabSz="914400" rtl="0" eaLnBrk="1" fontAlgn="auto" latinLnBrk="0" hangingPunct="1">
              <a:lnSpc>
                <a:spcPct val="120000"/>
              </a:lnSpc>
              <a:spcBef>
                <a:spcPts val="1000"/>
              </a:spcBef>
              <a:spcAft>
                <a:spcPts val="0"/>
              </a:spcAft>
              <a:buClrTx/>
              <a:buSzTx/>
              <a:buFont typeface="Arial" panose="020B0604020202020204" pitchFamily="34" charset="0"/>
              <a:buChar char="•"/>
              <a:defRPr/>
            </a:pPr>
            <a:r>
              <a:rPr kumimoji="0" lang="en-US" altLang="en-US" sz="1400" b="0" i="0" u="none" strike="noStrike" kern="1200" cap="none" spc="0" normalizeH="0" baseline="0" noProof="0" dirty="0">
                <a:ln>
                  <a:noFill/>
                </a:ln>
                <a:solidFill>
                  <a:schemeClr val="tx1">
                    <a:lumMod val="75000"/>
                    <a:lumOff val="25000"/>
                  </a:schemeClr>
                </a:solidFill>
                <a:effectLst/>
                <a:uLnTx/>
                <a:uFillTx/>
                <a:cs typeface="+mn-ea"/>
                <a:sym typeface="+mn-lt"/>
              </a:rPr>
              <a:t>Overcrowded ticket counters during peak times cause long queues and poor service.</a:t>
            </a:r>
          </a:p>
          <a:p>
            <a:pPr marL="179705" marR="0" lvl="0" indent="-179705" defTabSz="914400" rtl="0" eaLnBrk="1" fontAlgn="auto" latinLnBrk="0" hangingPunct="1">
              <a:lnSpc>
                <a:spcPct val="120000"/>
              </a:lnSpc>
              <a:spcBef>
                <a:spcPts val="1000"/>
              </a:spcBef>
              <a:spcAft>
                <a:spcPts val="0"/>
              </a:spcAft>
              <a:buClrTx/>
              <a:buSzTx/>
              <a:buFont typeface="Arial" panose="020B0604020202020204" pitchFamily="34" charset="0"/>
              <a:buChar char="•"/>
              <a:defRPr/>
            </a:pPr>
            <a:endParaRPr kumimoji="0" lang="en-US" altLang="en-US" sz="1400" b="0" i="0" u="none" strike="noStrike" kern="1200" cap="none" spc="0" normalizeH="0" baseline="0" noProof="0" dirty="0">
              <a:ln>
                <a:noFill/>
              </a:ln>
              <a:solidFill>
                <a:schemeClr val="tx1">
                  <a:lumMod val="75000"/>
                  <a:lumOff val="25000"/>
                </a:schemeClr>
              </a:solidFill>
              <a:effectLst/>
              <a:uLnTx/>
              <a:uFillTx/>
              <a:cs typeface="+mn-ea"/>
              <a:sym typeface="+mn-lt"/>
            </a:endParaRPr>
          </a:p>
          <a:p>
            <a:pPr marL="179705" marR="0" lvl="0" indent="-179705" defTabSz="914400" rtl="0" eaLnBrk="1" fontAlgn="auto" latinLnBrk="0" hangingPunct="1">
              <a:lnSpc>
                <a:spcPct val="120000"/>
              </a:lnSpc>
              <a:spcBef>
                <a:spcPts val="1000"/>
              </a:spcBef>
              <a:spcAft>
                <a:spcPts val="0"/>
              </a:spcAft>
              <a:buClrTx/>
              <a:buSzTx/>
              <a:buFont typeface="Arial" panose="020B0604020202020204" pitchFamily="34" charset="0"/>
              <a:buChar char="•"/>
              <a:defRPr/>
            </a:pPr>
            <a:endParaRPr kumimoji="0" lang="en-US" altLang="en-US" sz="14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104" name="任意多边形: 形状 5"/>
          <p:cNvSpPr/>
          <p:nvPr>
            <p:custDataLst>
              <p:tags r:id="rId11"/>
            </p:custDataLst>
          </p:nvPr>
        </p:nvSpPr>
        <p:spPr>
          <a:xfrm>
            <a:off x="6383714" y="1910976"/>
            <a:ext cx="2205038" cy="3161590"/>
          </a:xfrm>
          <a:custGeom>
            <a:avLst/>
            <a:gdLst>
              <a:gd name="connsiteX0" fmla="*/ 308914 w 2714171"/>
              <a:gd name="connsiteY0" fmla="*/ 327 h 3891588"/>
              <a:gd name="connsiteX1" fmla="*/ 382445 w 2714171"/>
              <a:gd name="connsiteY1" fmla="*/ 5398 h 3891588"/>
              <a:gd name="connsiteX2" fmla="*/ 2448616 w 2714171"/>
              <a:gd name="connsiteY2" fmla="*/ 384319 h 3891588"/>
              <a:gd name="connsiteX3" fmla="*/ 2714171 w 2714171"/>
              <a:gd name="connsiteY3" fmla="*/ 703004 h 3891588"/>
              <a:gd name="connsiteX4" fmla="*/ 2714171 w 2714171"/>
              <a:gd name="connsiteY4" fmla="*/ 1757401 h 3891588"/>
              <a:gd name="connsiteX5" fmla="*/ 2714171 w 2714171"/>
              <a:gd name="connsiteY5" fmla="*/ 1810185 h 3891588"/>
              <a:gd name="connsiteX6" fmla="*/ 2714171 w 2714171"/>
              <a:gd name="connsiteY6" fmla="*/ 3891588 h 3891588"/>
              <a:gd name="connsiteX7" fmla="*/ 0 w 2714171"/>
              <a:gd name="connsiteY7" fmla="*/ 3891588 h 3891588"/>
              <a:gd name="connsiteX8" fmla="*/ 0 w 2714171"/>
              <a:gd name="connsiteY8" fmla="*/ 1810186 h 3891588"/>
              <a:gd name="connsiteX9" fmla="*/ 0 w 2714171"/>
              <a:gd name="connsiteY9" fmla="*/ 1757401 h 3891588"/>
              <a:gd name="connsiteX10" fmla="*/ 0 w 2714171"/>
              <a:gd name="connsiteY10" fmla="*/ 324083 h 3891588"/>
              <a:gd name="connsiteX11" fmla="*/ 308914 w 2714171"/>
              <a:gd name="connsiteY11" fmla="*/ 327 h 3891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14171" h="3891588">
                <a:moveTo>
                  <a:pt x="308914" y="327"/>
                </a:moveTo>
                <a:cubicBezTo>
                  <a:pt x="332966" y="-760"/>
                  <a:pt x="357586" y="839"/>
                  <a:pt x="382445" y="5398"/>
                </a:cubicBezTo>
                <a:lnTo>
                  <a:pt x="2448616" y="384319"/>
                </a:lnTo>
                <a:cubicBezTo>
                  <a:pt x="2602372" y="412517"/>
                  <a:pt x="2714171" y="546683"/>
                  <a:pt x="2714171" y="703004"/>
                </a:cubicBezTo>
                <a:lnTo>
                  <a:pt x="2714171" y="1757401"/>
                </a:lnTo>
                <a:lnTo>
                  <a:pt x="2714171" y="1810185"/>
                </a:lnTo>
                <a:lnTo>
                  <a:pt x="2714171" y="3891588"/>
                </a:lnTo>
                <a:lnTo>
                  <a:pt x="0" y="3891588"/>
                </a:lnTo>
                <a:lnTo>
                  <a:pt x="0" y="1810186"/>
                </a:lnTo>
                <a:lnTo>
                  <a:pt x="0" y="1757401"/>
                </a:lnTo>
                <a:lnTo>
                  <a:pt x="0" y="324083"/>
                </a:lnTo>
                <a:cubicBezTo>
                  <a:pt x="0" y="147168"/>
                  <a:pt x="140548" y="7937"/>
                  <a:pt x="308914" y="327"/>
                </a:cubicBezTo>
                <a:close/>
              </a:path>
            </a:pathLst>
          </a:custGeom>
          <a:gradFill>
            <a:gsLst>
              <a:gs pos="0">
                <a:schemeClr val="bg1"/>
              </a:gs>
              <a:gs pos="100000">
                <a:schemeClr val="accent3">
                  <a:lumMod val="20000"/>
                  <a:lumOff val="80000"/>
                </a:schemeClr>
              </a:gs>
            </a:gsLst>
            <a:lin ang="10800000" scaled="1"/>
          </a:gradFill>
          <a:ln>
            <a:noFill/>
          </a:ln>
          <a:effectLst>
            <a:outerShdw blurRad="939800" dist="431800" dir="5400000" algn="t" rotWithShape="0">
              <a:schemeClr val="accent1">
                <a:lumMod val="60000"/>
                <a:lumOff val="4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5" name="任意多边形: 形状 6"/>
          <p:cNvSpPr/>
          <p:nvPr>
            <p:custDataLst>
              <p:tags r:id="rId12"/>
            </p:custDataLst>
          </p:nvPr>
        </p:nvSpPr>
        <p:spPr>
          <a:xfrm>
            <a:off x="6203503" y="2062751"/>
            <a:ext cx="2565460" cy="3690349"/>
          </a:xfrm>
          <a:custGeom>
            <a:avLst/>
            <a:gdLst>
              <a:gd name="connsiteX0" fmla="*/ 308914 w 2714171"/>
              <a:gd name="connsiteY0" fmla="*/ 327 h 3891588"/>
              <a:gd name="connsiteX1" fmla="*/ 382445 w 2714171"/>
              <a:gd name="connsiteY1" fmla="*/ 5398 h 3891588"/>
              <a:gd name="connsiteX2" fmla="*/ 2448616 w 2714171"/>
              <a:gd name="connsiteY2" fmla="*/ 384319 h 3891588"/>
              <a:gd name="connsiteX3" fmla="*/ 2714171 w 2714171"/>
              <a:gd name="connsiteY3" fmla="*/ 703004 h 3891588"/>
              <a:gd name="connsiteX4" fmla="*/ 2714171 w 2714171"/>
              <a:gd name="connsiteY4" fmla="*/ 1757401 h 3891588"/>
              <a:gd name="connsiteX5" fmla="*/ 2714171 w 2714171"/>
              <a:gd name="connsiteY5" fmla="*/ 1810185 h 3891588"/>
              <a:gd name="connsiteX6" fmla="*/ 2714171 w 2714171"/>
              <a:gd name="connsiteY6" fmla="*/ 3891588 h 3891588"/>
              <a:gd name="connsiteX7" fmla="*/ 0 w 2714171"/>
              <a:gd name="connsiteY7" fmla="*/ 3891588 h 3891588"/>
              <a:gd name="connsiteX8" fmla="*/ 0 w 2714171"/>
              <a:gd name="connsiteY8" fmla="*/ 1810186 h 3891588"/>
              <a:gd name="connsiteX9" fmla="*/ 0 w 2714171"/>
              <a:gd name="connsiteY9" fmla="*/ 1757401 h 3891588"/>
              <a:gd name="connsiteX10" fmla="*/ 0 w 2714171"/>
              <a:gd name="connsiteY10" fmla="*/ 324083 h 3891588"/>
              <a:gd name="connsiteX11" fmla="*/ 308914 w 2714171"/>
              <a:gd name="connsiteY11" fmla="*/ 327 h 3891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14171" h="3891588">
                <a:moveTo>
                  <a:pt x="308914" y="327"/>
                </a:moveTo>
                <a:cubicBezTo>
                  <a:pt x="332966" y="-760"/>
                  <a:pt x="357586" y="839"/>
                  <a:pt x="382445" y="5398"/>
                </a:cubicBezTo>
                <a:lnTo>
                  <a:pt x="2448616" y="384319"/>
                </a:lnTo>
                <a:cubicBezTo>
                  <a:pt x="2602372" y="412517"/>
                  <a:pt x="2714171" y="546683"/>
                  <a:pt x="2714171" y="703004"/>
                </a:cubicBezTo>
                <a:lnTo>
                  <a:pt x="2714171" y="1757401"/>
                </a:lnTo>
                <a:lnTo>
                  <a:pt x="2714171" y="1810185"/>
                </a:lnTo>
                <a:lnTo>
                  <a:pt x="2714171" y="3891588"/>
                </a:lnTo>
                <a:lnTo>
                  <a:pt x="0" y="3891588"/>
                </a:lnTo>
                <a:lnTo>
                  <a:pt x="0" y="1810186"/>
                </a:lnTo>
                <a:lnTo>
                  <a:pt x="0" y="1757401"/>
                </a:lnTo>
                <a:lnTo>
                  <a:pt x="0" y="324083"/>
                </a:lnTo>
                <a:cubicBezTo>
                  <a:pt x="0" y="147168"/>
                  <a:pt x="140548" y="7937"/>
                  <a:pt x="308914" y="327"/>
                </a:cubicBezTo>
                <a:close/>
              </a:path>
            </a:pathLst>
          </a:custGeom>
          <a:solidFill>
            <a:schemeClr val="bg1"/>
          </a:solidFill>
          <a:ln>
            <a:noFill/>
          </a:ln>
          <a:effectLst>
            <a:outerShdw blurRad="939800" dist="431800" dir="5400000" algn="t" rotWithShape="0">
              <a:schemeClr val="accent1">
                <a:lumMod val="60000"/>
                <a:lumOff val="4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6" name="椭圆 3"/>
          <p:cNvSpPr/>
          <p:nvPr>
            <p:custDataLst>
              <p:tags r:id="rId13"/>
            </p:custDataLst>
          </p:nvPr>
        </p:nvSpPr>
        <p:spPr>
          <a:xfrm>
            <a:off x="6872702" y="5120935"/>
            <a:ext cx="1227063" cy="1227063"/>
          </a:xfrm>
          <a:prstGeom prst="ellipse">
            <a:avLst/>
          </a:prstGeom>
          <a:gradFill>
            <a:gsLst>
              <a:gs pos="0">
                <a:schemeClr val="accent3">
                  <a:lumMod val="60000"/>
                  <a:lumOff val="40000"/>
                </a:schemeClr>
              </a:gs>
              <a:gs pos="80000">
                <a:schemeClr val="accent3"/>
              </a:gs>
            </a:gsLst>
            <a:path path="circle">
              <a:fillToRect r="100000" b="100000"/>
            </a:path>
          </a:gradFill>
          <a:ln>
            <a:noFill/>
          </a:ln>
          <a:effectLst>
            <a:outerShdw blurRad="317500" dist="50800" dir="5400000" algn="ctr" rotWithShape="0">
              <a:schemeClr val="accent3">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109" name="文本框 6"/>
          <p:cNvSpPr txBox="1"/>
          <p:nvPr>
            <p:custDataLst>
              <p:tags r:id="rId14"/>
            </p:custDataLst>
          </p:nvPr>
        </p:nvSpPr>
        <p:spPr>
          <a:xfrm>
            <a:off x="6426913" y="2439197"/>
            <a:ext cx="987940" cy="584775"/>
          </a:xfrm>
          <a:prstGeom prst="rect">
            <a:avLst/>
          </a:prstGeom>
          <a:noFill/>
        </p:spPr>
        <p:txBody>
          <a:bodyPr wrap="square" rtlCol="0">
            <a:spAutoFit/>
          </a:bodyPr>
          <a:lstStyle>
            <a:defPPr>
              <a:defRPr lang="zh-CN"/>
            </a:defPPr>
            <a:lvl1pPr algn="ctr">
              <a:defRPr sz="2400" b="1">
                <a:gradFill flip="none" rotWithShape="1">
                  <a:gsLst>
                    <a:gs pos="0">
                      <a:schemeClr val="accent1">
                        <a:lumMod val="60000"/>
                        <a:lumOff val="40000"/>
                      </a:schemeClr>
                    </a:gs>
                    <a:gs pos="70000">
                      <a:schemeClr val="accent1">
                        <a:lumMod val="90000"/>
                      </a:schemeClr>
                    </a:gs>
                  </a:gsLst>
                  <a:path path="circle">
                    <a:fillToRect l="100000" t="100000"/>
                  </a:path>
                  <a:tileRect r="-100000" b="-100000"/>
                </a:gradFill>
              </a:defRPr>
            </a:lvl1pPr>
          </a:lstStyle>
          <a:p>
            <a:pPr algn="l"/>
            <a:r>
              <a:rPr lang="en-US" altLang="zh-CN" sz="3200" dirty="0">
                <a:gradFill flip="none" rotWithShape="1">
                  <a:gsLst>
                    <a:gs pos="0">
                      <a:schemeClr val="accent3">
                        <a:lumMod val="60000"/>
                        <a:lumOff val="40000"/>
                      </a:schemeClr>
                    </a:gs>
                    <a:gs pos="70000">
                      <a:schemeClr val="accent3"/>
                    </a:gs>
                  </a:gsLst>
                  <a:path path="circle">
                    <a:fillToRect l="100000" t="100000"/>
                  </a:path>
                  <a:tileRect r="-100000" b="-100000"/>
                </a:gradFill>
                <a:latin typeface="+mn-ea"/>
                <a:cs typeface="+mn-ea"/>
                <a:sym typeface="+mn-lt"/>
              </a:rPr>
              <a:t>03.</a:t>
            </a:r>
            <a:endParaRPr lang="zh-CN" altLang="en-US" sz="3200" dirty="0">
              <a:gradFill flip="none" rotWithShape="1">
                <a:gsLst>
                  <a:gs pos="0">
                    <a:schemeClr val="accent3">
                      <a:lumMod val="60000"/>
                      <a:lumOff val="40000"/>
                    </a:schemeClr>
                  </a:gs>
                  <a:gs pos="70000">
                    <a:schemeClr val="accent3"/>
                  </a:gs>
                </a:gsLst>
                <a:path path="circle">
                  <a:fillToRect l="100000" t="100000"/>
                </a:path>
                <a:tileRect r="-100000" b="-100000"/>
              </a:gradFill>
              <a:latin typeface="+mn-ea"/>
              <a:cs typeface="+mn-ea"/>
              <a:sym typeface="+mn-lt"/>
            </a:endParaRPr>
          </a:p>
        </p:txBody>
      </p:sp>
      <p:sp>
        <p:nvSpPr>
          <p:cNvPr id="110" name="文本框 7"/>
          <p:cNvSpPr txBox="1"/>
          <p:nvPr>
            <p:custDataLst>
              <p:tags r:id="rId15"/>
            </p:custDataLst>
          </p:nvPr>
        </p:nvSpPr>
        <p:spPr>
          <a:xfrm>
            <a:off x="6426913" y="3073837"/>
            <a:ext cx="2118641" cy="2065020"/>
          </a:xfrm>
          <a:prstGeom prst="rect">
            <a:avLst/>
          </a:prstGeom>
          <a:noFill/>
          <a:effectLst/>
        </p:spPr>
        <p:txBody>
          <a:bodyPr wrap="square" lIns="0" tIns="0" rIns="0" bIns="0" rtlCol="0">
            <a:spAutoFit/>
          </a:bodyPr>
          <a:lstStyle/>
          <a:p>
            <a:pPr marL="285750" marR="0" lvl="0" indent="-285750" defTabSz="914400" rtl="0" eaLnBrk="1" fontAlgn="auto" latinLnBrk="0" hangingPunct="1">
              <a:lnSpc>
                <a:spcPct val="120000"/>
              </a:lnSpc>
              <a:spcBef>
                <a:spcPts val="1000"/>
              </a:spcBef>
              <a:spcAft>
                <a:spcPts val="0"/>
              </a:spcAft>
              <a:buClrTx/>
              <a:buSzTx/>
              <a:buFont typeface="Arial" panose="020B0604020202020204" pitchFamily="34" charset="0"/>
              <a:buChar char="•"/>
              <a:defRPr/>
            </a:pPr>
            <a:r>
              <a:rPr kumimoji="0" lang="en-US" altLang="en-US" sz="1400" b="0" i="0" u="none" strike="noStrike" kern="1200" cap="none" spc="0" normalizeH="0" baseline="0" noProof="0" dirty="0">
                <a:ln>
                  <a:noFill/>
                </a:ln>
                <a:solidFill>
                  <a:schemeClr val="tx1">
                    <a:lumMod val="75000"/>
                    <a:lumOff val="25000"/>
                  </a:schemeClr>
                </a:solidFill>
                <a:effectLst/>
                <a:uLnTx/>
                <a:uFillTx/>
                <a:cs typeface="+mn-ea"/>
                <a:sym typeface="+mn-lt"/>
              </a:rPr>
              <a:t>Difficulty in handling refunds/cancellations adds to customer dissatisfaction.</a:t>
            </a:r>
          </a:p>
          <a:p>
            <a:pPr marL="285750" marR="0" lvl="0" indent="-285750" defTabSz="914400" rtl="0" eaLnBrk="1" fontAlgn="auto" latinLnBrk="0" hangingPunct="1">
              <a:lnSpc>
                <a:spcPct val="120000"/>
              </a:lnSpc>
              <a:spcBef>
                <a:spcPts val="1000"/>
              </a:spcBef>
              <a:spcAft>
                <a:spcPts val="0"/>
              </a:spcAft>
              <a:buClrTx/>
              <a:buSzTx/>
              <a:buFont typeface="Arial" panose="020B0604020202020204" pitchFamily="34" charset="0"/>
              <a:buChar char="•"/>
              <a:defRPr/>
            </a:pPr>
            <a:endParaRPr kumimoji="0" lang="en-US" altLang="en-US" sz="1400" b="0" i="0" u="none" strike="noStrike" kern="1200" cap="none" spc="0" normalizeH="0" baseline="0" noProof="0" dirty="0">
              <a:ln>
                <a:noFill/>
              </a:ln>
              <a:solidFill>
                <a:schemeClr val="tx1">
                  <a:lumMod val="75000"/>
                  <a:lumOff val="25000"/>
                </a:schemeClr>
              </a:solidFill>
              <a:effectLst/>
              <a:uLnTx/>
              <a:uFillTx/>
              <a:cs typeface="+mn-ea"/>
              <a:sym typeface="+mn-lt"/>
            </a:endParaRPr>
          </a:p>
          <a:p>
            <a:pPr marL="285750" marR="0" lvl="0" indent="-285750" defTabSz="914400" rtl="0" eaLnBrk="1" fontAlgn="auto" latinLnBrk="0" hangingPunct="1">
              <a:lnSpc>
                <a:spcPct val="120000"/>
              </a:lnSpc>
              <a:spcBef>
                <a:spcPts val="1000"/>
              </a:spcBef>
              <a:spcAft>
                <a:spcPts val="0"/>
              </a:spcAft>
              <a:buClrTx/>
              <a:buSzTx/>
              <a:buFont typeface="Arial" panose="020B0604020202020204" pitchFamily="34" charset="0"/>
              <a:buChar char="•"/>
              <a:defRPr/>
            </a:pPr>
            <a:endParaRPr kumimoji="0" lang="en-US" altLang="en-US" sz="1400" b="0"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112" name="任意多边形: 形状 7"/>
          <p:cNvSpPr/>
          <p:nvPr>
            <p:custDataLst>
              <p:tags r:id="rId16"/>
            </p:custDataLst>
          </p:nvPr>
        </p:nvSpPr>
        <p:spPr>
          <a:xfrm>
            <a:off x="9164179" y="1910976"/>
            <a:ext cx="2205038" cy="3161590"/>
          </a:xfrm>
          <a:custGeom>
            <a:avLst/>
            <a:gdLst>
              <a:gd name="connsiteX0" fmla="*/ 308914 w 2714171"/>
              <a:gd name="connsiteY0" fmla="*/ 327 h 3891588"/>
              <a:gd name="connsiteX1" fmla="*/ 382445 w 2714171"/>
              <a:gd name="connsiteY1" fmla="*/ 5398 h 3891588"/>
              <a:gd name="connsiteX2" fmla="*/ 2448616 w 2714171"/>
              <a:gd name="connsiteY2" fmla="*/ 384319 h 3891588"/>
              <a:gd name="connsiteX3" fmla="*/ 2714171 w 2714171"/>
              <a:gd name="connsiteY3" fmla="*/ 703004 h 3891588"/>
              <a:gd name="connsiteX4" fmla="*/ 2714171 w 2714171"/>
              <a:gd name="connsiteY4" fmla="*/ 1757401 h 3891588"/>
              <a:gd name="connsiteX5" fmla="*/ 2714171 w 2714171"/>
              <a:gd name="connsiteY5" fmla="*/ 1810185 h 3891588"/>
              <a:gd name="connsiteX6" fmla="*/ 2714171 w 2714171"/>
              <a:gd name="connsiteY6" fmla="*/ 3891588 h 3891588"/>
              <a:gd name="connsiteX7" fmla="*/ 0 w 2714171"/>
              <a:gd name="connsiteY7" fmla="*/ 3891588 h 3891588"/>
              <a:gd name="connsiteX8" fmla="*/ 0 w 2714171"/>
              <a:gd name="connsiteY8" fmla="*/ 1810186 h 3891588"/>
              <a:gd name="connsiteX9" fmla="*/ 0 w 2714171"/>
              <a:gd name="connsiteY9" fmla="*/ 1757401 h 3891588"/>
              <a:gd name="connsiteX10" fmla="*/ 0 w 2714171"/>
              <a:gd name="connsiteY10" fmla="*/ 324083 h 3891588"/>
              <a:gd name="connsiteX11" fmla="*/ 308914 w 2714171"/>
              <a:gd name="connsiteY11" fmla="*/ 327 h 3891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14171" h="3891588">
                <a:moveTo>
                  <a:pt x="308914" y="327"/>
                </a:moveTo>
                <a:cubicBezTo>
                  <a:pt x="332966" y="-760"/>
                  <a:pt x="357586" y="839"/>
                  <a:pt x="382445" y="5398"/>
                </a:cubicBezTo>
                <a:lnTo>
                  <a:pt x="2448616" y="384319"/>
                </a:lnTo>
                <a:cubicBezTo>
                  <a:pt x="2602372" y="412517"/>
                  <a:pt x="2714171" y="546683"/>
                  <a:pt x="2714171" y="703004"/>
                </a:cubicBezTo>
                <a:lnTo>
                  <a:pt x="2714171" y="1757401"/>
                </a:lnTo>
                <a:lnTo>
                  <a:pt x="2714171" y="1810185"/>
                </a:lnTo>
                <a:lnTo>
                  <a:pt x="2714171" y="3891588"/>
                </a:lnTo>
                <a:lnTo>
                  <a:pt x="0" y="3891588"/>
                </a:lnTo>
                <a:lnTo>
                  <a:pt x="0" y="1810186"/>
                </a:lnTo>
                <a:lnTo>
                  <a:pt x="0" y="1757401"/>
                </a:lnTo>
                <a:lnTo>
                  <a:pt x="0" y="324083"/>
                </a:lnTo>
                <a:cubicBezTo>
                  <a:pt x="0" y="147168"/>
                  <a:pt x="140548" y="7937"/>
                  <a:pt x="308914" y="327"/>
                </a:cubicBezTo>
                <a:close/>
              </a:path>
            </a:pathLst>
          </a:custGeom>
          <a:gradFill>
            <a:gsLst>
              <a:gs pos="0">
                <a:schemeClr val="bg1"/>
              </a:gs>
              <a:gs pos="100000">
                <a:schemeClr val="accent4">
                  <a:lumMod val="20000"/>
                  <a:lumOff val="80000"/>
                </a:schemeClr>
              </a:gs>
            </a:gsLst>
            <a:lin ang="10800000" scaled="1"/>
          </a:gradFill>
          <a:ln>
            <a:noFill/>
          </a:ln>
          <a:effectLst>
            <a:outerShdw blurRad="939800" dist="431800" dir="5400000" algn="t" rotWithShape="0">
              <a:schemeClr val="accent1">
                <a:lumMod val="60000"/>
                <a:lumOff val="4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3" name="任意多边形: 形状 8"/>
          <p:cNvSpPr/>
          <p:nvPr>
            <p:custDataLst>
              <p:tags r:id="rId17"/>
            </p:custDataLst>
          </p:nvPr>
        </p:nvSpPr>
        <p:spPr>
          <a:xfrm>
            <a:off x="8983968" y="2062751"/>
            <a:ext cx="2565460" cy="3690349"/>
          </a:xfrm>
          <a:custGeom>
            <a:avLst/>
            <a:gdLst>
              <a:gd name="connsiteX0" fmla="*/ 308914 w 2714171"/>
              <a:gd name="connsiteY0" fmla="*/ 327 h 3891588"/>
              <a:gd name="connsiteX1" fmla="*/ 382445 w 2714171"/>
              <a:gd name="connsiteY1" fmla="*/ 5398 h 3891588"/>
              <a:gd name="connsiteX2" fmla="*/ 2448616 w 2714171"/>
              <a:gd name="connsiteY2" fmla="*/ 384319 h 3891588"/>
              <a:gd name="connsiteX3" fmla="*/ 2714171 w 2714171"/>
              <a:gd name="connsiteY3" fmla="*/ 703004 h 3891588"/>
              <a:gd name="connsiteX4" fmla="*/ 2714171 w 2714171"/>
              <a:gd name="connsiteY4" fmla="*/ 1757401 h 3891588"/>
              <a:gd name="connsiteX5" fmla="*/ 2714171 w 2714171"/>
              <a:gd name="connsiteY5" fmla="*/ 1810185 h 3891588"/>
              <a:gd name="connsiteX6" fmla="*/ 2714171 w 2714171"/>
              <a:gd name="connsiteY6" fmla="*/ 3891588 h 3891588"/>
              <a:gd name="connsiteX7" fmla="*/ 0 w 2714171"/>
              <a:gd name="connsiteY7" fmla="*/ 3891588 h 3891588"/>
              <a:gd name="connsiteX8" fmla="*/ 0 w 2714171"/>
              <a:gd name="connsiteY8" fmla="*/ 1810186 h 3891588"/>
              <a:gd name="connsiteX9" fmla="*/ 0 w 2714171"/>
              <a:gd name="connsiteY9" fmla="*/ 1757401 h 3891588"/>
              <a:gd name="connsiteX10" fmla="*/ 0 w 2714171"/>
              <a:gd name="connsiteY10" fmla="*/ 324083 h 3891588"/>
              <a:gd name="connsiteX11" fmla="*/ 308914 w 2714171"/>
              <a:gd name="connsiteY11" fmla="*/ 327 h 3891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14171" h="3891588">
                <a:moveTo>
                  <a:pt x="308914" y="327"/>
                </a:moveTo>
                <a:cubicBezTo>
                  <a:pt x="332966" y="-760"/>
                  <a:pt x="357586" y="839"/>
                  <a:pt x="382445" y="5398"/>
                </a:cubicBezTo>
                <a:lnTo>
                  <a:pt x="2448616" y="384319"/>
                </a:lnTo>
                <a:cubicBezTo>
                  <a:pt x="2602372" y="412517"/>
                  <a:pt x="2714171" y="546683"/>
                  <a:pt x="2714171" y="703004"/>
                </a:cubicBezTo>
                <a:lnTo>
                  <a:pt x="2714171" y="1757401"/>
                </a:lnTo>
                <a:lnTo>
                  <a:pt x="2714171" y="1810185"/>
                </a:lnTo>
                <a:lnTo>
                  <a:pt x="2714171" y="3891588"/>
                </a:lnTo>
                <a:lnTo>
                  <a:pt x="0" y="3891588"/>
                </a:lnTo>
                <a:lnTo>
                  <a:pt x="0" y="1810186"/>
                </a:lnTo>
                <a:lnTo>
                  <a:pt x="0" y="1757401"/>
                </a:lnTo>
                <a:lnTo>
                  <a:pt x="0" y="324083"/>
                </a:lnTo>
                <a:cubicBezTo>
                  <a:pt x="0" y="147168"/>
                  <a:pt x="140548" y="7937"/>
                  <a:pt x="308914" y="327"/>
                </a:cubicBezTo>
                <a:close/>
              </a:path>
            </a:pathLst>
          </a:custGeom>
          <a:solidFill>
            <a:schemeClr val="bg1"/>
          </a:solidFill>
          <a:ln>
            <a:noFill/>
          </a:ln>
          <a:effectLst>
            <a:outerShdw blurRad="939800" dist="431800" dir="5400000" algn="t" rotWithShape="0">
              <a:schemeClr val="accent1">
                <a:lumMod val="60000"/>
                <a:lumOff val="40000"/>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14" name="椭圆 4"/>
          <p:cNvSpPr/>
          <p:nvPr>
            <p:custDataLst>
              <p:tags r:id="rId18"/>
            </p:custDataLst>
          </p:nvPr>
        </p:nvSpPr>
        <p:spPr>
          <a:xfrm>
            <a:off x="9653167" y="5120935"/>
            <a:ext cx="1227063" cy="1227063"/>
          </a:xfrm>
          <a:prstGeom prst="ellipse">
            <a:avLst/>
          </a:prstGeom>
          <a:gradFill>
            <a:gsLst>
              <a:gs pos="0">
                <a:schemeClr val="accent4">
                  <a:lumMod val="60000"/>
                  <a:lumOff val="40000"/>
                </a:schemeClr>
              </a:gs>
              <a:gs pos="80000">
                <a:schemeClr val="accent4"/>
              </a:gs>
            </a:gsLst>
            <a:path path="circle">
              <a:fillToRect r="100000" b="100000"/>
            </a:path>
          </a:gradFill>
          <a:ln>
            <a:noFill/>
          </a:ln>
          <a:effectLst>
            <a:outerShdw blurRad="317500" dist="63500" dir="2700000" algn="tl" rotWithShape="0">
              <a:schemeClr val="accent4">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117" name="文本框 9"/>
          <p:cNvSpPr txBox="1"/>
          <p:nvPr>
            <p:custDataLst>
              <p:tags r:id="rId19"/>
            </p:custDataLst>
          </p:nvPr>
        </p:nvSpPr>
        <p:spPr>
          <a:xfrm>
            <a:off x="9207378" y="2439197"/>
            <a:ext cx="987940" cy="584775"/>
          </a:xfrm>
          <a:prstGeom prst="rect">
            <a:avLst/>
          </a:prstGeom>
          <a:noFill/>
        </p:spPr>
        <p:txBody>
          <a:bodyPr wrap="square" rtlCol="0">
            <a:spAutoFit/>
          </a:bodyPr>
          <a:lstStyle>
            <a:defPPr>
              <a:defRPr lang="zh-CN"/>
            </a:defPPr>
            <a:lvl1pPr algn="ctr">
              <a:defRPr sz="2400" b="1">
                <a:gradFill flip="none" rotWithShape="1">
                  <a:gsLst>
                    <a:gs pos="0">
                      <a:schemeClr val="accent2">
                        <a:lumMod val="60000"/>
                        <a:lumOff val="40000"/>
                      </a:schemeClr>
                    </a:gs>
                    <a:gs pos="70000">
                      <a:schemeClr val="accent2">
                        <a:lumMod val="90000"/>
                      </a:schemeClr>
                    </a:gs>
                  </a:gsLst>
                  <a:path path="circle">
                    <a:fillToRect l="100000" t="100000"/>
                  </a:path>
                  <a:tileRect r="-100000" b="-100000"/>
                </a:gradFill>
              </a:defRPr>
            </a:lvl1pPr>
          </a:lstStyle>
          <a:p>
            <a:pPr algn="l"/>
            <a:r>
              <a:rPr lang="en-US" altLang="zh-CN" sz="3200" dirty="0">
                <a:gradFill flip="none" rotWithShape="1">
                  <a:gsLst>
                    <a:gs pos="0">
                      <a:schemeClr val="accent4">
                        <a:lumMod val="60000"/>
                        <a:lumOff val="40000"/>
                      </a:schemeClr>
                    </a:gs>
                    <a:gs pos="70000">
                      <a:schemeClr val="accent4"/>
                    </a:gs>
                  </a:gsLst>
                  <a:path path="circle">
                    <a:fillToRect l="100000" t="100000"/>
                  </a:path>
                  <a:tileRect r="-100000" b="-100000"/>
                </a:gradFill>
                <a:latin typeface="+mn-ea"/>
                <a:cs typeface="+mn-ea"/>
                <a:sym typeface="+mn-lt"/>
              </a:rPr>
              <a:t>04.</a:t>
            </a:r>
            <a:endParaRPr lang="zh-CN" altLang="en-US" sz="3200" dirty="0">
              <a:gradFill flip="none" rotWithShape="1">
                <a:gsLst>
                  <a:gs pos="0">
                    <a:schemeClr val="accent4">
                      <a:lumMod val="60000"/>
                      <a:lumOff val="40000"/>
                    </a:schemeClr>
                  </a:gs>
                  <a:gs pos="70000">
                    <a:schemeClr val="accent4"/>
                  </a:gs>
                </a:gsLst>
                <a:path path="circle">
                  <a:fillToRect l="100000" t="100000"/>
                </a:path>
                <a:tileRect r="-100000" b="-100000"/>
              </a:gradFill>
              <a:latin typeface="+mn-ea"/>
              <a:cs typeface="+mn-ea"/>
              <a:sym typeface="+mn-lt"/>
            </a:endParaRPr>
          </a:p>
        </p:txBody>
      </p:sp>
      <p:sp>
        <p:nvSpPr>
          <p:cNvPr id="118" name="文本框 10"/>
          <p:cNvSpPr txBox="1"/>
          <p:nvPr>
            <p:custDataLst>
              <p:tags r:id="rId20"/>
            </p:custDataLst>
          </p:nvPr>
        </p:nvSpPr>
        <p:spPr>
          <a:xfrm>
            <a:off x="9207378" y="3073837"/>
            <a:ext cx="2118641" cy="1033145"/>
          </a:xfrm>
          <a:prstGeom prst="rect">
            <a:avLst/>
          </a:prstGeom>
          <a:noFill/>
          <a:effectLst/>
        </p:spPr>
        <p:txBody>
          <a:bodyPr wrap="square" lIns="0" tIns="0" rIns="0" bIns="0" rtlCol="0">
            <a:spAutoFit/>
          </a:bodyPr>
          <a:lstStyle/>
          <a:p>
            <a:pPr marL="179705" marR="0" lvl="0" indent="-179705" defTabSz="914400" rtl="0" eaLnBrk="1" fontAlgn="auto" latinLnBrk="0" hangingPunct="1">
              <a:lnSpc>
                <a:spcPct val="120000"/>
              </a:lnSpc>
              <a:spcBef>
                <a:spcPts val="1000"/>
              </a:spcBef>
              <a:spcAft>
                <a:spcPts val="0"/>
              </a:spcAft>
              <a:buClrTx/>
              <a:buSzTx/>
              <a:buFont typeface="Arial" panose="020B0604020202020204" pitchFamily="34" charset="0"/>
              <a:buChar char="•"/>
              <a:defRPr/>
            </a:pPr>
            <a:r>
              <a:rPr kumimoji="0" lang="en-US" altLang="en-US" sz="1400" b="0" i="0" u="none" strike="noStrike" kern="1200" cap="none" spc="0" normalizeH="0" baseline="0" noProof="0" dirty="0">
                <a:ln>
                  <a:noFill/>
                </a:ln>
                <a:solidFill>
                  <a:schemeClr val="tx1">
                    <a:lumMod val="75000"/>
                    <a:lumOff val="25000"/>
                  </a:schemeClr>
                </a:solidFill>
                <a:effectLst/>
                <a:uLnTx/>
                <a:uFillTx/>
                <a:cs typeface="+mn-ea"/>
                <a:sym typeface="+mn-lt"/>
              </a:rPr>
              <a:t>Manual handwritten tickets can be easily lost, damaged, or forged.</a:t>
            </a:r>
          </a:p>
        </p:txBody>
      </p:sp>
      <p:grpSp>
        <p:nvGrpSpPr>
          <p:cNvPr id="25" name="组合 24"/>
          <p:cNvGrpSpPr/>
          <p:nvPr/>
        </p:nvGrpSpPr>
        <p:grpSpPr>
          <a:xfrm>
            <a:off x="1604093" y="5413256"/>
            <a:ext cx="642421" cy="642421"/>
            <a:chOff x="1729741" y="6177485"/>
            <a:chExt cx="642421" cy="642421"/>
          </a:xfrm>
        </p:grpSpPr>
        <p:sp>
          <p:nvSpPr>
            <p:cNvPr id="23" name="任意多边形: 形状 22"/>
            <p:cNvSpPr/>
            <p:nvPr/>
          </p:nvSpPr>
          <p:spPr>
            <a:xfrm>
              <a:off x="1729741" y="6177485"/>
              <a:ext cx="642421" cy="642421"/>
            </a:xfrm>
            <a:custGeom>
              <a:avLst/>
              <a:gdLst>
                <a:gd name="connsiteX0" fmla="*/ 642422 w 642421"/>
                <a:gd name="connsiteY0" fmla="*/ 321211 h 642421"/>
                <a:gd name="connsiteX1" fmla="*/ 321211 w 642421"/>
                <a:gd name="connsiteY1" fmla="*/ 642422 h 642421"/>
                <a:gd name="connsiteX2" fmla="*/ 0 w 642421"/>
                <a:gd name="connsiteY2" fmla="*/ 321211 h 642421"/>
                <a:gd name="connsiteX3" fmla="*/ 321211 w 642421"/>
                <a:gd name="connsiteY3" fmla="*/ 0 h 642421"/>
                <a:gd name="connsiteX4" fmla="*/ 642422 w 642421"/>
                <a:gd name="connsiteY4" fmla="*/ 321211 h 64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2421" h="642421">
                  <a:moveTo>
                    <a:pt x="642422" y="321211"/>
                  </a:moveTo>
                  <a:cubicBezTo>
                    <a:pt x="642422" y="498611"/>
                    <a:pt x="498611" y="642422"/>
                    <a:pt x="321211" y="642422"/>
                  </a:cubicBezTo>
                  <a:cubicBezTo>
                    <a:pt x="143811" y="642422"/>
                    <a:pt x="0" y="498611"/>
                    <a:pt x="0" y="321211"/>
                  </a:cubicBezTo>
                  <a:cubicBezTo>
                    <a:pt x="0" y="143811"/>
                    <a:pt x="143811" y="0"/>
                    <a:pt x="321211" y="0"/>
                  </a:cubicBezTo>
                  <a:cubicBezTo>
                    <a:pt x="498611" y="0"/>
                    <a:pt x="642422" y="143811"/>
                    <a:pt x="642422" y="321211"/>
                  </a:cubicBezTo>
                  <a:close/>
                </a:path>
              </a:pathLst>
            </a:custGeom>
            <a:noFill/>
            <a:ln w="82550" cap="rnd">
              <a:solidFill>
                <a:schemeClr val="bg1"/>
              </a:solidFill>
              <a:prstDash val="solid"/>
              <a:round/>
            </a:ln>
          </p:spPr>
          <p:txBody>
            <a:bodyPr rtlCol="0" anchor="ctr"/>
            <a:lstStyle/>
            <a:p>
              <a:endParaRPr lang="zh-CN" altLang="en-US"/>
            </a:p>
          </p:txBody>
        </p:sp>
        <p:sp>
          <p:nvSpPr>
            <p:cNvPr id="24" name="任意多边形: 形状 23"/>
            <p:cNvSpPr/>
            <p:nvPr/>
          </p:nvSpPr>
          <p:spPr>
            <a:xfrm>
              <a:off x="1979571" y="6427315"/>
              <a:ext cx="142760" cy="142760"/>
            </a:xfrm>
            <a:custGeom>
              <a:avLst/>
              <a:gdLst>
                <a:gd name="connsiteX0" fmla="*/ 142760 w 142760"/>
                <a:gd name="connsiteY0" fmla="*/ 142760 h 142760"/>
                <a:gd name="connsiteX1" fmla="*/ 142760 w 142760"/>
                <a:gd name="connsiteY1" fmla="*/ 0 h 142760"/>
                <a:gd name="connsiteX2" fmla="*/ 142760 w 142760"/>
                <a:gd name="connsiteY2" fmla="*/ 0 h 142760"/>
                <a:gd name="connsiteX3" fmla="*/ 0 w 142760"/>
                <a:gd name="connsiteY3" fmla="*/ 0 h 142760"/>
                <a:gd name="connsiteX4" fmla="*/ 142760 w 142760"/>
                <a:gd name="connsiteY4" fmla="*/ 0 h 142760"/>
                <a:gd name="connsiteX5" fmla="*/ 0 w 142760"/>
                <a:gd name="connsiteY5" fmla="*/ 142760 h 142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760" h="142760">
                  <a:moveTo>
                    <a:pt x="142760" y="142760"/>
                  </a:moveTo>
                  <a:lnTo>
                    <a:pt x="142760" y="0"/>
                  </a:lnTo>
                  <a:moveTo>
                    <a:pt x="142760" y="0"/>
                  </a:moveTo>
                  <a:lnTo>
                    <a:pt x="0" y="0"/>
                  </a:lnTo>
                  <a:moveTo>
                    <a:pt x="142760" y="0"/>
                  </a:moveTo>
                  <a:lnTo>
                    <a:pt x="0" y="142760"/>
                  </a:lnTo>
                </a:path>
              </a:pathLst>
            </a:custGeom>
            <a:noFill/>
            <a:ln w="82550" cap="rnd">
              <a:solidFill>
                <a:schemeClr val="bg1"/>
              </a:solidFill>
              <a:prstDash val="solid"/>
              <a:round/>
            </a:ln>
          </p:spPr>
          <p:txBody>
            <a:bodyPr rtlCol="0" anchor="ctr"/>
            <a:lstStyle/>
            <a:p>
              <a:endParaRPr lang="zh-CN" altLang="en-US"/>
            </a:p>
          </p:txBody>
        </p:sp>
      </p:grpSp>
      <p:grpSp>
        <p:nvGrpSpPr>
          <p:cNvPr id="30" name="组合 29"/>
          <p:cNvGrpSpPr/>
          <p:nvPr/>
        </p:nvGrpSpPr>
        <p:grpSpPr>
          <a:xfrm>
            <a:off x="4384558" y="5413256"/>
            <a:ext cx="642421" cy="642421"/>
            <a:chOff x="3506579" y="7072646"/>
            <a:chExt cx="642421" cy="642421"/>
          </a:xfrm>
        </p:grpSpPr>
        <p:sp>
          <p:nvSpPr>
            <p:cNvPr id="27" name="任意多边形: 形状 26"/>
            <p:cNvSpPr/>
            <p:nvPr/>
          </p:nvSpPr>
          <p:spPr>
            <a:xfrm>
              <a:off x="3506579" y="7072646"/>
              <a:ext cx="642421" cy="642421"/>
            </a:xfrm>
            <a:custGeom>
              <a:avLst/>
              <a:gdLst>
                <a:gd name="connsiteX0" fmla="*/ 642422 w 642421"/>
                <a:gd name="connsiteY0" fmla="*/ 321211 h 642421"/>
                <a:gd name="connsiteX1" fmla="*/ 321211 w 642421"/>
                <a:gd name="connsiteY1" fmla="*/ 642422 h 642421"/>
                <a:gd name="connsiteX2" fmla="*/ 0 w 642421"/>
                <a:gd name="connsiteY2" fmla="*/ 321211 h 642421"/>
                <a:gd name="connsiteX3" fmla="*/ 321211 w 642421"/>
                <a:gd name="connsiteY3" fmla="*/ 0 h 642421"/>
                <a:gd name="connsiteX4" fmla="*/ 642422 w 642421"/>
                <a:gd name="connsiteY4" fmla="*/ 321211 h 64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2421" h="642421">
                  <a:moveTo>
                    <a:pt x="642422" y="321211"/>
                  </a:moveTo>
                  <a:cubicBezTo>
                    <a:pt x="642422" y="498611"/>
                    <a:pt x="498611" y="642422"/>
                    <a:pt x="321211" y="642422"/>
                  </a:cubicBezTo>
                  <a:cubicBezTo>
                    <a:pt x="143811" y="642422"/>
                    <a:pt x="0" y="498611"/>
                    <a:pt x="0" y="321211"/>
                  </a:cubicBezTo>
                  <a:cubicBezTo>
                    <a:pt x="0" y="143811"/>
                    <a:pt x="143811" y="0"/>
                    <a:pt x="321211" y="0"/>
                  </a:cubicBezTo>
                  <a:cubicBezTo>
                    <a:pt x="498611" y="0"/>
                    <a:pt x="642422" y="143811"/>
                    <a:pt x="642422" y="321211"/>
                  </a:cubicBezTo>
                  <a:close/>
                </a:path>
              </a:pathLst>
            </a:custGeom>
            <a:noFill/>
            <a:ln w="82550" cap="rnd">
              <a:solidFill>
                <a:schemeClr val="bg1"/>
              </a:solidFill>
              <a:prstDash val="solid"/>
              <a:round/>
            </a:ln>
          </p:spPr>
          <p:txBody>
            <a:bodyPr rtlCol="0" anchor="ctr"/>
            <a:lstStyle/>
            <a:p>
              <a:endParaRPr lang="zh-CN" altLang="en-US"/>
            </a:p>
          </p:txBody>
        </p:sp>
        <p:sp>
          <p:nvSpPr>
            <p:cNvPr id="29" name="任意多边形: 形状 28"/>
            <p:cNvSpPr/>
            <p:nvPr/>
          </p:nvSpPr>
          <p:spPr>
            <a:xfrm>
              <a:off x="3756409" y="7322476"/>
              <a:ext cx="142760" cy="142760"/>
            </a:xfrm>
            <a:custGeom>
              <a:avLst/>
              <a:gdLst>
                <a:gd name="connsiteX0" fmla="*/ 142760 w 142760"/>
                <a:gd name="connsiteY0" fmla="*/ 142760 h 142760"/>
                <a:gd name="connsiteX1" fmla="*/ 142760 w 142760"/>
                <a:gd name="connsiteY1" fmla="*/ 0 h 142760"/>
                <a:gd name="connsiteX2" fmla="*/ 0 w 142760"/>
                <a:gd name="connsiteY2" fmla="*/ 0 h 142760"/>
              </a:gdLst>
              <a:ahLst/>
              <a:cxnLst>
                <a:cxn ang="0">
                  <a:pos x="connsiteX0" y="connsiteY0"/>
                </a:cxn>
                <a:cxn ang="0">
                  <a:pos x="connsiteX1" y="connsiteY1"/>
                </a:cxn>
                <a:cxn ang="0">
                  <a:pos x="connsiteX2" y="connsiteY2"/>
                </a:cxn>
              </a:cxnLst>
              <a:rect l="l" t="t" r="r" b="b"/>
              <a:pathLst>
                <a:path w="142760" h="142760">
                  <a:moveTo>
                    <a:pt x="142760" y="142760"/>
                  </a:moveTo>
                  <a:lnTo>
                    <a:pt x="142760" y="0"/>
                  </a:lnTo>
                  <a:lnTo>
                    <a:pt x="0" y="0"/>
                  </a:lnTo>
                </a:path>
              </a:pathLst>
            </a:custGeom>
            <a:noFill/>
            <a:ln w="76200" cap="rnd">
              <a:solidFill>
                <a:schemeClr val="bg1"/>
              </a:solidFill>
              <a:prstDash val="solid"/>
              <a:round/>
            </a:ln>
          </p:spPr>
          <p:txBody>
            <a:bodyPr rtlCol="0" anchor="ctr"/>
            <a:lstStyle/>
            <a:p>
              <a:endParaRPr lang="zh-CN" altLang="en-US"/>
            </a:p>
          </p:txBody>
        </p:sp>
      </p:grpSp>
      <p:grpSp>
        <p:nvGrpSpPr>
          <p:cNvPr id="37" name="组合 36"/>
          <p:cNvGrpSpPr/>
          <p:nvPr/>
        </p:nvGrpSpPr>
        <p:grpSpPr>
          <a:xfrm>
            <a:off x="7165023" y="5413256"/>
            <a:ext cx="642421" cy="642421"/>
            <a:chOff x="5184437" y="7166776"/>
            <a:chExt cx="642421" cy="642421"/>
          </a:xfrm>
        </p:grpSpPr>
        <p:sp>
          <p:nvSpPr>
            <p:cNvPr id="32" name="任意多边形: 形状 31"/>
            <p:cNvSpPr/>
            <p:nvPr/>
          </p:nvSpPr>
          <p:spPr>
            <a:xfrm>
              <a:off x="5184437" y="7166776"/>
              <a:ext cx="642421" cy="642421"/>
            </a:xfrm>
            <a:custGeom>
              <a:avLst/>
              <a:gdLst>
                <a:gd name="connsiteX0" fmla="*/ 642422 w 642421"/>
                <a:gd name="connsiteY0" fmla="*/ 321211 h 642421"/>
                <a:gd name="connsiteX1" fmla="*/ 321211 w 642421"/>
                <a:gd name="connsiteY1" fmla="*/ 642422 h 642421"/>
                <a:gd name="connsiteX2" fmla="*/ 0 w 642421"/>
                <a:gd name="connsiteY2" fmla="*/ 321211 h 642421"/>
                <a:gd name="connsiteX3" fmla="*/ 321211 w 642421"/>
                <a:gd name="connsiteY3" fmla="*/ 0 h 642421"/>
                <a:gd name="connsiteX4" fmla="*/ 642422 w 642421"/>
                <a:gd name="connsiteY4" fmla="*/ 321211 h 64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2421" h="642421">
                  <a:moveTo>
                    <a:pt x="642422" y="321211"/>
                  </a:moveTo>
                  <a:cubicBezTo>
                    <a:pt x="642422" y="498611"/>
                    <a:pt x="498611" y="642422"/>
                    <a:pt x="321211" y="642422"/>
                  </a:cubicBezTo>
                  <a:cubicBezTo>
                    <a:pt x="143811" y="642422"/>
                    <a:pt x="0" y="498611"/>
                    <a:pt x="0" y="321211"/>
                  </a:cubicBezTo>
                  <a:cubicBezTo>
                    <a:pt x="0" y="143811"/>
                    <a:pt x="143811" y="0"/>
                    <a:pt x="321211" y="0"/>
                  </a:cubicBezTo>
                  <a:cubicBezTo>
                    <a:pt x="498611" y="0"/>
                    <a:pt x="642422" y="143811"/>
                    <a:pt x="642422" y="321211"/>
                  </a:cubicBezTo>
                  <a:close/>
                </a:path>
              </a:pathLst>
            </a:custGeom>
            <a:noFill/>
            <a:ln w="82550" cap="rnd">
              <a:solidFill>
                <a:schemeClr val="bg1"/>
              </a:solidFill>
              <a:prstDash val="solid"/>
              <a:round/>
            </a:ln>
          </p:spPr>
          <p:txBody>
            <a:bodyPr rtlCol="0" anchor="ctr"/>
            <a:lstStyle/>
            <a:p>
              <a:endParaRPr lang="zh-CN" altLang="en-US"/>
            </a:p>
          </p:txBody>
        </p:sp>
        <p:sp>
          <p:nvSpPr>
            <p:cNvPr id="33" name="任意多边形: 形状 32"/>
            <p:cNvSpPr/>
            <p:nvPr/>
          </p:nvSpPr>
          <p:spPr>
            <a:xfrm>
              <a:off x="5398577" y="7380916"/>
              <a:ext cx="214140" cy="214140"/>
            </a:xfrm>
            <a:custGeom>
              <a:avLst/>
              <a:gdLst>
                <a:gd name="connsiteX0" fmla="*/ 214141 w 214140"/>
                <a:gd name="connsiteY0" fmla="*/ 107070 h 214140"/>
                <a:gd name="connsiteX1" fmla="*/ 107070 w 214140"/>
                <a:gd name="connsiteY1" fmla="*/ 0 h 214140"/>
                <a:gd name="connsiteX2" fmla="*/ 107070 w 214140"/>
                <a:gd name="connsiteY2" fmla="*/ 0 h 214140"/>
                <a:gd name="connsiteX3" fmla="*/ 0 w 214140"/>
                <a:gd name="connsiteY3" fmla="*/ 107070 h 214140"/>
                <a:gd name="connsiteX4" fmla="*/ 107070 w 214140"/>
                <a:gd name="connsiteY4" fmla="*/ 0 h 214140"/>
                <a:gd name="connsiteX5" fmla="*/ 107070 w 214140"/>
                <a:gd name="connsiteY5" fmla="*/ 214141 h 214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140" h="214140">
                  <a:moveTo>
                    <a:pt x="214141" y="107070"/>
                  </a:moveTo>
                  <a:lnTo>
                    <a:pt x="107070" y="0"/>
                  </a:lnTo>
                  <a:moveTo>
                    <a:pt x="107070" y="0"/>
                  </a:moveTo>
                  <a:lnTo>
                    <a:pt x="0" y="107070"/>
                  </a:lnTo>
                  <a:moveTo>
                    <a:pt x="107070" y="0"/>
                  </a:moveTo>
                  <a:lnTo>
                    <a:pt x="107070" y="214141"/>
                  </a:lnTo>
                </a:path>
              </a:pathLst>
            </a:custGeom>
            <a:noFill/>
            <a:ln w="82550" cap="rnd">
              <a:solidFill>
                <a:schemeClr val="bg1"/>
              </a:solidFill>
              <a:prstDash val="solid"/>
              <a:round/>
            </a:ln>
          </p:spPr>
          <p:txBody>
            <a:bodyPr rtlCol="0" anchor="ctr"/>
            <a:lstStyle/>
            <a:p>
              <a:endParaRPr lang="zh-CN" altLang="en-US"/>
            </a:p>
          </p:txBody>
        </p:sp>
      </p:grpSp>
      <p:grpSp>
        <p:nvGrpSpPr>
          <p:cNvPr id="38" name="组合 37"/>
          <p:cNvGrpSpPr/>
          <p:nvPr/>
        </p:nvGrpSpPr>
        <p:grpSpPr>
          <a:xfrm>
            <a:off x="9945488" y="5413256"/>
            <a:ext cx="642421" cy="642421"/>
            <a:chOff x="6843275" y="7072646"/>
            <a:chExt cx="642421" cy="642421"/>
          </a:xfrm>
        </p:grpSpPr>
        <p:sp>
          <p:nvSpPr>
            <p:cNvPr id="35" name="任意多边形: 形状 34"/>
            <p:cNvSpPr/>
            <p:nvPr/>
          </p:nvSpPr>
          <p:spPr>
            <a:xfrm>
              <a:off x="6843275" y="7072646"/>
              <a:ext cx="642421" cy="642421"/>
            </a:xfrm>
            <a:custGeom>
              <a:avLst/>
              <a:gdLst>
                <a:gd name="connsiteX0" fmla="*/ 642422 w 642421"/>
                <a:gd name="connsiteY0" fmla="*/ 321211 h 642421"/>
                <a:gd name="connsiteX1" fmla="*/ 321211 w 642421"/>
                <a:gd name="connsiteY1" fmla="*/ 642422 h 642421"/>
                <a:gd name="connsiteX2" fmla="*/ 0 w 642421"/>
                <a:gd name="connsiteY2" fmla="*/ 321211 h 642421"/>
                <a:gd name="connsiteX3" fmla="*/ 321211 w 642421"/>
                <a:gd name="connsiteY3" fmla="*/ 0 h 642421"/>
                <a:gd name="connsiteX4" fmla="*/ 642422 w 642421"/>
                <a:gd name="connsiteY4" fmla="*/ 321211 h 64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2421" h="642421">
                  <a:moveTo>
                    <a:pt x="642422" y="321211"/>
                  </a:moveTo>
                  <a:cubicBezTo>
                    <a:pt x="642422" y="498611"/>
                    <a:pt x="498611" y="642422"/>
                    <a:pt x="321211" y="642422"/>
                  </a:cubicBezTo>
                  <a:cubicBezTo>
                    <a:pt x="143811" y="642422"/>
                    <a:pt x="0" y="498611"/>
                    <a:pt x="0" y="321211"/>
                  </a:cubicBezTo>
                  <a:cubicBezTo>
                    <a:pt x="0" y="143811"/>
                    <a:pt x="143811" y="0"/>
                    <a:pt x="321211" y="0"/>
                  </a:cubicBezTo>
                  <a:cubicBezTo>
                    <a:pt x="498611" y="0"/>
                    <a:pt x="642422" y="143811"/>
                    <a:pt x="642422" y="321211"/>
                  </a:cubicBezTo>
                  <a:close/>
                </a:path>
              </a:pathLst>
            </a:custGeom>
            <a:noFill/>
            <a:ln w="82550" cap="rnd">
              <a:solidFill>
                <a:schemeClr val="bg1"/>
              </a:solidFill>
              <a:prstDash val="solid"/>
              <a:round/>
            </a:ln>
          </p:spPr>
          <p:txBody>
            <a:bodyPr rtlCol="0" anchor="ctr"/>
            <a:lstStyle/>
            <a:p>
              <a:endParaRPr lang="zh-CN" altLang="en-US"/>
            </a:p>
          </p:txBody>
        </p:sp>
        <p:sp>
          <p:nvSpPr>
            <p:cNvPr id="36" name="任意多边形: 形状 35"/>
            <p:cNvSpPr/>
            <p:nvPr/>
          </p:nvSpPr>
          <p:spPr>
            <a:xfrm>
              <a:off x="7057415" y="7322476"/>
              <a:ext cx="214140" cy="107070"/>
            </a:xfrm>
            <a:custGeom>
              <a:avLst/>
              <a:gdLst>
                <a:gd name="connsiteX0" fmla="*/ 214141 w 214140"/>
                <a:gd name="connsiteY0" fmla="*/ 107070 h 107070"/>
                <a:gd name="connsiteX1" fmla="*/ 107070 w 214140"/>
                <a:gd name="connsiteY1" fmla="*/ 0 h 107070"/>
                <a:gd name="connsiteX2" fmla="*/ 0 w 214140"/>
                <a:gd name="connsiteY2" fmla="*/ 107070 h 107070"/>
              </a:gdLst>
              <a:ahLst/>
              <a:cxnLst>
                <a:cxn ang="0">
                  <a:pos x="connsiteX0" y="connsiteY0"/>
                </a:cxn>
                <a:cxn ang="0">
                  <a:pos x="connsiteX1" y="connsiteY1"/>
                </a:cxn>
                <a:cxn ang="0">
                  <a:pos x="connsiteX2" y="connsiteY2"/>
                </a:cxn>
              </a:cxnLst>
              <a:rect l="l" t="t" r="r" b="b"/>
              <a:pathLst>
                <a:path w="214140" h="107070">
                  <a:moveTo>
                    <a:pt x="214141" y="107070"/>
                  </a:moveTo>
                  <a:lnTo>
                    <a:pt x="107070" y="0"/>
                  </a:lnTo>
                  <a:lnTo>
                    <a:pt x="0" y="107070"/>
                  </a:lnTo>
                </a:path>
              </a:pathLst>
            </a:custGeom>
            <a:noFill/>
            <a:ln w="82550" cap="rnd">
              <a:solidFill>
                <a:schemeClr val="bg1"/>
              </a:solidFill>
              <a:prstDash val="solid"/>
              <a:round/>
            </a:ln>
          </p:spPr>
          <p:txBody>
            <a:bodyPr rtlCol="0" anchor="ctr"/>
            <a:lstStyle/>
            <a:p>
              <a:endParaRPr lang="zh-CN" altLang="en-US"/>
            </a:p>
          </p:txBody>
        </p:sp>
      </p:grpSp>
      <p:sp>
        <p:nvSpPr>
          <p:cNvPr id="2" name="文本框 11"/>
          <p:cNvSpPr txBox="1"/>
          <p:nvPr>
            <p:custDataLst>
              <p:tags r:id="rId21"/>
            </p:custDataLst>
          </p:nvPr>
        </p:nvSpPr>
        <p:spPr>
          <a:xfrm>
            <a:off x="1563217" y="492618"/>
            <a:ext cx="7004313" cy="615315"/>
          </a:xfrm>
          <a:prstGeom prst="rect">
            <a:avLst/>
          </a:prstGeom>
          <a:noFill/>
        </p:spPr>
        <p:txBody>
          <a:bodyPr wrap="square" lIns="0" tIns="0" rIns="0" bIns="0"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0" normalizeH="0" baseline="0" noProof="0" dirty="0">
                <a:ln>
                  <a:noFill/>
                </a:ln>
                <a:gradFill>
                  <a:gsLst>
                    <a:gs pos="0">
                      <a:schemeClr val="accent2"/>
                    </a:gs>
                    <a:gs pos="80000">
                      <a:schemeClr val="accent1"/>
                    </a:gs>
                  </a:gsLst>
                  <a:path path="circle">
                    <a:fillToRect r="100000" b="100000"/>
                  </a:path>
                </a:gradFill>
                <a:effectLst/>
                <a:uLnTx/>
                <a:uFillTx/>
                <a:latin typeface="+mj-ea"/>
                <a:ea typeface="+mj-ea"/>
                <a:cs typeface="+mn-ea"/>
                <a:sym typeface="+mn-lt"/>
              </a:rPr>
              <a:t>Problem Statement</a:t>
            </a:r>
          </a:p>
        </p:txBody>
      </p:sp>
      <p:grpSp>
        <p:nvGrpSpPr>
          <p:cNvPr id="3" name="组合 2"/>
          <p:cNvGrpSpPr/>
          <p:nvPr/>
        </p:nvGrpSpPr>
        <p:grpSpPr>
          <a:xfrm>
            <a:off x="862648" y="650751"/>
            <a:ext cx="471928" cy="306837"/>
            <a:chOff x="1954530" y="649605"/>
            <a:chExt cx="296099" cy="192517"/>
          </a:xfrm>
        </p:grpSpPr>
        <p:sp>
          <p:nvSpPr>
            <p:cNvPr id="4" name="矩形: 圆角 3"/>
            <p:cNvSpPr/>
            <p:nvPr/>
          </p:nvSpPr>
          <p:spPr>
            <a:xfrm rot="2700000">
              <a:off x="1954530" y="649605"/>
              <a:ext cx="192516" cy="192516"/>
            </a:xfrm>
            <a:prstGeom prst="roundRect">
              <a:avLst/>
            </a:prstGeom>
            <a:gradFill>
              <a:gsLst>
                <a:gs pos="0">
                  <a:schemeClr val="accent1"/>
                </a:gs>
                <a:gs pos="83000">
                  <a:schemeClr val="accent2"/>
                </a:gs>
              </a:gsLst>
              <a:path path="circle">
                <a:fillToRect r="100000" b="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p:cNvSpPr/>
            <p:nvPr/>
          </p:nvSpPr>
          <p:spPr>
            <a:xfrm rot="2700000">
              <a:off x="2058113" y="649606"/>
              <a:ext cx="192516" cy="192516"/>
            </a:xfrm>
            <a:prstGeom prst="roundRect">
              <a:avLst/>
            </a:prstGeom>
            <a:gradFill>
              <a:gsLst>
                <a:gs pos="0">
                  <a:schemeClr val="accent2"/>
                </a:gs>
                <a:gs pos="83000">
                  <a:schemeClr val="accent3"/>
                </a:gs>
              </a:gsLst>
              <a:path path="circle">
                <a:fillToRect r="100000" b="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p:nvPr/>
        </p:nvPicPr>
        <p:blipFill>
          <a:blip r:embed="rId5"/>
          <a:stretch>
            <a:fillRect/>
          </a:stretch>
        </p:blipFill>
        <p:spPr>
          <a:xfrm>
            <a:off x="7247890" y="1389380"/>
            <a:ext cx="4944110" cy="5468620"/>
          </a:xfrm>
          <a:prstGeom prst="rect">
            <a:avLst/>
          </a:prstGeom>
        </p:spPr>
      </p:pic>
      <p:sp>
        <p:nvSpPr>
          <p:cNvPr id="200" name="文本框 199"/>
          <p:cNvSpPr txBox="1"/>
          <p:nvPr>
            <p:custDataLst>
              <p:tags r:id="rId1"/>
            </p:custDataLst>
          </p:nvPr>
        </p:nvSpPr>
        <p:spPr>
          <a:xfrm>
            <a:off x="3849680" y="468139"/>
            <a:ext cx="4492640" cy="923330"/>
          </a:xfrm>
          <a:prstGeom prst="rect">
            <a:avLst/>
          </a:prstGeom>
          <a:noFill/>
        </p:spPr>
        <p:txBody>
          <a:bodyPr wrap="non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gradFill>
                  <a:gsLst>
                    <a:gs pos="0">
                      <a:schemeClr val="accent2"/>
                    </a:gs>
                    <a:gs pos="83000">
                      <a:schemeClr val="accent3"/>
                    </a:gs>
                  </a:gsLst>
                  <a:path path="circle">
                    <a:fillToRect r="100000" b="100000"/>
                  </a:path>
                </a:gradFill>
                <a:effectLst/>
                <a:uLnTx/>
                <a:uFillTx/>
                <a:latin typeface="+mj-ea"/>
                <a:ea typeface="+mj-ea"/>
                <a:cs typeface="+mn-cs"/>
              </a:rPr>
              <a:t>Objectives</a:t>
            </a:r>
          </a:p>
        </p:txBody>
      </p:sp>
      <p:sp>
        <p:nvSpPr>
          <p:cNvPr id="93" name="任意多边形: 形状 92"/>
          <p:cNvSpPr/>
          <p:nvPr>
            <p:custDataLst>
              <p:tags r:id="rId2"/>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3"/>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23" name="Text Box 22"/>
          <p:cNvSpPr txBox="1"/>
          <p:nvPr/>
        </p:nvSpPr>
        <p:spPr>
          <a:xfrm>
            <a:off x="280670" y="1421130"/>
            <a:ext cx="6638925" cy="4782185"/>
          </a:xfrm>
          <a:prstGeom prst="rect">
            <a:avLst/>
          </a:prstGeom>
        </p:spPr>
        <p:txBody>
          <a:bodyPr wrap="square">
            <a:noAutofit/>
          </a:bodyPr>
          <a:lstStyle/>
          <a:p>
            <a:pPr marL="285750" indent="-285750" algn="just" defTabSz="266700">
              <a:lnSpc>
                <a:spcPct val="150000"/>
              </a:lnSpc>
              <a:spcBef>
                <a:spcPts val="600"/>
              </a:spcBef>
              <a:spcAft>
                <a:spcPts val="600"/>
              </a:spcAft>
              <a:buFont typeface="Arial" panose="020B0604020202020204" pitchFamily="34" charset="0"/>
              <a:buChar char="•"/>
            </a:pPr>
            <a:r>
              <a:rPr sz="2000">
                <a:solidFill>
                  <a:srgbClr val="000000"/>
                </a:solidFill>
                <a:latin typeface="Times New Roman" panose="02020603050405020304" charset="0"/>
                <a:ea typeface="Aptos"/>
                <a:cs typeface="Times New Roman" panose="02020603050405020304" charset="0"/>
              </a:rPr>
              <a:t>· Enable seamless ticket booking and cancellation processes.</a:t>
            </a:r>
          </a:p>
          <a:p>
            <a:pPr marL="285750" indent="-285750" algn="just" defTabSz="266700">
              <a:lnSpc>
                <a:spcPct val="150000"/>
              </a:lnSpc>
              <a:spcBef>
                <a:spcPts val="600"/>
              </a:spcBef>
              <a:spcAft>
                <a:spcPts val="600"/>
              </a:spcAft>
              <a:buFont typeface="Arial" panose="020B0604020202020204" pitchFamily="34" charset="0"/>
              <a:buChar char="•"/>
            </a:pPr>
            <a:r>
              <a:rPr sz="2000">
                <a:solidFill>
                  <a:srgbClr val="000000"/>
                </a:solidFill>
                <a:latin typeface="Times New Roman" panose="02020603050405020304" charset="0"/>
                <a:ea typeface="Aptos"/>
                <a:cs typeface="Times New Roman" panose="02020603050405020304" charset="0"/>
              </a:rPr>
              <a:t>· Enhance route and schedule management.</a:t>
            </a:r>
          </a:p>
          <a:p>
            <a:pPr marL="285750" indent="-285750" algn="just" defTabSz="266700">
              <a:lnSpc>
                <a:spcPct val="150000"/>
              </a:lnSpc>
              <a:spcBef>
                <a:spcPts val="600"/>
              </a:spcBef>
              <a:spcAft>
                <a:spcPts val="600"/>
              </a:spcAft>
              <a:buFont typeface="Arial" panose="020B0604020202020204" pitchFamily="34" charset="0"/>
              <a:buChar char="•"/>
            </a:pPr>
            <a:r>
              <a:rPr sz="2000">
                <a:solidFill>
                  <a:srgbClr val="000000"/>
                </a:solidFill>
                <a:latin typeface="Times New Roman" panose="02020603050405020304" charset="0"/>
                <a:ea typeface="Aptos"/>
                <a:cs typeface="Times New Roman" panose="02020603050405020304" charset="0"/>
              </a:rPr>
              <a:t>· Implement robust transaction tracking and reporting.</a:t>
            </a:r>
          </a:p>
          <a:p>
            <a:pPr marL="285750" indent="-285750" algn="just" defTabSz="266700">
              <a:lnSpc>
                <a:spcPct val="150000"/>
              </a:lnSpc>
              <a:spcBef>
                <a:spcPts val="600"/>
              </a:spcBef>
              <a:spcAft>
                <a:spcPts val="600"/>
              </a:spcAft>
              <a:buFont typeface="Arial" panose="020B0604020202020204" pitchFamily="34" charset="0"/>
              <a:buChar char="•"/>
            </a:pPr>
            <a:r>
              <a:rPr sz="2000">
                <a:solidFill>
                  <a:srgbClr val="000000"/>
                </a:solidFill>
                <a:latin typeface="Times New Roman" panose="02020603050405020304" charset="0"/>
                <a:ea typeface="Aptos"/>
                <a:cs typeface="Times New Roman" panose="02020603050405020304" charset="0"/>
              </a:rPr>
              <a:t>· Ensure administrative control, role-based access, and system security.</a:t>
            </a:r>
          </a:p>
          <a:p>
            <a:pPr marL="285750" indent="-285750" algn="just" defTabSz="266700">
              <a:lnSpc>
                <a:spcPct val="150000"/>
              </a:lnSpc>
              <a:spcBef>
                <a:spcPts val="600"/>
              </a:spcBef>
              <a:spcAft>
                <a:spcPts val="600"/>
              </a:spcAft>
              <a:buFont typeface="Arial" panose="020B0604020202020204" pitchFamily="34" charset="0"/>
              <a:buChar char="•"/>
            </a:pPr>
            <a:r>
              <a:rPr sz="2000">
                <a:solidFill>
                  <a:srgbClr val="000000"/>
                </a:solidFill>
                <a:latin typeface="Times New Roman" panose="02020603050405020304" charset="0"/>
                <a:ea typeface="Aptos"/>
                <a:cs typeface="Times New Roman" panose="02020603050405020304" charset="0"/>
              </a:rPr>
              <a:t>· Ensure scalability and flexibility.</a:t>
            </a:r>
          </a:p>
        </p:txBody>
      </p:sp>
      <p:grpSp>
        <p:nvGrpSpPr>
          <p:cNvPr id="38" name="组合 2"/>
          <p:cNvGrpSpPr/>
          <p:nvPr/>
        </p:nvGrpSpPr>
        <p:grpSpPr>
          <a:xfrm>
            <a:off x="4110673" y="531371"/>
            <a:ext cx="471928" cy="306837"/>
            <a:chOff x="1954530" y="649605"/>
            <a:chExt cx="296099" cy="192517"/>
          </a:xfrm>
        </p:grpSpPr>
        <p:sp>
          <p:nvSpPr>
            <p:cNvPr id="39" name="矩形: 圆角 3"/>
            <p:cNvSpPr/>
            <p:nvPr/>
          </p:nvSpPr>
          <p:spPr>
            <a:xfrm rot="2700000">
              <a:off x="1954530" y="649605"/>
              <a:ext cx="192516" cy="192516"/>
            </a:xfrm>
            <a:prstGeom prst="roundRect">
              <a:avLst/>
            </a:prstGeom>
            <a:gradFill>
              <a:gsLst>
                <a:gs pos="0">
                  <a:schemeClr val="accent1"/>
                </a:gs>
                <a:gs pos="83000">
                  <a:schemeClr val="accent2"/>
                </a:gs>
              </a:gsLst>
              <a:path path="circle">
                <a:fillToRect r="100000" b="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圆角 4"/>
            <p:cNvSpPr/>
            <p:nvPr/>
          </p:nvSpPr>
          <p:spPr>
            <a:xfrm rot="2700000">
              <a:off x="2058113" y="649606"/>
              <a:ext cx="192516" cy="192516"/>
            </a:xfrm>
            <a:prstGeom prst="roundRect">
              <a:avLst/>
            </a:prstGeom>
            <a:gradFill>
              <a:gsLst>
                <a:gs pos="0">
                  <a:schemeClr val="accent2"/>
                </a:gs>
                <a:gs pos="83000">
                  <a:schemeClr val="accent3"/>
                </a:gs>
              </a:gsLst>
              <a:path path="circle">
                <a:fillToRect r="100000" b="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形状 2"/>
          <p:cNvSpPr/>
          <p:nvPr>
            <p:custDataLst>
              <p:tags r:id="rId1"/>
            </p:custDataLst>
          </p:nvPr>
        </p:nvSpPr>
        <p:spPr>
          <a:xfrm>
            <a:off x="0" y="2145706"/>
            <a:ext cx="4954580" cy="4712294"/>
          </a:xfrm>
          <a:custGeom>
            <a:avLst/>
            <a:gdLst>
              <a:gd name="connsiteX0" fmla="*/ 1261730 w 4954580"/>
              <a:gd name="connsiteY0" fmla="*/ 0 h 4712294"/>
              <a:gd name="connsiteX1" fmla="*/ 4954580 w 4954580"/>
              <a:gd name="connsiteY1" fmla="*/ 3692850 h 4712294"/>
              <a:gd name="connsiteX2" fmla="*/ 4879555 w 4954580"/>
              <a:gd name="connsiteY2" fmla="*/ 4437088 h 4712294"/>
              <a:gd name="connsiteX3" fmla="*/ 4808792 w 4954580"/>
              <a:gd name="connsiteY3" fmla="*/ 4712294 h 4712294"/>
              <a:gd name="connsiteX4" fmla="*/ 0 w 4954580"/>
              <a:gd name="connsiteY4" fmla="*/ 4712294 h 4712294"/>
              <a:gd name="connsiteX5" fmla="*/ 0 w 4954580"/>
              <a:gd name="connsiteY5" fmla="*/ 221376 h 4712294"/>
              <a:gd name="connsiteX6" fmla="*/ 163589 w 4954580"/>
              <a:gd name="connsiteY6" fmla="*/ 166023 h 4712294"/>
              <a:gd name="connsiteX7" fmla="*/ 1261730 w 4954580"/>
              <a:gd name="connsiteY7" fmla="*/ 0 h 4712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54580" h="4712294">
                <a:moveTo>
                  <a:pt x="1261730" y="0"/>
                </a:moveTo>
                <a:cubicBezTo>
                  <a:pt x="3301235" y="0"/>
                  <a:pt x="4954580" y="1653345"/>
                  <a:pt x="4954580" y="3692850"/>
                </a:cubicBezTo>
                <a:cubicBezTo>
                  <a:pt x="4954580" y="3947788"/>
                  <a:pt x="4928747" y="4196693"/>
                  <a:pt x="4879555" y="4437088"/>
                </a:cubicBezTo>
                <a:lnTo>
                  <a:pt x="4808792" y="4712294"/>
                </a:lnTo>
                <a:lnTo>
                  <a:pt x="0" y="4712294"/>
                </a:lnTo>
                <a:lnTo>
                  <a:pt x="0" y="221376"/>
                </a:lnTo>
                <a:lnTo>
                  <a:pt x="163589" y="166023"/>
                </a:lnTo>
                <a:cubicBezTo>
                  <a:pt x="510492" y="58126"/>
                  <a:pt x="879323" y="0"/>
                  <a:pt x="1261730" y="0"/>
                </a:cubicBezTo>
                <a:close/>
              </a:path>
            </a:pathLst>
          </a:custGeom>
          <a:gradFill>
            <a:gsLst>
              <a:gs pos="0">
                <a:schemeClr val="accent1">
                  <a:lumMod val="20000"/>
                  <a:lumOff val="80000"/>
                  <a:alpha val="29000"/>
                </a:schemeClr>
              </a:gs>
              <a:gs pos="100000">
                <a:schemeClr val="accent2">
                  <a:lumMod val="20000"/>
                  <a:lumOff val="80000"/>
                  <a:alpha val="33000"/>
                </a:schemeClr>
              </a:gs>
            </a:gsLst>
            <a:lin ang="5400000" scaled="1"/>
          </a:gradFill>
          <a:ln>
            <a:gradFill>
              <a:gsLst>
                <a:gs pos="0">
                  <a:srgbClr val="2A6AEF">
                    <a:alpha val="23000"/>
                  </a:srgbClr>
                </a:gs>
                <a:gs pos="100000">
                  <a:srgbClr val="2A6AEF">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OPPOSans M" panose="00020600040101010101" charset="-122"/>
              <a:sym typeface="+mn-lt"/>
            </a:endParaRPr>
          </a:p>
        </p:txBody>
      </p:sp>
      <p:sp>
        <p:nvSpPr>
          <p:cNvPr id="11" name="任意多边形: 形状 10"/>
          <p:cNvSpPr/>
          <p:nvPr>
            <p:custDataLst>
              <p:tags r:id="rId2"/>
            </p:custDataLst>
          </p:nvPr>
        </p:nvSpPr>
        <p:spPr>
          <a:xfrm rot="20431804">
            <a:off x="1828419" y="-275831"/>
            <a:ext cx="1547445" cy="1025492"/>
          </a:xfrm>
          <a:custGeom>
            <a:avLst/>
            <a:gdLst>
              <a:gd name="connsiteX0" fmla="*/ 34143 w 1547445"/>
              <a:gd name="connsiteY0" fmla="*/ 0 h 1025492"/>
              <a:gd name="connsiteX1" fmla="*/ 1547445 w 1547445"/>
              <a:gd name="connsiteY1" fmla="*/ 534995 h 1025492"/>
              <a:gd name="connsiteX2" fmla="*/ 1474055 w 1547445"/>
              <a:gd name="connsiteY2" fmla="*/ 670205 h 1025492"/>
              <a:gd name="connsiteX3" fmla="*/ 805840 w 1547445"/>
              <a:gd name="connsiteY3" fmla="*/ 1025492 h 1025492"/>
              <a:gd name="connsiteX4" fmla="*/ 0 w 1547445"/>
              <a:gd name="connsiteY4" fmla="*/ 219652 h 1025492"/>
              <a:gd name="connsiteX5" fmla="*/ 16372 w 1547445"/>
              <a:gd name="connsiteY5" fmla="*/ 57247 h 102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7445" h="1025492">
                <a:moveTo>
                  <a:pt x="34143" y="0"/>
                </a:moveTo>
                <a:lnTo>
                  <a:pt x="1547445" y="534995"/>
                </a:lnTo>
                <a:lnTo>
                  <a:pt x="1474055" y="670205"/>
                </a:lnTo>
                <a:cubicBezTo>
                  <a:pt x="1329240" y="884560"/>
                  <a:pt x="1083998" y="1025492"/>
                  <a:pt x="805840" y="1025492"/>
                </a:cubicBezTo>
                <a:cubicBezTo>
                  <a:pt x="360787" y="1025492"/>
                  <a:pt x="0" y="664705"/>
                  <a:pt x="0" y="219652"/>
                </a:cubicBezTo>
                <a:cubicBezTo>
                  <a:pt x="0" y="164021"/>
                  <a:pt x="5637" y="109706"/>
                  <a:pt x="16372" y="57247"/>
                </a:cubicBezTo>
                <a:close/>
              </a:path>
            </a:pathLst>
          </a:custGeom>
          <a:gradFill flip="none" rotWithShape="1">
            <a:gsLst>
              <a:gs pos="0">
                <a:schemeClr val="accent2">
                  <a:alpha val="3000"/>
                </a:schemeClr>
              </a:gs>
              <a:gs pos="100000">
                <a:schemeClr val="accent1">
                  <a:alpha val="4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OPPOSans M" panose="00020600040101010101" charset="-122"/>
              <a:sym typeface="+mn-lt"/>
            </a:endParaRPr>
          </a:p>
        </p:txBody>
      </p:sp>
      <p:sp>
        <p:nvSpPr>
          <p:cNvPr id="15" name="任意多边形: 形状 14"/>
          <p:cNvSpPr/>
          <p:nvPr>
            <p:custDataLst>
              <p:tags r:id="rId3"/>
            </p:custDataLst>
          </p:nvPr>
        </p:nvSpPr>
        <p:spPr>
          <a:xfrm>
            <a:off x="9042400" y="88900"/>
            <a:ext cx="2956560" cy="1722120"/>
          </a:xfrm>
          <a:custGeom>
            <a:avLst/>
            <a:gdLst>
              <a:gd name="connsiteX0" fmla="*/ 21779 w 2956560"/>
              <a:gd name="connsiteY0" fmla="*/ 0 h 1722120"/>
              <a:gd name="connsiteX1" fmla="*/ 2934781 w 2956560"/>
              <a:gd name="connsiteY1" fmla="*/ 0 h 1722120"/>
              <a:gd name="connsiteX2" fmla="*/ 2948928 w 2956560"/>
              <a:gd name="connsiteY2" fmla="*/ 92695 h 1722120"/>
              <a:gd name="connsiteX3" fmla="*/ 2956560 w 2956560"/>
              <a:gd name="connsiteY3" fmla="*/ 243840 h 1722120"/>
              <a:gd name="connsiteX4" fmla="*/ 1478280 w 2956560"/>
              <a:gd name="connsiteY4" fmla="*/ 1722120 h 1722120"/>
              <a:gd name="connsiteX5" fmla="*/ 0 w 2956560"/>
              <a:gd name="connsiteY5" fmla="*/ 243840 h 1722120"/>
              <a:gd name="connsiteX6" fmla="*/ 7632 w 2956560"/>
              <a:gd name="connsiteY6" fmla="*/ 92695 h 1722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6560" h="1722120">
                <a:moveTo>
                  <a:pt x="21779" y="0"/>
                </a:moveTo>
                <a:lnTo>
                  <a:pt x="2934781" y="0"/>
                </a:lnTo>
                <a:lnTo>
                  <a:pt x="2948928" y="92695"/>
                </a:lnTo>
                <a:cubicBezTo>
                  <a:pt x="2953975" y="142390"/>
                  <a:pt x="2956560" y="192813"/>
                  <a:pt x="2956560" y="243840"/>
                </a:cubicBezTo>
                <a:cubicBezTo>
                  <a:pt x="2956560" y="1060271"/>
                  <a:pt x="2294711" y="1722120"/>
                  <a:pt x="1478280" y="1722120"/>
                </a:cubicBezTo>
                <a:cubicBezTo>
                  <a:pt x="661849" y="1722120"/>
                  <a:pt x="0" y="1060271"/>
                  <a:pt x="0" y="243840"/>
                </a:cubicBezTo>
                <a:cubicBezTo>
                  <a:pt x="0" y="192813"/>
                  <a:pt x="2585" y="142390"/>
                  <a:pt x="7632" y="92695"/>
                </a:cubicBezTo>
                <a:close/>
              </a:path>
            </a:pathLst>
          </a:custGeom>
          <a:gradFill>
            <a:gsLst>
              <a:gs pos="0">
                <a:schemeClr val="accent2">
                  <a:alpha val="0"/>
                </a:schemeClr>
              </a:gs>
              <a:gs pos="100000">
                <a:schemeClr val="accent1">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OPPOSans M" panose="00020600040101010101" charset="-122"/>
              <a:sym typeface="+mn-lt"/>
            </a:endParaRPr>
          </a:p>
        </p:txBody>
      </p:sp>
      <p:sp>
        <p:nvSpPr>
          <p:cNvPr id="6" name="椭圆 5"/>
          <p:cNvSpPr/>
          <p:nvPr>
            <p:custDataLst>
              <p:tags r:id="rId4"/>
            </p:custDataLst>
          </p:nvPr>
        </p:nvSpPr>
        <p:spPr>
          <a:xfrm>
            <a:off x="8252460" y="932180"/>
            <a:ext cx="1579880" cy="1579880"/>
          </a:xfrm>
          <a:prstGeom prst="ellipse">
            <a:avLst/>
          </a:prstGeom>
          <a:gradFill flip="none" rotWithShape="1">
            <a:gsLst>
              <a:gs pos="0">
                <a:schemeClr val="accent1">
                  <a:alpha val="9000"/>
                </a:schemeClr>
              </a:gs>
              <a:gs pos="10000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OPPOSans M" panose="00020600040101010101" charset="-122"/>
              <a:sym typeface="+mn-lt"/>
            </a:endParaRPr>
          </a:p>
        </p:txBody>
      </p:sp>
      <p:sp>
        <p:nvSpPr>
          <p:cNvPr id="9" name="任意多边形: 形状 8"/>
          <p:cNvSpPr/>
          <p:nvPr>
            <p:custDataLst>
              <p:tags r:id="rId5"/>
            </p:custDataLst>
          </p:nvPr>
        </p:nvSpPr>
        <p:spPr>
          <a:xfrm rot="20431804">
            <a:off x="4941710" y="6440163"/>
            <a:ext cx="1307329" cy="654422"/>
          </a:xfrm>
          <a:custGeom>
            <a:avLst/>
            <a:gdLst>
              <a:gd name="connsiteX0" fmla="*/ 756385 w 1307329"/>
              <a:gd name="connsiteY0" fmla="*/ 36229 h 654422"/>
              <a:gd name="connsiteX1" fmla="*/ 1306221 w 1307329"/>
              <a:gd name="connsiteY1" fmla="*/ 643435 h 654422"/>
              <a:gd name="connsiteX2" fmla="*/ 1307329 w 1307329"/>
              <a:gd name="connsiteY2" fmla="*/ 654422 h 654422"/>
              <a:gd name="connsiteX3" fmla="*/ 0 w 1307329"/>
              <a:gd name="connsiteY3" fmla="*/ 192245 h 654422"/>
              <a:gd name="connsiteX4" fmla="*/ 66200 w 1307329"/>
              <a:gd name="connsiteY4" fmla="*/ 137625 h 654422"/>
              <a:gd name="connsiteX5" fmla="*/ 516753 w 1307329"/>
              <a:gd name="connsiteY5" fmla="*/ 0 h 654422"/>
              <a:gd name="connsiteX6" fmla="*/ 756385 w 1307329"/>
              <a:gd name="connsiteY6" fmla="*/ 36229 h 654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7329" h="654422">
                <a:moveTo>
                  <a:pt x="756385" y="36229"/>
                </a:moveTo>
                <a:cubicBezTo>
                  <a:pt x="1033951" y="122561"/>
                  <a:pt x="1247182" y="354915"/>
                  <a:pt x="1306221" y="643435"/>
                </a:cubicBezTo>
                <a:lnTo>
                  <a:pt x="1307329" y="654422"/>
                </a:lnTo>
                <a:lnTo>
                  <a:pt x="0" y="192245"/>
                </a:lnTo>
                <a:lnTo>
                  <a:pt x="66200" y="137625"/>
                </a:lnTo>
                <a:cubicBezTo>
                  <a:pt x="194814" y="50736"/>
                  <a:pt x="349859" y="0"/>
                  <a:pt x="516753" y="0"/>
                </a:cubicBezTo>
                <a:cubicBezTo>
                  <a:pt x="600200" y="0"/>
                  <a:pt x="680686" y="12684"/>
                  <a:pt x="756385" y="36229"/>
                </a:cubicBezTo>
                <a:close/>
              </a:path>
            </a:pathLst>
          </a:custGeom>
          <a:gradFill flip="none" rotWithShape="1">
            <a:gsLst>
              <a:gs pos="0">
                <a:schemeClr val="accent1">
                  <a:alpha val="0"/>
                </a:schemeClr>
              </a:gs>
              <a:gs pos="100000">
                <a:schemeClr val="accent1"/>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OPPOSans M" panose="00020600040101010101" charset="-122"/>
              <a:sym typeface="+mn-lt"/>
            </a:endParaRPr>
          </a:p>
        </p:txBody>
      </p:sp>
      <p:sp>
        <p:nvSpPr>
          <p:cNvPr id="14" name="任意多边形: 形状 13"/>
          <p:cNvSpPr/>
          <p:nvPr>
            <p:custDataLst>
              <p:tags r:id="rId6"/>
            </p:custDataLst>
          </p:nvPr>
        </p:nvSpPr>
        <p:spPr>
          <a:xfrm>
            <a:off x="1922734" y="5708428"/>
            <a:ext cx="2889085" cy="1149572"/>
          </a:xfrm>
          <a:custGeom>
            <a:avLst/>
            <a:gdLst>
              <a:gd name="connsiteX0" fmla="*/ 5355 w 2889085"/>
              <a:gd name="connsiteY0" fmla="*/ 1128744 h 1149572"/>
              <a:gd name="connsiteX1" fmla="*/ 2883730 w 2889085"/>
              <a:gd name="connsiteY1" fmla="*/ 1128744 h 1149572"/>
              <a:gd name="connsiteX2" fmla="*/ 2889085 w 2889085"/>
              <a:gd name="connsiteY2" fmla="*/ 1149572 h 1149572"/>
              <a:gd name="connsiteX3" fmla="*/ 0 w 2889085"/>
              <a:gd name="connsiteY3" fmla="*/ 1149572 h 1149572"/>
              <a:gd name="connsiteX4" fmla="*/ 39670 w 2889085"/>
              <a:gd name="connsiteY4" fmla="*/ 1003328 h 1149572"/>
              <a:gd name="connsiteX5" fmla="*/ 2849415 w 2889085"/>
              <a:gd name="connsiteY5" fmla="*/ 1003328 h 1149572"/>
              <a:gd name="connsiteX6" fmla="*/ 2856362 w 2889085"/>
              <a:gd name="connsiteY6" fmla="*/ 1022308 h 1149572"/>
              <a:gd name="connsiteX7" fmla="*/ 2861570 w 2889085"/>
              <a:gd name="connsiteY7" fmla="*/ 1042563 h 1149572"/>
              <a:gd name="connsiteX8" fmla="*/ 27515 w 2889085"/>
              <a:gd name="connsiteY8" fmla="*/ 1042563 h 1149572"/>
              <a:gd name="connsiteX9" fmla="*/ 32723 w 2889085"/>
              <a:gd name="connsiteY9" fmla="*/ 1022308 h 1149572"/>
              <a:gd name="connsiteX10" fmla="*/ 86565 w 2889085"/>
              <a:gd name="connsiteY10" fmla="*/ 877912 h 1149572"/>
              <a:gd name="connsiteX11" fmla="*/ 2802519 w 2889085"/>
              <a:gd name="connsiteY11" fmla="*/ 877912 h 1149572"/>
              <a:gd name="connsiteX12" fmla="*/ 2806652 w 2889085"/>
              <a:gd name="connsiteY12" fmla="*/ 886490 h 1149572"/>
              <a:gd name="connsiteX13" fmla="*/ 2817873 w 2889085"/>
              <a:gd name="connsiteY13" fmla="*/ 917147 h 1149572"/>
              <a:gd name="connsiteX14" fmla="*/ 71212 w 2889085"/>
              <a:gd name="connsiteY14" fmla="*/ 917147 h 1149572"/>
              <a:gd name="connsiteX15" fmla="*/ 82433 w 2889085"/>
              <a:gd name="connsiteY15" fmla="*/ 886490 h 1149572"/>
              <a:gd name="connsiteX16" fmla="*/ 147581 w 2889085"/>
              <a:gd name="connsiteY16" fmla="*/ 752496 h 1149572"/>
              <a:gd name="connsiteX17" fmla="*/ 2741503 w 2889085"/>
              <a:gd name="connsiteY17" fmla="*/ 752496 h 1149572"/>
              <a:gd name="connsiteX18" fmla="*/ 2744402 w 2889085"/>
              <a:gd name="connsiteY18" fmla="*/ 757267 h 1149572"/>
              <a:gd name="connsiteX19" fmla="*/ 2761004 w 2889085"/>
              <a:gd name="connsiteY19" fmla="*/ 791731 h 1149572"/>
              <a:gd name="connsiteX20" fmla="*/ 128081 w 2889085"/>
              <a:gd name="connsiteY20" fmla="*/ 791731 h 1149572"/>
              <a:gd name="connsiteX21" fmla="*/ 144683 w 2889085"/>
              <a:gd name="connsiteY21" fmla="*/ 757267 h 1149572"/>
              <a:gd name="connsiteX22" fmla="*/ 224938 w 2889085"/>
              <a:gd name="connsiteY22" fmla="*/ 627080 h 1149572"/>
              <a:gd name="connsiteX23" fmla="*/ 2664146 w 2889085"/>
              <a:gd name="connsiteY23" fmla="*/ 627080 h 1149572"/>
              <a:gd name="connsiteX24" fmla="*/ 2670355 w 2889085"/>
              <a:gd name="connsiteY24" fmla="*/ 635383 h 1149572"/>
              <a:gd name="connsiteX25" fmla="*/ 2689147 w 2889085"/>
              <a:gd name="connsiteY25" fmla="*/ 666315 h 1149572"/>
              <a:gd name="connsiteX26" fmla="*/ 199938 w 2889085"/>
              <a:gd name="connsiteY26" fmla="*/ 666315 h 1149572"/>
              <a:gd name="connsiteX27" fmla="*/ 218729 w 2889085"/>
              <a:gd name="connsiteY27" fmla="*/ 635383 h 1149572"/>
              <a:gd name="connsiteX28" fmla="*/ 321930 w 2889085"/>
              <a:gd name="connsiteY28" fmla="*/ 501664 h 1149572"/>
              <a:gd name="connsiteX29" fmla="*/ 2567154 w 2889085"/>
              <a:gd name="connsiteY29" fmla="*/ 501664 h 1149572"/>
              <a:gd name="connsiteX30" fmla="*/ 2585255 w 2889085"/>
              <a:gd name="connsiteY30" fmla="*/ 521580 h 1149572"/>
              <a:gd name="connsiteX31" fmla="*/ 2599701 w 2889085"/>
              <a:gd name="connsiteY31" fmla="*/ 540899 h 1149572"/>
              <a:gd name="connsiteX32" fmla="*/ 289383 w 2889085"/>
              <a:gd name="connsiteY32" fmla="*/ 540899 h 1149572"/>
              <a:gd name="connsiteX33" fmla="*/ 303830 w 2889085"/>
              <a:gd name="connsiteY33" fmla="*/ 521580 h 1149572"/>
              <a:gd name="connsiteX34" fmla="*/ 443640 w 2889085"/>
              <a:gd name="connsiteY34" fmla="*/ 376248 h 1149572"/>
              <a:gd name="connsiteX35" fmla="*/ 2445444 w 2889085"/>
              <a:gd name="connsiteY35" fmla="*/ 376248 h 1149572"/>
              <a:gd name="connsiteX36" fmla="*/ 2488613 w 2889085"/>
              <a:gd name="connsiteY36" fmla="*/ 415483 h 1149572"/>
              <a:gd name="connsiteX37" fmla="*/ 400471 w 2889085"/>
              <a:gd name="connsiteY37" fmla="*/ 415483 h 1149572"/>
              <a:gd name="connsiteX38" fmla="*/ 598308 w 2889085"/>
              <a:gd name="connsiteY38" fmla="*/ 250832 h 1149572"/>
              <a:gd name="connsiteX39" fmla="*/ 2290776 w 2889085"/>
              <a:gd name="connsiteY39" fmla="*/ 250832 h 1149572"/>
              <a:gd name="connsiteX40" fmla="*/ 2343245 w 2889085"/>
              <a:gd name="connsiteY40" fmla="*/ 290067 h 1149572"/>
              <a:gd name="connsiteX41" fmla="*/ 545840 w 2889085"/>
              <a:gd name="connsiteY41" fmla="*/ 290067 h 1149572"/>
              <a:gd name="connsiteX42" fmla="*/ 815940 w 2889085"/>
              <a:gd name="connsiteY42" fmla="*/ 125416 h 1149572"/>
              <a:gd name="connsiteX43" fmla="*/ 2073144 w 2889085"/>
              <a:gd name="connsiteY43" fmla="*/ 125416 h 1149572"/>
              <a:gd name="connsiteX44" fmla="*/ 2149178 w 2889085"/>
              <a:gd name="connsiteY44" fmla="*/ 162044 h 1149572"/>
              <a:gd name="connsiteX45" fmla="*/ 2153470 w 2889085"/>
              <a:gd name="connsiteY45" fmla="*/ 164651 h 1149572"/>
              <a:gd name="connsiteX46" fmla="*/ 735614 w 2889085"/>
              <a:gd name="connsiteY46" fmla="*/ 164651 h 1149572"/>
              <a:gd name="connsiteX47" fmla="*/ 739906 w 2889085"/>
              <a:gd name="connsiteY47" fmla="*/ 162044 h 1149572"/>
              <a:gd name="connsiteX48" fmla="*/ 1236098 w 2889085"/>
              <a:gd name="connsiteY48" fmla="*/ 0 h 1149572"/>
              <a:gd name="connsiteX49" fmla="*/ 1652986 w 2889085"/>
              <a:gd name="connsiteY49" fmla="*/ 0 h 1149572"/>
              <a:gd name="connsiteX50" fmla="*/ 1742467 w 2889085"/>
              <a:gd name="connsiteY50" fmla="*/ 13657 h 1149572"/>
              <a:gd name="connsiteX51" fmla="*/ 1841946 w 2889085"/>
              <a:gd name="connsiteY51" fmla="*/ 39235 h 1149572"/>
              <a:gd name="connsiteX52" fmla="*/ 1047139 w 2889085"/>
              <a:gd name="connsiteY52" fmla="*/ 39235 h 1149572"/>
              <a:gd name="connsiteX53" fmla="*/ 1146617 w 2889085"/>
              <a:gd name="connsiteY53" fmla="*/ 13657 h 114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889085" h="1149572">
                <a:moveTo>
                  <a:pt x="5355" y="1128744"/>
                </a:moveTo>
                <a:lnTo>
                  <a:pt x="2883730" y="1128744"/>
                </a:lnTo>
                <a:lnTo>
                  <a:pt x="2889085" y="1149572"/>
                </a:lnTo>
                <a:lnTo>
                  <a:pt x="0" y="1149572"/>
                </a:lnTo>
                <a:close/>
                <a:moveTo>
                  <a:pt x="39670" y="1003328"/>
                </a:moveTo>
                <a:lnTo>
                  <a:pt x="2849415" y="1003328"/>
                </a:lnTo>
                <a:lnTo>
                  <a:pt x="2856362" y="1022308"/>
                </a:lnTo>
                <a:lnTo>
                  <a:pt x="2861570" y="1042563"/>
                </a:lnTo>
                <a:lnTo>
                  <a:pt x="27515" y="1042563"/>
                </a:lnTo>
                <a:lnTo>
                  <a:pt x="32723" y="1022308"/>
                </a:lnTo>
                <a:close/>
                <a:moveTo>
                  <a:pt x="86565" y="877912"/>
                </a:moveTo>
                <a:lnTo>
                  <a:pt x="2802519" y="877912"/>
                </a:lnTo>
                <a:lnTo>
                  <a:pt x="2806652" y="886490"/>
                </a:lnTo>
                <a:lnTo>
                  <a:pt x="2817873" y="917147"/>
                </a:lnTo>
                <a:lnTo>
                  <a:pt x="71212" y="917147"/>
                </a:lnTo>
                <a:lnTo>
                  <a:pt x="82433" y="886490"/>
                </a:lnTo>
                <a:close/>
                <a:moveTo>
                  <a:pt x="147581" y="752496"/>
                </a:moveTo>
                <a:lnTo>
                  <a:pt x="2741503" y="752496"/>
                </a:lnTo>
                <a:lnTo>
                  <a:pt x="2744402" y="757267"/>
                </a:lnTo>
                <a:lnTo>
                  <a:pt x="2761004" y="791731"/>
                </a:lnTo>
                <a:lnTo>
                  <a:pt x="128081" y="791731"/>
                </a:lnTo>
                <a:lnTo>
                  <a:pt x="144683" y="757267"/>
                </a:lnTo>
                <a:close/>
                <a:moveTo>
                  <a:pt x="224938" y="627080"/>
                </a:moveTo>
                <a:lnTo>
                  <a:pt x="2664146" y="627080"/>
                </a:lnTo>
                <a:lnTo>
                  <a:pt x="2670355" y="635383"/>
                </a:lnTo>
                <a:lnTo>
                  <a:pt x="2689147" y="666315"/>
                </a:lnTo>
                <a:lnTo>
                  <a:pt x="199938" y="666315"/>
                </a:lnTo>
                <a:lnTo>
                  <a:pt x="218729" y="635383"/>
                </a:lnTo>
                <a:close/>
                <a:moveTo>
                  <a:pt x="321930" y="501664"/>
                </a:moveTo>
                <a:lnTo>
                  <a:pt x="2567154" y="501664"/>
                </a:lnTo>
                <a:lnTo>
                  <a:pt x="2585255" y="521580"/>
                </a:lnTo>
                <a:lnTo>
                  <a:pt x="2599701" y="540899"/>
                </a:lnTo>
                <a:lnTo>
                  <a:pt x="289383" y="540899"/>
                </a:lnTo>
                <a:lnTo>
                  <a:pt x="303830" y="521580"/>
                </a:lnTo>
                <a:close/>
                <a:moveTo>
                  <a:pt x="443640" y="376248"/>
                </a:moveTo>
                <a:lnTo>
                  <a:pt x="2445444" y="376248"/>
                </a:lnTo>
                <a:lnTo>
                  <a:pt x="2488613" y="415483"/>
                </a:lnTo>
                <a:lnTo>
                  <a:pt x="400471" y="415483"/>
                </a:lnTo>
                <a:close/>
                <a:moveTo>
                  <a:pt x="598308" y="250832"/>
                </a:moveTo>
                <a:lnTo>
                  <a:pt x="2290776" y="250832"/>
                </a:lnTo>
                <a:lnTo>
                  <a:pt x="2343245" y="290067"/>
                </a:lnTo>
                <a:lnTo>
                  <a:pt x="545840" y="290067"/>
                </a:lnTo>
                <a:close/>
                <a:moveTo>
                  <a:pt x="815940" y="125416"/>
                </a:moveTo>
                <a:lnTo>
                  <a:pt x="2073144" y="125416"/>
                </a:lnTo>
                <a:lnTo>
                  <a:pt x="2149178" y="162044"/>
                </a:lnTo>
                <a:lnTo>
                  <a:pt x="2153470" y="164651"/>
                </a:lnTo>
                <a:lnTo>
                  <a:pt x="735614" y="164651"/>
                </a:lnTo>
                <a:lnTo>
                  <a:pt x="739906" y="162044"/>
                </a:lnTo>
                <a:close/>
                <a:moveTo>
                  <a:pt x="1236098" y="0"/>
                </a:moveTo>
                <a:lnTo>
                  <a:pt x="1652986" y="0"/>
                </a:lnTo>
                <a:lnTo>
                  <a:pt x="1742467" y="13657"/>
                </a:lnTo>
                <a:lnTo>
                  <a:pt x="1841946" y="39235"/>
                </a:lnTo>
                <a:lnTo>
                  <a:pt x="1047139" y="39235"/>
                </a:lnTo>
                <a:lnTo>
                  <a:pt x="1146617" y="13657"/>
                </a:lnTo>
                <a:close/>
              </a:path>
            </a:pathLst>
          </a:custGeom>
          <a:gradFill flip="none" rotWithShape="1">
            <a:gsLst>
              <a:gs pos="0">
                <a:srgbClr val="33B2E0">
                  <a:alpha val="18000"/>
                </a:srgbClr>
              </a:gs>
              <a:gs pos="100000">
                <a:srgbClr val="0771FF">
                  <a:alpha val="22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OPPOSans M" panose="00020600040101010101" charset="-122"/>
              <a:sym typeface="+mn-lt"/>
            </a:endParaRPr>
          </a:p>
        </p:txBody>
      </p:sp>
      <p:sp>
        <p:nvSpPr>
          <p:cNvPr id="20" name="任意多边形: 形状 19"/>
          <p:cNvSpPr/>
          <p:nvPr>
            <p:custDataLst>
              <p:tags r:id="rId7"/>
            </p:custDataLst>
          </p:nvPr>
        </p:nvSpPr>
        <p:spPr>
          <a:xfrm rot="8376803">
            <a:off x="11436605" y="4020737"/>
            <a:ext cx="1216198" cy="1303178"/>
          </a:xfrm>
          <a:custGeom>
            <a:avLst/>
            <a:gdLst>
              <a:gd name="connsiteX0" fmla="*/ 0 w 1216198"/>
              <a:gd name="connsiteY0" fmla="*/ 1139113 h 1303178"/>
              <a:gd name="connsiteX1" fmla="*/ 969003 w 1216198"/>
              <a:gd name="connsiteY1" fmla="*/ 0 h 1303178"/>
              <a:gd name="connsiteX2" fmla="*/ 996501 w 1216198"/>
              <a:gd name="connsiteY2" fmla="*/ 22687 h 1303178"/>
              <a:gd name="connsiteX3" fmla="*/ 1216198 w 1216198"/>
              <a:gd name="connsiteY3" fmla="*/ 553084 h 1303178"/>
              <a:gd name="connsiteX4" fmla="*/ 466104 w 1216198"/>
              <a:gd name="connsiteY4" fmla="*/ 1303178 h 1303178"/>
              <a:gd name="connsiteX5" fmla="*/ 31885 w 1216198"/>
              <a:gd name="connsiteY5" fmla="*/ 1164790 h 1303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6198" h="1303178">
                <a:moveTo>
                  <a:pt x="0" y="1139113"/>
                </a:moveTo>
                <a:lnTo>
                  <a:pt x="969003" y="0"/>
                </a:lnTo>
                <a:lnTo>
                  <a:pt x="996501" y="22687"/>
                </a:lnTo>
                <a:cubicBezTo>
                  <a:pt x="1132241" y="158428"/>
                  <a:pt x="1216198" y="345951"/>
                  <a:pt x="1216198" y="553084"/>
                </a:cubicBezTo>
                <a:cubicBezTo>
                  <a:pt x="1216198" y="967349"/>
                  <a:pt x="880370" y="1303178"/>
                  <a:pt x="466104" y="1303178"/>
                </a:cubicBezTo>
                <a:cubicBezTo>
                  <a:pt x="304282" y="1303178"/>
                  <a:pt x="154428" y="1251935"/>
                  <a:pt x="31885" y="1164790"/>
                </a:cubicBezTo>
                <a:close/>
              </a:path>
            </a:pathLst>
          </a:custGeom>
          <a:gradFill flip="none" rotWithShape="1">
            <a:gsLst>
              <a:gs pos="0">
                <a:schemeClr val="accent1">
                  <a:alpha val="16000"/>
                </a:schemeClr>
              </a:gs>
              <a:gs pos="100000">
                <a:schemeClr val="accent2">
                  <a:alpha val="8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OPPOSans M" panose="00020600040101010101" charset="-122"/>
              <a:sym typeface="+mn-lt"/>
            </a:endParaRPr>
          </a:p>
        </p:txBody>
      </p:sp>
      <p:sp>
        <p:nvSpPr>
          <p:cNvPr id="23" name="任意多边形: 形状 22"/>
          <p:cNvSpPr/>
          <p:nvPr>
            <p:custDataLst>
              <p:tags r:id="rId8"/>
            </p:custDataLst>
          </p:nvPr>
        </p:nvSpPr>
        <p:spPr>
          <a:xfrm>
            <a:off x="9058475" y="5562646"/>
            <a:ext cx="2384854" cy="1247457"/>
          </a:xfrm>
          <a:custGeom>
            <a:avLst/>
            <a:gdLst>
              <a:gd name="connsiteX0" fmla="*/ 0 w 2384854"/>
              <a:gd name="connsiteY0" fmla="*/ 1215763 h 1247457"/>
              <a:gd name="connsiteX1" fmla="*/ 2384854 w 2384854"/>
              <a:gd name="connsiteY1" fmla="*/ 1215763 h 1247457"/>
              <a:gd name="connsiteX2" fmla="*/ 2383254 w 2384854"/>
              <a:gd name="connsiteY2" fmla="*/ 1247457 h 1247457"/>
              <a:gd name="connsiteX3" fmla="*/ 1600 w 2384854"/>
              <a:gd name="connsiteY3" fmla="*/ 1247457 h 1247457"/>
              <a:gd name="connsiteX4" fmla="*/ 1600 w 2384854"/>
              <a:gd name="connsiteY4" fmla="*/ 1114449 h 1247457"/>
              <a:gd name="connsiteX5" fmla="*/ 2383254 w 2384854"/>
              <a:gd name="connsiteY5" fmla="*/ 1114449 h 1247457"/>
              <a:gd name="connsiteX6" fmla="*/ 2384854 w 2384854"/>
              <a:gd name="connsiteY6" fmla="*/ 1146144 h 1247457"/>
              <a:gd name="connsiteX7" fmla="*/ 0 w 2384854"/>
              <a:gd name="connsiteY7" fmla="*/ 1146144 h 1247457"/>
              <a:gd name="connsiteX8" fmla="*/ 11385 w 2384854"/>
              <a:gd name="connsiteY8" fmla="*/ 1013136 h 1247457"/>
              <a:gd name="connsiteX9" fmla="*/ 2373469 w 2384854"/>
              <a:gd name="connsiteY9" fmla="*/ 1013136 h 1247457"/>
              <a:gd name="connsiteX10" fmla="*/ 2378306 w 2384854"/>
              <a:gd name="connsiteY10" fmla="*/ 1044830 h 1247457"/>
              <a:gd name="connsiteX11" fmla="*/ 6548 w 2384854"/>
              <a:gd name="connsiteY11" fmla="*/ 1044830 h 1247457"/>
              <a:gd name="connsiteX12" fmla="*/ 29822 w 2384854"/>
              <a:gd name="connsiteY12" fmla="*/ 911822 h 1247457"/>
              <a:gd name="connsiteX13" fmla="*/ 2355032 w 2384854"/>
              <a:gd name="connsiteY13" fmla="*/ 911822 h 1247457"/>
              <a:gd name="connsiteX14" fmla="*/ 2362351 w 2384854"/>
              <a:gd name="connsiteY14" fmla="*/ 940285 h 1247457"/>
              <a:gd name="connsiteX15" fmla="*/ 2362843 w 2384854"/>
              <a:gd name="connsiteY15" fmla="*/ 943517 h 1247457"/>
              <a:gd name="connsiteX16" fmla="*/ 22011 w 2384854"/>
              <a:gd name="connsiteY16" fmla="*/ 943517 h 1247457"/>
              <a:gd name="connsiteX17" fmla="*/ 22504 w 2384854"/>
              <a:gd name="connsiteY17" fmla="*/ 940285 h 1247457"/>
              <a:gd name="connsiteX18" fmla="*/ 57543 w 2384854"/>
              <a:gd name="connsiteY18" fmla="*/ 810508 h 1247457"/>
              <a:gd name="connsiteX19" fmla="*/ 2327312 w 2384854"/>
              <a:gd name="connsiteY19" fmla="*/ 810508 h 1247457"/>
              <a:gd name="connsiteX20" fmla="*/ 2332924 w 2384854"/>
              <a:gd name="connsiteY20" fmla="*/ 825841 h 1247457"/>
              <a:gd name="connsiteX21" fmla="*/ 2337131 w 2384854"/>
              <a:gd name="connsiteY21" fmla="*/ 842203 h 1247457"/>
              <a:gd name="connsiteX22" fmla="*/ 47724 w 2384854"/>
              <a:gd name="connsiteY22" fmla="*/ 842203 h 1247457"/>
              <a:gd name="connsiteX23" fmla="*/ 51931 w 2384854"/>
              <a:gd name="connsiteY23" fmla="*/ 825841 h 1247457"/>
              <a:gd name="connsiteX24" fmla="*/ 95425 w 2384854"/>
              <a:gd name="connsiteY24" fmla="*/ 709195 h 1247457"/>
              <a:gd name="connsiteX25" fmla="*/ 2289429 w 2384854"/>
              <a:gd name="connsiteY25" fmla="*/ 709195 h 1247457"/>
              <a:gd name="connsiteX26" fmla="*/ 2292767 w 2384854"/>
              <a:gd name="connsiteY26" fmla="*/ 716124 h 1247457"/>
              <a:gd name="connsiteX27" fmla="*/ 2301831 w 2384854"/>
              <a:gd name="connsiteY27" fmla="*/ 740890 h 1247457"/>
              <a:gd name="connsiteX28" fmla="*/ 83023 w 2384854"/>
              <a:gd name="connsiteY28" fmla="*/ 740890 h 1247457"/>
              <a:gd name="connsiteX29" fmla="*/ 92087 w 2384854"/>
              <a:gd name="connsiteY29" fmla="*/ 716124 h 1247457"/>
              <a:gd name="connsiteX30" fmla="*/ 144715 w 2384854"/>
              <a:gd name="connsiteY30" fmla="*/ 607881 h 1247457"/>
              <a:gd name="connsiteX31" fmla="*/ 2240139 w 2384854"/>
              <a:gd name="connsiteY31" fmla="*/ 607881 h 1247457"/>
              <a:gd name="connsiteX32" fmla="*/ 2242481 w 2384854"/>
              <a:gd name="connsiteY32" fmla="*/ 611736 h 1247457"/>
              <a:gd name="connsiteX33" fmla="*/ 2255892 w 2384854"/>
              <a:gd name="connsiteY33" fmla="*/ 639576 h 1247457"/>
              <a:gd name="connsiteX34" fmla="*/ 128963 w 2384854"/>
              <a:gd name="connsiteY34" fmla="*/ 639576 h 1247457"/>
              <a:gd name="connsiteX35" fmla="*/ 142374 w 2384854"/>
              <a:gd name="connsiteY35" fmla="*/ 611736 h 1247457"/>
              <a:gd name="connsiteX36" fmla="*/ 207206 w 2384854"/>
              <a:gd name="connsiteY36" fmla="*/ 506568 h 1247457"/>
              <a:gd name="connsiteX37" fmla="*/ 2177648 w 2384854"/>
              <a:gd name="connsiteY37" fmla="*/ 506568 h 1247457"/>
              <a:gd name="connsiteX38" fmla="*/ 2182664 w 2384854"/>
              <a:gd name="connsiteY38" fmla="*/ 513275 h 1247457"/>
              <a:gd name="connsiteX39" fmla="*/ 2197844 w 2384854"/>
              <a:gd name="connsiteY39" fmla="*/ 538263 h 1247457"/>
              <a:gd name="connsiteX40" fmla="*/ 187010 w 2384854"/>
              <a:gd name="connsiteY40" fmla="*/ 538263 h 1247457"/>
              <a:gd name="connsiteX41" fmla="*/ 202190 w 2384854"/>
              <a:gd name="connsiteY41" fmla="*/ 513275 h 1247457"/>
              <a:gd name="connsiteX42" fmla="*/ 285558 w 2384854"/>
              <a:gd name="connsiteY42" fmla="*/ 405254 h 1247457"/>
              <a:gd name="connsiteX43" fmla="*/ 2099296 w 2384854"/>
              <a:gd name="connsiteY43" fmla="*/ 405254 h 1247457"/>
              <a:gd name="connsiteX44" fmla="*/ 2113918 w 2384854"/>
              <a:gd name="connsiteY44" fmla="*/ 421343 h 1247457"/>
              <a:gd name="connsiteX45" fmla="*/ 2125588 w 2384854"/>
              <a:gd name="connsiteY45" fmla="*/ 436949 h 1247457"/>
              <a:gd name="connsiteX46" fmla="*/ 259266 w 2384854"/>
              <a:gd name="connsiteY46" fmla="*/ 436949 h 1247457"/>
              <a:gd name="connsiteX47" fmla="*/ 270937 w 2384854"/>
              <a:gd name="connsiteY47" fmla="*/ 421343 h 1247457"/>
              <a:gd name="connsiteX48" fmla="*/ 383878 w 2384854"/>
              <a:gd name="connsiteY48" fmla="*/ 303941 h 1247457"/>
              <a:gd name="connsiteX49" fmla="*/ 2000976 w 2384854"/>
              <a:gd name="connsiteY49" fmla="*/ 303941 h 1247457"/>
              <a:gd name="connsiteX50" fmla="*/ 2035849 w 2384854"/>
              <a:gd name="connsiteY50" fmla="*/ 335636 h 1247457"/>
              <a:gd name="connsiteX51" fmla="*/ 349005 w 2384854"/>
              <a:gd name="connsiteY51" fmla="*/ 335636 h 1247457"/>
              <a:gd name="connsiteX52" fmla="*/ 508822 w 2384854"/>
              <a:gd name="connsiteY52" fmla="*/ 202627 h 1247457"/>
              <a:gd name="connsiteX53" fmla="*/ 1876032 w 2384854"/>
              <a:gd name="connsiteY53" fmla="*/ 202627 h 1247457"/>
              <a:gd name="connsiteX54" fmla="*/ 1918418 w 2384854"/>
              <a:gd name="connsiteY54" fmla="*/ 234322 h 1247457"/>
              <a:gd name="connsiteX55" fmla="*/ 466437 w 2384854"/>
              <a:gd name="connsiteY55" fmla="*/ 234322 h 1247457"/>
              <a:gd name="connsiteX56" fmla="*/ 684629 w 2384854"/>
              <a:gd name="connsiteY56" fmla="*/ 101314 h 1247457"/>
              <a:gd name="connsiteX57" fmla="*/ 1700225 w 2384854"/>
              <a:gd name="connsiteY57" fmla="*/ 101314 h 1247457"/>
              <a:gd name="connsiteX58" fmla="*/ 1761646 w 2384854"/>
              <a:gd name="connsiteY58" fmla="*/ 130903 h 1247457"/>
              <a:gd name="connsiteX59" fmla="*/ 1765113 w 2384854"/>
              <a:gd name="connsiteY59" fmla="*/ 133009 h 1247457"/>
              <a:gd name="connsiteX60" fmla="*/ 619740 w 2384854"/>
              <a:gd name="connsiteY60" fmla="*/ 133009 h 1247457"/>
              <a:gd name="connsiteX61" fmla="*/ 623208 w 2384854"/>
              <a:gd name="connsiteY61" fmla="*/ 130903 h 1247457"/>
              <a:gd name="connsiteX62" fmla="*/ 1024042 w 2384854"/>
              <a:gd name="connsiteY62" fmla="*/ 0 h 1247457"/>
              <a:gd name="connsiteX63" fmla="*/ 1360812 w 2384854"/>
              <a:gd name="connsiteY63" fmla="*/ 0 h 1247457"/>
              <a:gd name="connsiteX64" fmla="*/ 1433097 w 2384854"/>
              <a:gd name="connsiteY64" fmla="*/ 11033 h 1247457"/>
              <a:gd name="connsiteX65" fmla="*/ 1513458 w 2384854"/>
              <a:gd name="connsiteY65" fmla="*/ 31695 h 1247457"/>
              <a:gd name="connsiteX66" fmla="*/ 871397 w 2384854"/>
              <a:gd name="connsiteY66" fmla="*/ 31695 h 1247457"/>
              <a:gd name="connsiteX67" fmla="*/ 951757 w 2384854"/>
              <a:gd name="connsiteY67" fmla="*/ 11033 h 1247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384854" h="1247457">
                <a:moveTo>
                  <a:pt x="0" y="1215763"/>
                </a:moveTo>
                <a:lnTo>
                  <a:pt x="2384854" y="1215763"/>
                </a:lnTo>
                <a:lnTo>
                  <a:pt x="2383254" y="1247457"/>
                </a:lnTo>
                <a:lnTo>
                  <a:pt x="1600" y="1247457"/>
                </a:lnTo>
                <a:close/>
                <a:moveTo>
                  <a:pt x="1600" y="1114449"/>
                </a:moveTo>
                <a:lnTo>
                  <a:pt x="2383254" y="1114449"/>
                </a:lnTo>
                <a:lnTo>
                  <a:pt x="2384854" y="1146144"/>
                </a:lnTo>
                <a:lnTo>
                  <a:pt x="0" y="1146144"/>
                </a:lnTo>
                <a:close/>
                <a:moveTo>
                  <a:pt x="11385" y="1013136"/>
                </a:moveTo>
                <a:lnTo>
                  <a:pt x="2373469" y="1013136"/>
                </a:lnTo>
                <a:lnTo>
                  <a:pt x="2378306" y="1044830"/>
                </a:lnTo>
                <a:lnTo>
                  <a:pt x="6548" y="1044830"/>
                </a:lnTo>
                <a:close/>
                <a:moveTo>
                  <a:pt x="29822" y="911822"/>
                </a:moveTo>
                <a:lnTo>
                  <a:pt x="2355032" y="911822"/>
                </a:lnTo>
                <a:lnTo>
                  <a:pt x="2362351" y="940285"/>
                </a:lnTo>
                <a:lnTo>
                  <a:pt x="2362843" y="943517"/>
                </a:lnTo>
                <a:lnTo>
                  <a:pt x="22011" y="943517"/>
                </a:lnTo>
                <a:lnTo>
                  <a:pt x="22504" y="940285"/>
                </a:lnTo>
                <a:close/>
                <a:moveTo>
                  <a:pt x="57543" y="810508"/>
                </a:moveTo>
                <a:lnTo>
                  <a:pt x="2327312" y="810508"/>
                </a:lnTo>
                <a:lnTo>
                  <a:pt x="2332924" y="825841"/>
                </a:lnTo>
                <a:lnTo>
                  <a:pt x="2337131" y="842203"/>
                </a:lnTo>
                <a:lnTo>
                  <a:pt x="47724" y="842203"/>
                </a:lnTo>
                <a:lnTo>
                  <a:pt x="51931" y="825841"/>
                </a:lnTo>
                <a:close/>
                <a:moveTo>
                  <a:pt x="95425" y="709195"/>
                </a:moveTo>
                <a:lnTo>
                  <a:pt x="2289429" y="709195"/>
                </a:lnTo>
                <a:lnTo>
                  <a:pt x="2292767" y="716124"/>
                </a:lnTo>
                <a:lnTo>
                  <a:pt x="2301831" y="740890"/>
                </a:lnTo>
                <a:lnTo>
                  <a:pt x="83023" y="740890"/>
                </a:lnTo>
                <a:lnTo>
                  <a:pt x="92087" y="716124"/>
                </a:lnTo>
                <a:close/>
                <a:moveTo>
                  <a:pt x="144715" y="607881"/>
                </a:moveTo>
                <a:lnTo>
                  <a:pt x="2240139" y="607881"/>
                </a:lnTo>
                <a:lnTo>
                  <a:pt x="2242481" y="611736"/>
                </a:lnTo>
                <a:lnTo>
                  <a:pt x="2255892" y="639576"/>
                </a:lnTo>
                <a:lnTo>
                  <a:pt x="128963" y="639576"/>
                </a:lnTo>
                <a:lnTo>
                  <a:pt x="142374" y="611736"/>
                </a:lnTo>
                <a:close/>
                <a:moveTo>
                  <a:pt x="207206" y="506568"/>
                </a:moveTo>
                <a:lnTo>
                  <a:pt x="2177648" y="506568"/>
                </a:lnTo>
                <a:lnTo>
                  <a:pt x="2182664" y="513275"/>
                </a:lnTo>
                <a:lnTo>
                  <a:pt x="2197844" y="538263"/>
                </a:lnTo>
                <a:lnTo>
                  <a:pt x="187010" y="538263"/>
                </a:lnTo>
                <a:lnTo>
                  <a:pt x="202190" y="513275"/>
                </a:lnTo>
                <a:close/>
                <a:moveTo>
                  <a:pt x="285558" y="405254"/>
                </a:moveTo>
                <a:lnTo>
                  <a:pt x="2099296" y="405254"/>
                </a:lnTo>
                <a:lnTo>
                  <a:pt x="2113918" y="421343"/>
                </a:lnTo>
                <a:lnTo>
                  <a:pt x="2125588" y="436949"/>
                </a:lnTo>
                <a:lnTo>
                  <a:pt x="259266" y="436949"/>
                </a:lnTo>
                <a:lnTo>
                  <a:pt x="270937" y="421343"/>
                </a:lnTo>
                <a:close/>
                <a:moveTo>
                  <a:pt x="383878" y="303941"/>
                </a:moveTo>
                <a:lnTo>
                  <a:pt x="2000976" y="303941"/>
                </a:lnTo>
                <a:lnTo>
                  <a:pt x="2035849" y="335636"/>
                </a:lnTo>
                <a:lnTo>
                  <a:pt x="349005" y="335636"/>
                </a:lnTo>
                <a:close/>
                <a:moveTo>
                  <a:pt x="508822" y="202627"/>
                </a:moveTo>
                <a:lnTo>
                  <a:pt x="1876032" y="202627"/>
                </a:lnTo>
                <a:lnTo>
                  <a:pt x="1918418" y="234322"/>
                </a:lnTo>
                <a:lnTo>
                  <a:pt x="466437" y="234322"/>
                </a:lnTo>
                <a:close/>
                <a:moveTo>
                  <a:pt x="684629" y="101314"/>
                </a:moveTo>
                <a:lnTo>
                  <a:pt x="1700225" y="101314"/>
                </a:lnTo>
                <a:lnTo>
                  <a:pt x="1761646" y="130903"/>
                </a:lnTo>
                <a:lnTo>
                  <a:pt x="1765113" y="133009"/>
                </a:lnTo>
                <a:lnTo>
                  <a:pt x="619740" y="133009"/>
                </a:lnTo>
                <a:lnTo>
                  <a:pt x="623208" y="130903"/>
                </a:lnTo>
                <a:close/>
                <a:moveTo>
                  <a:pt x="1024042" y="0"/>
                </a:moveTo>
                <a:lnTo>
                  <a:pt x="1360812" y="0"/>
                </a:lnTo>
                <a:lnTo>
                  <a:pt x="1433097" y="11033"/>
                </a:lnTo>
                <a:lnTo>
                  <a:pt x="1513458" y="31695"/>
                </a:lnTo>
                <a:lnTo>
                  <a:pt x="871397" y="31695"/>
                </a:lnTo>
                <a:lnTo>
                  <a:pt x="951757" y="11033"/>
                </a:lnTo>
                <a:close/>
              </a:path>
            </a:pathLst>
          </a:custGeom>
          <a:gradFill flip="none" rotWithShape="1">
            <a:gsLst>
              <a:gs pos="0">
                <a:schemeClr val="accent2">
                  <a:alpha val="5000"/>
                </a:schemeClr>
              </a:gs>
              <a:gs pos="100000">
                <a:schemeClr val="accent1">
                  <a:alpha val="2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OPPOSans M" panose="00020600040101010101" charset="-122"/>
              <a:sym typeface="+mn-lt"/>
            </a:endParaRPr>
          </a:p>
        </p:txBody>
      </p:sp>
      <p:cxnSp>
        <p:nvCxnSpPr>
          <p:cNvPr id="24" name="直接连接符 23"/>
          <p:cNvCxnSpPr/>
          <p:nvPr>
            <p:custDataLst>
              <p:tags r:id="rId9"/>
            </p:custDataLst>
          </p:nvPr>
        </p:nvCxnSpPr>
        <p:spPr>
          <a:xfrm flipH="1">
            <a:off x="2235814" y="3625570"/>
            <a:ext cx="209110" cy="1754150"/>
          </a:xfrm>
          <a:prstGeom prst="line">
            <a:avLst/>
          </a:prstGeom>
          <a:ln w="92075" cap="rnd">
            <a:gradFill>
              <a:gsLst>
                <a:gs pos="0">
                  <a:schemeClr val="accent1">
                    <a:alpha val="46000"/>
                  </a:schemeClr>
                </a:gs>
                <a:gs pos="100000">
                  <a:schemeClr val="accent2">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8" name="矩形 17"/>
          <p:cNvSpPr/>
          <p:nvPr>
            <p:custDataLst>
              <p:tags r:id="rId10"/>
            </p:custDataLst>
          </p:nvPr>
        </p:nvSpPr>
        <p:spPr>
          <a:xfrm>
            <a:off x="7930981" y="3229979"/>
            <a:ext cx="1463167" cy="1457070"/>
          </a:xfrm>
          <a:prstGeom prst="rect">
            <a:avLst/>
          </a:prstGeom>
          <a:blipFill dpi="0" rotWithShape="1">
            <a:blip r:embed="rId15">
              <a:alphaModFix amt="16000"/>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OPPOSans M" panose="00020600040101010101" charset="-122"/>
              <a:sym typeface="+mn-lt"/>
            </a:endParaRPr>
          </a:p>
        </p:txBody>
      </p:sp>
      <p:sp>
        <p:nvSpPr>
          <p:cNvPr id="34" name="椭圆 33"/>
          <p:cNvSpPr/>
          <p:nvPr>
            <p:custDataLst>
              <p:tags r:id="rId11"/>
            </p:custDataLst>
          </p:nvPr>
        </p:nvSpPr>
        <p:spPr>
          <a:xfrm>
            <a:off x="4428758" y="3986583"/>
            <a:ext cx="903962" cy="90396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OPPOSans M" panose="00020600040101010101" charset="-122"/>
              <a:sym typeface="+mn-lt"/>
            </a:endParaRPr>
          </a:p>
        </p:txBody>
      </p:sp>
      <p:sp>
        <p:nvSpPr>
          <p:cNvPr id="42" name="任意多边形: 形状 41"/>
          <p:cNvSpPr/>
          <p:nvPr>
            <p:custDataLst>
              <p:tags r:id="rId12"/>
            </p:custDataLst>
          </p:nvPr>
        </p:nvSpPr>
        <p:spPr>
          <a:xfrm>
            <a:off x="8420676" y="3750984"/>
            <a:ext cx="1447586" cy="1328097"/>
          </a:xfrm>
          <a:custGeom>
            <a:avLst/>
            <a:gdLst>
              <a:gd name="connsiteX0" fmla="*/ 133865 w 1447586"/>
              <a:gd name="connsiteY0" fmla="*/ 1305409 h 1328097"/>
              <a:gd name="connsiteX1" fmla="*/ 1315700 w 1447586"/>
              <a:gd name="connsiteY1" fmla="*/ 1305409 h 1328097"/>
              <a:gd name="connsiteX2" fmla="*/ 1312914 w 1447586"/>
              <a:gd name="connsiteY2" fmla="*/ 1328097 h 1328097"/>
              <a:gd name="connsiteX3" fmla="*/ 148322 w 1447586"/>
              <a:gd name="connsiteY3" fmla="*/ 1328097 h 1328097"/>
              <a:gd name="connsiteX4" fmla="*/ 144733 w 1447586"/>
              <a:gd name="connsiteY4" fmla="*/ 1323297 h 1328097"/>
              <a:gd name="connsiteX5" fmla="*/ 92314 w 1447586"/>
              <a:gd name="connsiteY5" fmla="*/ 1232886 h 1328097"/>
              <a:gd name="connsiteX6" fmla="*/ 1324606 w 1447586"/>
              <a:gd name="connsiteY6" fmla="*/ 1232886 h 1328097"/>
              <a:gd name="connsiteX7" fmla="*/ 1321820 w 1447586"/>
              <a:gd name="connsiteY7" fmla="*/ 1255574 h 1328097"/>
              <a:gd name="connsiteX8" fmla="*/ 103590 w 1447586"/>
              <a:gd name="connsiteY8" fmla="*/ 1255574 h 1328097"/>
              <a:gd name="connsiteX9" fmla="*/ 101915 w 1447586"/>
              <a:gd name="connsiteY9" fmla="*/ 1252817 h 1328097"/>
              <a:gd name="connsiteX10" fmla="*/ 59429 w 1447586"/>
              <a:gd name="connsiteY10" fmla="*/ 1160363 h 1328097"/>
              <a:gd name="connsiteX11" fmla="*/ 1333512 w 1447586"/>
              <a:gd name="connsiteY11" fmla="*/ 1160363 h 1328097"/>
              <a:gd name="connsiteX12" fmla="*/ 1330726 w 1447586"/>
              <a:gd name="connsiteY12" fmla="*/ 1183051 h 1328097"/>
              <a:gd name="connsiteX13" fmla="*/ 68307 w 1447586"/>
              <a:gd name="connsiteY13" fmla="*/ 1183051 h 1328097"/>
              <a:gd name="connsiteX14" fmla="*/ 65918 w 1447586"/>
              <a:gd name="connsiteY14" fmla="*/ 1178093 h 1328097"/>
              <a:gd name="connsiteX15" fmla="*/ 34161 w 1447586"/>
              <a:gd name="connsiteY15" fmla="*/ 1087841 h 1328097"/>
              <a:gd name="connsiteX16" fmla="*/ 1342417 w 1447586"/>
              <a:gd name="connsiteY16" fmla="*/ 1087841 h 1328097"/>
              <a:gd name="connsiteX17" fmla="*/ 1339631 w 1447586"/>
              <a:gd name="connsiteY17" fmla="*/ 1110529 h 1328097"/>
              <a:gd name="connsiteX18" fmla="*/ 41189 w 1447586"/>
              <a:gd name="connsiteY18" fmla="*/ 1110529 h 1328097"/>
              <a:gd name="connsiteX19" fmla="*/ 37173 w 1447586"/>
              <a:gd name="connsiteY19" fmla="*/ 1099555 h 1328097"/>
              <a:gd name="connsiteX20" fmla="*/ 15756 w 1447586"/>
              <a:gd name="connsiteY20" fmla="*/ 1015318 h 1328097"/>
              <a:gd name="connsiteX21" fmla="*/ 1351323 w 1447586"/>
              <a:gd name="connsiteY21" fmla="*/ 1015318 h 1328097"/>
              <a:gd name="connsiteX22" fmla="*/ 1348537 w 1447586"/>
              <a:gd name="connsiteY22" fmla="*/ 1038006 h 1328097"/>
              <a:gd name="connsiteX23" fmla="*/ 21347 w 1447586"/>
              <a:gd name="connsiteY23" fmla="*/ 1038006 h 1328097"/>
              <a:gd name="connsiteX24" fmla="*/ 16109 w 1447586"/>
              <a:gd name="connsiteY24" fmla="*/ 1017633 h 1328097"/>
              <a:gd name="connsiteX25" fmla="*/ 4687 w 1447586"/>
              <a:gd name="connsiteY25" fmla="*/ 942795 h 1328097"/>
              <a:gd name="connsiteX26" fmla="*/ 1360229 w 1447586"/>
              <a:gd name="connsiteY26" fmla="*/ 942795 h 1328097"/>
              <a:gd name="connsiteX27" fmla="*/ 1357443 w 1447586"/>
              <a:gd name="connsiteY27" fmla="*/ 965483 h 1328097"/>
              <a:gd name="connsiteX28" fmla="*/ 8150 w 1447586"/>
              <a:gd name="connsiteY28" fmla="*/ 965483 h 1328097"/>
              <a:gd name="connsiteX29" fmla="*/ 0 w 1447586"/>
              <a:gd name="connsiteY29" fmla="*/ 870273 h 1328097"/>
              <a:gd name="connsiteX30" fmla="*/ 1369135 w 1447586"/>
              <a:gd name="connsiteY30" fmla="*/ 870273 h 1328097"/>
              <a:gd name="connsiteX31" fmla="*/ 1366349 w 1447586"/>
              <a:gd name="connsiteY31" fmla="*/ 892960 h 1328097"/>
              <a:gd name="connsiteX32" fmla="*/ 1146 w 1447586"/>
              <a:gd name="connsiteY32" fmla="*/ 892960 h 1328097"/>
              <a:gd name="connsiteX33" fmla="*/ 1146 w 1447586"/>
              <a:gd name="connsiteY33" fmla="*/ 797750 h 1328097"/>
              <a:gd name="connsiteX34" fmla="*/ 1378041 w 1447586"/>
              <a:gd name="connsiteY34" fmla="*/ 797750 h 1328097"/>
              <a:gd name="connsiteX35" fmla="*/ 1375255 w 1447586"/>
              <a:gd name="connsiteY35" fmla="*/ 820438 h 1328097"/>
              <a:gd name="connsiteX36" fmla="*/ 0 w 1447586"/>
              <a:gd name="connsiteY36" fmla="*/ 820438 h 1328097"/>
              <a:gd name="connsiteX37" fmla="*/ 8150 w 1447586"/>
              <a:gd name="connsiteY37" fmla="*/ 725227 h 1328097"/>
              <a:gd name="connsiteX38" fmla="*/ 1386946 w 1447586"/>
              <a:gd name="connsiteY38" fmla="*/ 725227 h 1328097"/>
              <a:gd name="connsiteX39" fmla="*/ 1384160 w 1447586"/>
              <a:gd name="connsiteY39" fmla="*/ 747915 h 1328097"/>
              <a:gd name="connsiteX40" fmla="*/ 4687 w 1447586"/>
              <a:gd name="connsiteY40" fmla="*/ 747915 h 1328097"/>
              <a:gd name="connsiteX41" fmla="*/ 21348 w 1447586"/>
              <a:gd name="connsiteY41" fmla="*/ 652704 h 1328097"/>
              <a:gd name="connsiteX42" fmla="*/ 1395852 w 1447586"/>
              <a:gd name="connsiteY42" fmla="*/ 652704 h 1328097"/>
              <a:gd name="connsiteX43" fmla="*/ 1393066 w 1447586"/>
              <a:gd name="connsiteY43" fmla="*/ 675392 h 1328097"/>
              <a:gd name="connsiteX44" fmla="*/ 15756 w 1447586"/>
              <a:gd name="connsiteY44" fmla="*/ 675392 h 1328097"/>
              <a:gd name="connsiteX45" fmla="*/ 16109 w 1447586"/>
              <a:gd name="connsiteY45" fmla="*/ 673079 h 1328097"/>
              <a:gd name="connsiteX46" fmla="*/ 41190 w 1447586"/>
              <a:gd name="connsiteY46" fmla="*/ 580182 h 1328097"/>
              <a:gd name="connsiteX47" fmla="*/ 1404758 w 1447586"/>
              <a:gd name="connsiteY47" fmla="*/ 580182 h 1328097"/>
              <a:gd name="connsiteX48" fmla="*/ 1401972 w 1447586"/>
              <a:gd name="connsiteY48" fmla="*/ 602870 h 1328097"/>
              <a:gd name="connsiteX49" fmla="*/ 34162 w 1447586"/>
              <a:gd name="connsiteY49" fmla="*/ 602870 h 1328097"/>
              <a:gd name="connsiteX50" fmla="*/ 37173 w 1447586"/>
              <a:gd name="connsiteY50" fmla="*/ 591157 h 1328097"/>
              <a:gd name="connsiteX51" fmla="*/ 68308 w 1447586"/>
              <a:gd name="connsiteY51" fmla="*/ 507659 h 1328097"/>
              <a:gd name="connsiteX52" fmla="*/ 1413664 w 1447586"/>
              <a:gd name="connsiteY52" fmla="*/ 507659 h 1328097"/>
              <a:gd name="connsiteX53" fmla="*/ 1410878 w 1447586"/>
              <a:gd name="connsiteY53" fmla="*/ 530347 h 1328097"/>
              <a:gd name="connsiteX54" fmla="*/ 59430 w 1447586"/>
              <a:gd name="connsiteY54" fmla="*/ 530347 h 1328097"/>
              <a:gd name="connsiteX55" fmla="*/ 65918 w 1447586"/>
              <a:gd name="connsiteY55" fmla="*/ 512619 h 1328097"/>
              <a:gd name="connsiteX56" fmla="*/ 103591 w 1447586"/>
              <a:gd name="connsiteY56" fmla="*/ 435136 h 1328097"/>
              <a:gd name="connsiteX57" fmla="*/ 1422570 w 1447586"/>
              <a:gd name="connsiteY57" fmla="*/ 435136 h 1328097"/>
              <a:gd name="connsiteX58" fmla="*/ 1419784 w 1447586"/>
              <a:gd name="connsiteY58" fmla="*/ 457824 h 1328097"/>
              <a:gd name="connsiteX59" fmla="*/ 92315 w 1447586"/>
              <a:gd name="connsiteY59" fmla="*/ 457824 h 1328097"/>
              <a:gd name="connsiteX60" fmla="*/ 101915 w 1447586"/>
              <a:gd name="connsiteY60" fmla="*/ 437895 h 1328097"/>
              <a:gd name="connsiteX61" fmla="*/ 148323 w 1447586"/>
              <a:gd name="connsiteY61" fmla="*/ 362614 h 1328097"/>
              <a:gd name="connsiteX62" fmla="*/ 1431475 w 1447586"/>
              <a:gd name="connsiteY62" fmla="*/ 362614 h 1328097"/>
              <a:gd name="connsiteX63" fmla="*/ 1428689 w 1447586"/>
              <a:gd name="connsiteY63" fmla="*/ 385302 h 1328097"/>
              <a:gd name="connsiteX64" fmla="*/ 133867 w 1447586"/>
              <a:gd name="connsiteY64" fmla="*/ 385302 h 1328097"/>
              <a:gd name="connsiteX65" fmla="*/ 144733 w 1447586"/>
              <a:gd name="connsiteY65" fmla="*/ 367415 h 1328097"/>
              <a:gd name="connsiteX66" fmla="*/ 204409 w 1447586"/>
              <a:gd name="connsiteY66" fmla="*/ 290091 h 1328097"/>
              <a:gd name="connsiteX67" fmla="*/ 1440381 w 1447586"/>
              <a:gd name="connsiteY67" fmla="*/ 290091 h 1328097"/>
              <a:gd name="connsiteX68" fmla="*/ 1437595 w 1447586"/>
              <a:gd name="connsiteY68" fmla="*/ 312779 h 1328097"/>
              <a:gd name="connsiteX69" fmla="*/ 185589 w 1447586"/>
              <a:gd name="connsiteY69" fmla="*/ 312779 h 1328097"/>
              <a:gd name="connsiteX70" fmla="*/ 193943 w 1447586"/>
              <a:gd name="connsiteY70" fmla="*/ 301608 h 1328097"/>
              <a:gd name="connsiteX71" fmla="*/ 274789 w 1447586"/>
              <a:gd name="connsiteY71" fmla="*/ 217568 h 1328097"/>
              <a:gd name="connsiteX72" fmla="*/ 1432348 w 1447586"/>
              <a:gd name="connsiteY72" fmla="*/ 217568 h 1328097"/>
              <a:gd name="connsiteX73" fmla="*/ 1447586 w 1447586"/>
              <a:gd name="connsiteY73" fmla="*/ 231418 h 1328097"/>
              <a:gd name="connsiteX74" fmla="*/ 1446501 w 1447586"/>
              <a:gd name="connsiteY74" fmla="*/ 240256 h 1328097"/>
              <a:gd name="connsiteX75" fmla="*/ 249826 w 1447586"/>
              <a:gd name="connsiteY75" fmla="*/ 240256 h 1328097"/>
              <a:gd name="connsiteX76" fmla="*/ 364227 w 1447586"/>
              <a:gd name="connsiteY76" fmla="*/ 145046 h 1328097"/>
              <a:gd name="connsiteX77" fmla="*/ 1342910 w 1447586"/>
              <a:gd name="connsiteY77" fmla="*/ 145046 h 1328097"/>
              <a:gd name="connsiteX78" fmla="*/ 1373250 w 1447586"/>
              <a:gd name="connsiteY78" fmla="*/ 167733 h 1328097"/>
              <a:gd name="connsiteX79" fmla="*/ 333887 w 1447586"/>
              <a:gd name="connsiteY79" fmla="*/ 167733 h 1328097"/>
              <a:gd name="connsiteX80" fmla="*/ 490075 w 1447586"/>
              <a:gd name="connsiteY80" fmla="*/ 72523 h 1328097"/>
              <a:gd name="connsiteX81" fmla="*/ 1217063 w 1447586"/>
              <a:gd name="connsiteY81" fmla="*/ 72523 h 1328097"/>
              <a:gd name="connsiteX82" fmla="*/ 1261030 w 1447586"/>
              <a:gd name="connsiteY82" fmla="*/ 93703 h 1328097"/>
              <a:gd name="connsiteX83" fmla="*/ 1263512 w 1447586"/>
              <a:gd name="connsiteY83" fmla="*/ 95211 h 1328097"/>
              <a:gd name="connsiteX84" fmla="*/ 443625 w 1447586"/>
              <a:gd name="connsiteY84" fmla="*/ 95211 h 1328097"/>
              <a:gd name="connsiteX85" fmla="*/ 446107 w 1447586"/>
              <a:gd name="connsiteY85" fmla="*/ 93703 h 1328097"/>
              <a:gd name="connsiteX86" fmla="*/ 733034 w 1447586"/>
              <a:gd name="connsiteY86" fmla="*/ 0 h 1328097"/>
              <a:gd name="connsiteX87" fmla="*/ 974103 w 1447586"/>
              <a:gd name="connsiteY87" fmla="*/ 0 h 1328097"/>
              <a:gd name="connsiteX88" fmla="*/ 1025846 w 1447586"/>
              <a:gd name="connsiteY88" fmla="*/ 7897 h 1328097"/>
              <a:gd name="connsiteX89" fmla="*/ 1083370 w 1447586"/>
              <a:gd name="connsiteY89" fmla="*/ 22688 h 1328097"/>
              <a:gd name="connsiteX90" fmla="*/ 623767 w 1447586"/>
              <a:gd name="connsiteY90" fmla="*/ 22688 h 1328097"/>
              <a:gd name="connsiteX91" fmla="*/ 681291 w 1447586"/>
              <a:gd name="connsiteY91" fmla="*/ 7897 h 1328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1447586" h="1328097">
                <a:moveTo>
                  <a:pt x="133865" y="1305409"/>
                </a:moveTo>
                <a:lnTo>
                  <a:pt x="1315700" y="1305409"/>
                </a:lnTo>
                <a:lnTo>
                  <a:pt x="1312914" y="1328097"/>
                </a:lnTo>
                <a:lnTo>
                  <a:pt x="148322" y="1328097"/>
                </a:lnTo>
                <a:lnTo>
                  <a:pt x="144733" y="1323297"/>
                </a:lnTo>
                <a:close/>
                <a:moveTo>
                  <a:pt x="92314" y="1232886"/>
                </a:moveTo>
                <a:lnTo>
                  <a:pt x="1324606" y="1232886"/>
                </a:lnTo>
                <a:lnTo>
                  <a:pt x="1321820" y="1255574"/>
                </a:lnTo>
                <a:lnTo>
                  <a:pt x="103590" y="1255574"/>
                </a:lnTo>
                <a:lnTo>
                  <a:pt x="101915" y="1252817"/>
                </a:lnTo>
                <a:close/>
                <a:moveTo>
                  <a:pt x="59429" y="1160363"/>
                </a:moveTo>
                <a:lnTo>
                  <a:pt x="1333512" y="1160363"/>
                </a:lnTo>
                <a:lnTo>
                  <a:pt x="1330726" y="1183051"/>
                </a:lnTo>
                <a:lnTo>
                  <a:pt x="68307" y="1183051"/>
                </a:lnTo>
                <a:lnTo>
                  <a:pt x="65918" y="1178093"/>
                </a:lnTo>
                <a:close/>
                <a:moveTo>
                  <a:pt x="34161" y="1087841"/>
                </a:moveTo>
                <a:lnTo>
                  <a:pt x="1342417" y="1087841"/>
                </a:lnTo>
                <a:lnTo>
                  <a:pt x="1339631" y="1110529"/>
                </a:lnTo>
                <a:lnTo>
                  <a:pt x="41189" y="1110529"/>
                </a:lnTo>
                <a:lnTo>
                  <a:pt x="37173" y="1099555"/>
                </a:lnTo>
                <a:close/>
                <a:moveTo>
                  <a:pt x="15756" y="1015318"/>
                </a:moveTo>
                <a:lnTo>
                  <a:pt x="1351323" y="1015318"/>
                </a:lnTo>
                <a:lnTo>
                  <a:pt x="1348537" y="1038006"/>
                </a:lnTo>
                <a:lnTo>
                  <a:pt x="21347" y="1038006"/>
                </a:lnTo>
                <a:lnTo>
                  <a:pt x="16109" y="1017633"/>
                </a:lnTo>
                <a:close/>
                <a:moveTo>
                  <a:pt x="4687" y="942795"/>
                </a:moveTo>
                <a:lnTo>
                  <a:pt x="1360229" y="942795"/>
                </a:lnTo>
                <a:lnTo>
                  <a:pt x="1357443" y="965483"/>
                </a:lnTo>
                <a:lnTo>
                  <a:pt x="8150" y="965483"/>
                </a:lnTo>
                <a:close/>
                <a:moveTo>
                  <a:pt x="0" y="870273"/>
                </a:moveTo>
                <a:lnTo>
                  <a:pt x="1369135" y="870273"/>
                </a:lnTo>
                <a:lnTo>
                  <a:pt x="1366349" y="892960"/>
                </a:lnTo>
                <a:lnTo>
                  <a:pt x="1146" y="892960"/>
                </a:lnTo>
                <a:close/>
                <a:moveTo>
                  <a:pt x="1146" y="797750"/>
                </a:moveTo>
                <a:lnTo>
                  <a:pt x="1378041" y="797750"/>
                </a:lnTo>
                <a:lnTo>
                  <a:pt x="1375255" y="820438"/>
                </a:lnTo>
                <a:lnTo>
                  <a:pt x="0" y="820438"/>
                </a:lnTo>
                <a:close/>
                <a:moveTo>
                  <a:pt x="8150" y="725227"/>
                </a:moveTo>
                <a:lnTo>
                  <a:pt x="1386946" y="725227"/>
                </a:lnTo>
                <a:lnTo>
                  <a:pt x="1384160" y="747915"/>
                </a:lnTo>
                <a:lnTo>
                  <a:pt x="4687" y="747915"/>
                </a:lnTo>
                <a:close/>
                <a:moveTo>
                  <a:pt x="21348" y="652704"/>
                </a:moveTo>
                <a:lnTo>
                  <a:pt x="1395852" y="652704"/>
                </a:lnTo>
                <a:lnTo>
                  <a:pt x="1393066" y="675392"/>
                </a:lnTo>
                <a:lnTo>
                  <a:pt x="15756" y="675392"/>
                </a:lnTo>
                <a:lnTo>
                  <a:pt x="16109" y="673079"/>
                </a:lnTo>
                <a:close/>
                <a:moveTo>
                  <a:pt x="41190" y="580182"/>
                </a:moveTo>
                <a:lnTo>
                  <a:pt x="1404758" y="580182"/>
                </a:lnTo>
                <a:lnTo>
                  <a:pt x="1401972" y="602870"/>
                </a:lnTo>
                <a:lnTo>
                  <a:pt x="34162" y="602870"/>
                </a:lnTo>
                <a:lnTo>
                  <a:pt x="37173" y="591157"/>
                </a:lnTo>
                <a:close/>
                <a:moveTo>
                  <a:pt x="68308" y="507659"/>
                </a:moveTo>
                <a:lnTo>
                  <a:pt x="1413664" y="507659"/>
                </a:lnTo>
                <a:lnTo>
                  <a:pt x="1410878" y="530347"/>
                </a:lnTo>
                <a:lnTo>
                  <a:pt x="59430" y="530347"/>
                </a:lnTo>
                <a:lnTo>
                  <a:pt x="65918" y="512619"/>
                </a:lnTo>
                <a:close/>
                <a:moveTo>
                  <a:pt x="103591" y="435136"/>
                </a:moveTo>
                <a:lnTo>
                  <a:pt x="1422570" y="435136"/>
                </a:lnTo>
                <a:lnTo>
                  <a:pt x="1419784" y="457824"/>
                </a:lnTo>
                <a:lnTo>
                  <a:pt x="92315" y="457824"/>
                </a:lnTo>
                <a:lnTo>
                  <a:pt x="101915" y="437895"/>
                </a:lnTo>
                <a:close/>
                <a:moveTo>
                  <a:pt x="148323" y="362614"/>
                </a:moveTo>
                <a:lnTo>
                  <a:pt x="1431475" y="362614"/>
                </a:lnTo>
                <a:lnTo>
                  <a:pt x="1428689" y="385302"/>
                </a:lnTo>
                <a:lnTo>
                  <a:pt x="133867" y="385302"/>
                </a:lnTo>
                <a:lnTo>
                  <a:pt x="144733" y="367415"/>
                </a:lnTo>
                <a:close/>
                <a:moveTo>
                  <a:pt x="204409" y="290091"/>
                </a:moveTo>
                <a:lnTo>
                  <a:pt x="1440381" y="290091"/>
                </a:lnTo>
                <a:lnTo>
                  <a:pt x="1437595" y="312779"/>
                </a:lnTo>
                <a:lnTo>
                  <a:pt x="185589" y="312779"/>
                </a:lnTo>
                <a:lnTo>
                  <a:pt x="193943" y="301608"/>
                </a:lnTo>
                <a:close/>
                <a:moveTo>
                  <a:pt x="274789" y="217568"/>
                </a:moveTo>
                <a:lnTo>
                  <a:pt x="1432348" y="217568"/>
                </a:lnTo>
                <a:lnTo>
                  <a:pt x="1447586" y="231418"/>
                </a:lnTo>
                <a:lnTo>
                  <a:pt x="1446501" y="240256"/>
                </a:lnTo>
                <a:lnTo>
                  <a:pt x="249826" y="240256"/>
                </a:lnTo>
                <a:close/>
                <a:moveTo>
                  <a:pt x="364227" y="145046"/>
                </a:moveTo>
                <a:lnTo>
                  <a:pt x="1342910" y="145046"/>
                </a:lnTo>
                <a:lnTo>
                  <a:pt x="1373250" y="167733"/>
                </a:lnTo>
                <a:lnTo>
                  <a:pt x="333887" y="167733"/>
                </a:lnTo>
                <a:close/>
                <a:moveTo>
                  <a:pt x="490075" y="72523"/>
                </a:moveTo>
                <a:lnTo>
                  <a:pt x="1217063" y="72523"/>
                </a:lnTo>
                <a:lnTo>
                  <a:pt x="1261030" y="93703"/>
                </a:lnTo>
                <a:lnTo>
                  <a:pt x="1263512" y="95211"/>
                </a:lnTo>
                <a:lnTo>
                  <a:pt x="443625" y="95211"/>
                </a:lnTo>
                <a:lnTo>
                  <a:pt x="446107" y="93703"/>
                </a:lnTo>
                <a:close/>
                <a:moveTo>
                  <a:pt x="733034" y="0"/>
                </a:moveTo>
                <a:lnTo>
                  <a:pt x="974103" y="0"/>
                </a:lnTo>
                <a:lnTo>
                  <a:pt x="1025846" y="7897"/>
                </a:lnTo>
                <a:lnTo>
                  <a:pt x="1083370" y="22688"/>
                </a:lnTo>
                <a:lnTo>
                  <a:pt x="623767" y="22688"/>
                </a:lnTo>
                <a:lnTo>
                  <a:pt x="681291" y="7897"/>
                </a:lnTo>
                <a:close/>
              </a:path>
            </a:pathLst>
          </a:custGeom>
          <a:gradFill flip="none" rotWithShape="1">
            <a:gsLst>
              <a:gs pos="0">
                <a:schemeClr val="accent2"/>
              </a:gs>
              <a:gs pos="100000">
                <a:schemeClr val="accent1">
                  <a:alpha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OPPOSans M" panose="00020600040101010101" charset="-122"/>
              <a:sym typeface="+mn-lt"/>
            </a:endParaRPr>
          </a:p>
        </p:txBody>
      </p:sp>
      <p:sp>
        <p:nvSpPr>
          <p:cNvPr id="49" name="平行四边形 48"/>
          <p:cNvSpPr/>
          <p:nvPr>
            <p:custDataLst>
              <p:tags r:id="rId13"/>
            </p:custDataLst>
          </p:nvPr>
        </p:nvSpPr>
        <p:spPr>
          <a:xfrm>
            <a:off x="3140543" y="5170461"/>
            <a:ext cx="6406416" cy="120069"/>
          </a:xfrm>
          <a:prstGeom prst="parallelogram">
            <a:avLst/>
          </a:prstGeom>
          <a:gradFill flip="none" rotWithShape="1">
            <a:gsLst>
              <a:gs pos="0">
                <a:schemeClr val="accent2">
                  <a:alpha val="0"/>
                </a:schemeClr>
              </a:gs>
              <a:gs pos="100000">
                <a:schemeClr val="accent1">
                  <a:alpha val="8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OPPOSans M" panose="00020600040101010101" charset="-122"/>
              <a:sym typeface="+mn-lt"/>
            </a:endParaRPr>
          </a:p>
        </p:txBody>
      </p:sp>
      <p:sp>
        <p:nvSpPr>
          <p:cNvPr id="2" name="Text Box 1"/>
          <p:cNvSpPr txBox="1"/>
          <p:nvPr/>
        </p:nvSpPr>
        <p:spPr>
          <a:xfrm>
            <a:off x="3048000" y="-16510"/>
            <a:ext cx="6096000" cy="638810"/>
          </a:xfrm>
          <a:prstGeom prst="rect">
            <a:avLst/>
          </a:prstGeom>
          <a:noFill/>
        </p:spPr>
        <p:txBody>
          <a:bodyPr wrap="square" rtlCol="0" anchor="t">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b="1" noProof="0" dirty="0">
                <a:ln>
                  <a:noFill/>
                </a:ln>
                <a:gradFill>
                  <a:gsLst>
                    <a:gs pos="0">
                      <a:schemeClr val="accent2"/>
                    </a:gs>
                    <a:gs pos="83000">
                      <a:schemeClr val="accent3"/>
                    </a:gs>
                  </a:gsLst>
                  <a:path path="circle">
                    <a:fillToRect r="100000" b="100000"/>
                  </a:path>
                </a:gradFill>
                <a:effectLst/>
                <a:uLnTx/>
                <a:uFillTx/>
                <a:latin typeface="+mj-ea"/>
                <a:ea typeface="+mj-ea"/>
                <a:sym typeface="+mn-ea"/>
              </a:rPr>
              <a:t>Gantt Chart</a:t>
            </a:r>
          </a:p>
        </p:txBody>
      </p:sp>
      <p:grpSp>
        <p:nvGrpSpPr>
          <p:cNvPr id="4" name="组合 2"/>
          <p:cNvGrpSpPr/>
          <p:nvPr/>
        </p:nvGrpSpPr>
        <p:grpSpPr>
          <a:xfrm>
            <a:off x="3870008" y="152276"/>
            <a:ext cx="471928" cy="306837"/>
            <a:chOff x="1954530" y="649605"/>
            <a:chExt cx="296099" cy="192517"/>
          </a:xfrm>
        </p:grpSpPr>
        <p:sp>
          <p:nvSpPr>
            <p:cNvPr id="5" name="矩形: 圆角 3"/>
            <p:cNvSpPr/>
            <p:nvPr/>
          </p:nvSpPr>
          <p:spPr>
            <a:xfrm rot="2700000">
              <a:off x="1954530" y="649605"/>
              <a:ext cx="192516" cy="192516"/>
            </a:xfrm>
            <a:prstGeom prst="roundRect">
              <a:avLst/>
            </a:prstGeom>
            <a:gradFill>
              <a:gsLst>
                <a:gs pos="0">
                  <a:schemeClr val="accent1"/>
                </a:gs>
                <a:gs pos="83000">
                  <a:schemeClr val="accent2"/>
                </a:gs>
              </a:gsLst>
              <a:path path="circle">
                <a:fillToRect r="100000" b="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圆角 4"/>
            <p:cNvSpPr/>
            <p:nvPr/>
          </p:nvSpPr>
          <p:spPr>
            <a:xfrm rot="2700000">
              <a:off x="2058113" y="649606"/>
              <a:ext cx="192516" cy="192516"/>
            </a:xfrm>
            <a:prstGeom prst="roundRect">
              <a:avLst/>
            </a:prstGeom>
            <a:gradFill>
              <a:gsLst>
                <a:gs pos="0">
                  <a:schemeClr val="accent2"/>
                </a:gs>
                <a:gs pos="83000">
                  <a:schemeClr val="accent3"/>
                </a:gs>
              </a:gsLst>
              <a:path path="circle">
                <a:fillToRect r="100000" b="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任意多边形: 形状 92"/>
          <p:cNvSpPr/>
          <p:nvPr>
            <p:custDataLst>
              <p:tags r:id="rId1"/>
            </p:custDataLst>
          </p:nvPr>
        </p:nvSpPr>
        <p:spPr>
          <a:xfrm>
            <a:off x="0" y="6203058"/>
            <a:ext cx="12192000" cy="654942"/>
          </a:xfrm>
          <a:custGeom>
            <a:avLst/>
            <a:gdLst>
              <a:gd name="connsiteX0" fmla="*/ 0 w 12192000"/>
              <a:gd name="connsiteY0" fmla="*/ 0 h 654942"/>
              <a:gd name="connsiteX1" fmla="*/ 57348 w 12192000"/>
              <a:gd name="connsiteY1" fmla="*/ 18921 h 654942"/>
              <a:gd name="connsiteX2" fmla="*/ 6096000 w 12192000"/>
              <a:gd name="connsiteY2" fmla="*/ 590134 h 654942"/>
              <a:gd name="connsiteX3" fmla="*/ 12134652 w 12192000"/>
              <a:gd name="connsiteY3" fmla="*/ 18921 h 654942"/>
              <a:gd name="connsiteX4" fmla="*/ 12192000 w 12192000"/>
              <a:gd name="connsiteY4" fmla="*/ 0 h 654942"/>
              <a:gd name="connsiteX5" fmla="*/ 12192000 w 12192000"/>
              <a:gd name="connsiteY5" fmla="*/ 654942 h 654942"/>
              <a:gd name="connsiteX6" fmla="*/ 0 w 12192000"/>
              <a:gd name="connsiteY6" fmla="*/ 654942 h 654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54942">
                <a:moveTo>
                  <a:pt x="0" y="0"/>
                </a:moveTo>
                <a:lnTo>
                  <a:pt x="57348" y="18921"/>
                </a:lnTo>
                <a:cubicBezTo>
                  <a:pt x="1220290" y="359161"/>
                  <a:pt x="3488430" y="590134"/>
                  <a:pt x="6096000" y="590134"/>
                </a:cubicBezTo>
                <a:cubicBezTo>
                  <a:pt x="8703570" y="590134"/>
                  <a:pt x="10971710" y="359161"/>
                  <a:pt x="12134652" y="18921"/>
                </a:cubicBezTo>
                <a:lnTo>
                  <a:pt x="12192000" y="0"/>
                </a:lnTo>
                <a:lnTo>
                  <a:pt x="12192000" y="654942"/>
                </a:lnTo>
                <a:lnTo>
                  <a:pt x="0" y="654942"/>
                </a:lnTo>
                <a:close/>
              </a:path>
            </a:pathLst>
          </a:cu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mn-cs"/>
            </a:endParaRPr>
          </a:p>
        </p:txBody>
      </p:sp>
      <p:sp>
        <p:nvSpPr>
          <p:cNvPr id="94" name="任意多边形: 形状 93"/>
          <p:cNvSpPr/>
          <p:nvPr>
            <p:custDataLst>
              <p:tags r:id="rId2"/>
            </p:custDataLst>
          </p:nvPr>
        </p:nvSpPr>
        <p:spPr>
          <a:xfrm>
            <a:off x="0" y="6426700"/>
            <a:ext cx="12192000" cy="431300"/>
          </a:xfrm>
          <a:custGeom>
            <a:avLst/>
            <a:gdLst>
              <a:gd name="connsiteX0" fmla="*/ 0 w 12192000"/>
              <a:gd name="connsiteY0" fmla="*/ 0 h 431300"/>
              <a:gd name="connsiteX1" fmla="*/ 57348 w 12192000"/>
              <a:gd name="connsiteY1" fmla="*/ 11554 h 431300"/>
              <a:gd name="connsiteX2" fmla="*/ 6096000 w 12192000"/>
              <a:gd name="connsiteY2" fmla="*/ 360365 h 431300"/>
              <a:gd name="connsiteX3" fmla="*/ 12134652 w 12192000"/>
              <a:gd name="connsiteY3" fmla="*/ 11554 h 431300"/>
              <a:gd name="connsiteX4" fmla="*/ 12192000 w 12192000"/>
              <a:gd name="connsiteY4" fmla="*/ 0 h 431300"/>
              <a:gd name="connsiteX5" fmla="*/ 12192000 w 12192000"/>
              <a:gd name="connsiteY5" fmla="*/ 431300 h 431300"/>
              <a:gd name="connsiteX6" fmla="*/ 0 w 12192000"/>
              <a:gd name="connsiteY6" fmla="*/ 431300 h 4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300">
                <a:moveTo>
                  <a:pt x="0" y="0"/>
                </a:moveTo>
                <a:lnTo>
                  <a:pt x="57348" y="11554"/>
                </a:lnTo>
                <a:cubicBezTo>
                  <a:pt x="1220290" y="219322"/>
                  <a:pt x="3488430" y="360365"/>
                  <a:pt x="6096000" y="360365"/>
                </a:cubicBezTo>
                <a:cubicBezTo>
                  <a:pt x="8703570" y="360365"/>
                  <a:pt x="10971710" y="219322"/>
                  <a:pt x="12134652" y="11554"/>
                </a:cubicBezTo>
                <a:lnTo>
                  <a:pt x="12192000" y="0"/>
                </a:lnTo>
                <a:lnTo>
                  <a:pt x="12192000" y="431300"/>
                </a:lnTo>
                <a:lnTo>
                  <a:pt x="0" y="431300"/>
                </a:lnTo>
                <a:close/>
              </a:path>
            </a:pathLst>
          </a:custGeom>
          <a:gradFill>
            <a:gsLst>
              <a:gs pos="0">
                <a:schemeClr val="accent2"/>
              </a:gs>
              <a:gs pos="90000">
                <a:schemeClr val="accent4"/>
              </a:gs>
            </a:gsLst>
            <a:path path="circle">
              <a:fillToRect r="100000" b="100000"/>
            </a:path>
          </a:gradFill>
          <a:ln w="12700" cap="flat" cmpd="sng" algn="ctr">
            <a:noFill/>
            <a:prstDash val="solid"/>
            <a:miter lim="800000"/>
          </a:ln>
          <a:effectLst/>
        </p:spPr>
        <p:txBody>
          <a:bodyPr rtlCol="0" anchor="ctr"/>
          <a:lstStyle/>
          <a:p>
            <a:pPr algn="ctr"/>
            <a:endParaRPr lang="zh-CN" altLang="en-US" dirty="0">
              <a:solidFill>
                <a:srgbClr val="FFFFFF"/>
              </a:solidFill>
              <a:latin typeface="+mn-ea"/>
            </a:endParaRPr>
          </a:p>
        </p:txBody>
      </p:sp>
      <p:sp>
        <p:nvSpPr>
          <p:cNvPr id="3" name="Text Box 2"/>
          <p:cNvSpPr txBox="1"/>
          <p:nvPr/>
        </p:nvSpPr>
        <p:spPr>
          <a:xfrm>
            <a:off x="2166620" y="635"/>
            <a:ext cx="8032115" cy="586740"/>
          </a:xfrm>
          <a:prstGeom prst="rect">
            <a:avLst/>
          </a:prstGeom>
          <a:noFill/>
        </p:spPr>
        <p:txBody>
          <a:bodyPr wrap="square" rtlCol="0" anchor="t">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b="1" noProof="0" dirty="0">
                <a:ln>
                  <a:noFill/>
                </a:ln>
                <a:gradFill>
                  <a:gsLst>
                    <a:gs pos="0">
                      <a:schemeClr val="accent2"/>
                    </a:gs>
                    <a:gs pos="83000">
                      <a:schemeClr val="accent3"/>
                    </a:gs>
                  </a:gsLst>
                  <a:path path="circle">
                    <a:fillToRect r="100000" b="100000"/>
                  </a:path>
                </a:gradFill>
                <a:effectLst/>
                <a:uLnTx/>
                <a:uFillTx/>
                <a:latin typeface="+mj-ea"/>
                <a:ea typeface="+mj-ea"/>
                <a:sym typeface="+mn-ea"/>
              </a:rPr>
              <a:t>Development Methodology</a:t>
            </a:r>
          </a:p>
        </p:txBody>
      </p:sp>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6776720" y="1477645"/>
            <a:ext cx="5415280" cy="3625850"/>
          </a:xfrm>
          <a:prstGeom prst="rect">
            <a:avLst/>
          </a:prstGeom>
          <a:noFill/>
          <a:ln>
            <a:noFill/>
          </a:ln>
        </p:spPr>
      </p:pic>
      <p:sp>
        <p:nvSpPr>
          <p:cNvPr id="5" name="Text Box 4"/>
          <p:cNvSpPr txBox="1"/>
          <p:nvPr/>
        </p:nvSpPr>
        <p:spPr>
          <a:xfrm>
            <a:off x="201930" y="908685"/>
            <a:ext cx="6341745" cy="4653280"/>
          </a:xfrm>
          <a:prstGeom prst="rect">
            <a:avLst/>
          </a:prstGeom>
        </p:spPr>
        <p:txBody>
          <a:bodyPr wrap="square">
            <a:noAutofit/>
          </a:bodyPr>
          <a:lstStyle/>
          <a:p>
            <a:pPr marL="342900" indent="-342900" algn="just" defTabSz="266700">
              <a:lnSpc>
                <a:spcPct val="150000"/>
              </a:lnSpc>
              <a:spcBef>
                <a:spcPts val="600"/>
              </a:spcBef>
              <a:spcAft>
                <a:spcPts val="600"/>
              </a:spcAft>
              <a:buFont typeface="Arial" panose="020B0604020202020204" pitchFamily="34" charset="0"/>
              <a:buChar char="•"/>
            </a:pPr>
            <a:r>
              <a:rPr sz="2400">
                <a:solidFill>
                  <a:srgbClr val="000000"/>
                </a:solidFill>
                <a:latin typeface="Times New Roman" panose="02020603050405020304"/>
                <a:ea typeface="Aptos"/>
              </a:rPr>
              <a:t>Agile methodology is particularly well-suited for projects like this that require regular updates, evolving features, and client feedback. Development is broken into short cycles known as iterations or sprints (usually 1–3 weeks), where each sprint delivers usable features such as booking modules, seat selection, admin controls, or transaction tracking.</a:t>
            </a:r>
          </a:p>
        </p:txBody>
      </p:sp>
      <p:grpSp>
        <p:nvGrpSpPr>
          <p:cNvPr id="6" name="组合 2"/>
          <p:cNvGrpSpPr/>
          <p:nvPr/>
        </p:nvGrpSpPr>
        <p:grpSpPr>
          <a:xfrm>
            <a:off x="2065338" y="147196"/>
            <a:ext cx="471928" cy="306837"/>
            <a:chOff x="1954530" y="649605"/>
            <a:chExt cx="296099" cy="192517"/>
          </a:xfrm>
        </p:grpSpPr>
        <p:sp>
          <p:nvSpPr>
            <p:cNvPr id="7" name="矩形: 圆角 3"/>
            <p:cNvSpPr/>
            <p:nvPr/>
          </p:nvSpPr>
          <p:spPr>
            <a:xfrm rot="2700000">
              <a:off x="1954530" y="649605"/>
              <a:ext cx="192516" cy="192516"/>
            </a:xfrm>
            <a:prstGeom prst="roundRect">
              <a:avLst/>
            </a:prstGeom>
            <a:gradFill>
              <a:gsLst>
                <a:gs pos="0">
                  <a:schemeClr val="accent1"/>
                </a:gs>
                <a:gs pos="83000">
                  <a:schemeClr val="accent2"/>
                </a:gs>
              </a:gsLst>
              <a:path path="circle">
                <a:fillToRect r="100000" b="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4"/>
            <p:cNvSpPr/>
            <p:nvPr/>
          </p:nvSpPr>
          <p:spPr>
            <a:xfrm rot="2700000">
              <a:off x="2058113" y="649606"/>
              <a:ext cx="192516" cy="192516"/>
            </a:xfrm>
            <a:prstGeom prst="roundRect">
              <a:avLst/>
            </a:prstGeom>
            <a:gradFill>
              <a:gsLst>
                <a:gs pos="0">
                  <a:schemeClr val="accent2"/>
                </a:gs>
                <a:gs pos="83000">
                  <a:schemeClr val="accent3"/>
                </a:gs>
              </a:gsLst>
              <a:path path="circle">
                <a:fillToRect r="100000" b="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048000" y="240665"/>
            <a:ext cx="6096000" cy="796290"/>
          </a:xfrm>
          <a:prstGeom prst="rect">
            <a:avLst/>
          </a:prstGeom>
          <a:noFill/>
        </p:spPr>
        <p:txBody>
          <a:bodyPr wrap="square" rtlCol="0" anchor="t">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b="1" noProof="0" dirty="0">
                <a:ln>
                  <a:noFill/>
                </a:ln>
                <a:gradFill>
                  <a:gsLst>
                    <a:gs pos="0">
                      <a:schemeClr val="accent2"/>
                    </a:gs>
                    <a:gs pos="83000">
                      <a:schemeClr val="accent3"/>
                    </a:gs>
                  </a:gsLst>
                  <a:path path="circle">
                    <a:fillToRect r="100000" b="100000"/>
                  </a:path>
                </a:gradFill>
                <a:effectLst/>
                <a:uLnTx/>
                <a:uFillTx/>
                <a:latin typeface="+mj-ea"/>
                <a:ea typeface="+mj-ea"/>
                <a:sym typeface="+mn-ea"/>
              </a:rPr>
              <a:t>Deliverables</a:t>
            </a:r>
          </a:p>
        </p:txBody>
      </p:sp>
      <p:sp>
        <p:nvSpPr>
          <p:cNvPr id="3" name="Text Box 2"/>
          <p:cNvSpPr txBox="1"/>
          <p:nvPr/>
        </p:nvSpPr>
        <p:spPr>
          <a:xfrm>
            <a:off x="494665" y="1532255"/>
            <a:ext cx="7054215" cy="4066540"/>
          </a:xfrm>
          <a:prstGeom prst="rect">
            <a:avLst/>
          </a:prstGeom>
        </p:spPr>
        <p:txBody>
          <a:bodyPr wrap="square">
            <a:noAutofit/>
          </a:bodyPr>
          <a:lstStyle/>
          <a:p>
            <a:pPr marL="285750" indent="-285750" algn="just" defTabSz="266700">
              <a:lnSpc>
                <a:spcPct val="150000"/>
              </a:lnSpc>
              <a:spcBef>
                <a:spcPts val="600"/>
              </a:spcBef>
              <a:spcAft>
                <a:spcPts val="600"/>
              </a:spcAft>
              <a:buFont typeface="Arial" panose="020B0604020202020204" pitchFamily="34" charset="0"/>
              <a:buChar char="•"/>
            </a:pPr>
            <a:r>
              <a:rPr sz="2000" dirty="0">
                <a:solidFill>
                  <a:schemeClr val="tx1"/>
                </a:solidFill>
                <a:latin typeface="Times New Roman" panose="02020603050405020304" charset="0"/>
                <a:ea typeface="Aptos"/>
                <a:cs typeface="Times New Roman" panose="02020603050405020304" charset="0"/>
              </a:rPr>
              <a:t>Software Requirements Specification (SRS) Document</a:t>
            </a:r>
          </a:p>
          <a:p>
            <a:pPr marL="0" lvl="1" indent="-285750" algn="just" defTabSz="266700">
              <a:lnSpc>
                <a:spcPct val="150000"/>
              </a:lnSpc>
              <a:spcBef>
                <a:spcPts val="600"/>
              </a:spcBef>
              <a:spcAft>
                <a:spcPts val="600"/>
              </a:spcAft>
              <a:buFont typeface="Arial" panose="020B0604020202020204" pitchFamily="34" charset="0"/>
              <a:buChar char="•"/>
            </a:pPr>
            <a:r>
              <a:rPr lang="en-US" sz="2000" dirty="0">
                <a:solidFill>
                  <a:schemeClr val="tx1"/>
                </a:solidFill>
                <a:latin typeface="Times New Roman" panose="02020603050405020304" charset="0"/>
                <a:cs typeface="Times New Roman" panose="02020603050405020304" charset="0"/>
                <a:sym typeface="+mn-ea"/>
              </a:rPr>
              <a:t>Initial Prototype</a:t>
            </a:r>
            <a:endParaRPr sz="2000" dirty="0">
              <a:solidFill>
                <a:schemeClr val="tx1"/>
              </a:solidFill>
              <a:latin typeface="Times New Roman" panose="02020603050405020304" charset="0"/>
              <a:ea typeface="Aptos"/>
              <a:cs typeface="Times New Roman" panose="02020603050405020304" charset="0"/>
            </a:endParaRPr>
          </a:p>
          <a:p>
            <a:pPr marL="285750" indent="-285750" algn="just" defTabSz="266700">
              <a:lnSpc>
                <a:spcPct val="150000"/>
              </a:lnSpc>
              <a:spcBef>
                <a:spcPts val="600"/>
              </a:spcBef>
              <a:spcAft>
                <a:spcPts val="600"/>
              </a:spcAft>
              <a:buFont typeface="Arial" panose="020B0604020202020204" pitchFamily="34" charset="0"/>
              <a:buChar char="•"/>
            </a:pPr>
            <a:r>
              <a:rPr lang="en-US" altLang="en-US" sz="2000" dirty="0">
                <a:solidFill>
                  <a:schemeClr val="tx1"/>
                </a:solidFill>
                <a:latin typeface="Times New Roman" panose="02020603050405020304" charset="0"/>
                <a:ea typeface="Aptos"/>
                <a:cs typeface="Times New Roman" panose="02020603050405020304" charset="0"/>
              </a:rPr>
              <a:t>Administrator Documentation</a:t>
            </a:r>
          </a:p>
          <a:p>
            <a:pPr marL="0" lvl="1" indent="-285750" algn="just" defTabSz="266700">
              <a:lnSpc>
                <a:spcPct val="150000"/>
              </a:lnSpc>
              <a:spcBef>
                <a:spcPts val="600"/>
              </a:spcBef>
              <a:spcAft>
                <a:spcPts val="600"/>
              </a:spcAft>
              <a:buFont typeface="Arial" panose="020B0604020202020204" pitchFamily="34" charset="0"/>
              <a:buChar char="•"/>
            </a:pPr>
            <a:r>
              <a:rPr lang="en-US" sz="2000" dirty="0">
                <a:solidFill>
                  <a:schemeClr val="tx1"/>
                </a:solidFill>
                <a:latin typeface="Times New Roman" panose="02020603050405020304" charset="0"/>
                <a:cs typeface="Times New Roman" panose="02020603050405020304" charset="0"/>
                <a:sym typeface="+mn-ea"/>
              </a:rPr>
              <a:t>User Documentation</a:t>
            </a:r>
            <a:endParaRPr lang="en-US" altLang="en-US" sz="2000" dirty="0">
              <a:solidFill>
                <a:schemeClr val="tx1"/>
              </a:solidFill>
              <a:latin typeface="Times New Roman" panose="02020603050405020304" charset="0"/>
              <a:ea typeface="Aptos"/>
              <a:cs typeface="Times New Roman" panose="02020603050405020304" charset="0"/>
            </a:endParaRPr>
          </a:p>
          <a:p>
            <a:pPr marL="285750" indent="-285750" algn="just" defTabSz="266700">
              <a:lnSpc>
                <a:spcPct val="150000"/>
              </a:lnSpc>
              <a:spcBef>
                <a:spcPts val="600"/>
              </a:spcBef>
              <a:spcAft>
                <a:spcPts val="600"/>
              </a:spcAft>
              <a:buFont typeface="Arial" panose="020B0604020202020204" pitchFamily="34" charset="0"/>
              <a:buChar char="•"/>
            </a:pPr>
            <a:r>
              <a:rPr lang="en-US" altLang="en-US" sz="2000" dirty="0">
                <a:solidFill>
                  <a:schemeClr val="tx1"/>
                </a:solidFill>
                <a:latin typeface="Times New Roman" panose="02020603050405020304" charset="0"/>
                <a:ea typeface="Aptos"/>
                <a:cs typeface="Times New Roman" panose="02020603050405020304" charset="0"/>
              </a:rPr>
              <a:t>Test Cases and Test Reports</a:t>
            </a:r>
          </a:p>
          <a:p>
            <a:pPr marL="0" lvl="1" indent="-285750" algn="just" defTabSz="266700">
              <a:lnSpc>
                <a:spcPct val="150000"/>
              </a:lnSpc>
              <a:spcBef>
                <a:spcPts val="600"/>
              </a:spcBef>
              <a:spcAft>
                <a:spcPts val="600"/>
              </a:spcAft>
              <a:buFont typeface="Arial" panose="020B0604020202020204" pitchFamily="34" charset="0"/>
              <a:buChar char="•"/>
            </a:pPr>
            <a:r>
              <a:rPr lang="en-US" sz="2000" dirty="0">
                <a:solidFill>
                  <a:schemeClr val="tx1"/>
                </a:solidFill>
                <a:latin typeface="Times New Roman" panose="02020603050405020304" charset="0"/>
                <a:cs typeface="Times New Roman" panose="02020603050405020304" charset="0"/>
                <a:sym typeface="+mn-ea"/>
              </a:rPr>
              <a:t>Training Materials</a:t>
            </a:r>
            <a:endParaRPr lang="en-US" sz="2000" dirty="0">
              <a:solidFill>
                <a:schemeClr val="tx1"/>
              </a:solidFill>
              <a:latin typeface="Times New Roman" panose="02020603050405020304" charset="0"/>
              <a:cs typeface="Times New Roman" panose="02020603050405020304" charset="0"/>
            </a:endParaRPr>
          </a:p>
          <a:p>
            <a:pPr marL="285750" indent="-285750" algn="just" defTabSz="266700">
              <a:lnSpc>
                <a:spcPct val="150000"/>
              </a:lnSpc>
              <a:spcBef>
                <a:spcPts val="600"/>
              </a:spcBef>
              <a:spcAft>
                <a:spcPts val="600"/>
              </a:spcAft>
              <a:buFont typeface="Arial" panose="020B0604020202020204" pitchFamily="34" charset="0"/>
              <a:buChar char="•"/>
            </a:pPr>
            <a:endParaRPr lang="en-US" altLang="en-US" sz="2000" dirty="0">
              <a:solidFill>
                <a:schemeClr val="tx1"/>
              </a:solidFill>
              <a:latin typeface="Times New Roman" panose="02020603050405020304" charset="0"/>
              <a:ea typeface="Aptos"/>
              <a:cs typeface="Times New Roman" panose="02020603050405020304" charset="0"/>
            </a:endParaRPr>
          </a:p>
        </p:txBody>
      </p:sp>
      <p:sp>
        <p:nvSpPr>
          <p:cNvPr id="4" name="任意多边形: 形状 2"/>
          <p:cNvSpPr/>
          <p:nvPr>
            <p:custDataLst>
              <p:tags r:id="rId1"/>
            </p:custDataLst>
          </p:nvPr>
        </p:nvSpPr>
        <p:spPr>
          <a:xfrm>
            <a:off x="0" y="2145706"/>
            <a:ext cx="4954580" cy="4712294"/>
          </a:xfrm>
          <a:custGeom>
            <a:avLst/>
            <a:gdLst>
              <a:gd name="connsiteX0" fmla="*/ 1261730 w 4954580"/>
              <a:gd name="connsiteY0" fmla="*/ 0 h 4712294"/>
              <a:gd name="connsiteX1" fmla="*/ 4954580 w 4954580"/>
              <a:gd name="connsiteY1" fmla="*/ 3692850 h 4712294"/>
              <a:gd name="connsiteX2" fmla="*/ 4879555 w 4954580"/>
              <a:gd name="connsiteY2" fmla="*/ 4437088 h 4712294"/>
              <a:gd name="connsiteX3" fmla="*/ 4808792 w 4954580"/>
              <a:gd name="connsiteY3" fmla="*/ 4712294 h 4712294"/>
              <a:gd name="connsiteX4" fmla="*/ 0 w 4954580"/>
              <a:gd name="connsiteY4" fmla="*/ 4712294 h 4712294"/>
              <a:gd name="connsiteX5" fmla="*/ 0 w 4954580"/>
              <a:gd name="connsiteY5" fmla="*/ 221376 h 4712294"/>
              <a:gd name="connsiteX6" fmla="*/ 163589 w 4954580"/>
              <a:gd name="connsiteY6" fmla="*/ 166023 h 4712294"/>
              <a:gd name="connsiteX7" fmla="*/ 1261730 w 4954580"/>
              <a:gd name="connsiteY7" fmla="*/ 0 h 4712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54580" h="4712294">
                <a:moveTo>
                  <a:pt x="1261730" y="0"/>
                </a:moveTo>
                <a:cubicBezTo>
                  <a:pt x="3301235" y="0"/>
                  <a:pt x="4954580" y="1653345"/>
                  <a:pt x="4954580" y="3692850"/>
                </a:cubicBezTo>
                <a:cubicBezTo>
                  <a:pt x="4954580" y="3947788"/>
                  <a:pt x="4928747" y="4196693"/>
                  <a:pt x="4879555" y="4437088"/>
                </a:cubicBezTo>
                <a:lnTo>
                  <a:pt x="4808792" y="4712294"/>
                </a:lnTo>
                <a:lnTo>
                  <a:pt x="0" y="4712294"/>
                </a:lnTo>
                <a:lnTo>
                  <a:pt x="0" y="221376"/>
                </a:lnTo>
                <a:lnTo>
                  <a:pt x="163589" y="166023"/>
                </a:lnTo>
                <a:cubicBezTo>
                  <a:pt x="510492" y="58126"/>
                  <a:pt x="879323" y="0"/>
                  <a:pt x="1261730" y="0"/>
                </a:cubicBezTo>
                <a:close/>
              </a:path>
            </a:pathLst>
          </a:custGeom>
          <a:gradFill>
            <a:gsLst>
              <a:gs pos="0">
                <a:schemeClr val="accent1">
                  <a:lumMod val="20000"/>
                  <a:lumOff val="80000"/>
                  <a:alpha val="29000"/>
                </a:schemeClr>
              </a:gs>
              <a:gs pos="100000">
                <a:schemeClr val="accent2">
                  <a:lumMod val="20000"/>
                  <a:lumOff val="80000"/>
                  <a:alpha val="33000"/>
                </a:schemeClr>
              </a:gs>
            </a:gsLst>
            <a:lin ang="5400000" scaled="1"/>
          </a:gradFill>
          <a:ln>
            <a:gradFill>
              <a:gsLst>
                <a:gs pos="0">
                  <a:srgbClr val="2A6AEF">
                    <a:alpha val="23000"/>
                  </a:srgbClr>
                </a:gs>
                <a:gs pos="100000">
                  <a:srgbClr val="2A6AEF">
                    <a:alpha val="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OPPOSans M" panose="00020600040101010101" charset="-122"/>
              <a:sym typeface="+mn-lt"/>
            </a:endParaRPr>
          </a:p>
        </p:txBody>
      </p:sp>
      <p:sp>
        <p:nvSpPr>
          <p:cNvPr id="15" name="任意多边形: 形状 14"/>
          <p:cNvSpPr/>
          <p:nvPr>
            <p:custDataLst>
              <p:tags r:id="rId2"/>
            </p:custDataLst>
          </p:nvPr>
        </p:nvSpPr>
        <p:spPr>
          <a:xfrm>
            <a:off x="9042400" y="88900"/>
            <a:ext cx="2956560" cy="1722120"/>
          </a:xfrm>
          <a:custGeom>
            <a:avLst/>
            <a:gdLst>
              <a:gd name="connsiteX0" fmla="*/ 21779 w 2956560"/>
              <a:gd name="connsiteY0" fmla="*/ 0 h 1722120"/>
              <a:gd name="connsiteX1" fmla="*/ 2934781 w 2956560"/>
              <a:gd name="connsiteY1" fmla="*/ 0 h 1722120"/>
              <a:gd name="connsiteX2" fmla="*/ 2948928 w 2956560"/>
              <a:gd name="connsiteY2" fmla="*/ 92695 h 1722120"/>
              <a:gd name="connsiteX3" fmla="*/ 2956560 w 2956560"/>
              <a:gd name="connsiteY3" fmla="*/ 243840 h 1722120"/>
              <a:gd name="connsiteX4" fmla="*/ 1478280 w 2956560"/>
              <a:gd name="connsiteY4" fmla="*/ 1722120 h 1722120"/>
              <a:gd name="connsiteX5" fmla="*/ 0 w 2956560"/>
              <a:gd name="connsiteY5" fmla="*/ 243840 h 1722120"/>
              <a:gd name="connsiteX6" fmla="*/ 7632 w 2956560"/>
              <a:gd name="connsiteY6" fmla="*/ 92695 h 1722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6560" h="1722120">
                <a:moveTo>
                  <a:pt x="21779" y="0"/>
                </a:moveTo>
                <a:lnTo>
                  <a:pt x="2934781" y="0"/>
                </a:lnTo>
                <a:lnTo>
                  <a:pt x="2948928" y="92695"/>
                </a:lnTo>
                <a:cubicBezTo>
                  <a:pt x="2953975" y="142390"/>
                  <a:pt x="2956560" y="192813"/>
                  <a:pt x="2956560" y="243840"/>
                </a:cubicBezTo>
                <a:cubicBezTo>
                  <a:pt x="2956560" y="1060271"/>
                  <a:pt x="2294711" y="1722120"/>
                  <a:pt x="1478280" y="1722120"/>
                </a:cubicBezTo>
                <a:cubicBezTo>
                  <a:pt x="661849" y="1722120"/>
                  <a:pt x="0" y="1060271"/>
                  <a:pt x="0" y="243840"/>
                </a:cubicBezTo>
                <a:cubicBezTo>
                  <a:pt x="0" y="192813"/>
                  <a:pt x="2585" y="142390"/>
                  <a:pt x="7632" y="92695"/>
                </a:cubicBezTo>
                <a:close/>
              </a:path>
            </a:pathLst>
          </a:custGeom>
          <a:gradFill>
            <a:gsLst>
              <a:gs pos="0">
                <a:schemeClr val="accent2">
                  <a:alpha val="0"/>
                </a:schemeClr>
              </a:gs>
              <a:gs pos="100000">
                <a:schemeClr val="accent1">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OPPOSans M" panose="00020600040101010101" charset="-122"/>
              <a:sym typeface="+mn-lt"/>
            </a:endParaRPr>
          </a:p>
        </p:txBody>
      </p:sp>
      <p:sp>
        <p:nvSpPr>
          <p:cNvPr id="11" name="任意多边形: 形状 10"/>
          <p:cNvSpPr/>
          <p:nvPr>
            <p:custDataLst>
              <p:tags r:id="rId3"/>
            </p:custDataLst>
          </p:nvPr>
        </p:nvSpPr>
        <p:spPr>
          <a:xfrm rot="20431804">
            <a:off x="1828419" y="-275831"/>
            <a:ext cx="1547445" cy="1025492"/>
          </a:xfrm>
          <a:custGeom>
            <a:avLst/>
            <a:gdLst>
              <a:gd name="connsiteX0" fmla="*/ 34143 w 1547445"/>
              <a:gd name="connsiteY0" fmla="*/ 0 h 1025492"/>
              <a:gd name="connsiteX1" fmla="*/ 1547445 w 1547445"/>
              <a:gd name="connsiteY1" fmla="*/ 534995 h 1025492"/>
              <a:gd name="connsiteX2" fmla="*/ 1474055 w 1547445"/>
              <a:gd name="connsiteY2" fmla="*/ 670205 h 1025492"/>
              <a:gd name="connsiteX3" fmla="*/ 805840 w 1547445"/>
              <a:gd name="connsiteY3" fmla="*/ 1025492 h 1025492"/>
              <a:gd name="connsiteX4" fmla="*/ 0 w 1547445"/>
              <a:gd name="connsiteY4" fmla="*/ 219652 h 1025492"/>
              <a:gd name="connsiteX5" fmla="*/ 16372 w 1547445"/>
              <a:gd name="connsiteY5" fmla="*/ 57247 h 102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47445" h="1025492">
                <a:moveTo>
                  <a:pt x="34143" y="0"/>
                </a:moveTo>
                <a:lnTo>
                  <a:pt x="1547445" y="534995"/>
                </a:lnTo>
                <a:lnTo>
                  <a:pt x="1474055" y="670205"/>
                </a:lnTo>
                <a:cubicBezTo>
                  <a:pt x="1329240" y="884560"/>
                  <a:pt x="1083998" y="1025492"/>
                  <a:pt x="805840" y="1025492"/>
                </a:cubicBezTo>
                <a:cubicBezTo>
                  <a:pt x="360787" y="1025492"/>
                  <a:pt x="0" y="664705"/>
                  <a:pt x="0" y="219652"/>
                </a:cubicBezTo>
                <a:cubicBezTo>
                  <a:pt x="0" y="164021"/>
                  <a:pt x="5637" y="109706"/>
                  <a:pt x="16372" y="57247"/>
                </a:cubicBezTo>
                <a:close/>
              </a:path>
            </a:pathLst>
          </a:custGeom>
          <a:gradFill flip="none" rotWithShape="1">
            <a:gsLst>
              <a:gs pos="0">
                <a:schemeClr val="accent2">
                  <a:alpha val="3000"/>
                </a:schemeClr>
              </a:gs>
              <a:gs pos="100000">
                <a:schemeClr val="accent1">
                  <a:alpha val="4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OPPOSans M" panose="00020600040101010101" charset="-122"/>
              <a:sym typeface="+mn-lt"/>
            </a:endParaRPr>
          </a:p>
        </p:txBody>
      </p:sp>
      <p:sp>
        <p:nvSpPr>
          <p:cNvPr id="6" name="椭圆 5"/>
          <p:cNvSpPr/>
          <p:nvPr>
            <p:custDataLst>
              <p:tags r:id="rId4"/>
            </p:custDataLst>
          </p:nvPr>
        </p:nvSpPr>
        <p:spPr>
          <a:xfrm>
            <a:off x="8252460" y="932180"/>
            <a:ext cx="1579880" cy="1579880"/>
          </a:xfrm>
          <a:prstGeom prst="ellipse">
            <a:avLst/>
          </a:prstGeom>
          <a:gradFill flip="none" rotWithShape="1">
            <a:gsLst>
              <a:gs pos="0">
                <a:schemeClr val="accent1">
                  <a:alpha val="9000"/>
                </a:schemeClr>
              </a:gs>
              <a:gs pos="10000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OPPOSans M" panose="00020600040101010101" charset="-122"/>
              <a:sym typeface="+mn-lt"/>
            </a:endParaRPr>
          </a:p>
        </p:txBody>
      </p:sp>
      <p:sp>
        <p:nvSpPr>
          <p:cNvPr id="9" name="任意多边形: 形状 8"/>
          <p:cNvSpPr/>
          <p:nvPr>
            <p:custDataLst>
              <p:tags r:id="rId5"/>
            </p:custDataLst>
          </p:nvPr>
        </p:nvSpPr>
        <p:spPr>
          <a:xfrm rot="20431804">
            <a:off x="4941710" y="6440163"/>
            <a:ext cx="1307329" cy="654422"/>
          </a:xfrm>
          <a:custGeom>
            <a:avLst/>
            <a:gdLst>
              <a:gd name="connsiteX0" fmla="*/ 756385 w 1307329"/>
              <a:gd name="connsiteY0" fmla="*/ 36229 h 654422"/>
              <a:gd name="connsiteX1" fmla="*/ 1306221 w 1307329"/>
              <a:gd name="connsiteY1" fmla="*/ 643435 h 654422"/>
              <a:gd name="connsiteX2" fmla="*/ 1307329 w 1307329"/>
              <a:gd name="connsiteY2" fmla="*/ 654422 h 654422"/>
              <a:gd name="connsiteX3" fmla="*/ 0 w 1307329"/>
              <a:gd name="connsiteY3" fmla="*/ 192245 h 654422"/>
              <a:gd name="connsiteX4" fmla="*/ 66200 w 1307329"/>
              <a:gd name="connsiteY4" fmla="*/ 137625 h 654422"/>
              <a:gd name="connsiteX5" fmla="*/ 516753 w 1307329"/>
              <a:gd name="connsiteY5" fmla="*/ 0 h 654422"/>
              <a:gd name="connsiteX6" fmla="*/ 756385 w 1307329"/>
              <a:gd name="connsiteY6" fmla="*/ 36229 h 654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07329" h="654422">
                <a:moveTo>
                  <a:pt x="756385" y="36229"/>
                </a:moveTo>
                <a:cubicBezTo>
                  <a:pt x="1033951" y="122561"/>
                  <a:pt x="1247182" y="354915"/>
                  <a:pt x="1306221" y="643435"/>
                </a:cubicBezTo>
                <a:lnTo>
                  <a:pt x="1307329" y="654422"/>
                </a:lnTo>
                <a:lnTo>
                  <a:pt x="0" y="192245"/>
                </a:lnTo>
                <a:lnTo>
                  <a:pt x="66200" y="137625"/>
                </a:lnTo>
                <a:cubicBezTo>
                  <a:pt x="194814" y="50736"/>
                  <a:pt x="349859" y="0"/>
                  <a:pt x="516753" y="0"/>
                </a:cubicBezTo>
                <a:cubicBezTo>
                  <a:pt x="600200" y="0"/>
                  <a:pt x="680686" y="12684"/>
                  <a:pt x="756385" y="36229"/>
                </a:cubicBezTo>
                <a:close/>
              </a:path>
            </a:pathLst>
          </a:custGeom>
          <a:gradFill flip="none" rotWithShape="1">
            <a:gsLst>
              <a:gs pos="0">
                <a:schemeClr val="accent1">
                  <a:alpha val="0"/>
                </a:schemeClr>
              </a:gs>
              <a:gs pos="100000">
                <a:schemeClr val="accent1"/>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OPPOSans M" panose="00020600040101010101" charset="-122"/>
              <a:sym typeface="+mn-lt"/>
            </a:endParaRPr>
          </a:p>
        </p:txBody>
      </p:sp>
      <p:sp>
        <p:nvSpPr>
          <p:cNvPr id="20" name="任意多边形: 形状 19"/>
          <p:cNvSpPr/>
          <p:nvPr>
            <p:custDataLst>
              <p:tags r:id="rId6"/>
            </p:custDataLst>
          </p:nvPr>
        </p:nvSpPr>
        <p:spPr>
          <a:xfrm rot="8376803">
            <a:off x="11436605" y="4020737"/>
            <a:ext cx="1216198" cy="1303178"/>
          </a:xfrm>
          <a:custGeom>
            <a:avLst/>
            <a:gdLst>
              <a:gd name="connsiteX0" fmla="*/ 0 w 1216198"/>
              <a:gd name="connsiteY0" fmla="*/ 1139113 h 1303178"/>
              <a:gd name="connsiteX1" fmla="*/ 969003 w 1216198"/>
              <a:gd name="connsiteY1" fmla="*/ 0 h 1303178"/>
              <a:gd name="connsiteX2" fmla="*/ 996501 w 1216198"/>
              <a:gd name="connsiteY2" fmla="*/ 22687 h 1303178"/>
              <a:gd name="connsiteX3" fmla="*/ 1216198 w 1216198"/>
              <a:gd name="connsiteY3" fmla="*/ 553084 h 1303178"/>
              <a:gd name="connsiteX4" fmla="*/ 466104 w 1216198"/>
              <a:gd name="connsiteY4" fmla="*/ 1303178 h 1303178"/>
              <a:gd name="connsiteX5" fmla="*/ 31885 w 1216198"/>
              <a:gd name="connsiteY5" fmla="*/ 1164790 h 1303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6198" h="1303178">
                <a:moveTo>
                  <a:pt x="0" y="1139113"/>
                </a:moveTo>
                <a:lnTo>
                  <a:pt x="969003" y="0"/>
                </a:lnTo>
                <a:lnTo>
                  <a:pt x="996501" y="22687"/>
                </a:lnTo>
                <a:cubicBezTo>
                  <a:pt x="1132241" y="158428"/>
                  <a:pt x="1216198" y="345951"/>
                  <a:pt x="1216198" y="553084"/>
                </a:cubicBezTo>
                <a:cubicBezTo>
                  <a:pt x="1216198" y="967349"/>
                  <a:pt x="880370" y="1303178"/>
                  <a:pt x="466104" y="1303178"/>
                </a:cubicBezTo>
                <a:cubicBezTo>
                  <a:pt x="304282" y="1303178"/>
                  <a:pt x="154428" y="1251935"/>
                  <a:pt x="31885" y="1164790"/>
                </a:cubicBezTo>
                <a:close/>
              </a:path>
            </a:pathLst>
          </a:custGeom>
          <a:gradFill flip="none" rotWithShape="1">
            <a:gsLst>
              <a:gs pos="0">
                <a:schemeClr val="accent1">
                  <a:alpha val="16000"/>
                </a:schemeClr>
              </a:gs>
              <a:gs pos="100000">
                <a:schemeClr val="accent2">
                  <a:alpha val="8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OPPOSans M" panose="00020600040101010101" charset="-122"/>
              <a:sym typeface="+mn-lt"/>
            </a:endParaRPr>
          </a:p>
        </p:txBody>
      </p:sp>
      <p:sp>
        <p:nvSpPr>
          <p:cNvPr id="23" name="任意多边形: 形状 22"/>
          <p:cNvSpPr/>
          <p:nvPr>
            <p:custDataLst>
              <p:tags r:id="rId7"/>
            </p:custDataLst>
          </p:nvPr>
        </p:nvSpPr>
        <p:spPr>
          <a:xfrm>
            <a:off x="9058475" y="5562646"/>
            <a:ext cx="2384854" cy="1247457"/>
          </a:xfrm>
          <a:custGeom>
            <a:avLst/>
            <a:gdLst>
              <a:gd name="connsiteX0" fmla="*/ 0 w 2384854"/>
              <a:gd name="connsiteY0" fmla="*/ 1215763 h 1247457"/>
              <a:gd name="connsiteX1" fmla="*/ 2384854 w 2384854"/>
              <a:gd name="connsiteY1" fmla="*/ 1215763 h 1247457"/>
              <a:gd name="connsiteX2" fmla="*/ 2383254 w 2384854"/>
              <a:gd name="connsiteY2" fmla="*/ 1247457 h 1247457"/>
              <a:gd name="connsiteX3" fmla="*/ 1600 w 2384854"/>
              <a:gd name="connsiteY3" fmla="*/ 1247457 h 1247457"/>
              <a:gd name="connsiteX4" fmla="*/ 1600 w 2384854"/>
              <a:gd name="connsiteY4" fmla="*/ 1114449 h 1247457"/>
              <a:gd name="connsiteX5" fmla="*/ 2383254 w 2384854"/>
              <a:gd name="connsiteY5" fmla="*/ 1114449 h 1247457"/>
              <a:gd name="connsiteX6" fmla="*/ 2384854 w 2384854"/>
              <a:gd name="connsiteY6" fmla="*/ 1146144 h 1247457"/>
              <a:gd name="connsiteX7" fmla="*/ 0 w 2384854"/>
              <a:gd name="connsiteY7" fmla="*/ 1146144 h 1247457"/>
              <a:gd name="connsiteX8" fmla="*/ 11385 w 2384854"/>
              <a:gd name="connsiteY8" fmla="*/ 1013136 h 1247457"/>
              <a:gd name="connsiteX9" fmla="*/ 2373469 w 2384854"/>
              <a:gd name="connsiteY9" fmla="*/ 1013136 h 1247457"/>
              <a:gd name="connsiteX10" fmla="*/ 2378306 w 2384854"/>
              <a:gd name="connsiteY10" fmla="*/ 1044830 h 1247457"/>
              <a:gd name="connsiteX11" fmla="*/ 6548 w 2384854"/>
              <a:gd name="connsiteY11" fmla="*/ 1044830 h 1247457"/>
              <a:gd name="connsiteX12" fmla="*/ 29822 w 2384854"/>
              <a:gd name="connsiteY12" fmla="*/ 911822 h 1247457"/>
              <a:gd name="connsiteX13" fmla="*/ 2355032 w 2384854"/>
              <a:gd name="connsiteY13" fmla="*/ 911822 h 1247457"/>
              <a:gd name="connsiteX14" fmla="*/ 2362351 w 2384854"/>
              <a:gd name="connsiteY14" fmla="*/ 940285 h 1247457"/>
              <a:gd name="connsiteX15" fmla="*/ 2362843 w 2384854"/>
              <a:gd name="connsiteY15" fmla="*/ 943517 h 1247457"/>
              <a:gd name="connsiteX16" fmla="*/ 22011 w 2384854"/>
              <a:gd name="connsiteY16" fmla="*/ 943517 h 1247457"/>
              <a:gd name="connsiteX17" fmla="*/ 22504 w 2384854"/>
              <a:gd name="connsiteY17" fmla="*/ 940285 h 1247457"/>
              <a:gd name="connsiteX18" fmla="*/ 57543 w 2384854"/>
              <a:gd name="connsiteY18" fmla="*/ 810508 h 1247457"/>
              <a:gd name="connsiteX19" fmla="*/ 2327312 w 2384854"/>
              <a:gd name="connsiteY19" fmla="*/ 810508 h 1247457"/>
              <a:gd name="connsiteX20" fmla="*/ 2332924 w 2384854"/>
              <a:gd name="connsiteY20" fmla="*/ 825841 h 1247457"/>
              <a:gd name="connsiteX21" fmla="*/ 2337131 w 2384854"/>
              <a:gd name="connsiteY21" fmla="*/ 842203 h 1247457"/>
              <a:gd name="connsiteX22" fmla="*/ 47724 w 2384854"/>
              <a:gd name="connsiteY22" fmla="*/ 842203 h 1247457"/>
              <a:gd name="connsiteX23" fmla="*/ 51931 w 2384854"/>
              <a:gd name="connsiteY23" fmla="*/ 825841 h 1247457"/>
              <a:gd name="connsiteX24" fmla="*/ 95425 w 2384854"/>
              <a:gd name="connsiteY24" fmla="*/ 709195 h 1247457"/>
              <a:gd name="connsiteX25" fmla="*/ 2289429 w 2384854"/>
              <a:gd name="connsiteY25" fmla="*/ 709195 h 1247457"/>
              <a:gd name="connsiteX26" fmla="*/ 2292767 w 2384854"/>
              <a:gd name="connsiteY26" fmla="*/ 716124 h 1247457"/>
              <a:gd name="connsiteX27" fmla="*/ 2301831 w 2384854"/>
              <a:gd name="connsiteY27" fmla="*/ 740890 h 1247457"/>
              <a:gd name="connsiteX28" fmla="*/ 83023 w 2384854"/>
              <a:gd name="connsiteY28" fmla="*/ 740890 h 1247457"/>
              <a:gd name="connsiteX29" fmla="*/ 92087 w 2384854"/>
              <a:gd name="connsiteY29" fmla="*/ 716124 h 1247457"/>
              <a:gd name="connsiteX30" fmla="*/ 144715 w 2384854"/>
              <a:gd name="connsiteY30" fmla="*/ 607881 h 1247457"/>
              <a:gd name="connsiteX31" fmla="*/ 2240139 w 2384854"/>
              <a:gd name="connsiteY31" fmla="*/ 607881 h 1247457"/>
              <a:gd name="connsiteX32" fmla="*/ 2242481 w 2384854"/>
              <a:gd name="connsiteY32" fmla="*/ 611736 h 1247457"/>
              <a:gd name="connsiteX33" fmla="*/ 2255892 w 2384854"/>
              <a:gd name="connsiteY33" fmla="*/ 639576 h 1247457"/>
              <a:gd name="connsiteX34" fmla="*/ 128963 w 2384854"/>
              <a:gd name="connsiteY34" fmla="*/ 639576 h 1247457"/>
              <a:gd name="connsiteX35" fmla="*/ 142374 w 2384854"/>
              <a:gd name="connsiteY35" fmla="*/ 611736 h 1247457"/>
              <a:gd name="connsiteX36" fmla="*/ 207206 w 2384854"/>
              <a:gd name="connsiteY36" fmla="*/ 506568 h 1247457"/>
              <a:gd name="connsiteX37" fmla="*/ 2177648 w 2384854"/>
              <a:gd name="connsiteY37" fmla="*/ 506568 h 1247457"/>
              <a:gd name="connsiteX38" fmla="*/ 2182664 w 2384854"/>
              <a:gd name="connsiteY38" fmla="*/ 513275 h 1247457"/>
              <a:gd name="connsiteX39" fmla="*/ 2197844 w 2384854"/>
              <a:gd name="connsiteY39" fmla="*/ 538263 h 1247457"/>
              <a:gd name="connsiteX40" fmla="*/ 187010 w 2384854"/>
              <a:gd name="connsiteY40" fmla="*/ 538263 h 1247457"/>
              <a:gd name="connsiteX41" fmla="*/ 202190 w 2384854"/>
              <a:gd name="connsiteY41" fmla="*/ 513275 h 1247457"/>
              <a:gd name="connsiteX42" fmla="*/ 285558 w 2384854"/>
              <a:gd name="connsiteY42" fmla="*/ 405254 h 1247457"/>
              <a:gd name="connsiteX43" fmla="*/ 2099296 w 2384854"/>
              <a:gd name="connsiteY43" fmla="*/ 405254 h 1247457"/>
              <a:gd name="connsiteX44" fmla="*/ 2113918 w 2384854"/>
              <a:gd name="connsiteY44" fmla="*/ 421343 h 1247457"/>
              <a:gd name="connsiteX45" fmla="*/ 2125588 w 2384854"/>
              <a:gd name="connsiteY45" fmla="*/ 436949 h 1247457"/>
              <a:gd name="connsiteX46" fmla="*/ 259266 w 2384854"/>
              <a:gd name="connsiteY46" fmla="*/ 436949 h 1247457"/>
              <a:gd name="connsiteX47" fmla="*/ 270937 w 2384854"/>
              <a:gd name="connsiteY47" fmla="*/ 421343 h 1247457"/>
              <a:gd name="connsiteX48" fmla="*/ 383878 w 2384854"/>
              <a:gd name="connsiteY48" fmla="*/ 303941 h 1247457"/>
              <a:gd name="connsiteX49" fmla="*/ 2000976 w 2384854"/>
              <a:gd name="connsiteY49" fmla="*/ 303941 h 1247457"/>
              <a:gd name="connsiteX50" fmla="*/ 2035849 w 2384854"/>
              <a:gd name="connsiteY50" fmla="*/ 335636 h 1247457"/>
              <a:gd name="connsiteX51" fmla="*/ 349005 w 2384854"/>
              <a:gd name="connsiteY51" fmla="*/ 335636 h 1247457"/>
              <a:gd name="connsiteX52" fmla="*/ 508822 w 2384854"/>
              <a:gd name="connsiteY52" fmla="*/ 202627 h 1247457"/>
              <a:gd name="connsiteX53" fmla="*/ 1876032 w 2384854"/>
              <a:gd name="connsiteY53" fmla="*/ 202627 h 1247457"/>
              <a:gd name="connsiteX54" fmla="*/ 1918418 w 2384854"/>
              <a:gd name="connsiteY54" fmla="*/ 234322 h 1247457"/>
              <a:gd name="connsiteX55" fmla="*/ 466437 w 2384854"/>
              <a:gd name="connsiteY55" fmla="*/ 234322 h 1247457"/>
              <a:gd name="connsiteX56" fmla="*/ 684629 w 2384854"/>
              <a:gd name="connsiteY56" fmla="*/ 101314 h 1247457"/>
              <a:gd name="connsiteX57" fmla="*/ 1700225 w 2384854"/>
              <a:gd name="connsiteY57" fmla="*/ 101314 h 1247457"/>
              <a:gd name="connsiteX58" fmla="*/ 1761646 w 2384854"/>
              <a:gd name="connsiteY58" fmla="*/ 130903 h 1247457"/>
              <a:gd name="connsiteX59" fmla="*/ 1765113 w 2384854"/>
              <a:gd name="connsiteY59" fmla="*/ 133009 h 1247457"/>
              <a:gd name="connsiteX60" fmla="*/ 619740 w 2384854"/>
              <a:gd name="connsiteY60" fmla="*/ 133009 h 1247457"/>
              <a:gd name="connsiteX61" fmla="*/ 623208 w 2384854"/>
              <a:gd name="connsiteY61" fmla="*/ 130903 h 1247457"/>
              <a:gd name="connsiteX62" fmla="*/ 1024042 w 2384854"/>
              <a:gd name="connsiteY62" fmla="*/ 0 h 1247457"/>
              <a:gd name="connsiteX63" fmla="*/ 1360812 w 2384854"/>
              <a:gd name="connsiteY63" fmla="*/ 0 h 1247457"/>
              <a:gd name="connsiteX64" fmla="*/ 1433097 w 2384854"/>
              <a:gd name="connsiteY64" fmla="*/ 11033 h 1247457"/>
              <a:gd name="connsiteX65" fmla="*/ 1513458 w 2384854"/>
              <a:gd name="connsiteY65" fmla="*/ 31695 h 1247457"/>
              <a:gd name="connsiteX66" fmla="*/ 871397 w 2384854"/>
              <a:gd name="connsiteY66" fmla="*/ 31695 h 1247457"/>
              <a:gd name="connsiteX67" fmla="*/ 951757 w 2384854"/>
              <a:gd name="connsiteY67" fmla="*/ 11033 h 1247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384854" h="1247457">
                <a:moveTo>
                  <a:pt x="0" y="1215763"/>
                </a:moveTo>
                <a:lnTo>
                  <a:pt x="2384854" y="1215763"/>
                </a:lnTo>
                <a:lnTo>
                  <a:pt x="2383254" y="1247457"/>
                </a:lnTo>
                <a:lnTo>
                  <a:pt x="1600" y="1247457"/>
                </a:lnTo>
                <a:close/>
                <a:moveTo>
                  <a:pt x="1600" y="1114449"/>
                </a:moveTo>
                <a:lnTo>
                  <a:pt x="2383254" y="1114449"/>
                </a:lnTo>
                <a:lnTo>
                  <a:pt x="2384854" y="1146144"/>
                </a:lnTo>
                <a:lnTo>
                  <a:pt x="0" y="1146144"/>
                </a:lnTo>
                <a:close/>
                <a:moveTo>
                  <a:pt x="11385" y="1013136"/>
                </a:moveTo>
                <a:lnTo>
                  <a:pt x="2373469" y="1013136"/>
                </a:lnTo>
                <a:lnTo>
                  <a:pt x="2378306" y="1044830"/>
                </a:lnTo>
                <a:lnTo>
                  <a:pt x="6548" y="1044830"/>
                </a:lnTo>
                <a:close/>
                <a:moveTo>
                  <a:pt x="29822" y="911822"/>
                </a:moveTo>
                <a:lnTo>
                  <a:pt x="2355032" y="911822"/>
                </a:lnTo>
                <a:lnTo>
                  <a:pt x="2362351" y="940285"/>
                </a:lnTo>
                <a:lnTo>
                  <a:pt x="2362843" y="943517"/>
                </a:lnTo>
                <a:lnTo>
                  <a:pt x="22011" y="943517"/>
                </a:lnTo>
                <a:lnTo>
                  <a:pt x="22504" y="940285"/>
                </a:lnTo>
                <a:close/>
                <a:moveTo>
                  <a:pt x="57543" y="810508"/>
                </a:moveTo>
                <a:lnTo>
                  <a:pt x="2327312" y="810508"/>
                </a:lnTo>
                <a:lnTo>
                  <a:pt x="2332924" y="825841"/>
                </a:lnTo>
                <a:lnTo>
                  <a:pt x="2337131" y="842203"/>
                </a:lnTo>
                <a:lnTo>
                  <a:pt x="47724" y="842203"/>
                </a:lnTo>
                <a:lnTo>
                  <a:pt x="51931" y="825841"/>
                </a:lnTo>
                <a:close/>
                <a:moveTo>
                  <a:pt x="95425" y="709195"/>
                </a:moveTo>
                <a:lnTo>
                  <a:pt x="2289429" y="709195"/>
                </a:lnTo>
                <a:lnTo>
                  <a:pt x="2292767" y="716124"/>
                </a:lnTo>
                <a:lnTo>
                  <a:pt x="2301831" y="740890"/>
                </a:lnTo>
                <a:lnTo>
                  <a:pt x="83023" y="740890"/>
                </a:lnTo>
                <a:lnTo>
                  <a:pt x="92087" y="716124"/>
                </a:lnTo>
                <a:close/>
                <a:moveTo>
                  <a:pt x="144715" y="607881"/>
                </a:moveTo>
                <a:lnTo>
                  <a:pt x="2240139" y="607881"/>
                </a:lnTo>
                <a:lnTo>
                  <a:pt x="2242481" y="611736"/>
                </a:lnTo>
                <a:lnTo>
                  <a:pt x="2255892" y="639576"/>
                </a:lnTo>
                <a:lnTo>
                  <a:pt x="128963" y="639576"/>
                </a:lnTo>
                <a:lnTo>
                  <a:pt x="142374" y="611736"/>
                </a:lnTo>
                <a:close/>
                <a:moveTo>
                  <a:pt x="207206" y="506568"/>
                </a:moveTo>
                <a:lnTo>
                  <a:pt x="2177648" y="506568"/>
                </a:lnTo>
                <a:lnTo>
                  <a:pt x="2182664" y="513275"/>
                </a:lnTo>
                <a:lnTo>
                  <a:pt x="2197844" y="538263"/>
                </a:lnTo>
                <a:lnTo>
                  <a:pt x="187010" y="538263"/>
                </a:lnTo>
                <a:lnTo>
                  <a:pt x="202190" y="513275"/>
                </a:lnTo>
                <a:close/>
                <a:moveTo>
                  <a:pt x="285558" y="405254"/>
                </a:moveTo>
                <a:lnTo>
                  <a:pt x="2099296" y="405254"/>
                </a:lnTo>
                <a:lnTo>
                  <a:pt x="2113918" y="421343"/>
                </a:lnTo>
                <a:lnTo>
                  <a:pt x="2125588" y="436949"/>
                </a:lnTo>
                <a:lnTo>
                  <a:pt x="259266" y="436949"/>
                </a:lnTo>
                <a:lnTo>
                  <a:pt x="270937" y="421343"/>
                </a:lnTo>
                <a:close/>
                <a:moveTo>
                  <a:pt x="383878" y="303941"/>
                </a:moveTo>
                <a:lnTo>
                  <a:pt x="2000976" y="303941"/>
                </a:lnTo>
                <a:lnTo>
                  <a:pt x="2035849" y="335636"/>
                </a:lnTo>
                <a:lnTo>
                  <a:pt x="349005" y="335636"/>
                </a:lnTo>
                <a:close/>
                <a:moveTo>
                  <a:pt x="508822" y="202627"/>
                </a:moveTo>
                <a:lnTo>
                  <a:pt x="1876032" y="202627"/>
                </a:lnTo>
                <a:lnTo>
                  <a:pt x="1918418" y="234322"/>
                </a:lnTo>
                <a:lnTo>
                  <a:pt x="466437" y="234322"/>
                </a:lnTo>
                <a:close/>
                <a:moveTo>
                  <a:pt x="684629" y="101314"/>
                </a:moveTo>
                <a:lnTo>
                  <a:pt x="1700225" y="101314"/>
                </a:lnTo>
                <a:lnTo>
                  <a:pt x="1761646" y="130903"/>
                </a:lnTo>
                <a:lnTo>
                  <a:pt x="1765113" y="133009"/>
                </a:lnTo>
                <a:lnTo>
                  <a:pt x="619740" y="133009"/>
                </a:lnTo>
                <a:lnTo>
                  <a:pt x="623208" y="130903"/>
                </a:lnTo>
                <a:close/>
                <a:moveTo>
                  <a:pt x="1024042" y="0"/>
                </a:moveTo>
                <a:lnTo>
                  <a:pt x="1360812" y="0"/>
                </a:lnTo>
                <a:lnTo>
                  <a:pt x="1433097" y="11033"/>
                </a:lnTo>
                <a:lnTo>
                  <a:pt x="1513458" y="31695"/>
                </a:lnTo>
                <a:lnTo>
                  <a:pt x="871397" y="31695"/>
                </a:lnTo>
                <a:lnTo>
                  <a:pt x="951757" y="11033"/>
                </a:lnTo>
                <a:close/>
              </a:path>
            </a:pathLst>
          </a:custGeom>
          <a:gradFill flip="none" rotWithShape="1">
            <a:gsLst>
              <a:gs pos="0">
                <a:schemeClr val="accent2">
                  <a:alpha val="5000"/>
                </a:schemeClr>
              </a:gs>
              <a:gs pos="100000">
                <a:schemeClr val="accent1">
                  <a:alpha val="2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OPPOSans M" panose="00020600040101010101" charset="-122"/>
              <a:sym typeface="+mn-lt"/>
            </a:endParaRPr>
          </a:p>
        </p:txBody>
      </p:sp>
      <p:cxnSp>
        <p:nvCxnSpPr>
          <p:cNvPr id="24" name="直接连接符 23"/>
          <p:cNvCxnSpPr/>
          <p:nvPr>
            <p:custDataLst>
              <p:tags r:id="rId8"/>
            </p:custDataLst>
          </p:nvPr>
        </p:nvCxnSpPr>
        <p:spPr>
          <a:xfrm flipH="1">
            <a:off x="2444729" y="5379440"/>
            <a:ext cx="209110" cy="1754150"/>
          </a:xfrm>
          <a:prstGeom prst="line">
            <a:avLst/>
          </a:prstGeom>
          <a:ln w="92075" cap="rnd">
            <a:gradFill>
              <a:gsLst>
                <a:gs pos="0">
                  <a:schemeClr val="accent1">
                    <a:alpha val="46000"/>
                  </a:schemeClr>
                </a:gs>
                <a:gs pos="100000">
                  <a:schemeClr val="accent2">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8" name="矩形 17"/>
          <p:cNvSpPr/>
          <p:nvPr>
            <p:custDataLst>
              <p:tags r:id="rId9"/>
            </p:custDataLst>
          </p:nvPr>
        </p:nvSpPr>
        <p:spPr>
          <a:xfrm>
            <a:off x="7930981" y="3229979"/>
            <a:ext cx="1463167" cy="1457070"/>
          </a:xfrm>
          <a:prstGeom prst="rect">
            <a:avLst/>
          </a:prstGeom>
          <a:blipFill dpi="0" rotWithShape="1">
            <a:blip r:embed="rId11">
              <a:alphaModFix amt="16000"/>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OPPOSans M" panose="00020600040101010101" charset="-122"/>
              <a:ea typeface="OPPOSans M" panose="00020600040101010101" charset="-122"/>
              <a:cs typeface="OPPOSans M" panose="00020600040101010101" charset="-122"/>
              <a:sym typeface="+mn-lt"/>
            </a:endParaRPr>
          </a:p>
        </p:txBody>
      </p:sp>
      <p:grpSp>
        <p:nvGrpSpPr>
          <p:cNvPr id="5" name="组合 2"/>
          <p:cNvGrpSpPr/>
          <p:nvPr/>
        </p:nvGrpSpPr>
        <p:grpSpPr>
          <a:xfrm>
            <a:off x="3880168" y="371351"/>
            <a:ext cx="471928" cy="306837"/>
            <a:chOff x="1954530" y="649605"/>
            <a:chExt cx="296099" cy="192517"/>
          </a:xfrm>
        </p:grpSpPr>
        <p:sp>
          <p:nvSpPr>
            <p:cNvPr id="7" name="矩形: 圆角 3"/>
            <p:cNvSpPr/>
            <p:nvPr/>
          </p:nvSpPr>
          <p:spPr>
            <a:xfrm rot="2700000">
              <a:off x="1954530" y="649605"/>
              <a:ext cx="192516" cy="192516"/>
            </a:xfrm>
            <a:prstGeom prst="roundRect">
              <a:avLst/>
            </a:prstGeom>
            <a:gradFill>
              <a:gsLst>
                <a:gs pos="0">
                  <a:schemeClr val="accent1"/>
                </a:gs>
                <a:gs pos="83000">
                  <a:schemeClr val="accent2"/>
                </a:gs>
              </a:gsLst>
              <a:path path="circle">
                <a:fillToRect r="100000" b="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4"/>
            <p:cNvSpPr/>
            <p:nvPr/>
          </p:nvSpPr>
          <p:spPr>
            <a:xfrm rot="2700000">
              <a:off x="2058113" y="649606"/>
              <a:ext cx="192516" cy="192516"/>
            </a:xfrm>
            <a:prstGeom prst="roundRect">
              <a:avLst/>
            </a:prstGeom>
            <a:gradFill>
              <a:gsLst>
                <a:gs pos="0">
                  <a:schemeClr val="accent2"/>
                </a:gs>
                <a:gs pos="83000">
                  <a:schemeClr val="accent3"/>
                </a:gs>
              </a:gsLst>
              <a:path path="circle">
                <a:fillToRect r="100000" b="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2" name="Picture 11"/>
          <p:cNvPicPr/>
          <p:nvPr/>
        </p:nvPicPr>
        <p:blipFill>
          <a:blip r:embed="rId12">
            <a:clrChange>
              <a:clrFrom>
                <a:srgbClr val="5D7A78">
                  <a:alpha val="100000"/>
                </a:srgbClr>
              </a:clrFrom>
              <a:clrTo>
                <a:srgbClr val="5D7A78">
                  <a:alpha val="100000"/>
                  <a:alpha val="0"/>
                </a:srgbClr>
              </a:clrTo>
            </a:clrChange>
          </a:blip>
          <a:stretch>
            <a:fillRect/>
          </a:stretch>
        </p:blipFill>
        <p:spPr>
          <a:xfrm flipH="1">
            <a:off x="4164965" y="2247265"/>
            <a:ext cx="7833995" cy="36550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任意多边形: 形状 35"/>
          <p:cNvSpPr/>
          <p:nvPr/>
        </p:nvSpPr>
        <p:spPr>
          <a:xfrm rot="2700000">
            <a:off x="174179" y="-2646205"/>
            <a:ext cx="11768144" cy="11768144"/>
          </a:xfrm>
          <a:custGeom>
            <a:avLst/>
            <a:gdLst>
              <a:gd name="connsiteX0" fmla="*/ 0 w 11768144"/>
              <a:gd name="connsiteY0" fmla="*/ 7189109 h 11768144"/>
              <a:gd name="connsiteX1" fmla="*/ 7189108 w 11768144"/>
              <a:gd name="connsiteY1" fmla="*/ 0 h 11768144"/>
              <a:gd name="connsiteX2" fmla="*/ 8674431 w 11768144"/>
              <a:gd name="connsiteY2" fmla="*/ 0 h 11768144"/>
              <a:gd name="connsiteX3" fmla="*/ 11768144 w 11768144"/>
              <a:gd name="connsiteY3" fmla="*/ 3093713 h 11768144"/>
              <a:gd name="connsiteX4" fmla="*/ 11768144 w 11768144"/>
              <a:gd name="connsiteY4" fmla="*/ 5119641 h 11768144"/>
              <a:gd name="connsiteX5" fmla="*/ 5119641 w 11768144"/>
              <a:gd name="connsiteY5" fmla="*/ 11768144 h 11768144"/>
              <a:gd name="connsiteX6" fmla="*/ 3200484 w 11768144"/>
              <a:gd name="connsiteY6" fmla="*/ 11768144 h 11768144"/>
              <a:gd name="connsiteX7" fmla="*/ 0 w 11768144"/>
              <a:gd name="connsiteY7" fmla="*/ 8567660 h 11768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68144" h="11768144">
                <a:moveTo>
                  <a:pt x="0" y="7189109"/>
                </a:moveTo>
                <a:lnTo>
                  <a:pt x="7189108" y="0"/>
                </a:lnTo>
                <a:lnTo>
                  <a:pt x="8674431" y="0"/>
                </a:lnTo>
                <a:lnTo>
                  <a:pt x="11768144" y="3093713"/>
                </a:lnTo>
                <a:lnTo>
                  <a:pt x="11768144" y="5119641"/>
                </a:lnTo>
                <a:lnTo>
                  <a:pt x="5119641" y="11768144"/>
                </a:lnTo>
                <a:lnTo>
                  <a:pt x="3200484" y="11768144"/>
                </a:lnTo>
                <a:lnTo>
                  <a:pt x="0" y="8567660"/>
                </a:lnTo>
                <a:close/>
              </a:path>
            </a:pathLst>
          </a:custGeom>
          <a:solidFill>
            <a:schemeClr val="bg1"/>
          </a:solidFill>
          <a:ln w="9525">
            <a:gradFill>
              <a:gsLst>
                <a:gs pos="0">
                  <a:schemeClr val="accent2">
                    <a:alpha val="42000"/>
                  </a:schemeClr>
                </a:gs>
                <a:gs pos="50000">
                  <a:srgbClr val="0192FF">
                    <a:alpha val="30000"/>
                  </a:srgbClr>
                </a:gs>
                <a:gs pos="100000">
                  <a:schemeClr val="accent1">
                    <a:alpha val="27000"/>
                  </a:schemeClr>
                </a:gs>
              </a:gsLst>
              <a:lin ang="5400000" scaled="1"/>
            </a:gradFill>
          </a:ln>
          <a:effectLst>
            <a:outerShdw blurRad="4191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4" name="任意多边形: 形状 33"/>
          <p:cNvSpPr/>
          <p:nvPr/>
        </p:nvSpPr>
        <p:spPr>
          <a:xfrm rot="2700000">
            <a:off x="1947142" y="-873242"/>
            <a:ext cx="8222218" cy="8222218"/>
          </a:xfrm>
          <a:custGeom>
            <a:avLst/>
            <a:gdLst>
              <a:gd name="connsiteX0" fmla="*/ 0 w 8222218"/>
              <a:gd name="connsiteY0" fmla="*/ 3643183 h 8222218"/>
              <a:gd name="connsiteX1" fmla="*/ 3643183 w 8222218"/>
              <a:gd name="connsiteY1" fmla="*/ 0 h 8222218"/>
              <a:gd name="connsiteX2" fmla="*/ 8222218 w 8222218"/>
              <a:gd name="connsiteY2" fmla="*/ 0 h 8222218"/>
              <a:gd name="connsiteX3" fmla="*/ 8222218 w 8222218"/>
              <a:gd name="connsiteY3" fmla="*/ 5119641 h 8222218"/>
              <a:gd name="connsiteX4" fmla="*/ 5119641 w 8222218"/>
              <a:gd name="connsiteY4" fmla="*/ 8222218 h 8222218"/>
              <a:gd name="connsiteX5" fmla="*/ 0 w 8222218"/>
              <a:gd name="connsiteY5" fmla="*/ 8222218 h 8222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2218" h="8222218">
                <a:moveTo>
                  <a:pt x="0" y="3643183"/>
                </a:moveTo>
                <a:lnTo>
                  <a:pt x="3643183" y="0"/>
                </a:lnTo>
                <a:lnTo>
                  <a:pt x="8222218" y="0"/>
                </a:lnTo>
                <a:lnTo>
                  <a:pt x="8222218" y="5119641"/>
                </a:lnTo>
                <a:lnTo>
                  <a:pt x="5119641" y="8222218"/>
                </a:lnTo>
                <a:lnTo>
                  <a:pt x="0" y="8222218"/>
                </a:lnTo>
                <a:close/>
              </a:path>
            </a:pathLst>
          </a:custGeom>
          <a:solidFill>
            <a:schemeClr val="bg1"/>
          </a:solidFill>
          <a:ln w="9525">
            <a:gradFill>
              <a:gsLst>
                <a:gs pos="0">
                  <a:schemeClr val="accent2">
                    <a:alpha val="42000"/>
                  </a:schemeClr>
                </a:gs>
                <a:gs pos="50000">
                  <a:srgbClr val="0192FF">
                    <a:alpha val="30000"/>
                  </a:srgbClr>
                </a:gs>
                <a:gs pos="100000">
                  <a:schemeClr val="accent1">
                    <a:alpha val="27000"/>
                  </a:schemeClr>
                </a:gs>
              </a:gsLst>
              <a:lin ang="5400000" scaled="1"/>
            </a:gradFill>
          </a:ln>
          <a:effectLst>
            <a:outerShdw blurRad="4191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矩形 22"/>
          <p:cNvSpPr/>
          <p:nvPr/>
        </p:nvSpPr>
        <p:spPr>
          <a:xfrm rot="2700000">
            <a:off x="3295706" y="475322"/>
            <a:ext cx="5525090" cy="5525090"/>
          </a:xfrm>
          <a:prstGeom prst="rect">
            <a:avLst/>
          </a:prstGeom>
          <a:gradFill>
            <a:gsLst>
              <a:gs pos="0">
                <a:schemeClr val="accent2"/>
              </a:gs>
              <a:gs pos="50000">
                <a:srgbClr val="0192FF"/>
              </a:gs>
              <a:gs pos="100000">
                <a:schemeClr val="accent1"/>
              </a:gs>
            </a:gsLst>
            <a:lin ang="5400000" scaled="1"/>
          </a:gradFill>
          <a:ln w="9525">
            <a:gradFill>
              <a:gsLst>
                <a:gs pos="0">
                  <a:schemeClr val="accent2"/>
                </a:gs>
                <a:gs pos="50000">
                  <a:srgbClr val="0192FF"/>
                </a:gs>
                <a:gs pos="100000">
                  <a:schemeClr val="accent1"/>
                </a:gs>
              </a:gsLst>
              <a:lin ang="5400000" scaled="1"/>
            </a:gradFill>
          </a:ln>
          <a:effectLst>
            <a:outerShdw blurRad="4191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a:spLocks noChangeAspect="1" noChangeArrowheads="1"/>
          </p:cNvSpPr>
          <p:nvPr/>
        </p:nvSpPr>
        <p:spPr bwMode="auto">
          <a:xfrm>
            <a:off x="2726267" y="0"/>
            <a:ext cx="6858000" cy="6858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椭圆 5"/>
          <p:cNvSpPr/>
          <p:nvPr/>
        </p:nvSpPr>
        <p:spPr>
          <a:xfrm>
            <a:off x="917353" y="4585131"/>
            <a:ext cx="344028" cy="344028"/>
          </a:xfrm>
          <a:prstGeom prst="ellipse">
            <a:avLst/>
          </a:prstGeom>
          <a:gradFill>
            <a:gsLst>
              <a:gs pos="0">
                <a:schemeClr val="accent2"/>
              </a:gs>
              <a:gs pos="50000">
                <a:srgbClr val="0192FF"/>
              </a:gs>
              <a:gs pos="100000">
                <a:schemeClr val="accent1"/>
              </a:gs>
            </a:gsLst>
            <a:lin ang="5400000" scaled="1"/>
          </a:gradFill>
          <a:ln>
            <a:noFill/>
          </a:ln>
          <a:effectLst>
            <a:outerShdw blurRad="190500" dist="50800" dir="5400000" sx="101000" sy="101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OPPOSans M" panose="00020600040101010101" charset="-122"/>
              <a:ea typeface="OPPOSans M" panose="00020600040101010101" charset="-122"/>
            </a:endParaRPr>
          </a:p>
        </p:txBody>
      </p:sp>
      <p:sp>
        <p:nvSpPr>
          <p:cNvPr id="7" name="矩形 6"/>
          <p:cNvSpPr/>
          <p:nvPr/>
        </p:nvSpPr>
        <p:spPr>
          <a:xfrm rot="2700000">
            <a:off x="4272119" y="1642867"/>
            <a:ext cx="3572264" cy="3572264"/>
          </a:xfrm>
          <a:prstGeom prst="rect">
            <a:avLst/>
          </a:prstGeom>
          <a:solidFill>
            <a:schemeClr val="bg1"/>
          </a:solidFill>
          <a:ln w="31750">
            <a:gradFill>
              <a:gsLst>
                <a:gs pos="0">
                  <a:schemeClr val="accent2"/>
                </a:gs>
                <a:gs pos="50000">
                  <a:srgbClr val="0192FF"/>
                </a:gs>
                <a:gs pos="100000">
                  <a:schemeClr val="accent1"/>
                </a:gs>
              </a:gsLst>
              <a:lin ang="5400000" scaled="1"/>
            </a:gradFill>
          </a:ln>
          <a:effectLst>
            <a:outerShdw blurRad="419100" algn="ctr" rotWithShape="0">
              <a:schemeClr val="accent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2477616" y="4872634"/>
            <a:ext cx="628660" cy="628660"/>
          </a:xfrm>
          <a:prstGeom prst="ellipse">
            <a:avLst/>
          </a:prstGeom>
          <a:gradFill>
            <a:gsLst>
              <a:gs pos="0">
                <a:schemeClr val="accent2"/>
              </a:gs>
              <a:gs pos="50000">
                <a:srgbClr val="0192FF"/>
              </a:gs>
              <a:gs pos="100000">
                <a:schemeClr val="accent1"/>
              </a:gs>
            </a:gsLst>
            <a:lin ang="5400000" scaled="1"/>
          </a:gradFill>
          <a:ln>
            <a:noFill/>
          </a:ln>
          <a:effectLst>
            <a:outerShdw blurRad="190500" dist="50800" dir="5400000" sx="101000" sy="101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a:spLocks noChangeAspect="1" noChangeArrowheads="1"/>
          </p:cNvSpPr>
          <p:nvPr/>
        </p:nvSpPr>
        <p:spPr bwMode="auto">
          <a:xfrm>
            <a:off x="2726267" y="0"/>
            <a:ext cx="6858000" cy="3693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Arial" panose="020B0604020202020204"/>
              <a:ea typeface="OPPOSans M" panose="00020600040101010101" charset="-122"/>
              <a:cs typeface="+mn-cs"/>
            </a:endParaRPr>
          </a:p>
        </p:txBody>
      </p:sp>
      <p:sp>
        <p:nvSpPr>
          <p:cNvPr id="9" name="矩形: 剪去对角 8"/>
          <p:cNvSpPr/>
          <p:nvPr/>
        </p:nvSpPr>
        <p:spPr>
          <a:xfrm>
            <a:off x="1971554" y="2874027"/>
            <a:ext cx="8248892" cy="1109944"/>
          </a:xfrm>
          <a:prstGeom prst="snip2DiagRect">
            <a:avLst>
              <a:gd name="adj1" fmla="val 16931"/>
              <a:gd name="adj2" fmla="val 0"/>
            </a:avLst>
          </a:prstGeom>
          <a:solidFill>
            <a:schemeClr val="accent1"/>
          </a:solidFill>
          <a:ln>
            <a:noFill/>
          </a:ln>
          <a:effectLst>
            <a:outerShdw blurRad="190500" dist="50800" dir="5400000" sx="101000" sy="101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5400" b="1" i="0" u="none" strike="noStrike" kern="1200" cap="none" spc="0" normalizeH="0" baseline="0" noProof="0" dirty="0">
                <a:ln>
                  <a:noFill/>
                </a:ln>
                <a:solidFill>
                  <a:prstClr val="white"/>
                </a:solidFill>
                <a:effectLst/>
                <a:uLnTx/>
                <a:uFillTx/>
                <a:latin typeface="+mj-ea"/>
                <a:ea typeface="+mj-ea"/>
              </a:rPr>
              <a:t>THANK YOU</a:t>
            </a:r>
          </a:p>
        </p:txBody>
      </p:sp>
      <p:cxnSp>
        <p:nvCxnSpPr>
          <p:cNvPr id="25" name="直接连接符 24"/>
          <p:cNvCxnSpPr/>
          <p:nvPr/>
        </p:nvCxnSpPr>
        <p:spPr>
          <a:xfrm flipH="1">
            <a:off x="6959683" y="4964197"/>
            <a:ext cx="1863524" cy="1863524"/>
          </a:xfrm>
          <a:prstGeom prst="line">
            <a:avLst/>
          </a:prstGeom>
          <a:ln w="15875">
            <a:gradFill>
              <a:gsLst>
                <a:gs pos="0">
                  <a:schemeClr val="accent2"/>
                </a:gs>
                <a:gs pos="10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H="1">
            <a:off x="8639402" y="4077854"/>
            <a:ext cx="1863524" cy="1863524"/>
          </a:xfrm>
          <a:prstGeom prst="line">
            <a:avLst/>
          </a:prstGeom>
          <a:ln w="15875">
            <a:gradFill>
              <a:gsLst>
                <a:gs pos="0">
                  <a:schemeClr val="accent2"/>
                </a:gs>
                <a:gs pos="10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1829841" y="808845"/>
            <a:ext cx="1863524" cy="1863524"/>
          </a:xfrm>
          <a:prstGeom prst="line">
            <a:avLst/>
          </a:prstGeom>
          <a:ln w="15875">
            <a:gradFill>
              <a:gsLst>
                <a:gs pos="0">
                  <a:schemeClr val="accent2">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3175582" y="37119"/>
            <a:ext cx="1863524" cy="1863524"/>
          </a:xfrm>
          <a:prstGeom prst="line">
            <a:avLst/>
          </a:prstGeom>
          <a:ln w="15875">
            <a:gradFill>
              <a:gsLst>
                <a:gs pos="0">
                  <a:schemeClr val="accent2">
                    <a:alpha val="0"/>
                  </a:schemeClr>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8596892" y="726714"/>
            <a:ext cx="344028" cy="344028"/>
          </a:xfrm>
          <a:prstGeom prst="ellipse">
            <a:avLst/>
          </a:prstGeom>
          <a:gradFill>
            <a:gsLst>
              <a:gs pos="0">
                <a:schemeClr val="accent2"/>
              </a:gs>
              <a:gs pos="50000">
                <a:srgbClr val="0192FF"/>
              </a:gs>
              <a:gs pos="100000">
                <a:schemeClr val="accent1"/>
              </a:gs>
            </a:gsLst>
            <a:lin ang="5400000" scaled="1"/>
          </a:gradFill>
          <a:ln>
            <a:noFill/>
          </a:ln>
          <a:effectLst>
            <a:outerShdw blurRad="190500" dist="50800" dir="5400000" sx="101000" sy="101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OPPOSans M" panose="00020600040101010101" charset="-122"/>
              <a:ea typeface="OPPOSans M" panose="00020600040101010101" charset="-122"/>
            </a:endParaRPr>
          </a:p>
        </p:txBody>
      </p:sp>
      <p:sp>
        <p:nvSpPr>
          <p:cNvPr id="32" name="椭圆 31"/>
          <p:cNvSpPr/>
          <p:nvPr/>
        </p:nvSpPr>
        <p:spPr>
          <a:xfrm>
            <a:off x="10075350" y="5361497"/>
            <a:ext cx="628660" cy="628660"/>
          </a:xfrm>
          <a:prstGeom prst="ellipse">
            <a:avLst/>
          </a:prstGeom>
          <a:gradFill>
            <a:gsLst>
              <a:gs pos="0">
                <a:schemeClr val="accent2"/>
              </a:gs>
              <a:gs pos="50000">
                <a:srgbClr val="0192FF"/>
              </a:gs>
              <a:gs pos="100000">
                <a:schemeClr val="accent1"/>
              </a:gs>
            </a:gsLst>
            <a:lin ang="5400000" scaled="1"/>
          </a:gradFill>
          <a:ln>
            <a:noFill/>
          </a:ln>
          <a:effectLst>
            <a:outerShdw blurRad="190500" dist="50800" dir="5400000" sx="101000" sy="101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35383b00-557e-4415-a50f-d21657253bc5"/>
  <p:tag name="COMMONDATA" val="eyJoZGlkIjoiOTg1MTFkYTFjMzIzYzg5MzM3OTk0OTJhNzVmNjkxZjI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自定义 1">
      <a:dk1>
        <a:sysClr val="windowText" lastClr="000000"/>
      </a:dk1>
      <a:lt1>
        <a:sysClr val="window" lastClr="FFFFFF"/>
      </a:lt1>
      <a:dk2>
        <a:srgbClr val="44546A"/>
      </a:dk2>
      <a:lt2>
        <a:srgbClr val="E7E6E6"/>
      </a:lt2>
      <a:accent1>
        <a:srgbClr val="016AFF"/>
      </a:accent1>
      <a:accent2>
        <a:srgbClr val="00BBFF"/>
      </a:accent2>
      <a:accent3>
        <a:srgbClr val="0165FF"/>
      </a:accent3>
      <a:accent4>
        <a:srgbClr val="025CE7"/>
      </a:accent4>
      <a:accent5>
        <a:srgbClr val="E5AD00"/>
      </a:accent5>
      <a:accent6>
        <a:srgbClr val="0350E6"/>
      </a:accent6>
      <a:hlink>
        <a:srgbClr val="0563C1"/>
      </a:hlink>
      <a:folHlink>
        <a:srgbClr val="954F72"/>
      </a:folHlink>
    </a:clrScheme>
    <a:fontScheme name="自定义 6">
      <a:majorFont>
        <a:latin typeface="OPPOSans B"/>
        <a:ea typeface="OPPOSans H"/>
        <a:cs typeface=""/>
      </a:majorFont>
      <a:minorFont>
        <a:latin typeface="OPPOSans M"/>
        <a:ea typeface="OPPOSans B"/>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OPPOSans M"/>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OPPOSans M"/>
        <a:ea typeface=""/>
        <a:cs typeface=""/>
        <a:font script="Jpan" typeface="ＭＳ Ｐゴシック"/>
        <a:font script="Hang" typeface="맑은 고딕"/>
        <a:font script="Hans" typeface="OPPOSans M"/>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236</Words>
  <Application>Microsoft Office PowerPoint</Application>
  <PresentationFormat>Widescreen</PresentationFormat>
  <Paragraphs>41</Paragraphs>
  <Slides>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OPPOSans M</vt:lpstr>
      <vt:lpstr>OPPOSans B</vt:lpstr>
      <vt:lpstr>Arial</vt:lpstr>
      <vt:lpstr>OPPOSans H</vt:lpstr>
      <vt:lpstr>Wingdings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Sabin Pandey</cp:lastModifiedBy>
  <cp:revision>43</cp:revision>
  <dcterms:created xsi:type="dcterms:W3CDTF">2023-03-14T10:49:00Z</dcterms:created>
  <dcterms:modified xsi:type="dcterms:W3CDTF">2025-04-28T11:37:48Z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0430F99FAFE747FDB087F2CD295876C3_11</vt:lpwstr>
  </property>
  <property fmtid="{D5CDD505-2E9C-101B-9397-08002B2CF9AE}" pid="3" name="KSOProductBuildVer">
    <vt:lpwstr>1033-12.2.0.20795</vt:lpwstr>
  </property>
</Properties>
</file>