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1" r:id="rId9"/>
    <p:sldId id="266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D494"/>
    <a:srgbClr val="6FBA7C"/>
    <a:srgbClr val="1A3B18"/>
    <a:srgbClr val="81C58C"/>
    <a:srgbClr val="1FF037"/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15E6D-7FA1-413F-BEDD-373C629A5E67}" v="24" dt="2024-12-21T07:04:43.177"/>
    <p1510:client id="{4D4A9BB2-21CA-45B1-A471-9E2F1E636CF7}" v="6" dt="2024-12-21T07:12:01.057"/>
    <p1510:client id="{C66D4C41-1001-4BC7-8BE8-7FA7E233AC6B}" v="203" dt="2024-12-21T07:55:44.232"/>
    <p1510:client id="{D125EF1D-9142-4BAE-A4BB-8AFCE4B4D9F5}" v="985" dt="2024-12-22T02:48:27.352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BD9F0D7B-CC30-49B2-84DF-4EF2AF81DB57}" type="datetime1">
              <a:rPr lang="ru-RU" smtClean="0"/>
              <a:t>21.12.2024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E9D61A1-75D9-49F7-83EB-F587264261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2FB9301F-F85E-4923-A4E4-7DB1529AA245}" type="datetime1">
              <a:rPr lang="ru-RU" smtClean="0"/>
              <a:pPr/>
              <a:t>21.12.2024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F75CB5-5666-5049-9AE0-38EFD385C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FigureOut">
              <a:rPr lang="en-US" dirty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0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FigureOut">
              <a:rPr lang="en-US" dirty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7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FigureOut">
              <a:rPr lang="en-US" dirty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74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05927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/>
            </a:p>
          </p:txBody>
        </p:sp>
        <p:pic>
          <p:nvPicPr>
            <p:cNvPr id="6" name="Объект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/>
              </a:p>
            </p:txBody>
          </p:sp>
          <p:sp>
            <p:nvSpPr>
              <p:cNvPr id="9" name="Графический объект 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ru-RU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84616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2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ru-RU" sz="32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188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ru-RU" sz="24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919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2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57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2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/>
            </a:p>
          </p:txBody>
        </p:sp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Графический объект 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Графический объект 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  <p:sp>
            <p:nvSpPr>
              <p:cNvPr id="7" name="Графический объект 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ru-RU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39337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2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/>
            </a:p>
          </p:txBody>
        </p:sp>
        <p:pic>
          <p:nvPicPr>
            <p:cNvPr id="6" name="Рисунок 5" descr="Сине-лиловая спираль&#10;&#10;Автоматически созданное описание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Графический объект 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  <p:sp>
            <p:nvSpPr>
              <p:cNvPr id="12" name="Графический объект 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</p:grp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Графический объект 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  <p:sp>
            <p:nvSpPr>
              <p:cNvPr id="10" name="Графический объект 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</p:grpSp>
      </p:grp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21" name="Объект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710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2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Графический объект 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11" name="Графический объект 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12" name="Графический объект 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020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FigureOut">
              <a:rPr lang="en-US" dirty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77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2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943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Заголовок и 2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2" name="Заполнитель таблицы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2996846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2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061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Заполнитель таблицы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533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/>
              </a:p>
            </p:txBody>
          </p:sp>
          <p:sp>
            <p:nvSpPr>
              <p:cNvPr id="18" name="Графический объект 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</p:grpSp>
        <p:pic>
          <p:nvPicPr>
            <p:cNvPr id="4" name="Объект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ru-RU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16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FigureOut">
              <a:rPr lang="en-US" dirty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FigureOut">
              <a:rPr lang="en-US" dirty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5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FigureOut">
              <a:rPr lang="en-US" dirty="0"/>
              <a:t>12/21/2024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7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FigureOut">
              <a:rPr lang="en-US" dirty="0"/>
              <a:t>12/21/2024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4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FigureOut">
              <a:rPr lang="en-US" dirty="0"/>
              <a:t>12/21/2024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1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FigureOut">
              <a:rPr lang="en-US" dirty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2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FigureOut">
              <a:rPr lang="en-US" dirty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2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FigureOut">
              <a:rPr lang="en-US" dirty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9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528">
          <p15:clr>
            <a:srgbClr val="F26B43"/>
          </p15:clr>
        </p15:guide>
        <p15:guide id="19" orient="horz" pos="2160">
          <p15:clr>
            <a:srgbClr val="F26B43"/>
          </p15:clr>
        </p15:guide>
        <p15:guide id="20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75D58-7C2A-7DBD-2484-257097881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377" y="1084393"/>
            <a:ext cx="11528618" cy="3220906"/>
          </a:xfrm>
        </p:spPr>
        <p:txBody>
          <a:bodyPr/>
          <a:lstStyle/>
          <a:p>
            <a:r>
              <a:rPr lang="ru-RU" sz="2000">
                <a:solidFill>
                  <a:srgbClr val="87D494"/>
                </a:solidFill>
              </a:rPr>
              <a:t>C/</a:t>
            </a:r>
            <a:r>
              <a:rPr lang="ru-RU" sz="2000" err="1">
                <a:solidFill>
                  <a:srgbClr val="87D494"/>
                </a:solidFill>
              </a:rPr>
              <a:t>Users</a:t>
            </a:r>
            <a:r>
              <a:rPr lang="ru-RU" sz="2000">
                <a:solidFill>
                  <a:srgbClr val="87D494"/>
                </a:solidFill>
              </a:rPr>
              <a:t>/Nonames.txt.2.0</a:t>
            </a:r>
            <a:br>
              <a:rPr lang="ru-RU" sz="2000"/>
            </a:br>
            <a:r>
              <a:rPr lang="ru-RU" sz="2000" err="1">
                <a:solidFill>
                  <a:srgbClr val="87D494"/>
                </a:solidFill>
              </a:rPr>
              <a:t>importing</a:t>
            </a:r>
            <a:r>
              <a:rPr lang="ru-RU" sz="2000">
                <a:solidFill>
                  <a:srgbClr val="87D494"/>
                </a:solidFill>
              </a:rPr>
              <a:t> </a:t>
            </a:r>
            <a:r>
              <a:rPr lang="ru-RU" sz="2000" err="1">
                <a:solidFill>
                  <a:srgbClr val="87D494"/>
                </a:solidFill>
              </a:rPr>
              <a:t>free</a:t>
            </a:r>
            <a:r>
              <a:rPr lang="ru-RU" sz="2000">
                <a:solidFill>
                  <a:srgbClr val="87D494"/>
                </a:solidFill>
              </a:rPr>
              <a:t> </a:t>
            </a:r>
            <a:r>
              <a:rPr lang="ru-RU" sz="2000" err="1">
                <a:solidFill>
                  <a:srgbClr val="87D494"/>
                </a:solidFill>
              </a:rPr>
              <a:t>time</a:t>
            </a:r>
            <a:br>
              <a:rPr lang="ru-RU" sz="2000"/>
            </a:br>
            <a:r>
              <a:rPr lang="ru-RU" sz="2000">
                <a:solidFill>
                  <a:srgbClr val="87D494"/>
                </a:solidFill>
              </a:rPr>
              <a:t>Boot </a:t>
            </a:r>
            <a:r>
              <a:rPr lang="ru-RU" sz="2000" err="1">
                <a:solidFill>
                  <a:srgbClr val="87D494"/>
                </a:solidFill>
              </a:rPr>
              <a:t>up</a:t>
            </a:r>
            <a:r>
              <a:rPr lang="ru-RU" sz="2000">
                <a:solidFill>
                  <a:srgbClr val="87D494"/>
                </a:solidFill>
              </a:rPr>
              <a:t> </a:t>
            </a:r>
            <a:r>
              <a:rPr lang="ru-RU" sz="2000" err="1">
                <a:solidFill>
                  <a:srgbClr val="87D494"/>
                </a:solidFill>
              </a:rPr>
              <a:t>sequence</a:t>
            </a:r>
            <a:r>
              <a:rPr lang="ru-RU" sz="2000">
                <a:solidFill>
                  <a:srgbClr val="87D494"/>
                </a:solidFill>
              </a:rPr>
              <a:t> . . .</a:t>
            </a:r>
            <a:br>
              <a:rPr lang="ru-RU" sz="2000">
                <a:solidFill>
                  <a:srgbClr val="87D494"/>
                </a:solidFill>
              </a:rPr>
            </a:br>
            <a:br>
              <a:rPr lang="ru-RU" sz="2000"/>
            </a:br>
            <a:r>
              <a:rPr lang="ru-RU" sz="2000">
                <a:solidFill>
                  <a:srgbClr val="87D494"/>
                </a:solidFill>
                <a:latin typeface="Bookman Old Style"/>
                <a:ea typeface="Batang"/>
              </a:rPr>
              <a:t>Разработка сервисов для приложения "Острова 65"</a:t>
            </a:r>
            <a:br>
              <a:rPr lang="ru-RU" sz="2000"/>
            </a:br>
            <a:endParaRPr lang="ru-RU" sz="2000">
              <a:solidFill>
                <a:srgbClr val="87D494"/>
              </a:solidFill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BA9C21-93FC-F675-7D27-8BDBBA85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1DCD-B53B-466D-B517-2AB70F9E83B7}" type="datetime1">
              <a:t>21.12.2024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1D2D37-505A-6F6F-9065-2BF4514D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CCFD7F-308D-C4CE-20DB-7E8E7F6A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</a:t>
            </a:fld>
            <a:endParaRPr lang="en-US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EB516FE-1CD8-A86A-3CF1-B7E00B0F0D9F}"/>
              </a:ext>
            </a:extLst>
          </p:cNvPr>
          <p:cNvSpPr/>
          <p:nvPr/>
        </p:nvSpPr>
        <p:spPr>
          <a:xfrm>
            <a:off x="627498" y="5091757"/>
            <a:ext cx="6719772" cy="692155"/>
          </a:xfrm>
          <a:prstGeom prst="rect">
            <a:avLst/>
          </a:prstGeom>
          <a:noFill/>
          <a:ln>
            <a:solidFill>
              <a:srgbClr val="87D4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A12C633-1A04-7887-5020-68A125663ABE}"/>
              </a:ext>
            </a:extLst>
          </p:cNvPr>
          <p:cNvSpPr/>
          <p:nvPr/>
        </p:nvSpPr>
        <p:spPr>
          <a:xfrm>
            <a:off x="627889" y="5092879"/>
            <a:ext cx="86563" cy="692947"/>
          </a:xfrm>
          <a:prstGeom prst="rect">
            <a:avLst/>
          </a:prstGeom>
          <a:solidFill>
            <a:srgbClr val="6FBA7C"/>
          </a:solidFill>
          <a:ln>
            <a:solidFill>
              <a:srgbClr val="6FBA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Объект 7" descr="Изображение выглядит как лошадь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EE2AAB73-9D70-61D7-F650-A73D00F1A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677" y="3427607"/>
            <a:ext cx="2024999" cy="235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08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3761D-E5E8-7588-FF18-1F6FD7C1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 descr="Picture background">
            <a:extLst>
              <a:ext uri="{FF2B5EF4-FFF2-40B4-BE49-F238E27FC236}">
                <a16:creationId xmlns:a16="http://schemas.microsoft.com/office/drawing/2014/main" id="{505FD069-8C2C-6ED1-E366-08585BFA7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6" y="-528"/>
            <a:ext cx="12187568" cy="6854824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68AB62F0-D6CA-D616-6EC7-F00470CA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9358-052F-4808-BB8F-2CB2B927A657}" type="datetime1">
              <a:t>21.12.2024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7E9FBA-29E1-A6B1-56F0-862A1795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E826D5-6D74-4C06-31DF-F24F1645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0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1E9FC-DC3D-7E68-5743-1179AEAE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0687DA-F60A-9A1C-0F1B-2363DFF6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FE97-0BD3-49B1-A193-36F734A675AB}" type="datetime1">
              <a:t>21.12.2024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E1E5D1-A71E-5AB3-5F47-0630E6CF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CB70C3-663A-DF79-A778-DD5E99BC7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2</a:t>
            </a:fld>
            <a:endParaRPr lang="en-US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C93A7A5-EBFF-1A49-8417-AD68284686A8}"/>
              </a:ext>
            </a:extLst>
          </p:cNvPr>
          <p:cNvSpPr/>
          <p:nvPr/>
        </p:nvSpPr>
        <p:spPr>
          <a:xfrm>
            <a:off x="627498" y="5091757"/>
            <a:ext cx="6719772" cy="692155"/>
          </a:xfrm>
          <a:prstGeom prst="rect">
            <a:avLst/>
          </a:prstGeom>
          <a:noFill/>
          <a:ln>
            <a:solidFill>
              <a:srgbClr val="87D4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205B642-B75A-DBED-A56A-C2AA70DF122E}"/>
              </a:ext>
            </a:extLst>
          </p:cNvPr>
          <p:cNvSpPr/>
          <p:nvPr/>
        </p:nvSpPr>
        <p:spPr>
          <a:xfrm>
            <a:off x="627889" y="5092879"/>
            <a:ext cx="894055" cy="692947"/>
          </a:xfrm>
          <a:prstGeom prst="rect">
            <a:avLst/>
          </a:prstGeom>
          <a:solidFill>
            <a:srgbClr val="6FBA7C"/>
          </a:solidFill>
          <a:ln>
            <a:solidFill>
              <a:srgbClr val="6FBA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909973-D38E-6F0B-3AE8-2C5ABFC2A0D6}"/>
              </a:ext>
            </a:extLst>
          </p:cNvPr>
          <p:cNvSpPr txBox="1"/>
          <p:nvPr/>
        </p:nvSpPr>
        <p:spPr>
          <a:xfrm>
            <a:off x="625859" y="4789242"/>
            <a:ext cx="677902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>
                <a:solidFill>
                  <a:srgbClr val="87D494"/>
                </a:solidFill>
              </a:rPr>
              <a:t>Loading Cookies (the real ones)</a:t>
            </a:r>
          </a:p>
        </p:txBody>
      </p:sp>
      <p:pic>
        <p:nvPicPr>
          <p:cNvPr id="7" name="Рисунок 6" descr="2.gif [speed output image]">
            <a:extLst>
              <a:ext uri="{FF2B5EF4-FFF2-40B4-BE49-F238E27FC236}">
                <a16:creationId xmlns:a16="http://schemas.microsoft.com/office/drawing/2014/main" id="{FE623A2D-DF19-51A1-BB97-24DF36E6A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1" y="3424767"/>
            <a:ext cx="2040466" cy="237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14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1E9FC-DC3D-7E68-5743-1179AEAE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0687DA-F60A-9A1C-0F1B-2363DFF6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FE97-0BD3-49B1-A193-36F734A675AB}" type="datetime1">
              <a:t>21.12.2024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E1E5D1-A71E-5AB3-5F47-0630E6CF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CB70C3-663A-DF79-A778-DD5E99BC7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3</a:t>
            </a:fld>
            <a:endParaRPr lang="en-US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C93A7A5-EBFF-1A49-8417-AD68284686A8}"/>
              </a:ext>
            </a:extLst>
          </p:cNvPr>
          <p:cNvSpPr/>
          <p:nvPr/>
        </p:nvSpPr>
        <p:spPr>
          <a:xfrm>
            <a:off x="627498" y="5091757"/>
            <a:ext cx="6719772" cy="692155"/>
          </a:xfrm>
          <a:prstGeom prst="rect">
            <a:avLst/>
          </a:prstGeom>
          <a:noFill/>
          <a:ln>
            <a:solidFill>
              <a:srgbClr val="87D4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205B642-B75A-DBED-A56A-C2AA70DF122E}"/>
              </a:ext>
            </a:extLst>
          </p:cNvPr>
          <p:cNvSpPr/>
          <p:nvPr/>
        </p:nvSpPr>
        <p:spPr>
          <a:xfrm>
            <a:off x="627889" y="5092879"/>
            <a:ext cx="1561618" cy="692947"/>
          </a:xfrm>
          <a:prstGeom prst="rect">
            <a:avLst/>
          </a:prstGeom>
          <a:solidFill>
            <a:srgbClr val="6FBA7C"/>
          </a:solidFill>
          <a:ln>
            <a:solidFill>
              <a:srgbClr val="6FBA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 descr="2.gif [speed output image]">
            <a:extLst>
              <a:ext uri="{FF2B5EF4-FFF2-40B4-BE49-F238E27FC236}">
                <a16:creationId xmlns:a16="http://schemas.microsoft.com/office/drawing/2014/main" id="{CC3C2D1D-91FD-728E-23A8-C3D021933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1" y="3424768"/>
            <a:ext cx="2040466" cy="237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43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D1782-EE3C-07BD-7A06-8AC43E92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616EA5-3F67-6ED2-B4FB-8CFDD56D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F25B-4ACF-4685-8F38-24522480ED4A}" type="datetime1">
              <a:t>21.12.2024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319561-4212-8D6A-9225-1D5A9066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9B9AAE-8473-BAD7-D5BC-B4C6C5B5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4</a:t>
            </a:fld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6234E20-6275-3EC0-A56C-3B2495CBEE43}"/>
              </a:ext>
            </a:extLst>
          </p:cNvPr>
          <p:cNvSpPr/>
          <p:nvPr/>
        </p:nvSpPr>
        <p:spPr>
          <a:xfrm>
            <a:off x="627498" y="5091757"/>
            <a:ext cx="6719772" cy="692155"/>
          </a:xfrm>
          <a:prstGeom prst="rect">
            <a:avLst/>
          </a:prstGeom>
          <a:noFill/>
          <a:ln>
            <a:solidFill>
              <a:srgbClr val="87D4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8DA92F6-F33E-C852-92A9-C71998A482F2}"/>
              </a:ext>
            </a:extLst>
          </p:cNvPr>
          <p:cNvSpPr/>
          <p:nvPr/>
        </p:nvSpPr>
        <p:spPr>
          <a:xfrm>
            <a:off x="627889" y="5092879"/>
            <a:ext cx="2329315" cy="692947"/>
          </a:xfrm>
          <a:prstGeom prst="rect">
            <a:avLst/>
          </a:prstGeom>
          <a:solidFill>
            <a:srgbClr val="6FBA7C"/>
          </a:solidFill>
          <a:ln>
            <a:solidFill>
              <a:srgbClr val="6FBA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Объект 2" descr="2.gif [speed output image]">
            <a:extLst>
              <a:ext uri="{FF2B5EF4-FFF2-40B4-BE49-F238E27FC236}">
                <a16:creationId xmlns:a16="http://schemas.microsoft.com/office/drawing/2014/main" id="{27AF2051-0DAB-9427-9767-010988224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3130" y="3433234"/>
            <a:ext cx="2040466" cy="2357966"/>
          </a:xfrm>
        </p:spPr>
      </p:pic>
    </p:spTree>
    <p:extLst>
      <p:ext uri="{BB962C8B-B14F-4D97-AF65-F5344CB8AC3E}">
        <p14:creationId xmlns:p14="http://schemas.microsoft.com/office/powerpoint/2010/main" val="1407191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4F069-F35C-C418-F222-E6A9F4D9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D7FEA7-7429-0873-747F-855BABA6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C46C41-793C-03EC-9345-54086FF5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BDCD-BEE0-42CA-A4E7-18C0D9BE9750}" type="datetime1">
              <a:t>21.12.2024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44C759-AF71-814B-76E5-D22DD17B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FDCF51-4D9F-BD5B-890D-302DC263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5</a:t>
            </a:fld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186B454-B921-CA0C-6E40-ADAB776F7EF5}"/>
              </a:ext>
            </a:extLst>
          </p:cNvPr>
          <p:cNvSpPr/>
          <p:nvPr/>
        </p:nvSpPr>
        <p:spPr>
          <a:xfrm>
            <a:off x="627498" y="5091757"/>
            <a:ext cx="6719772" cy="692155"/>
          </a:xfrm>
          <a:prstGeom prst="rect">
            <a:avLst/>
          </a:prstGeom>
          <a:noFill/>
          <a:ln>
            <a:solidFill>
              <a:srgbClr val="87D4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596ECE2-E2AE-0A6C-CB7B-16B1CABF5401}"/>
              </a:ext>
            </a:extLst>
          </p:cNvPr>
          <p:cNvSpPr/>
          <p:nvPr/>
        </p:nvSpPr>
        <p:spPr>
          <a:xfrm>
            <a:off x="627889" y="5092879"/>
            <a:ext cx="3349386" cy="692947"/>
          </a:xfrm>
          <a:prstGeom prst="rect">
            <a:avLst/>
          </a:prstGeom>
          <a:solidFill>
            <a:srgbClr val="6FBA7C"/>
          </a:solidFill>
          <a:ln>
            <a:solidFill>
              <a:srgbClr val="6FBA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Объект 14">
            <a:extLst>
              <a:ext uri="{FF2B5EF4-FFF2-40B4-BE49-F238E27FC236}">
                <a16:creationId xmlns:a16="http://schemas.microsoft.com/office/drawing/2014/main" id="{623E01CD-F37A-5D17-3A85-9A1A39F7BB7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502" y="3425093"/>
            <a:ext cx="2033724" cy="23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67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4F069-F35C-C418-F222-E6A9F4D9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 descr="2.gif [speed output image]">
            <a:extLst>
              <a:ext uri="{FF2B5EF4-FFF2-40B4-BE49-F238E27FC236}">
                <a16:creationId xmlns:a16="http://schemas.microsoft.com/office/drawing/2014/main" id="{10FA9452-EA02-DDAE-318F-6980B9122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1502" y="3425093"/>
            <a:ext cx="2033953" cy="2366107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DCC46C41-793C-03EC-9345-54086FF5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BDCD-BEE0-42CA-A4E7-18C0D9BE9750}" type="datetime1">
              <a:t>21.12.2024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44C759-AF71-814B-76E5-D22DD17B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FDCF51-4D9F-BD5B-890D-302DC263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6</a:t>
            </a:fld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186B454-B921-CA0C-6E40-ADAB776F7EF5}"/>
              </a:ext>
            </a:extLst>
          </p:cNvPr>
          <p:cNvSpPr/>
          <p:nvPr/>
        </p:nvSpPr>
        <p:spPr>
          <a:xfrm>
            <a:off x="627498" y="5091757"/>
            <a:ext cx="6719772" cy="692155"/>
          </a:xfrm>
          <a:prstGeom prst="rect">
            <a:avLst/>
          </a:prstGeom>
          <a:noFill/>
          <a:ln>
            <a:solidFill>
              <a:srgbClr val="87D4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596ECE2-E2AE-0A6C-CB7B-16B1CABF5401}"/>
              </a:ext>
            </a:extLst>
          </p:cNvPr>
          <p:cNvSpPr/>
          <p:nvPr/>
        </p:nvSpPr>
        <p:spPr>
          <a:xfrm>
            <a:off x="627889" y="5092879"/>
            <a:ext cx="4100802" cy="692947"/>
          </a:xfrm>
          <a:prstGeom prst="rect">
            <a:avLst/>
          </a:prstGeom>
          <a:solidFill>
            <a:srgbClr val="6FBA7C"/>
          </a:solidFill>
          <a:ln>
            <a:solidFill>
              <a:srgbClr val="6FBA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492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4F069-F35C-C418-F222-E6A9F4D9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 descr="2.gif [speed output image]">
            <a:extLst>
              <a:ext uri="{FF2B5EF4-FFF2-40B4-BE49-F238E27FC236}">
                <a16:creationId xmlns:a16="http://schemas.microsoft.com/office/drawing/2014/main" id="{DE435874-874E-DA47-144B-4C64954B3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9874" y="3425093"/>
            <a:ext cx="2033953" cy="2366107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DCC46C41-793C-03EC-9345-54086FF5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BDCD-BEE0-42CA-A4E7-18C0D9BE9750}" type="datetime1">
              <a:t>21.12.2024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44C759-AF71-814B-76E5-D22DD17B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FDCF51-4D9F-BD5B-890D-302DC263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7</a:t>
            </a:fld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186B454-B921-CA0C-6E40-ADAB776F7EF5}"/>
              </a:ext>
            </a:extLst>
          </p:cNvPr>
          <p:cNvSpPr/>
          <p:nvPr/>
        </p:nvSpPr>
        <p:spPr>
          <a:xfrm>
            <a:off x="627498" y="5091757"/>
            <a:ext cx="6719772" cy="692155"/>
          </a:xfrm>
          <a:prstGeom prst="rect">
            <a:avLst/>
          </a:prstGeom>
          <a:noFill/>
          <a:ln>
            <a:solidFill>
              <a:srgbClr val="87D4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596ECE2-E2AE-0A6C-CB7B-16B1CABF5401}"/>
              </a:ext>
            </a:extLst>
          </p:cNvPr>
          <p:cNvSpPr/>
          <p:nvPr/>
        </p:nvSpPr>
        <p:spPr>
          <a:xfrm>
            <a:off x="627889" y="5092879"/>
            <a:ext cx="5063885" cy="692947"/>
          </a:xfrm>
          <a:prstGeom prst="rect">
            <a:avLst/>
          </a:prstGeom>
          <a:solidFill>
            <a:srgbClr val="6FBA7C"/>
          </a:solidFill>
          <a:ln>
            <a:solidFill>
              <a:srgbClr val="6FBA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163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4F069-F35C-C418-F222-E6A9F4D9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C46C41-793C-03EC-9345-54086FF5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BDCD-BEE0-42CA-A4E7-18C0D9BE9750}" type="datetime1">
              <a:t>21.12.2024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44C759-AF71-814B-76E5-D22DD17B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FDCF51-4D9F-BD5B-890D-302DC263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8</a:t>
            </a:fld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186B454-B921-CA0C-6E40-ADAB776F7EF5}"/>
              </a:ext>
            </a:extLst>
          </p:cNvPr>
          <p:cNvSpPr/>
          <p:nvPr/>
        </p:nvSpPr>
        <p:spPr>
          <a:xfrm>
            <a:off x="627498" y="5091757"/>
            <a:ext cx="6719772" cy="692155"/>
          </a:xfrm>
          <a:prstGeom prst="rect">
            <a:avLst/>
          </a:prstGeom>
          <a:noFill/>
          <a:ln>
            <a:solidFill>
              <a:srgbClr val="87D4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596ECE2-E2AE-0A6C-CB7B-16B1CABF5401}"/>
              </a:ext>
            </a:extLst>
          </p:cNvPr>
          <p:cNvSpPr/>
          <p:nvPr/>
        </p:nvSpPr>
        <p:spPr>
          <a:xfrm>
            <a:off x="627889" y="5092879"/>
            <a:ext cx="5783552" cy="692947"/>
          </a:xfrm>
          <a:prstGeom prst="rect">
            <a:avLst/>
          </a:prstGeom>
          <a:solidFill>
            <a:srgbClr val="6FBA7C"/>
          </a:solidFill>
          <a:ln>
            <a:solidFill>
              <a:srgbClr val="6FBA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6A31A929-A7A7-2F94-B4C4-E572E2DF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3" name="Объект 6" descr="2.gif [speed output image]">
            <a:extLst>
              <a:ext uri="{FF2B5EF4-FFF2-40B4-BE49-F238E27FC236}">
                <a16:creationId xmlns:a16="http://schemas.microsoft.com/office/drawing/2014/main" id="{92892A76-B9A6-3777-8B95-1A40D9B53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839" y="3425092"/>
            <a:ext cx="2024989" cy="23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62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4F069-F35C-C418-F222-E6A9F4D9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C46C41-793C-03EC-9345-54086FF5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BDCD-BEE0-42CA-A4E7-18C0D9BE9750}" type="datetime1">
              <a:t>21.12.2024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44C759-AF71-814B-76E5-D22DD17B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FDCF51-4D9F-BD5B-890D-302DC263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9</a:t>
            </a:fld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186B454-B921-CA0C-6E40-ADAB776F7EF5}"/>
              </a:ext>
            </a:extLst>
          </p:cNvPr>
          <p:cNvSpPr/>
          <p:nvPr/>
        </p:nvSpPr>
        <p:spPr>
          <a:xfrm>
            <a:off x="627498" y="5091757"/>
            <a:ext cx="6719772" cy="692155"/>
          </a:xfrm>
          <a:prstGeom prst="rect">
            <a:avLst/>
          </a:prstGeom>
          <a:noFill/>
          <a:ln>
            <a:solidFill>
              <a:srgbClr val="87D4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596ECE2-E2AE-0A6C-CB7B-16B1CABF5401}"/>
              </a:ext>
            </a:extLst>
          </p:cNvPr>
          <p:cNvSpPr/>
          <p:nvPr/>
        </p:nvSpPr>
        <p:spPr>
          <a:xfrm>
            <a:off x="627889" y="5092880"/>
            <a:ext cx="6545552" cy="692947"/>
          </a:xfrm>
          <a:prstGeom prst="rect">
            <a:avLst/>
          </a:prstGeom>
          <a:solidFill>
            <a:srgbClr val="6FBA7C"/>
          </a:solidFill>
          <a:ln>
            <a:solidFill>
              <a:srgbClr val="6FBA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2158FDE0-6656-C116-9E44-81753E61E609}"/>
              </a:ext>
            </a:extLst>
          </p:cNvPr>
          <p:cNvGrpSpPr/>
          <p:nvPr/>
        </p:nvGrpSpPr>
        <p:grpSpPr>
          <a:xfrm>
            <a:off x="724138" y="3138216"/>
            <a:ext cx="4061802" cy="1934552"/>
            <a:chOff x="724138" y="3138216"/>
            <a:chExt cx="4061802" cy="1934552"/>
          </a:xfrm>
        </p:grpSpPr>
        <p:pic>
          <p:nvPicPr>
            <p:cNvPr id="40" name="Рисунок 39" descr="Изображение выглядит как текст, снимок экрана, Шрифт&#10;&#10;Автоматически созданное описание">
              <a:extLst>
                <a:ext uri="{FF2B5EF4-FFF2-40B4-BE49-F238E27FC236}">
                  <a16:creationId xmlns:a16="http://schemas.microsoft.com/office/drawing/2014/main" id="{3CCC3164-ED4D-5FF8-CD5A-53B6CC734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4138" y="3138216"/>
              <a:ext cx="4061802" cy="1934552"/>
            </a:xfrm>
            <a:prstGeom prst="rect">
              <a:avLst/>
            </a:prstGeom>
          </p:spPr>
        </p:pic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id="{C54F1479-2C4E-723F-32F2-A5C40879AABF}"/>
                </a:ext>
              </a:extLst>
            </p:cNvPr>
            <p:cNvGrpSpPr/>
            <p:nvPr/>
          </p:nvGrpSpPr>
          <p:grpSpPr>
            <a:xfrm>
              <a:off x="1537833" y="3963378"/>
              <a:ext cx="1578544" cy="285664"/>
              <a:chOff x="3043903" y="2654530"/>
              <a:chExt cx="1578544" cy="285664"/>
            </a:xfrm>
          </p:grpSpPr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D2629BD1-6089-F9C7-1406-38385228C41F}"/>
                  </a:ext>
                </a:extLst>
              </p:cNvPr>
              <p:cNvSpPr/>
              <p:nvPr/>
            </p:nvSpPr>
            <p:spPr>
              <a:xfrm>
                <a:off x="3043903" y="2654530"/>
                <a:ext cx="1578544" cy="28566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B3AC359-29B7-CE03-3F36-86988670B253}"/>
                  </a:ext>
                </a:extLst>
              </p:cNvPr>
              <p:cNvSpPr txBox="1"/>
              <p:nvPr/>
            </p:nvSpPr>
            <p:spPr>
              <a:xfrm>
                <a:off x="3046875" y="2685373"/>
                <a:ext cx="1369731" cy="2308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ru-RU" sz="900">
                    <a:solidFill>
                      <a:schemeClr val="accent1">
                        <a:lumMod val="76000"/>
                      </a:schemeClr>
                    </a:solidFill>
                  </a:rPr>
                  <a:t>noredbull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681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DylanVTI">
  <a:themeElements>
    <a:clrScheme name="DylanVTI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Dylan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Dyl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CD0E21EA-FD0B-4FCD-9D95-B274E3CB7535}" vid="{F2F2D961-94DA-46D9-ABD7-77D6D5FB2C2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6E7B4D-FB62-47B7-AAA7-0DEC9938DB8A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42E6C21-1752-4E06-9FE3-208D45ADB668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Широкоэкранный</PresentationFormat>
  <Slides>10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DylanVTI</vt:lpstr>
      <vt:lpstr>C/Users/Nonames.txt.2.0 importing free time Boot up sequence . . .  Разработка сервисов для приложения "Острова 65"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364</cp:revision>
  <dcterms:created xsi:type="dcterms:W3CDTF">2024-12-21T07:03:18Z</dcterms:created>
  <dcterms:modified xsi:type="dcterms:W3CDTF">2024-12-22T02:51:08Z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