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8" r:id="rId7"/>
    <p:sldId id="259" r:id="rId8"/>
    <p:sldId id="261" r:id="rId9"/>
    <p:sldId id="266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D494"/>
    <a:srgbClr val="6FBA7C"/>
    <a:srgbClr val="1A3B18"/>
    <a:srgbClr val="81C58C"/>
    <a:srgbClr val="1FF037"/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E15E6D-7FA1-413F-BEDD-373C629A5E67}" v="24" dt="2024-12-21T07:04:43.177"/>
    <p1510:client id="{4D4A9BB2-21CA-45B1-A471-9E2F1E636CF7}" v="6" dt="2024-12-21T07:12:01.057"/>
    <p1510:client id="{C66D4C41-1001-4BC7-8BE8-7FA7E233AC6B}" v="203" dt="2024-12-21T07:55:44.232"/>
    <p1510:client id="{D125EF1D-9142-4BAE-A4BB-8AFCE4B4D9F5}" v="985" dt="2024-12-22T02:48:27.352"/>
  </p1510:revLst>
</p1510:revInfo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1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12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BD9F0D7B-CC30-49B2-84DF-4EF2AF81DB57}" type="datetime1">
              <a:rPr lang="ru-RU" smtClean="0"/>
              <a:t>22.12.2024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9E9D61A1-75D9-49F7-83EB-F587264261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fld id="{2FB9301F-F85E-4923-A4E4-7DB1529AA245}" type="datetime1">
              <a:rPr lang="ru-RU" smtClean="0"/>
              <a:pPr/>
              <a:t>22.12.2024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</a:lstStyle>
          <a:p>
            <a:pPr rtl="0"/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DEF75CB5-5666-5049-9AE0-38EFD385C2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4406-9FC5-ACFE-893D-D4EADEB1A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8" y="745440"/>
            <a:ext cx="8132227" cy="355985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AF19C-C14B-F137-2DE9-199245904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308" y="4669316"/>
            <a:ext cx="8132227" cy="135048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6A999-B8D4-1774-9F1B-9F9FE1B3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3B7B-C7B5-42CF-90CF-67B3D21B2314}" type="datetimeFigureOut">
              <a:rPr lang="en-US" dirty="0"/>
              <a:t>12/22/2024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65D5D-2AE2-6F91-D1EB-6DD8FC3C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029E4-3A4E-970A-17A8-1E17D37D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05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DEBC-9F49-FA9D-D13C-DB380A62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451"/>
            <a:ext cx="10875953" cy="1214650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0CB13-23E6-D711-450C-A85A0CB99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5467" y="1972101"/>
            <a:ext cx="10848873" cy="40476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9BB7B-5C14-76DB-FEA8-3DBC09A9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9902-F134-45BD-ABD2-80C28059B090}" type="datetimeFigureOut">
              <a:rPr lang="en-US" dirty="0"/>
              <a:t>12/22/2024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C13CC-29B3-9FDC-C746-D5D65CC2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52A12-895F-E9BE-5289-4E0411BD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72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17614-2270-537D-8B09-6CB65016A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9496" y="755981"/>
            <a:ext cx="2277552" cy="5338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C98B5-885C-CBB1-A858-76F65F7D2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755981"/>
            <a:ext cx="8230086" cy="53383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5DAFE-6A83-FB7D-72DF-232EFE20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DB0-379A-41B7-9B29-7F42F0D571D5}" type="datetimeFigureOut">
              <a:rPr lang="en-US" dirty="0"/>
              <a:t>12/22/2024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1CCF-A3CD-506E-3AAE-CAEFA8C1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0DD9D-25C2-0EDF-A6F4-71946D57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74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rtlCol="0" anchor="b" anchorCtr="0">
            <a:noAutofit/>
          </a:bodyPr>
          <a:lstStyle>
            <a:lvl1pPr algn="ctr">
              <a:defRPr lang="ru-RU"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23059274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/>
            </a:p>
          </p:txBody>
        </p:sp>
        <p:pic>
          <p:nvPicPr>
            <p:cNvPr id="6" name="Объект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Овал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/>
              </a:p>
            </p:txBody>
          </p:sp>
          <p:sp>
            <p:nvSpPr>
              <p:cNvPr id="9" name="Графический объект 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/>
              </a:p>
            </p:txBody>
          </p: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rtlCol="0" anchor="b"/>
          <a:lstStyle>
            <a:lvl1pPr>
              <a:defRPr lang="ru-RU"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 rtlCol="0"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0846166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Заголовок и 2 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rtlCol="0" anchor="b">
            <a:noAutofit/>
          </a:bodyPr>
          <a:lstStyle>
            <a:lvl1pPr algn="ctr">
              <a:defRPr lang="ru-RU" sz="3200" cap="all" spc="300" baseline="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 rtl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51884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rtlCol="0" anchor="b">
            <a:noAutofit/>
          </a:bodyPr>
          <a:lstStyle>
            <a:lvl1pPr algn="l">
              <a:defRPr lang="ru-RU" sz="2400" cap="all" spc="300" baseline="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 rtlCol="0">
            <a:noAutofit/>
          </a:bodyPr>
          <a:lstStyle>
            <a:lvl1pPr marL="0" indent="0" algn="l">
              <a:buNone/>
              <a:defRPr lang="ru-RU"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 rtlCol="0"/>
          <a:lstStyle>
            <a:lvl1pPr algn="ctr">
              <a:defRPr lang="ru-RU" sz="2000"/>
            </a:lvl1pPr>
          </a:lstStyle>
          <a:p>
            <a:pPr rtl="0"/>
            <a:r>
              <a:rPr lang="ru-RU"/>
              <a:t>Щелкните значок, чтобы добавить фото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 rtl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09197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Заголовок и 2 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 rtlCol="0"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 rtl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4578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Заголовок и 2 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/>
            </a:p>
          </p:txBody>
        </p:sp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Группа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Графический объект 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/>
              </a:p>
            </p:txBody>
          </p:sp>
          <p:sp>
            <p:nvSpPr>
              <p:cNvPr id="13" name="Графический объект 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/>
              </a:p>
            </p:txBody>
          </p:sp>
        </p:grpSp>
        <p:grpSp>
          <p:nvGrpSpPr>
            <p:cNvPr id="14" name="Группа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Графический объект 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/>
              </a:p>
            </p:txBody>
          </p:sp>
          <p:sp>
            <p:nvSpPr>
              <p:cNvPr id="7" name="Графический объект 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/>
              </a:p>
            </p:txBody>
          </p: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rtlCol="0" anchor="b"/>
          <a:lstStyle>
            <a:lvl1pPr algn="ctr">
              <a:defRPr lang="ru-RU"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3439337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Заголовок и 2 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/>
            </a:p>
          </p:txBody>
        </p:sp>
        <p:pic>
          <p:nvPicPr>
            <p:cNvPr id="6" name="Рисунок 5" descr="Сине-лиловая спираль&#10;&#10;Автоматически созданное описание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Графический объект 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/>
              </a:p>
            </p:txBody>
          </p:sp>
          <p:sp>
            <p:nvSpPr>
              <p:cNvPr id="12" name="Графический объект 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/>
              </a:p>
            </p:txBody>
          </p:sp>
          <p:sp>
            <p:nvSpPr>
              <p:cNvPr id="13" name="Графический объект 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/>
              </a:p>
            </p:txBody>
          </p:sp>
        </p:grpSp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Графический объект 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/>
              </a:p>
            </p:txBody>
          </p:sp>
          <p:sp>
            <p:nvSpPr>
              <p:cNvPr id="10" name="Графический объект 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/>
              </a:p>
            </p:txBody>
          </p:sp>
        </p:grpSp>
      </p:grp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21" name="Объект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 rtl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7103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Заголовок и 2 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Графический объект 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/>
            </a:p>
          </p:txBody>
        </p:sp>
        <p:sp>
          <p:nvSpPr>
            <p:cNvPr id="11" name="Графический объект 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/>
            </a:p>
          </p:txBody>
        </p:sp>
        <p:sp>
          <p:nvSpPr>
            <p:cNvPr id="12" name="Графический объект 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 rtlCol="0"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lang="ru-RU"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lang="ru-RU"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lang="ru-RU"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9" name="Объект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 rtl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0209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D22A-1F6D-0DE5-E04A-DC466353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DD6F-7C93-3CD3-AC8D-28A78787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6E74-14FC-84D9-4B41-7D9FB0D5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FigureOut">
              <a:rPr lang="en-US" dirty="0"/>
              <a:t>12/22/2024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5A7DC-6292-6181-949E-F8BC3FA1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0F5C6-EADC-E072-B19B-49BB11DF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770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и 2 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 rtlCol="0"/>
          <a:lstStyle>
            <a:lvl1pPr algn="ctr">
              <a:defRPr lang="ru-RU" sz="2000"/>
            </a:lvl1pPr>
          </a:lstStyle>
          <a:p>
            <a:pPr rtl="0"/>
            <a:r>
              <a:rPr lang="ru-RU"/>
              <a:t>Щелкните значок, чтобы добавить фото</a:t>
            </a:r>
          </a:p>
        </p:txBody>
      </p:sp>
      <p:sp>
        <p:nvSpPr>
          <p:cNvPr id="19" name="Объект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 rtl="0"/>
              <a:t>‹#›</a:t>
            </a:fld>
            <a:endParaRPr lang="ru-RU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943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Заголовок и 2 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9" name="Объект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2" name="Заполнитель таблицы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 rtlCol="0"/>
          <a:lstStyle>
            <a:lvl1pPr>
              <a:defRPr lang="ru-RU" sz="2400">
                <a:latin typeface="+mn-lt"/>
              </a:defRPr>
            </a:lvl1pPr>
          </a:lstStyle>
          <a:p>
            <a:pPr rtl="0"/>
            <a:r>
              <a:rPr lang="ru-RU"/>
              <a:t>Щелкните значок, чтобы добавить таблицу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</p:spTree>
    <p:extLst>
      <p:ext uri="{BB962C8B-B14F-4D97-AF65-F5344CB8AC3E}">
        <p14:creationId xmlns:p14="http://schemas.microsoft.com/office/powerpoint/2010/main" val="29968463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Заголовок и 2 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9" name="Объект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 rtlCol="0"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ru-RU"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ru-RU"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ru-RU" sz="1800" spc="0"/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lang="ru-RU"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lang="ru-RU"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lang="ru-RU"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lang="ru-RU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 rtl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061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2 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0" name="Заполнитель таблицы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 rtlCol="0"/>
          <a:lstStyle>
            <a:lvl1pPr>
              <a:defRPr lang="ru-RU" sz="2400">
                <a:latin typeface="+mn-lt"/>
              </a:defRPr>
            </a:lvl1pPr>
          </a:lstStyle>
          <a:p>
            <a:pPr rtl="0"/>
            <a:r>
              <a:rPr lang="ru-RU"/>
              <a:t>Щелкните значок, чтобы добавить таблицу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 rtl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5339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Группа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Овал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/>
              </a:p>
            </p:txBody>
          </p:sp>
          <p:sp>
            <p:nvSpPr>
              <p:cNvPr id="18" name="Графический объект 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/>
              </a:p>
            </p:txBody>
          </p:sp>
        </p:grpSp>
        <p:pic>
          <p:nvPicPr>
            <p:cNvPr id="4" name="Объект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rtlCol="0" anchor="b">
            <a:noAutofit/>
          </a:bodyPr>
          <a:lstStyle>
            <a:lvl1pPr>
              <a:defRPr lang="ru-RU" sz="3200" cap="all" baseline="0">
                <a:solidFill>
                  <a:schemeClr val="accent3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 rtlCol="0"/>
          <a:lstStyle>
            <a:lvl1pPr>
              <a:lnSpc>
                <a:spcPct val="120000"/>
              </a:lnSpc>
              <a:spcBef>
                <a:spcPts val="1000"/>
              </a:spcBef>
              <a:defRPr lang="ru-RU"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ru-RU"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ru-RU"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ru-RU"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ru-RU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816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2054-1AE7-534F-0CFE-1F0628A0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8" y="2243708"/>
            <a:ext cx="9156288" cy="3776091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EC2A-45C7-131C-0F4A-56E62EB02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137" y="838201"/>
            <a:ext cx="9156289" cy="140550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5A323-2679-E978-8856-2FEBE8F5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AEB6-FCE1-4CD5-923B-84E54F1460D5}" type="datetimeFigureOut">
              <a:rPr lang="en-US" dirty="0"/>
              <a:t>12/22/2024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71DC2-625E-0477-BF8C-F3CDDCE4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1A644-D449-E464-C2DF-F045A518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4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2719-44A3-3EE8-D757-F0E0F963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97" y="750627"/>
            <a:ext cx="10846556" cy="1304150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0DC2-69F2-A056-508C-F5138E71F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6961" y="2075250"/>
            <a:ext cx="4571288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2243E-0673-54F2-5B38-DF5D2C73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560" y="2075250"/>
            <a:ext cx="4770191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46B7D-7BAF-8DE9-FB5A-282908B0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4C2F-71A1-43C9-B2F6-A4FAC8157F1A}" type="datetimeFigureOut">
              <a:rPr lang="en-US" dirty="0"/>
              <a:t>12/22/2024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99017-BDD7-56C7-43AE-4B86AC78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E7D63-14BF-E333-B350-75DA58E2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252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7F72-3970-859F-C268-E9940EF2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49" y="743803"/>
            <a:ext cx="10764271" cy="1025362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37CC6-89B8-3CF3-6973-1B5B71782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6961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50EB0-E35B-DA3D-B6A1-2422B01C6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6961" y="2678597"/>
            <a:ext cx="4571287" cy="3506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A15D0-F178-1506-0E61-C8FFDF9BD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8633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CB421-A65A-A7DC-40A7-D8B76F9C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8633" y="2678596"/>
            <a:ext cx="4571287" cy="3506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F5675-5329-D2DB-FAFF-700D076C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1DCC-9916-4BB7-A2E9-25EC84C740A7}" type="datetimeFigureOut">
              <a:rPr lang="en-US" dirty="0"/>
              <a:t>12/22/2024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92A97-07D9-5E5C-2A31-3B7D764C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26143-8FEE-0ABD-25C7-C34AF656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37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6EFE-D86C-B076-D4D1-FAD1883E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766"/>
            <a:ext cx="7240293" cy="3547534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F3B23-C631-4B62-3211-30222ABE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146A-335D-4B7F-86AE-5D483B1F631C}" type="datetimeFigureOut">
              <a:rPr lang="en-US" dirty="0"/>
              <a:t>12/22/2024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9A1FB-EA0D-F6A3-A4EB-001AA082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671B7-A902-587D-89D0-ECFB738F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4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27D49-E5B4-0E67-FCFC-62A04E70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D8EC-8E17-4CE6-99C2-C22488572868}" type="datetimeFigureOut">
              <a:rPr lang="en-US" dirty="0"/>
              <a:t>12/22/2024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E4B02-DD32-C63F-6FEE-BC36E2EF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5FA8B-18F7-7DDC-74E0-B1C7139E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12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D42A-8FC3-F6BE-4CF7-1490DE4F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95" y="766636"/>
            <a:ext cx="3951745" cy="151062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2BAA-1CCB-696D-D506-5E1747080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702452"/>
            <a:ext cx="6249988" cy="53173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3C3E7-B970-EF6C-A6D3-6CB81C948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953" y="2277264"/>
            <a:ext cx="3752747" cy="37425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32464-D130-7DA0-050D-B444566B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0ABA-DFFA-4B13-BB77-624D9164A38B}" type="datetimeFigureOut">
              <a:rPr lang="en-US" dirty="0"/>
              <a:t>12/22/2024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2B3B4-209E-187A-6F86-2F2EAD9F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A2A86-6CB1-F027-66AC-8EBFA9D0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21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8F49-A418-C21F-25DC-E4C2E171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72" y="765850"/>
            <a:ext cx="3995693" cy="177477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8CDE2-0C1B-D3BE-F399-98D983EF4534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05400" y="838200"/>
            <a:ext cx="6249988" cy="51815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86322-CA2D-A634-C10E-4F22BCE48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0137" y="2552699"/>
            <a:ext cx="3736563" cy="3467099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D0DD6-F55F-4437-DEC5-FA602850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fld id="{3220A08F-2B1D-4498-A043-7C299B1C2561}" type="datetimeFigureOut">
              <a:rPr lang="en-US" dirty="0"/>
              <a:t>12/22/2024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B46D7-EE7C-E399-6A6B-18237228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1B808-3207-D755-3B0B-E1D8814B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25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F45E2-9197-4E34-029A-725ADAC0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CC19E-63FE-1D76-2550-01FD9A6D9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FA067-55BA-33CD-E6F2-B24B2D5DE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0137" y="63202"/>
            <a:ext cx="2743200" cy="31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567E9B64-DC09-41C8-9DE3-DA74AF8D2F97}" type="datetimeFigureOut">
              <a:rPr lang="en-US" dirty="0"/>
              <a:t>12/22/2024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5EAE2-7EF5-FFAA-CD74-AA63C6711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9DC1A-2539-3AE9-11EA-B87D22E62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6E91CC32-6A6B-4E2E-BBA1-6864F305DA2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90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  <p:sldLayoutId id="2147483798" r:id="rId18"/>
    <p:sldLayoutId id="2147483799" r:id="rId19"/>
    <p:sldLayoutId id="2147483800" r:id="rId20"/>
    <p:sldLayoutId id="2147483801" r:id="rId21"/>
    <p:sldLayoutId id="2147483802" r:id="rId22"/>
    <p:sldLayoutId id="2147483803" r:id="rId23"/>
    <p:sldLayoutId id="2147483804" r:id="rId2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528">
          <p15:clr>
            <a:srgbClr val="F26B43"/>
          </p15:clr>
        </p15:guide>
        <p15:guide id="19" orient="horz" pos="2160">
          <p15:clr>
            <a:srgbClr val="F26B43"/>
          </p15:clr>
        </p15:guide>
        <p15:guide id="20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53BA9C21-93FC-F675-7D27-8BDBBA85A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B1DCD-B53B-466D-B517-2AB70F9E83B7}" type="datetime1">
              <a:t>22.12.2024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1D2D37-505A-6F6F-9065-2BF4514D0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CCFD7F-308D-C4CE-20DB-7E8E7F6AA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1</a:t>
            </a:fld>
            <a:endParaRPr lang="en-US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EB516FE-1CD8-A86A-3CF1-B7E00B0F0D9F}"/>
              </a:ext>
            </a:extLst>
          </p:cNvPr>
          <p:cNvSpPr/>
          <p:nvPr/>
        </p:nvSpPr>
        <p:spPr>
          <a:xfrm>
            <a:off x="627498" y="5091757"/>
            <a:ext cx="6719772" cy="692155"/>
          </a:xfrm>
          <a:prstGeom prst="rect">
            <a:avLst/>
          </a:prstGeom>
          <a:noFill/>
          <a:ln>
            <a:solidFill>
              <a:srgbClr val="87D49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A12C633-1A04-7887-5020-68A125663ABE}"/>
              </a:ext>
            </a:extLst>
          </p:cNvPr>
          <p:cNvSpPr/>
          <p:nvPr/>
        </p:nvSpPr>
        <p:spPr>
          <a:xfrm>
            <a:off x="627889" y="5092879"/>
            <a:ext cx="86563" cy="692947"/>
          </a:xfrm>
          <a:prstGeom prst="rect">
            <a:avLst/>
          </a:prstGeom>
          <a:solidFill>
            <a:srgbClr val="6FBA7C"/>
          </a:solidFill>
          <a:ln>
            <a:solidFill>
              <a:srgbClr val="6FBA7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Объект 7" descr="Изображение выглядит как лошадь, искусство&#10;&#10;Автоматически созданное описание">
            <a:extLst>
              <a:ext uri="{FF2B5EF4-FFF2-40B4-BE49-F238E27FC236}">
                <a16:creationId xmlns:a16="http://schemas.microsoft.com/office/drawing/2014/main" id="{EE2AAB73-9D70-61D7-F650-A73D00F1A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7677" y="3427607"/>
            <a:ext cx="2024999" cy="23587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6E9F52-736A-41D4-AEF1-6929EFECC5C7}"/>
              </a:ext>
            </a:extLst>
          </p:cNvPr>
          <p:cNvSpPr txBox="1"/>
          <p:nvPr/>
        </p:nvSpPr>
        <p:spPr>
          <a:xfrm>
            <a:off x="107576" y="940520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87D494"/>
                </a:solidFill>
                <a:latin typeface="Franklin Gothic Medium" panose="020B0603020102020204" pitchFamily="34" charset="0"/>
              </a:rPr>
              <a:t>C/</a:t>
            </a:r>
            <a:r>
              <a:rPr lang="ru-RU" sz="1800" dirty="0" err="1">
                <a:solidFill>
                  <a:srgbClr val="87D494"/>
                </a:solidFill>
                <a:latin typeface="Franklin Gothic Medium" panose="020B0603020102020204" pitchFamily="34" charset="0"/>
              </a:rPr>
              <a:t>Users</a:t>
            </a:r>
            <a:r>
              <a:rPr lang="ru-RU" sz="1800" dirty="0">
                <a:solidFill>
                  <a:srgbClr val="87D494"/>
                </a:solidFill>
                <a:latin typeface="Franklin Gothic Medium" panose="020B0603020102020204" pitchFamily="34" charset="0"/>
              </a:rPr>
              <a:t>/Nonames.txt.2.0</a:t>
            </a:r>
            <a:br>
              <a:rPr lang="ru-RU" sz="1800" dirty="0">
                <a:latin typeface="Franklin Gothic Medium" panose="020B0603020102020204" pitchFamily="34" charset="0"/>
              </a:rPr>
            </a:br>
            <a:r>
              <a:rPr lang="ru-RU" sz="1800" dirty="0" err="1">
                <a:solidFill>
                  <a:srgbClr val="87D494"/>
                </a:solidFill>
                <a:latin typeface="Franklin Gothic Medium" panose="020B0603020102020204" pitchFamily="34" charset="0"/>
              </a:rPr>
              <a:t>importing</a:t>
            </a:r>
            <a:r>
              <a:rPr lang="ru-RU" sz="1800" dirty="0">
                <a:solidFill>
                  <a:srgbClr val="87D494"/>
                </a:solidFill>
                <a:latin typeface="Franklin Gothic Medium" panose="020B0603020102020204" pitchFamily="34" charset="0"/>
              </a:rPr>
              <a:t> </a:t>
            </a:r>
            <a:r>
              <a:rPr lang="ru-RU" sz="1800" dirty="0" err="1">
                <a:solidFill>
                  <a:srgbClr val="87D494"/>
                </a:solidFill>
                <a:latin typeface="Franklin Gothic Medium" panose="020B0603020102020204" pitchFamily="34" charset="0"/>
              </a:rPr>
              <a:t>free</a:t>
            </a:r>
            <a:r>
              <a:rPr lang="ru-RU" sz="1800" dirty="0">
                <a:solidFill>
                  <a:srgbClr val="87D494"/>
                </a:solidFill>
                <a:latin typeface="Franklin Gothic Medium" panose="020B0603020102020204" pitchFamily="34" charset="0"/>
              </a:rPr>
              <a:t> </a:t>
            </a:r>
            <a:r>
              <a:rPr lang="ru-RU" sz="1800" dirty="0" err="1">
                <a:solidFill>
                  <a:srgbClr val="87D494"/>
                </a:solidFill>
                <a:latin typeface="Franklin Gothic Medium" panose="020B0603020102020204" pitchFamily="34" charset="0"/>
              </a:rPr>
              <a:t>time</a:t>
            </a:r>
            <a:br>
              <a:rPr lang="ru-RU" sz="1800" dirty="0">
                <a:latin typeface="Franklin Gothic Medium" panose="020B0603020102020204" pitchFamily="34" charset="0"/>
              </a:rPr>
            </a:br>
            <a:r>
              <a:rPr lang="ru-RU" sz="1800" dirty="0">
                <a:solidFill>
                  <a:srgbClr val="87D494"/>
                </a:solidFill>
                <a:latin typeface="Franklin Gothic Medium" panose="020B0603020102020204" pitchFamily="34" charset="0"/>
              </a:rPr>
              <a:t>Boot </a:t>
            </a:r>
            <a:r>
              <a:rPr lang="ru-RU" sz="1800" dirty="0" err="1">
                <a:solidFill>
                  <a:srgbClr val="87D494"/>
                </a:solidFill>
                <a:latin typeface="Franklin Gothic Medium" panose="020B0603020102020204" pitchFamily="34" charset="0"/>
              </a:rPr>
              <a:t>up</a:t>
            </a:r>
            <a:r>
              <a:rPr lang="ru-RU" sz="1800" dirty="0">
                <a:solidFill>
                  <a:srgbClr val="87D494"/>
                </a:solidFill>
                <a:latin typeface="Franklin Gothic Medium" panose="020B0603020102020204" pitchFamily="34" charset="0"/>
              </a:rPr>
              <a:t> </a:t>
            </a:r>
            <a:r>
              <a:rPr lang="ru-RU" sz="1800" dirty="0" err="1">
                <a:solidFill>
                  <a:srgbClr val="87D494"/>
                </a:solidFill>
                <a:latin typeface="Franklin Gothic Medium" panose="020B0603020102020204" pitchFamily="34" charset="0"/>
              </a:rPr>
              <a:t>sequence</a:t>
            </a:r>
            <a:r>
              <a:rPr lang="ru-RU" sz="1800" dirty="0">
                <a:solidFill>
                  <a:srgbClr val="87D494"/>
                </a:solidFill>
                <a:latin typeface="Franklin Gothic Medium" panose="020B0603020102020204" pitchFamily="34" charset="0"/>
              </a:rPr>
              <a:t> . . .</a:t>
            </a:r>
            <a:br>
              <a:rPr lang="ru-RU" sz="1800" dirty="0">
                <a:solidFill>
                  <a:srgbClr val="87D494"/>
                </a:solidFill>
                <a:latin typeface="Franklin Gothic Medium" panose="020B0603020102020204" pitchFamily="34" charset="0"/>
              </a:rPr>
            </a:br>
            <a:br>
              <a:rPr lang="ru-RU" sz="1800" dirty="0">
                <a:latin typeface="Franklin Gothic Medium" panose="020B0603020102020204" pitchFamily="34" charset="0"/>
              </a:rPr>
            </a:br>
            <a:r>
              <a:rPr lang="ru-RU" sz="1800" dirty="0">
                <a:solidFill>
                  <a:srgbClr val="87D494"/>
                </a:solidFill>
                <a:latin typeface="Franklin Gothic Medium" panose="020B0603020102020204" pitchFamily="34" charset="0"/>
                <a:ea typeface="Batang"/>
              </a:rPr>
              <a:t>Разработка сервисов для приложения "Острова 65"</a:t>
            </a:r>
            <a:endParaRPr lang="ru-RU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108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43761D-E5E8-7588-FF18-1F6FD7C1A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Объект 6" descr="Picture background">
            <a:extLst>
              <a:ext uri="{FF2B5EF4-FFF2-40B4-BE49-F238E27FC236}">
                <a16:creationId xmlns:a16="http://schemas.microsoft.com/office/drawing/2014/main" id="{505FD069-8C2C-6ED1-E366-08585BFA74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6" y="-528"/>
            <a:ext cx="12187568" cy="6854824"/>
          </a:xfr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68AB62F0-D6CA-D616-6EC7-F00470CA5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9358-052F-4808-BB8F-2CB2B927A657}" type="datetime1">
              <a:t>22.12.2024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7E9FBA-29E1-A6B1-56F0-862A1795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E826D5-6D74-4C06-31DF-F24F1645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00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A1E9FC-DC3D-7E68-5743-1179AEAEC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0687DA-F60A-9A1C-0F1B-2363DFF61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FE97-0BD3-49B1-A193-36F734A675AB}" type="datetime1">
              <a:t>22.12.2024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E1E5D1-A71E-5AB3-5F47-0630E6CF9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CB70C3-663A-DF79-A778-DD5E99BC7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2</a:t>
            </a:fld>
            <a:endParaRPr lang="en-US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C93A7A5-EBFF-1A49-8417-AD68284686A8}"/>
              </a:ext>
            </a:extLst>
          </p:cNvPr>
          <p:cNvSpPr/>
          <p:nvPr/>
        </p:nvSpPr>
        <p:spPr>
          <a:xfrm>
            <a:off x="627498" y="5091757"/>
            <a:ext cx="6719772" cy="692155"/>
          </a:xfrm>
          <a:prstGeom prst="rect">
            <a:avLst/>
          </a:prstGeom>
          <a:noFill/>
          <a:ln>
            <a:solidFill>
              <a:srgbClr val="87D49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9205B642-B75A-DBED-A56A-C2AA70DF122E}"/>
              </a:ext>
            </a:extLst>
          </p:cNvPr>
          <p:cNvSpPr/>
          <p:nvPr/>
        </p:nvSpPr>
        <p:spPr>
          <a:xfrm>
            <a:off x="627889" y="5092879"/>
            <a:ext cx="894055" cy="692947"/>
          </a:xfrm>
          <a:prstGeom prst="rect">
            <a:avLst/>
          </a:prstGeom>
          <a:solidFill>
            <a:srgbClr val="6FBA7C"/>
          </a:solidFill>
          <a:ln>
            <a:solidFill>
              <a:srgbClr val="6FBA7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909973-D38E-6F0B-3AE8-2C5ABFC2A0D6}"/>
              </a:ext>
            </a:extLst>
          </p:cNvPr>
          <p:cNvSpPr txBox="1"/>
          <p:nvPr/>
        </p:nvSpPr>
        <p:spPr>
          <a:xfrm>
            <a:off x="625859" y="4789242"/>
            <a:ext cx="677902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400">
                <a:solidFill>
                  <a:srgbClr val="87D494"/>
                </a:solidFill>
              </a:rPr>
              <a:t>Loading Cookies (the real ones)</a:t>
            </a:r>
          </a:p>
        </p:txBody>
      </p:sp>
      <p:pic>
        <p:nvPicPr>
          <p:cNvPr id="10" name="Объект 7" descr="Изображение выглядит как лошадь, искусство&#10;&#10;Автоматически созданное описание">
            <a:extLst>
              <a:ext uri="{FF2B5EF4-FFF2-40B4-BE49-F238E27FC236}">
                <a16:creationId xmlns:a16="http://schemas.microsoft.com/office/drawing/2014/main" id="{3336A3D3-8230-4017-954E-5FF75E608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7677" y="3427607"/>
            <a:ext cx="2024999" cy="235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814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A1E9FC-DC3D-7E68-5743-1179AEAEC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0687DA-F60A-9A1C-0F1B-2363DFF61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FE97-0BD3-49B1-A193-36F734A675AB}" type="datetime1">
              <a:t>22.12.2024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E1E5D1-A71E-5AB3-5F47-0630E6CF9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CB70C3-663A-DF79-A778-DD5E99BC7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3</a:t>
            </a:fld>
            <a:endParaRPr lang="en-US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C93A7A5-EBFF-1A49-8417-AD68284686A8}"/>
              </a:ext>
            </a:extLst>
          </p:cNvPr>
          <p:cNvSpPr/>
          <p:nvPr/>
        </p:nvSpPr>
        <p:spPr>
          <a:xfrm>
            <a:off x="627498" y="5091757"/>
            <a:ext cx="6719772" cy="692155"/>
          </a:xfrm>
          <a:prstGeom prst="rect">
            <a:avLst/>
          </a:prstGeom>
          <a:noFill/>
          <a:ln>
            <a:solidFill>
              <a:srgbClr val="87D49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9205B642-B75A-DBED-A56A-C2AA70DF122E}"/>
              </a:ext>
            </a:extLst>
          </p:cNvPr>
          <p:cNvSpPr/>
          <p:nvPr/>
        </p:nvSpPr>
        <p:spPr>
          <a:xfrm>
            <a:off x="627889" y="5092879"/>
            <a:ext cx="1561618" cy="692947"/>
          </a:xfrm>
          <a:prstGeom prst="rect">
            <a:avLst/>
          </a:prstGeom>
          <a:solidFill>
            <a:srgbClr val="6FBA7C"/>
          </a:solidFill>
          <a:ln>
            <a:solidFill>
              <a:srgbClr val="6FBA7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Объект 7" descr="Изображение выглядит как лошадь, искусство&#10;&#10;Автоматически созданное описание">
            <a:extLst>
              <a:ext uri="{FF2B5EF4-FFF2-40B4-BE49-F238E27FC236}">
                <a16:creationId xmlns:a16="http://schemas.microsoft.com/office/drawing/2014/main" id="{0215CABC-EA14-4D43-B037-374EC57CC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7677" y="3427607"/>
            <a:ext cx="2024999" cy="235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743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3D1782-EE3C-07BD-7A06-8AC43E92E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616EA5-3F67-6ED2-B4FB-8CFDD56D9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5F25B-4ACF-4685-8F38-24522480ED4A}" type="datetime1">
              <a:t>22.12.2024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319561-4212-8D6A-9225-1D5A9066A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9B9AAE-8473-BAD7-D5BC-B4C6C5B5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4</a:t>
            </a:fld>
            <a:endParaRPr lang="en-US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6234E20-6275-3EC0-A56C-3B2495CBEE43}"/>
              </a:ext>
            </a:extLst>
          </p:cNvPr>
          <p:cNvSpPr/>
          <p:nvPr/>
        </p:nvSpPr>
        <p:spPr>
          <a:xfrm>
            <a:off x="627498" y="5091757"/>
            <a:ext cx="6719772" cy="692155"/>
          </a:xfrm>
          <a:prstGeom prst="rect">
            <a:avLst/>
          </a:prstGeom>
          <a:noFill/>
          <a:ln>
            <a:solidFill>
              <a:srgbClr val="87D49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8DA92F6-F33E-C852-92A9-C71998A482F2}"/>
              </a:ext>
            </a:extLst>
          </p:cNvPr>
          <p:cNvSpPr/>
          <p:nvPr/>
        </p:nvSpPr>
        <p:spPr>
          <a:xfrm>
            <a:off x="627889" y="5092879"/>
            <a:ext cx="2329315" cy="692947"/>
          </a:xfrm>
          <a:prstGeom prst="rect">
            <a:avLst/>
          </a:prstGeom>
          <a:solidFill>
            <a:srgbClr val="6FBA7C"/>
          </a:solidFill>
          <a:ln>
            <a:solidFill>
              <a:srgbClr val="6FBA7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5758F4C8-BBDE-4269-8C30-A75E02AC7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" name="Объект 7" descr="Изображение выглядит как лошадь, искусство&#10;&#10;Автоматически созданное описание">
            <a:extLst>
              <a:ext uri="{FF2B5EF4-FFF2-40B4-BE49-F238E27FC236}">
                <a16:creationId xmlns:a16="http://schemas.microsoft.com/office/drawing/2014/main" id="{D378BBF6-01F5-4A0A-A36F-70F10FE7E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7677" y="3427607"/>
            <a:ext cx="2024999" cy="235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191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A4F069-F35C-C418-F222-E6A9F4D9B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D7FEA7-7429-0873-747F-855BABA62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C46C41-793C-03EC-9345-54086FF5E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BDCD-BEE0-42CA-A4E7-18C0D9BE9750}" type="datetime1">
              <a:t>22.12.2024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44C759-AF71-814B-76E5-D22DD17B1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FDCF51-4D9F-BD5B-890D-302DC263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5</a:t>
            </a:fld>
            <a:endParaRPr lang="en-US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186B454-B921-CA0C-6E40-ADAB776F7EF5}"/>
              </a:ext>
            </a:extLst>
          </p:cNvPr>
          <p:cNvSpPr/>
          <p:nvPr/>
        </p:nvSpPr>
        <p:spPr>
          <a:xfrm>
            <a:off x="627498" y="5091757"/>
            <a:ext cx="6719772" cy="692155"/>
          </a:xfrm>
          <a:prstGeom prst="rect">
            <a:avLst/>
          </a:prstGeom>
          <a:noFill/>
          <a:ln>
            <a:solidFill>
              <a:srgbClr val="87D49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596ECE2-E2AE-0A6C-CB7B-16B1CABF5401}"/>
              </a:ext>
            </a:extLst>
          </p:cNvPr>
          <p:cNvSpPr/>
          <p:nvPr/>
        </p:nvSpPr>
        <p:spPr>
          <a:xfrm>
            <a:off x="627889" y="5092879"/>
            <a:ext cx="3349386" cy="692947"/>
          </a:xfrm>
          <a:prstGeom prst="rect">
            <a:avLst/>
          </a:prstGeom>
          <a:solidFill>
            <a:srgbClr val="6FBA7C"/>
          </a:solidFill>
          <a:ln>
            <a:solidFill>
              <a:srgbClr val="6FBA7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Объект 7" descr="Изображение выглядит как лошадь, искусство&#10;&#10;Автоматически созданное описание">
            <a:extLst>
              <a:ext uri="{FF2B5EF4-FFF2-40B4-BE49-F238E27FC236}">
                <a16:creationId xmlns:a16="http://schemas.microsoft.com/office/drawing/2014/main" id="{16E2B696-8368-48AE-8252-53F22CB75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7677" y="3427607"/>
            <a:ext cx="2024999" cy="235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267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A4F069-F35C-C418-F222-E6A9F4D9B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C46C41-793C-03EC-9345-54086FF5E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BDCD-BEE0-42CA-A4E7-18C0D9BE9750}" type="datetime1">
              <a:t>22.12.2024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44C759-AF71-814B-76E5-D22DD17B1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FDCF51-4D9F-BD5B-890D-302DC263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6</a:t>
            </a:fld>
            <a:endParaRPr lang="en-US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186B454-B921-CA0C-6E40-ADAB776F7EF5}"/>
              </a:ext>
            </a:extLst>
          </p:cNvPr>
          <p:cNvSpPr/>
          <p:nvPr/>
        </p:nvSpPr>
        <p:spPr>
          <a:xfrm>
            <a:off x="627498" y="5091757"/>
            <a:ext cx="6719772" cy="692155"/>
          </a:xfrm>
          <a:prstGeom prst="rect">
            <a:avLst/>
          </a:prstGeom>
          <a:noFill/>
          <a:ln>
            <a:solidFill>
              <a:srgbClr val="87D49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596ECE2-E2AE-0A6C-CB7B-16B1CABF5401}"/>
              </a:ext>
            </a:extLst>
          </p:cNvPr>
          <p:cNvSpPr/>
          <p:nvPr/>
        </p:nvSpPr>
        <p:spPr>
          <a:xfrm>
            <a:off x="627889" y="5092879"/>
            <a:ext cx="4100802" cy="692947"/>
          </a:xfrm>
          <a:prstGeom prst="rect">
            <a:avLst/>
          </a:prstGeom>
          <a:solidFill>
            <a:srgbClr val="6FBA7C"/>
          </a:solidFill>
          <a:ln>
            <a:solidFill>
              <a:srgbClr val="6FBA7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A67663F7-78BE-4A8F-870C-3975E02BD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" name="Объект 7" descr="Изображение выглядит как лошадь, искусство&#10;&#10;Автоматически созданное описание">
            <a:extLst>
              <a:ext uri="{FF2B5EF4-FFF2-40B4-BE49-F238E27FC236}">
                <a16:creationId xmlns:a16="http://schemas.microsoft.com/office/drawing/2014/main" id="{BBB9512B-444D-464A-871E-A750B0FA7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7677" y="3427607"/>
            <a:ext cx="2024999" cy="235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492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A4F069-F35C-C418-F222-E6A9F4D9B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C46C41-793C-03EC-9345-54086FF5E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BDCD-BEE0-42CA-A4E7-18C0D9BE9750}" type="datetime1">
              <a:t>22.12.2024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44C759-AF71-814B-76E5-D22DD17B1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FDCF51-4D9F-BD5B-890D-302DC263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7</a:t>
            </a:fld>
            <a:endParaRPr lang="en-US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186B454-B921-CA0C-6E40-ADAB776F7EF5}"/>
              </a:ext>
            </a:extLst>
          </p:cNvPr>
          <p:cNvSpPr/>
          <p:nvPr/>
        </p:nvSpPr>
        <p:spPr>
          <a:xfrm>
            <a:off x="627498" y="5091757"/>
            <a:ext cx="6719772" cy="692155"/>
          </a:xfrm>
          <a:prstGeom prst="rect">
            <a:avLst/>
          </a:prstGeom>
          <a:noFill/>
          <a:ln>
            <a:solidFill>
              <a:srgbClr val="87D49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596ECE2-E2AE-0A6C-CB7B-16B1CABF5401}"/>
              </a:ext>
            </a:extLst>
          </p:cNvPr>
          <p:cNvSpPr/>
          <p:nvPr/>
        </p:nvSpPr>
        <p:spPr>
          <a:xfrm>
            <a:off x="627889" y="5092879"/>
            <a:ext cx="5063885" cy="692947"/>
          </a:xfrm>
          <a:prstGeom prst="rect">
            <a:avLst/>
          </a:prstGeom>
          <a:solidFill>
            <a:srgbClr val="6FBA7C"/>
          </a:solidFill>
          <a:ln>
            <a:solidFill>
              <a:srgbClr val="6FBA7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66356F7F-5B35-49D5-A61D-239E28C12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" name="Объект 7" descr="Изображение выглядит как лошадь, искусство&#10;&#10;Автоматически созданное описание">
            <a:extLst>
              <a:ext uri="{FF2B5EF4-FFF2-40B4-BE49-F238E27FC236}">
                <a16:creationId xmlns:a16="http://schemas.microsoft.com/office/drawing/2014/main" id="{476B4836-2A3A-4D5F-8E1A-6F573FF06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7677" y="3427607"/>
            <a:ext cx="2024999" cy="235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163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A4F069-F35C-C418-F222-E6A9F4D9B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C46C41-793C-03EC-9345-54086FF5E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BDCD-BEE0-42CA-A4E7-18C0D9BE9750}" type="datetime1">
              <a:t>22.12.2024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44C759-AF71-814B-76E5-D22DD17B1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FDCF51-4D9F-BD5B-890D-302DC263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8</a:t>
            </a:fld>
            <a:endParaRPr lang="en-US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186B454-B921-CA0C-6E40-ADAB776F7EF5}"/>
              </a:ext>
            </a:extLst>
          </p:cNvPr>
          <p:cNvSpPr/>
          <p:nvPr/>
        </p:nvSpPr>
        <p:spPr>
          <a:xfrm>
            <a:off x="627498" y="5091757"/>
            <a:ext cx="6719772" cy="692155"/>
          </a:xfrm>
          <a:prstGeom prst="rect">
            <a:avLst/>
          </a:prstGeom>
          <a:noFill/>
          <a:ln>
            <a:solidFill>
              <a:srgbClr val="87D49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596ECE2-E2AE-0A6C-CB7B-16B1CABF5401}"/>
              </a:ext>
            </a:extLst>
          </p:cNvPr>
          <p:cNvSpPr/>
          <p:nvPr/>
        </p:nvSpPr>
        <p:spPr>
          <a:xfrm>
            <a:off x="627889" y="5092879"/>
            <a:ext cx="5783552" cy="692947"/>
          </a:xfrm>
          <a:prstGeom prst="rect">
            <a:avLst/>
          </a:prstGeom>
          <a:solidFill>
            <a:srgbClr val="6FBA7C"/>
          </a:solidFill>
          <a:ln>
            <a:solidFill>
              <a:srgbClr val="6FBA7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6A31A929-A7A7-2F94-B4C4-E572E2DF5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2" name="Объект 7" descr="Изображение выглядит как лошадь, искусство&#10;&#10;Автоматически созданное описание">
            <a:extLst>
              <a:ext uri="{FF2B5EF4-FFF2-40B4-BE49-F238E27FC236}">
                <a16:creationId xmlns:a16="http://schemas.microsoft.com/office/drawing/2014/main" id="{B2E11A68-8927-47F7-AB66-F70A37577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7677" y="3427607"/>
            <a:ext cx="2024999" cy="235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4627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A4F069-F35C-C418-F222-E6A9F4D9B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C46C41-793C-03EC-9345-54086FF5E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BDCD-BEE0-42CA-A4E7-18C0D9BE9750}" type="datetime1">
              <a:t>22.12.2024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44C759-AF71-814B-76E5-D22DD17B1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FDCF51-4D9F-BD5B-890D-302DC263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9</a:t>
            </a:fld>
            <a:endParaRPr lang="en-US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186B454-B921-CA0C-6E40-ADAB776F7EF5}"/>
              </a:ext>
            </a:extLst>
          </p:cNvPr>
          <p:cNvSpPr/>
          <p:nvPr/>
        </p:nvSpPr>
        <p:spPr>
          <a:xfrm>
            <a:off x="627498" y="5091757"/>
            <a:ext cx="6719772" cy="692155"/>
          </a:xfrm>
          <a:prstGeom prst="rect">
            <a:avLst/>
          </a:prstGeom>
          <a:noFill/>
          <a:ln>
            <a:solidFill>
              <a:srgbClr val="87D49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596ECE2-E2AE-0A6C-CB7B-16B1CABF5401}"/>
              </a:ext>
            </a:extLst>
          </p:cNvPr>
          <p:cNvSpPr/>
          <p:nvPr/>
        </p:nvSpPr>
        <p:spPr>
          <a:xfrm>
            <a:off x="627889" y="5092880"/>
            <a:ext cx="6545552" cy="692947"/>
          </a:xfrm>
          <a:prstGeom prst="rect">
            <a:avLst/>
          </a:prstGeom>
          <a:solidFill>
            <a:srgbClr val="6FBA7C"/>
          </a:solidFill>
          <a:ln>
            <a:solidFill>
              <a:srgbClr val="6FBA7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47" name="Группа 46">
            <a:extLst>
              <a:ext uri="{FF2B5EF4-FFF2-40B4-BE49-F238E27FC236}">
                <a16:creationId xmlns:a16="http://schemas.microsoft.com/office/drawing/2014/main" id="{2158FDE0-6656-C116-9E44-81753E61E609}"/>
              </a:ext>
            </a:extLst>
          </p:cNvPr>
          <p:cNvGrpSpPr/>
          <p:nvPr/>
        </p:nvGrpSpPr>
        <p:grpSpPr>
          <a:xfrm>
            <a:off x="724138" y="3138216"/>
            <a:ext cx="4061802" cy="1934552"/>
            <a:chOff x="724138" y="3138216"/>
            <a:chExt cx="4061802" cy="1934552"/>
          </a:xfrm>
        </p:grpSpPr>
        <p:pic>
          <p:nvPicPr>
            <p:cNvPr id="40" name="Рисунок 39" descr="Изображение выглядит как текст, снимок экрана, Шрифт&#10;&#10;Автоматически созданное описание">
              <a:extLst>
                <a:ext uri="{FF2B5EF4-FFF2-40B4-BE49-F238E27FC236}">
                  <a16:creationId xmlns:a16="http://schemas.microsoft.com/office/drawing/2014/main" id="{3CCC3164-ED4D-5FF8-CD5A-53B6CC734A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4138" y="3138216"/>
              <a:ext cx="4061802" cy="1934552"/>
            </a:xfrm>
            <a:prstGeom prst="rect">
              <a:avLst/>
            </a:prstGeom>
          </p:spPr>
        </p:pic>
        <p:grpSp>
          <p:nvGrpSpPr>
            <p:cNvPr id="45" name="Группа 44">
              <a:extLst>
                <a:ext uri="{FF2B5EF4-FFF2-40B4-BE49-F238E27FC236}">
                  <a16:creationId xmlns:a16="http://schemas.microsoft.com/office/drawing/2014/main" id="{C54F1479-2C4E-723F-32F2-A5C40879AABF}"/>
                </a:ext>
              </a:extLst>
            </p:cNvPr>
            <p:cNvGrpSpPr/>
            <p:nvPr/>
          </p:nvGrpSpPr>
          <p:grpSpPr>
            <a:xfrm>
              <a:off x="1537833" y="3963378"/>
              <a:ext cx="1578544" cy="285664"/>
              <a:chOff x="3043903" y="2654530"/>
              <a:chExt cx="1578544" cy="285664"/>
            </a:xfrm>
          </p:grpSpPr>
          <p:sp>
            <p:nvSpPr>
              <p:cNvPr id="41" name="Прямоугольник 40">
                <a:extLst>
                  <a:ext uri="{FF2B5EF4-FFF2-40B4-BE49-F238E27FC236}">
                    <a16:creationId xmlns:a16="http://schemas.microsoft.com/office/drawing/2014/main" id="{D2629BD1-6089-F9C7-1406-38385228C41F}"/>
                  </a:ext>
                </a:extLst>
              </p:cNvPr>
              <p:cNvSpPr/>
              <p:nvPr/>
            </p:nvSpPr>
            <p:spPr>
              <a:xfrm>
                <a:off x="3043903" y="2654530"/>
                <a:ext cx="1578544" cy="28566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B3AC359-29B7-CE03-3F36-86988670B253}"/>
                  </a:ext>
                </a:extLst>
              </p:cNvPr>
              <p:cNvSpPr txBox="1"/>
              <p:nvPr/>
            </p:nvSpPr>
            <p:spPr>
              <a:xfrm>
                <a:off x="3046875" y="2685373"/>
                <a:ext cx="1369731" cy="2308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ru-RU" sz="900">
                    <a:solidFill>
                      <a:schemeClr val="accent1">
                        <a:lumMod val="76000"/>
                      </a:schemeClr>
                    </a:solidFill>
                  </a:rPr>
                  <a:t>noredbull</a:t>
                </a:r>
              </a:p>
            </p:txBody>
          </p:sp>
        </p:grpSp>
      </p:grpSp>
      <p:pic>
        <p:nvPicPr>
          <p:cNvPr id="13" name="Объект 7" descr="Изображение выглядит как лошадь, искусство&#10;&#10;Автоматически созданное описание">
            <a:extLst>
              <a:ext uri="{FF2B5EF4-FFF2-40B4-BE49-F238E27FC236}">
                <a16:creationId xmlns:a16="http://schemas.microsoft.com/office/drawing/2014/main" id="{53555283-DEFA-42FD-B139-A1403AC25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7677" y="3427607"/>
            <a:ext cx="2024999" cy="235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819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DylanVTI">
  <a:themeElements>
    <a:clrScheme name="DylanVTI">
      <a:dk1>
        <a:sysClr val="windowText" lastClr="000000"/>
      </a:dk1>
      <a:lt1>
        <a:sysClr val="window" lastClr="FFFFFF"/>
      </a:lt1>
      <a:dk2>
        <a:srgbClr val="1A1A33"/>
      </a:dk2>
      <a:lt2>
        <a:srgbClr val="EEFFE3"/>
      </a:lt2>
      <a:accent1>
        <a:srgbClr val="5C40EF"/>
      </a:accent1>
      <a:accent2>
        <a:srgbClr val="B8A0F8"/>
      </a:accent2>
      <a:accent3>
        <a:srgbClr val="00C777"/>
      </a:accent3>
      <a:accent4>
        <a:srgbClr val="005A66"/>
      </a:accent4>
      <a:accent5>
        <a:srgbClr val="9956EA"/>
      </a:accent5>
      <a:accent6>
        <a:srgbClr val="9BBB25"/>
      </a:accent6>
      <a:hlink>
        <a:srgbClr val="674CF0"/>
      </a:hlink>
      <a:folHlink>
        <a:srgbClr val="B53699"/>
      </a:folHlink>
    </a:clrScheme>
    <a:fontScheme name="DylanVTI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Dylan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lanVTI" id="{CD0E21EA-FD0B-4FCD-9D95-B274E3CB7535}" vid="{F2F2D961-94DA-46D9-ABD7-77D6D5FB2C2D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42E6C21-1752-4E06-9FE3-208D45ADB668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A78D9019-7CE1-4B77-8F5D-67F6576598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6E7B4D-FB62-47B7-AAA7-0DEC9938DB8A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78</Words>
  <Application>Microsoft Office PowerPoint</Application>
  <PresentationFormat>Широкоэкранный</PresentationFormat>
  <Paragraphs>33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Arial Nova</vt:lpstr>
      <vt:lpstr>Calibri</vt:lpstr>
      <vt:lpstr>Franklin Gothic Medium</vt:lpstr>
      <vt:lpstr>Neue Haas Grotesk Text Pro</vt:lpstr>
      <vt:lpstr>DylanVTI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C/Users/Nonames.txt.2.0 importing free time Boot up sequence . . .  Разработка сервисов для приложения "Острова 65" </dc:title>
  <dc:creator/>
  <cp:lastModifiedBy>guest</cp:lastModifiedBy>
  <cp:revision>367</cp:revision>
  <dcterms:created xsi:type="dcterms:W3CDTF">2024-12-21T07:03:18Z</dcterms:created>
  <dcterms:modified xsi:type="dcterms:W3CDTF">2024-12-22T03:11:29Z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