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76" r:id="rId6"/>
    <p:sldId id="275" r:id="rId7"/>
    <p:sldId id="282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86" r:id="rId16"/>
    <p:sldId id="287" r:id="rId17"/>
    <p:sldId id="288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48"/>
  </p:normalViewPr>
  <p:slideViewPr>
    <p:cSldViewPr snapToGrid="0">
      <p:cViewPr>
        <p:scale>
          <a:sx n="100" d="100"/>
          <a:sy n="100" d="100"/>
        </p:scale>
        <p:origin x="-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77AB-F544-4E83-B33F-14DB8840C6D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B328590-B7F2-4A20-B4F6-2065C9821020}">
      <dgm:prSet custT="1"/>
      <dgm:spPr/>
      <dgm:t>
        <a:bodyPr/>
        <a:lstStyle/>
        <a:p>
          <a:r>
            <a:rPr lang="en-SG" sz="2800"/>
            <a:t>Speed</a:t>
          </a:r>
          <a:endParaRPr lang="en-US" sz="2800"/>
        </a:p>
      </dgm:t>
    </dgm:pt>
    <dgm:pt modelId="{435E8337-2A59-4516-9448-D6647B1880D4}" type="parTrans" cxnId="{CCA86CCE-373C-4AB0-B94E-8080BD48E763}">
      <dgm:prSet/>
      <dgm:spPr/>
      <dgm:t>
        <a:bodyPr/>
        <a:lstStyle/>
        <a:p>
          <a:endParaRPr lang="en-US"/>
        </a:p>
      </dgm:t>
    </dgm:pt>
    <dgm:pt modelId="{092A221A-B11E-43C3-A48D-6A694746180E}" type="sibTrans" cxnId="{CCA86CCE-373C-4AB0-B94E-8080BD48E763}">
      <dgm:prSet/>
      <dgm:spPr/>
      <dgm:t>
        <a:bodyPr/>
        <a:lstStyle/>
        <a:p>
          <a:endParaRPr lang="en-US"/>
        </a:p>
      </dgm:t>
    </dgm:pt>
    <dgm:pt modelId="{118D2882-5115-41D9-98A3-BB3A31684080}">
      <dgm:prSet custT="1"/>
      <dgm:spPr/>
      <dgm:t>
        <a:bodyPr/>
        <a:lstStyle/>
        <a:p>
          <a:r>
            <a:rPr lang="en-SG" sz="2800"/>
            <a:t>Stability</a:t>
          </a:r>
          <a:endParaRPr lang="en-US" sz="2800"/>
        </a:p>
      </dgm:t>
    </dgm:pt>
    <dgm:pt modelId="{0DA29E4D-C267-48BF-848B-CB653AF59ED2}" type="parTrans" cxnId="{E7E5245A-C4AB-41E4-9CFC-B1E071B42141}">
      <dgm:prSet/>
      <dgm:spPr/>
      <dgm:t>
        <a:bodyPr/>
        <a:lstStyle/>
        <a:p>
          <a:endParaRPr lang="en-US"/>
        </a:p>
      </dgm:t>
    </dgm:pt>
    <dgm:pt modelId="{F915D24D-D3C3-434D-B5E1-CEF1F4B68B1A}" type="sibTrans" cxnId="{E7E5245A-C4AB-41E4-9CFC-B1E071B42141}">
      <dgm:prSet/>
      <dgm:spPr/>
      <dgm:t>
        <a:bodyPr/>
        <a:lstStyle/>
        <a:p>
          <a:endParaRPr lang="en-US"/>
        </a:p>
      </dgm:t>
    </dgm:pt>
    <dgm:pt modelId="{1E50F623-98C9-48B4-B51E-C585FE14C9E5}">
      <dgm:prSet custT="1"/>
      <dgm:spPr/>
      <dgm:t>
        <a:bodyPr/>
        <a:lstStyle/>
        <a:p>
          <a:r>
            <a:rPr lang="en-SG" sz="2800" dirty="0"/>
            <a:t>Experimenting with deep RL for prediction</a:t>
          </a:r>
          <a:endParaRPr lang="en-US" sz="2800" dirty="0"/>
        </a:p>
      </dgm:t>
    </dgm:pt>
    <dgm:pt modelId="{CCD06B08-F638-4B8B-8C55-12E8547F00A2}" type="parTrans" cxnId="{904FA61C-3BB6-4772-8BBD-62EEB8380D9F}">
      <dgm:prSet/>
      <dgm:spPr/>
      <dgm:t>
        <a:bodyPr/>
        <a:lstStyle/>
        <a:p>
          <a:endParaRPr lang="en-US"/>
        </a:p>
      </dgm:t>
    </dgm:pt>
    <dgm:pt modelId="{D46342DB-DE13-4509-B74D-15CC5F34BD31}" type="sibTrans" cxnId="{904FA61C-3BB6-4772-8BBD-62EEB8380D9F}">
      <dgm:prSet/>
      <dgm:spPr/>
      <dgm:t>
        <a:bodyPr/>
        <a:lstStyle/>
        <a:p>
          <a:endParaRPr lang="en-US"/>
        </a:p>
      </dgm:t>
    </dgm:pt>
    <dgm:pt modelId="{588A1EA2-ACA6-48FE-9245-3A667A66DF4F}">
      <dgm:prSet custT="1"/>
      <dgm:spPr/>
      <dgm:t>
        <a:bodyPr/>
        <a:lstStyle/>
        <a:p>
          <a:r>
            <a:rPr lang="en-SG" sz="2800" dirty="0"/>
            <a:t>Not using external libraries</a:t>
          </a:r>
          <a:endParaRPr lang="en-US" sz="2800" dirty="0"/>
        </a:p>
      </dgm:t>
    </dgm:pt>
    <dgm:pt modelId="{BF7E62CD-72A3-42A6-9462-61509CD29233}" type="parTrans" cxnId="{B3706DF2-1802-4DF9-B0AE-59E9B72E066D}">
      <dgm:prSet/>
      <dgm:spPr/>
      <dgm:t>
        <a:bodyPr/>
        <a:lstStyle/>
        <a:p>
          <a:endParaRPr lang="en-US"/>
        </a:p>
      </dgm:t>
    </dgm:pt>
    <dgm:pt modelId="{69074BAF-FB00-498A-A38D-612F6F6A93B3}" type="sibTrans" cxnId="{B3706DF2-1802-4DF9-B0AE-59E9B72E066D}">
      <dgm:prSet/>
      <dgm:spPr/>
      <dgm:t>
        <a:bodyPr/>
        <a:lstStyle/>
        <a:p>
          <a:endParaRPr lang="en-US"/>
        </a:p>
      </dgm:t>
    </dgm:pt>
    <dgm:pt modelId="{2F3899D9-03D2-4EBC-9849-CE8C6F558375}" type="pres">
      <dgm:prSet presAssocID="{A88577AB-F544-4E83-B33F-14DB8840C6D5}" presName="root" presStyleCnt="0">
        <dgm:presLayoutVars>
          <dgm:dir/>
          <dgm:resizeHandles val="exact"/>
        </dgm:presLayoutVars>
      </dgm:prSet>
      <dgm:spPr/>
    </dgm:pt>
    <dgm:pt modelId="{AD20732B-3825-46BF-944F-E16CA1531A56}" type="pres">
      <dgm:prSet presAssocID="{7B328590-B7F2-4A20-B4F6-2065C9821020}" presName="compNode" presStyleCnt="0"/>
      <dgm:spPr/>
    </dgm:pt>
    <dgm:pt modelId="{7BE127FF-E97A-4FB8-8211-A1F5F22ECF7F}" type="pres">
      <dgm:prSet presAssocID="{7B328590-B7F2-4A20-B4F6-2065C98210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401BBC6-273E-4F4E-990A-A33EED7F8468}" type="pres">
      <dgm:prSet presAssocID="{7B328590-B7F2-4A20-B4F6-2065C9821020}" presName="spaceRect" presStyleCnt="0"/>
      <dgm:spPr/>
    </dgm:pt>
    <dgm:pt modelId="{BA4D6F50-8D3D-448E-9F36-DBF8743E857C}" type="pres">
      <dgm:prSet presAssocID="{7B328590-B7F2-4A20-B4F6-2065C9821020}" presName="textRect" presStyleLbl="revTx" presStyleIdx="0" presStyleCnt="4">
        <dgm:presLayoutVars>
          <dgm:chMax val="1"/>
          <dgm:chPref val="1"/>
        </dgm:presLayoutVars>
      </dgm:prSet>
      <dgm:spPr/>
    </dgm:pt>
    <dgm:pt modelId="{CEB4FC42-4B2F-484E-822A-1B0C506EE15C}" type="pres">
      <dgm:prSet presAssocID="{092A221A-B11E-43C3-A48D-6A694746180E}" presName="sibTrans" presStyleCnt="0"/>
      <dgm:spPr/>
    </dgm:pt>
    <dgm:pt modelId="{252E73AB-F2DE-4D45-B663-4DAD2C8451C3}" type="pres">
      <dgm:prSet presAssocID="{118D2882-5115-41D9-98A3-BB3A31684080}" presName="compNode" presStyleCnt="0"/>
      <dgm:spPr/>
    </dgm:pt>
    <dgm:pt modelId="{8692EA00-BD71-4A0B-AAFD-65122D4C4A1F}" type="pres">
      <dgm:prSet presAssocID="{118D2882-5115-41D9-98A3-BB3A316840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0EB514-9595-480F-8579-FED21452739A}" type="pres">
      <dgm:prSet presAssocID="{118D2882-5115-41D9-98A3-BB3A31684080}" presName="spaceRect" presStyleCnt="0"/>
      <dgm:spPr/>
    </dgm:pt>
    <dgm:pt modelId="{60A8A2B3-AF4F-47AE-AE68-2CC324D98C58}" type="pres">
      <dgm:prSet presAssocID="{118D2882-5115-41D9-98A3-BB3A31684080}" presName="textRect" presStyleLbl="revTx" presStyleIdx="1" presStyleCnt="4">
        <dgm:presLayoutVars>
          <dgm:chMax val="1"/>
          <dgm:chPref val="1"/>
        </dgm:presLayoutVars>
      </dgm:prSet>
      <dgm:spPr/>
    </dgm:pt>
    <dgm:pt modelId="{6F77598A-ECA5-40BD-ADE4-C2CCB48371B5}" type="pres">
      <dgm:prSet presAssocID="{F915D24D-D3C3-434D-B5E1-CEF1F4B68B1A}" presName="sibTrans" presStyleCnt="0"/>
      <dgm:spPr/>
    </dgm:pt>
    <dgm:pt modelId="{04449FED-DF4F-4641-ABFD-E3A0A7964A33}" type="pres">
      <dgm:prSet presAssocID="{1E50F623-98C9-48B4-B51E-C585FE14C9E5}" presName="compNode" presStyleCnt="0"/>
      <dgm:spPr/>
    </dgm:pt>
    <dgm:pt modelId="{18A5ADE6-92FA-4C69-BE99-F8F9234D6693}" type="pres">
      <dgm:prSet presAssocID="{1E50F623-98C9-48B4-B51E-C585FE14C9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DD9F1879-E6A1-4EE9-892A-BB9A6B082D80}" type="pres">
      <dgm:prSet presAssocID="{1E50F623-98C9-48B4-B51E-C585FE14C9E5}" presName="spaceRect" presStyleCnt="0"/>
      <dgm:spPr/>
    </dgm:pt>
    <dgm:pt modelId="{68DD9AEC-EE6A-481A-A629-5528F68A317F}" type="pres">
      <dgm:prSet presAssocID="{1E50F623-98C9-48B4-B51E-C585FE14C9E5}" presName="textRect" presStyleLbl="revTx" presStyleIdx="2" presStyleCnt="4">
        <dgm:presLayoutVars>
          <dgm:chMax val="1"/>
          <dgm:chPref val="1"/>
        </dgm:presLayoutVars>
      </dgm:prSet>
      <dgm:spPr/>
    </dgm:pt>
    <dgm:pt modelId="{A340A3A1-1B2E-4A96-AB4D-17D5983A84B3}" type="pres">
      <dgm:prSet presAssocID="{D46342DB-DE13-4509-B74D-15CC5F34BD31}" presName="sibTrans" presStyleCnt="0"/>
      <dgm:spPr/>
    </dgm:pt>
    <dgm:pt modelId="{B381F5E9-8FEA-40C9-A343-63411D9CFDD7}" type="pres">
      <dgm:prSet presAssocID="{588A1EA2-ACA6-48FE-9245-3A667A66DF4F}" presName="compNode" presStyleCnt="0"/>
      <dgm:spPr/>
    </dgm:pt>
    <dgm:pt modelId="{A55F962C-6802-4A1B-9BFD-C4450A8BD2C3}" type="pres">
      <dgm:prSet presAssocID="{588A1EA2-ACA6-48FE-9245-3A667A66DF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336B7C60-B833-44C4-99DC-23237C016101}" type="pres">
      <dgm:prSet presAssocID="{588A1EA2-ACA6-48FE-9245-3A667A66DF4F}" presName="spaceRect" presStyleCnt="0"/>
      <dgm:spPr/>
    </dgm:pt>
    <dgm:pt modelId="{65C4B2DB-A147-4C92-AD23-EBF88C23550A}" type="pres">
      <dgm:prSet presAssocID="{588A1EA2-ACA6-48FE-9245-3A667A66DF4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4FA61C-3BB6-4772-8BBD-62EEB8380D9F}" srcId="{A88577AB-F544-4E83-B33F-14DB8840C6D5}" destId="{1E50F623-98C9-48B4-B51E-C585FE14C9E5}" srcOrd="2" destOrd="0" parTransId="{CCD06B08-F638-4B8B-8C55-12E8547F00A2}" sibTransId="{D46342DB-DE13-4509-B74D-15CC5F34BD31}"/>
    <dgm:cxn modelId="{716D9062-F48D-4294-B7FE-98FF638118D1}" type="presOf" srcId="{A88577AB-F544-4E83-B33F-14DB8840C6D5}" destId="{2F3899D9-03D2-4EBC-9849-CE8C6F558375}" srcOrd="0" destOrd="0" presId="urn:microsoft.com/office/officeart/2018/2/layout/IconLabelList"/>
    <dgm:cxn modelId="{934DDB6A-AFF0-4EAA-822D-3733A5C0021A}" type="presOf" srcId="{118D2882-5115-41D9-98A3-BB3A31684080}" destId="{60A8A2B3-AF4F-47AE-AE68-2CC324D98C58}" srcOrd="0" destOrd="0" presId="urn:microsoft.com/office/officeart/2018/2/layout/IconLabelList"/>
    <dgm:cxn modelId="{E7E5245A-C4AB-41E4-9CFC-B1E071B42141}" srcId="{A88577AB-F544-4E83-B33F-14DB8840C6D5}" destId="{118D2882-5115-41D9-98A3-BB3A31684080}" srcOrd="1" destOrd="0" parTransId="{0DA29E4D-C267-48BF-848B-CB653AF59ED2}" sibTransId="{F915D24D-D3C3-434D-B5E1-CEF1F4B68B1A}"/>
    <dgm:cxn modelId="{6A6D7D7E-F912-4C5B-BF81-B119B96E6368}" type="presOf" srcId="{1E50F623-98C9-48B4-B51E-C585FE14C9E5}" destId="{68DD9AEC-EE6A-481A-A629-5528F68A317F}" srcOrd="0" destOrd="0" presId="urn:microsoft.com/office/officeart/2018/2/layout/IconLabelList"/>
    <dgm:cxn modelId="{033FF393-E1A3-4ECB-A183-E85B1DAD9414}" type="presOf" srcId="{7B328590-B7F2-4A20-B4F6-2065C9821020}" destId="{BA4D6F50-8D3D-448E-9F36-DBF8743E857C}" srcOrd="0" destOrd="0" presId="urn:microsoft.com/office/officeart/2018/2/layout/IconLabelList"/>
    <dgm:cxn modelId="{CCA86CCE-373C-4AB0-B94E-8080BD48E763}" srcId="{A88577AB-F544-4E83-B33F-14DB8840C6D5}" destId="{7B328590-B7F2-4A20-B4F6-2065C9821020}" srcOrd="0" destOrd="0" parTransId="{435E8337-2A59-4516-9448-D6647B1880D4}" sibTransId="{092A221A-B11E-43C3-A48D-6A694746180E}"/>
    <dgm:cxn modelId="{9F684CEA-BD7F-4753-897E-FB6367187A51}" type="presOf" srcId="{588A1EA2-ACA6-48FE-9245-3A667A66DF4F}" destId="{65C4B2DB-A147-4C92-AD23-EBF88C23550A}" srcOrd="0" destOrd="0" presId="urn:microsoft.com/office/officeart/2018/2/layout/IconLabelList"/>
    <dgm:cxn modelId="{B3706DF2-1802-4DF9-B0AE-59E9B72E066D}" srcId="{A88577AB-F544-4E83-B33F-14DB8840C6D5}" destId="{588A1EA2-ACA6-48FE-9245-3A667A66DF4F}" srcOrd="3" destOrd="0" parTransId="{BF7E62CD-72A3-42A6-9462-61509CD29233}" sibTransId="{69074BAF-FB00-498A-A38D-612F6F6A93B3}"/>
    <dgm:cxn modelId="{BE40DE55-8EF5-4E26-9E52-29B02E58AE9B}" type="presParOf" srcId="{2F3899D9-03D2-4EBC-9849-CE8C6F558375}" destId="{AD20732B-3825-46BF-944F-E16CA1531A56}" srcOrd="0" destOrd="0" presId="urn:microsoft.com/office/officeart/2018/2/layout/IconLabelList"/>
    <dgm:cxn modelId="{DEF3C188-BAB8-4B6B-85FD-7903E1E705D9}" type="presParOf" srcId="{AD20732B-3825-46BF-944F-E16CA1531A56}" destId="{7BE127FF-E97A-4FB8-8211-A1F5F22ECF7F}" srcOrd="0" destOrd="0" presId="urn:microsoft.com/office/officeart/2018/2/layout/IconLabelList"/>
    <dgm:cxn modelId="{40431A9A-DF72-4F7C-A463-BF9C99CFD041}" type="presParOf" srcId="{AD20732B-3825-46BF-944F-E16CA1531A56}" destId="{B401BBC6-273E-4F4E-990A-A33EED7F8468}" srcOrd="1" destOrd="0" presId="urn:microsoft.com/office/officeart/2018/2/layout/IconLabelList"/>
    <dgm:cxn modelId="{BC000E61-57AF-4028-AFFA-73E77526AFCA}" type="presParOf" srcId="{AD20732B-3825-46BF-944F-E16CA1531A56}" destId="{BA4D6F50-8D3D-448E-9F36-DBF8743E857C}" srcOrd="2" destOrd="0" presId="urn:microsoft.com/office/officeart/2018/2/layout/IconLabelList"/>
    <dgm:cxn modelId="{5EED8CBD-2FE3-4781-A494-A4094EDF6762}" type="presParOf" srcId="{2F3899D9-03D2-4EBC-9849-CE8C6F558375}" destId="{CEB4FC42-4B2F-484E-822A-1B0C506EE15C}" srcOrd="1" destOrd="0" presId="urn:microsoft.com/office/officeart/2018/2/layout/IconLabelList"/>
    <dgm:cxn modelId="{07CCCEA8-7A33-491F-A6B2-9F12F57F5931}" type="presParOf" srcId="{2F3899D9-03D2-4EBC-9849-CE8C6F558375}" destId="{252E73AB-F2DE-4D45-B663-4DAD2C8451C3}" srcOrd="2" destOrd="0" presId="urn:microsoft.com/office/officeart/2018/2/layout/IconLabelList"/>
    <dgm:cxn modelId="{CEE9A8F0-DB11-447F-965F-FFE47CC59B67}" type="presParOf" srcId="{252E73AB-F2DE-4D45-B663-4DAD2C8451C3}" destId="{8692EA00-BD71-4A0B-AAFD-65122D4C4A1F}" srcOrd="0" destOrd="0" presId="urn:microsoft.com/office/officeart/2018/2/layout/IconLabelList"/>
    <dgm:cxn modelId="{E00B9816-EC72-4151-9F0A-0077A41DFDCE}" type="presParOf" srcId="{252E73AB-F2DE-4D45-B663-4DAD2C8451C3}" destId="{C20EB514-9595-480F-8579-FED21452739A}" srcOrd="1" destOrd="0" presId="urn:microsoft.com/office/officeart/2018/2/layout/IconLabelList"/>
    <dgm:cxn modelId="{87276EC5-A3C5-4CDE-A99A-1DB9757260C9}" type="presParOf" srcId="{252E73AB-F2DE-4D45-B663-4DAD2C8451C3}" destId="{60A8A2B3-AF4F-47AE-AE68-2CC324D98C58}" srcOrd="2" destOrd="0" presId="urn:microsoft.com/office/officeart/2018/2/layout/IconLabelList"/>
    <dgm:cxn modelId="{98C31F9F-04EC-4D74-A362-CDADC5CB726A}" type="presParOf" srcId="{2F3899D9-03D2-4EBC-9849-CE8C6F558375}" destId="{6F77598A-ECA5-40BD-ADE4-C2CCB48371B5}" srcOrd="3" destOrd="0" presId="urn:microsoft.com/office/officeart/2018/2/layout/IconLabelList"/>
    <dgm:cxn modelId="{C31BD1BA-5D00-4CCB-9481-3F5E7540F77E}" type="presParOf" srcId="{2F3899D9-03D2-4EBC-9849-CE8C6F558375}" destId="{04449FED-DF4F-4641-ABFD-E3A0A7964A33}" srcOrd="4" destOrd="0" presId="urn:microsoft.com/office/officeart/2018/2/layout/IconLabelList"/>
    <dgm:cxn modelId="{6EA3E32B-A22E-4A1C-975D-F5C529AC891C}" type="presParOf" srcId="{04449FED-DF4F-4641-ABFD-E3A0A7964A33}" destId="{18A5ADE6-92FA-4C69-BE99-F8F9234D6693}" srcOrd="0" destOrd="0" presId="urn:microsoft.com/office/officeart/2018/2/layout/IconLabelList"/>
    <dgm:cxn modelId="{72F782F5-9027-4A00-B3A8-4B3128C9224C}" type="presParOf" srcId="{04449FED-DF4F-4641-ABFD-E3A0A7964A33}" destId="{DD9F1879-E6A1-4EE9-892A-BB9A6B082D80}" srcOrd="1" destOrd="0" presId="urn:microsoft.com/office/officeart/2018/2/layout/IconLabelList"/>
    <dgm:cxn modelId="{FCE5AA7F-9592-4F19-9FD9-279C64AC057B}" type="presParOf" srcId="{04449FED-DF4F-4641-ABFD-E3A0A7964A33}" destId="{68DD9AEC-EE6A-481A-A629-5528F68A317F}" srcOrd="2" destOrd="0" presId="urn:microsoft.com/office/officeart/2018/2/layout/IconLabelList"/>
    <dgm:cxn modelId="{1A0A4F95-BFF8-4C0F-9715-DD20C1AFBF40}" type="presParOf" srcId="{2F3899D9-03D2-4EBC-9849-CE8C6F558375}" destId="{A340A3A1-1B2E-4A96-AB4D-17D5983A84B3}" srcOrd="5" destOrd="0" presId="urn:microsoft.com/office/officeart/2018/2/layout/IconLabelList"/>
    <dgm:cxn modelId="{2A3D874D-00A3-4D22-A9EC-ABB4C024B58B}" type="presParOf" srcId="{2F3899D9-03D2-4EBC-9849-CE8C6F558375}" destId="{B381F5E9-8FEA-40C9-A343-63411D9CFDD7}" srcOrd="6" destOrd="0" presId="urn:microsoft.com/office/officeart/2018/2/layout/IconLabelList"/>
    <dgm:cxn modelId="{0CC5D382-2A39-4310-87B6-931959C444AD}" type="presParOf" srcId="{B381F5E9-8FEA-40C9-A343-63411D9CFDD7}" destId="{A55F962C-6802-4A1B-9BFD-C4450A8BD2C3}" srcOrd="0" destOrd="0" presId="urn:microsoft.com/office/officeart/2018/2/layout/IconLabelList"/>
    <dgm:cxn modelId="{4AE67BDA-FC7D-43AD-9477-5E6D791A6F2B}" type="presParOf" srcId="{B381F5E9-8FEA-40C9-A343-63411D9CFDD7}" destId="{336B7C60-B833-44C4-99DC-23237C016101}" srcOrd="1" destOrd="0" presId="urn:microsoft.com/office/officeart/2018/2/layout/IconLabelList"/>
    <dgm:cxn modelId="{2E0ED116-08E4-4B00-B12D-A2D2CB2F1DDE}" type="presParOf" srcId="{B381F5E9-8FEA-40C9-A343-63411D9CFDD7}" destId="{65C4B2DB-A147-4C92-AD23-EBF88C23550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144D99-9D63-4AC2-B856-8E69F6138A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A1DEF5-8C0A-427E-861E-526EC4CE045D}">
      <dgm:prSet/>
      <dgm:spPr/>
      <dgm:t>
        <a:bodyPr/>
        <a:lstStyle/>
        <a:p>
          <a:r>
            <a:rPr lang="en-SG"/>
            <a:t>Feedforward learning data processing model</a:t>
          </a:r>
          <a:endParaRPr lang="en-US"/>
        </a:p>
      </dgm:t>
    </dgm:pt>
    <dgm:pt modelId="{04C56ABF-C218-4229-A879-6F9238BEF257}" type="parTrans" cxnId="{39032649-83C2-455F-9D24-9C006F96CAF1}">
      <dgm:prSet/>
      <dgm:spPr/>
      <dgm:t>
        <a:bodyPr/>
        <a:lstStyle/>
        <a:p>
          <a:endParaRPr lang="en-US"/>
        </a:p>
      </dgm:t>
    </dgm:pt>
    <dgm:pt modelId="{E664EB59-3D64-4C08-B03D-DB6A37BB2CE1}" type="sibTrans" cxnId="{39032649-83C2-455F-9D24-9C006F96CAF1}">
      <dgm:prSet/>
      <dgm:spPr/>
      <dgm:t>
        <a:bodyPr/>
        <a:lstStyle/>
        <a:p>
          <a:endParaRPr lang="en-US"/>
        </a:p>
      </dgm:t>
    </dgm:pt>
    <dgm:pt modelId="{19AE788D-A53B-4062-83BD-7529ED014D4A}">
      <dgm:prSet/>
      <dgm:spPr/>
      <dgm:t>
        <a:bodyPr/>
        <a:lstStyle/>
        <a:p>
          <a:r>
            <a:rPr lang="en-SG" dirty="0"/>
            <a:t>Prediction improvement using correlation between multiple timeseries</a:t>
          </a:r>
          <a:endParaRPr lang="en-US" dirty="0"/>
        </a:p>
      </dgm:t>
    </dgm:pt>
    <dgm:pt modelId="{301034EE-5F87-4357-815A-14695A8361EA}" type="parTrans" cxnId="{CB54EC39-A130-49C0-A388-AF3DE0E19EEE}">
      <dgm:prSet/>
      <dgm:spPr/>
      <dgm:t>
        <a:bodyPr/>
        <a:lstStyle/>
        <a:p>
          <a:endParaRPr lang="en-US"/>
        </a:p>
      </dgm:t>
    </dgm:pt>
    <dgm:pt modelId="{4E002CEC-FD4D-4E6B-B24B-9B03CB3F8A0C}" type="sibTrans" cxnId="{CB54EC39-A130-49C0-A388-AF3DE0E19EEE}">
      <dgm:prSet/>
      <dgm:spPr/>
      <dgm:t>
        <a:bodyPr/>
        <a:lstStyle/>
        <a:p>
          <a:endParaRPr lang="en-US"/>
        </a:p>
      </dgm:t>
    </dgm:pt>
    <dgm:pt modelId="{83D7A218-4B53-48B2-A1B5-8D672BDDE050}">
      <dgm:prSet/>
      <dgm:spPr/>
      <dgm:t>
        <a:bodyPr/>
        <a:lstStyle/>
        <a:p>
          <a:r>
            <a:rPr lang="en-US" dirty="0"/>
            <a:t>Establish data volume prediction model</a:t>
          </a:r>
        </a:p>
      </dgm:t>
    </dgm:pt>
    <dgm:pt modelId="{944749C8-EDCD-4281-B17F-FB4376152D2D}" type="parTrans" cxnId="{4D3411A0-0838-4852-BC83-1B1795D8D915}">
      <dgm:prSet/>
      <dgm:spPr/>
      <dgm:t>
        <a:bodyPr/>
        <a:lstStyle/>
        <a:p>
          <a:endParaRPr lang="en-SG"/>
        </a:p>
      </dgm:t>
    </dgm:pt>
    <dgm:pt modelId="{8BEF11E2-B5A6-447F-8F9B-ECB2ABE8416A}" type="sibTrans" cxnId="{4D3411A0-0838-4852-BC83-1B1795D8D915}">
      <dgm:prSet/>
      <dgm:spPr/>
      <dgm:t>
        <a:bodyPr/>
        <a:lstStyle/>
        <a:p>
          <a:endParaRPr lang="en-SG"/>
        </a:p>
      </dgm:t>
    </dgm:pt>
    <dgm:pt modelId="{04360B81-FDB3-45A2-89DB-12B366479250}">
      <dgm:prSet/>
      <dgm:spPr/>
      <dgm:t>
        <a:bodyPr/>
        <a:lstStyle/>
        <a:p>
          <a:r>
            <a:rPr lang="en-US" dirty="0"/>
            <a:t>Calculate deviation between actual and predicted data</a:t>
          </a:r>
        </a:p>
      </dgm:t>
    </dgm:pt>
    <dgm:pt modelId="{D1FBD10B-0B19-4242-AEC1-CD9ED0EE9160}" type="parTrans" cxnId="{BB9EE35D-D29B-4EED-ADDF-B07C20E9687F}">
      <dgm:prSet/>
      <dgm:spPr/>
    </dgm:pt>
    <dgm:pt modelId="{16063B19-8A20-492F-B6DB-C2E2D30AAA0D}" type="sibTrans" cxnId="{BB9EE35D-D29B-4EED-ADDF-B07C20E9687F}">
      <dgm:prSet/>
      <dgm:spPr/>
    </dgm:pt>
    <dgm:pt modelId="{5C00552F-2853-4BEF-86BC-B91146FBB659}" type="pres">
      <dgm:prSet presAssocID="{0A144D99-9D63-4AC2-B856-8E69F6138AC1}" presName="vert0" presStyleCnt="0">
        <dgm:presLayoutVars>
          <dgm:dir/>
          <dgm:animOne val="branch"/>
          <dgm:animLvl val="lvl"/>
        </dgm:presLayoutVars>
      </dgm:prSet>
      <dgm:spPr/>
    </dgm:pt>
    <dgm:pt modelId="{5606541A-5455-45CF-BCFC-F2892080AAC5}" type="pres">
      <dgm:prSet presAssocID="{C9A1DEF5-8C0A-427E-861E-526EC4CE045D}" presName="thickLine" presStyleLbl="alignNode1" presStyleIdx="0" presStyleCnt="4"/>
      <dgm:spPr/>
    </dgm:pt>
    <dgm:pt modelId="{6D794C6B-6D14-4617-8114-6E0E95A34ACC}" type="pres">
      <dgm:prSet presAssocID="{C9A1DEF5-8C0A-427E-861E-526EC4CE045D}" presName="horz1" presStyleCnt="0"/>
      <dgm:spPr/>
    </dgm:pt>
    <dgm:pt modelId="{A6CF362D-0586-4EE7-AC60-860F990C96B4}" type="pres">
      <dgm:prSet presAssocID="{C9A1DEF5-8C0A-427E-861E-526EC4CE045D}" presName="tx1" presStyleLbl="revTx" presStyleIdx="0" presStyleCnt="4"/>
      <dgm:spPr/>
    </dgm:pt>
    <dgm:pt modelId="{15D5E371-43F4-4504-A244-290B9D9E853A}" type="pres">
      <dgm:prSet presAssocID="{C9A1DEF5-8C0A-427E-861E-526EC4CE045D}" presName="vert1" presStyleCnt="0"/>
      <dgm:spPr/>
    </dgm:pt>
    <dgm:pt modelId="{7BCF2AC7-DBA7-436E-91FB-DFCC8F17D025}" type="pres">
      <dgm:prSet presAssocID="{19AE788D-A53B-4062-83BD-7529ED014D4A}" presName="thickLine" presStyleLbl="alignNode1" presStyleIdx="1" presStyleCnt="4"/>
      <dgm:spPr/>
    </dgm:pt>
    <dgm:pt modelId="{E9807D96-ABF8-422D-81EC-CFB93E782DDF}" type="pres">
      <dgm:prSet presAssocID="{19AE788D-A53B-4062-83BD-7529ED014D4A}" presName="horz1" presStyleCnt="0"/>
      <dgm:spPr/>
    </dgm:pt>
    <dgm:pt modelId="{3069E847-6C8E-4F5C-BDBB-EAF96C8A7312}" type="pres">
      <dgm:prSet presAssocID="{19AE788D-A53B-4062-83BD-7529ED014D4A}" presName="tx1" presStyleLbl="revTx" presStyleIdx="1" presStyleCnt="4"/>
      <dgm:spPr/>
    </dgm:pt>
    <dgm:pt modelId="{55793989-4819-461B-B484-2F127EE5E669}" type="pres">
      <dgm:prSet presAssocID="{19AE788D-A53B-4062-83BD-7529ED014D4A}" presName="vert1" presStyleCnt="0"/>
      <dgm:spPr/>
    </dgm:pt>
    <dgm:pt modelId="{EF9D1C9B-EC1F-4D2B-AC04-A2955DE2571C}" type="pres">
      <dgm:prSet presAssocID="{83D7A218-4B53-48B2-A1B5-8D672BDDE050}" presName="thickLine" presStyleLbl="alignNode1" presStyleIdx="2" presStyleCnt="4"/>
      <dgm:spPr/>
    </dgm:pt>
    <dgm:pt modelId="{7980456B-A080-440A-AAA1-3E15A4B6579A}" type="pres">
      <dgm:prSet presAssocID="{83D7A218-4B53-48B2-A1B5-8D672BDDE050}" presName="horz1" presStyleCnt="0"/>
      <dgm:spPr/>
    </dgm:pt>
    <dgm:pt modelId="{45A51A0A-B86C-4F61-BEDF-A51FC0986C45}" type="pres">
      <dgm:prSet presAssocID="{83D7A218-4B53-48B2-A1B5-8D672BDDE050}" presName="tx1" presStyleLbl="revTx" presStyleIdx="2" presStyleCnt="4"/>
      <dgm:spPr/>
    </dgm:pt>
    <dgm:pt modelId="{970626AB-BB70-4AF1-9DE9-3C7D4EDA37C1}" type="pres">
      <dgm:prSet presAssocID="{83D7A218-4B53-48B2-A1B5-8D672BDDE050}" presName="vert1" presStyleCnt="0"/>
      <dgm:spPr/>
    </dgm:pt>
    <dgm:pt modelId="{7D6355F1-5CAC-41A0-A5B8-8E8A797F38F6}" type="pres">
      <dgm:prSet presAssocID="{04360B81-FDB3-45A2-89DB-12B366479250}" presName="thickLine" presStyleLbl="alignNode1" presStyleIdx="3" presStyleCnt="4"/>
      <dgm:spPr/>
    </dgm:pt>
    <dgm:pt modelId="{21A2156F-4C4C-4943-8AD3-134EAA89110A}" type="pres">
      <dgm:prSet presAssocID="{04360B81-FDB3-45A2-89DB-12B366479250}" presName="horz1" presStyleCnt="0"/>
      <dgm:spPr/>
    </dgm:pt>
    <dgm:pt modelId="{160A685A-F626-429D-937C-C80B905F63B0}" type="pres">
      <dgm:prSet presAssocID="{04360B81-FDB3-45A2-89DB-12B366479250}" presName="tx1" presStyleLbl="revTx" presStyleIdx="3" presStyleCnt="4"/>
      <dgm:spPr/>
    </dgm:pt>
    <dgm:pt modelId="{641D3660-5E35-4BCE-A1AB-33352814F146}" type="pres">
      <dgm:prSet presAssocID="{04360B81-FDB3-45A2-89DB-12B366479250}" presName="vert1" presStyleCnt="0"/>
      <dgm:spPr/>
    </dgm:pt>
  </dgm:ptLst>
  <dgm:cxnLst>
    <dgm:cxn modelId="{7261EC33-6365-4BC1-B71F-E3E0496C8946}" type="presOf" srcId="{C9A1DEF5-8C0A-427E-861E-526EC4CE045D}" destId="{A6CF362D-0586-4EE7-AC60-860F990C96B4}" srcOrd="0" destOrd="0" presId="urn:microsoft.com/office/officeart/2008/layout/LinedList"/>
    <dgm:cxn modelId="{CB54EC39-A130-49C0-A388-AF3DE0E19EEE}" srcId="{0A144D99-9D63-4AC2-B856-8E69F6138AC1}" destId="{19AE788D-A53B-4062-83BD-7529ED014D4A}" srcOrd="1" destOrd="0" parTransId="{301034EE-5F87-4357-815A-14695A8361EA}" sibTransId="{4E002CEC-FD4D-4E6B-B24B-9B03CB3F8A0C}"/>
    <dgm:cxn modelId="{BB9EE35D-D29B-4EED-ADDF-B07C20E9687F}" srcId="{0A144D99-9D63-4AC2-B856-8E69F6138AC1}" destId="{04360B81-FDB3-45A2-89DB-12B366479250}" srcOrd="3" destOrd="0" parTransId="{D1FBD10B-0B19-4242-AEC1-CD9ED0EE9160}" sibTransId="{16063B19-8A20-492F-B6DB-C2E2D30AAA0D}"/>
    <dgm:cxn modelId="{F88D2D68-12AE-4AF6-8114-6425BE9FCA9D}" type="presOf" srcId="{83D7A218-4B53-48B2-A1B5-8D672BDDE050}" destId="{45A51A0A-B86C-4F61-BEDF-A51FC0986C45}" srcOrd="0" destOrd="0" presId="urn:microsoft.com/office/officeart/2008/layout/LinedList"/>
    <dgm:cxn modelId="{39032649-83C2-455F-9D24-9C006F96CAF1}" srcId="{0A144D99-9D63-4AC2-B856-8E69F6138AC1}" destId="{C9A1DEF5-8C0A-427E-861E-526EC4CE045D}" srcOrd="0" destOrd="0" parTransId="{04C56ABF-C218-4229-A879-6F9238BEF257}" sibTransId="{E664EB59-3D64-4C08-B03D-DB6A37BB2CE1}"/>
    <dgm:cxn modelId="{B7AACF52-53A5-4C20-BB0F-CA531C4845B0}" type="presOf" srcId="{19AE788D-A53B-4062-83BD-7529ED014D4A}" destId="{3069E847-6C8E-4F5C-BDBB-EAF96C8A7312}" srcOrd="0" destOrd="0" presId="urn:microsoft.com/office/officeart/2008/layout/LinedList"/>
    <dgm:cxn modelId="{4D3411A0-0838-4852-BC83-1B1795D8D915}" srcId="{0A144D99-9D63-4AC2-B856-8E69F6138AC1}" destId="{83D7A218-4B53-48B2-A1B5-8D672BDDE050}" srcOrd="2" destOrd="0" parTransId="{944749C8-EDCD-4281-B17F-FB4376152D2D}" sibTransId="{8BEF11E2-B5A6-447F-8F9B-ECB2ABE8416A}"/>
    <dgm:cxn modelId="{E852C3C7-7C57-4C20-9EF0-C26551ADDAEB}" type="presOf" srcId="{04360B81-FDB3-45A2-89DB-12B366479250}" destId="{160A685A-F626-429D-937C-C80B905F63B0}" srcOrd="0" destOrd="0" presId="urn:microsoft.com/office/officeart/2008/layout/LinedList"/>
    <dgm:cxn modelId="{F70100FD-7C9E-469D-A638-85836AB2F339}" type="presOf" srcId="{0A144D99-9D63-4AC2-B856-8E69F6138AC1}" destId="{5C00552F-2853-4BEF-86BC-B91146FBB659}" srcOrd="0" destOrd="0" presId="urn:microsoft.com/office/officeart/2008/layout/LinedList"/>
    <dgm:cxn modelId="{8C398657-A94A-4599-9E3D-518B3FF680D3}" type="presParOf" srcId="{5C00552F-2853-4BEF-86BC-B91146FBB659}" destId="{5606541A-5455-45CF-BCFC-F2892080AAC5}" srcOrd="0" destOrd="0" presId="urn:microsoft.com/office/officeart/2008/layout/LinedList"/>
    <dgm:cxn modelId="{BD7C610C-9C61-4792-9288-D24D86673BD1}" type="presParOf" srcId="{5C00552F-2853-4BEF-86BC-B91146FBB659}" destId="{6D794C6B-6D14-4617-8114-6E0E95A34ACC}" srcOrd="1" destOrd="0" presId="urn:microsoft.com/office/officeart/2008/layout/LinedList"/>
    <dgm:cxn modelId="{55BC454E-6057-440C-A050-F1D4E7A2A807}" type="presParOf" srcId="{6D794C6B-6D14-4617-8114-6E0E95A34ACC}" destId="{A6CF362D-0586-4EE7-AC60-860F990C96B4}" srcOrd="0" destOrd="0" presId="urn:microsoft.com/office/officeart/2008/layout/LinedList"/>
    <dgm:cxn modelId="{17E94E7E-AA28-4260-A85E-8297FB9FD5EB}" type="presParOf" srcId="{6D794C6B-6D14-4617-8114-6E0E95A34ACC}" destId="{15D5E371-43F4-4504-A244-290B9D9E853A}" srcOrd="1" destOrd="0" presId="urn:microsoft.com/office/officeart/2008/layout/LinedList"/>
    <dgm:cxn modelId="{A41DB926-3CB3-4E14-8AE8-8772948E2954}" type="presParOf" srcId="{5C00552F-2853-4BEF-86BC-B91146FBB659}" destId="{7BCF2AC7-DBA7-436E-91FB-DFCC8F17D025}" srcOrd="2" destOrd="0" presId="urn:microsoft.com/office/officeart/2008/layout/LinedList"/>
    <dgm:cxn modelId="{583E3A0B-C7B6-47B6-950F-522AAE5C5855}" type="presParOf" srcId="{5C00552F-2853-4BEF-86BC-B91146FBB659}" destId="{E9807D96-ABF8-422D-81EC-CFB93E782DDF}" srcOrd="3" destOrd="0" presId="urn:microsoft.com/office/officeart/2008/layout/LinedList"/>
    <dgm:cxn modelId="{AC5BF15B-A784-445A-B4F0-ED1945E8B21C}" type="presParOf" srcId="{E9807D96-ABF8-422D-81EC-CFB93E782DDF}" destId="{3069E847-6C8E-4F5C-BDBB-EAF96C8A7312}" srcOrd="0" destOrd="0" presId="urn:microsoft.com/office/officeart/2008/layout/LinedList"/>
    <dgm:cxn modelId="{DE890EEE-39DB-4BF2-A6B1-5CE7A0C3A378}" type="presParOf" srcId="{E9807D96-ABF8-422D-81EC-CFB93E782DDF}" destId="{55793989-4819-461B-B484-2F127EE5E669}" srcOrd="1" destOrd="0" presId="urn:microsoft.com/office/officeart/2008/layout/LinedList"/>
    <dgm:cxn modelId="{3FD5082F-166F-4922-AD77-8E3B3AABC547}" type="presParOf" srcId="{5C00552F-2853-4BEF-86BC-B91146FBB659}" destId="{EF9D1C9B-EC1F-4D2B-AC04-A2955DE2571C}" srcOrd="4" destOrd="0" presId="urn:microsoft.com/office/officeart/2008/layout/LinedList"/>
    <dgm:cxn modelId="{D8E4230B-62BF-4451-A121-288A03D8C6F2}" type="presParOf" srcId="{5C00552F-2853-4BEF-86BC-B91146FBB659}" destId="{7980456B-A080-440A-AAA1-3E15A4B6579A}" srcOrd="5" destOrd="0" presId="urn:microsoft.com/office/officeart/2008/layout/LinedList"/>
    <dgm:cxn modelId="{A83474DF-B849-402A-A7B5-40912980ABE1}" type="presParOf" srcId="{7980456B-A080-440A-AAA1-3E15A4B6579A}" destId="{45A51A0A-B86C-4F61-BEDF-A51FC0986C45}" srcOrd="0" destOrd="0" presId="urn:microsoft.com/office/officeart/2008/layout/LinedList"/>
    <dgm:cxn modelId="{D761309A-9D94-436F-BB69-A41C194A1C70}" type="presParOf" srcId="{7980456B-A080-440A-AAA1-3E15A4B6579A}" destId="{970626AB-BB70-4AF1-9DE9-3C7D4EDA37C1}" srcOrd="1" destOrd="0" presId="urn:microsoft.com/office/officeart/2008/layout/LinedList"/>
    <dgm:cxn modelId="{3AD62FB7-4284-4924-B36B-B1868E7A88D1}" type="presParOf" srcId="{5C00552F-2853-4BEF-86BC-B91146FBB659}" destId="{7D6355F1-5CAC-41A0-A5B8-8E8A797F38F6}" srcOrd="6" destOrd="0" presId="urn:microsoft.com/office/officeart/2008/layout/LinedList"/>
    <dgm:cxn modelId="{66756254-CC61-4CFA-B65B-AA030B29C2B4}" type="presParOf" srcId="{5C00552F-2853-4BEF-86BC-B91146FBB659}" destId="{21A2156F-4C4C-4943-8AD3-134EAA89110A}" srcOrd="7" destOrd="0" presId="urn:microsoft.com/office/officeart/2008/layout/LinedList"/>
    <dgm:cxn modelId="{586B1123-EDA4-4879-B4DB-CEF1C2274B9E}" type="presParOf" srcId="{21A2156F-4C4C-4943-8AD3-134EAA89110A}" destId="{160A685A-F626-429D-937C-C80B905F63B0}" srcOrd="0" destOrd="0" presId="urn:microsoft.com/office/officeart/2008/layout/LinedList"/>
    <dgm:cxn modelId="{E4BC222A-8A64-4727-BB2F-19239FC72776}" type="presParOf" srcId="{21A2156F-4C4C-4943-8AD3-134EAA89110A}" destId="{641D3660-5E35-4BCE-A1AB-33352814F1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144D99-9D63-4AC2-B856-8E69F6138A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971307-7695-4A83-B38F-EB604159FD01}">
      <dgm:prSet/>
      <dgm:spPr/>
      <dgm:t>
        <a:bodyPr/>
        <a:lstStyle/>
        <a:p>
          <a:endParaRPr lang="en-SG" dirty="0"/>
        </a:p>
      </dgm:t>
    </dgm:pt>
    <dgm:pt modelId="{B8AC48B1-44AA-49E0-9011-57E5FECD3960}" type="parTrans" cxnId="{5BF2512A-E5E3-4E86-BAB3-73D68EB3F4A3}">
      <dgm:prSet/>
      <dgm:spPr/>
      <dgm:t>
        <a:bodyPr/>
        <a:lstStyle/>
        <a:p>
          <a:endParaRPr lang="en-SG"/>
        </a:p>
      </dgm:t>
    </dgm:pt>
    <dgm:pt modelId="{F174C417-4B99-48A8-8129-F19EBCE592A6}" type="sibTrans" cxnId="{5BF2512A-E5E3-4E86-BAB3-73D68EB3F4A3}">
      <dgm:prSet/>
      <dgm:spPr/>
      <dgm:t>
        <a:bodyPr/>
        <a:lstStyle/>
        <a:p>
          <a:endParaRPr lang="en-SG"/>
        </a:p>
      </dgm:t>
    </dgm:pt>
    <dgm:pt modelId="{5C00552F-2853-4BEF-86BC-B91146FBB659}" type="pres">
      <dgm:prSet presAssocID="{0A144D99-9D63-4AC2-B856-8E69F6138AC1}" presName="vert0" presStyleCnt="0">
        <dgm:presLayoutVars>
          <dgm:dir/>
          <dgm:animOne val="branch"/>
          <dgm:animLvl val="lvl"/>
        </dgm:presLayoutVars>
      </dgm:prSet>
      <dgm:spPr/>
    </dgm:pt>
    <dgm:pt modelId="{6D344777-B326-451C-80AF-E557EC5D311B}" type="pres">
      <dgm:prSet presAssocID="{22971307-7695-4A83-B38F-EB604159FD01}" presName="thickLine" presStyleLbl="alignNode1" presStyleIdx="0" presStyleCnt="1"/>
      <dgm:spPr/>
    </dgm:pt>
    <dgm:pt modelId="{91B2AFC7-E9F8-4EBF-B529-9DE87DCE50A4}" type="pres">
      <dgm:prSet presAssocID="{22971307-7695-4A83-B38F-EB604159FD01}" presName="horz1" presStyleCnt="0"/>
      <dgm:spPr/>
    </dgm:pt>
    <dgm:pt modelId="{5C37A551-8225-47F4-80AD-45221AEA57D1}" type="pres">
      <dgm:prSet presAssocID="{22971307-7695-4A83-B38F-EB604159FD01}" presName="tx1" presStyleLbl="revTx" presStyleIdx="0" presStyleCnt="1"/>
      <dgm:spPr/>
    </dgm:pt>
    <dgm:pt modelId="{3272F733-BAF1-48E2-846B-B41F2E35EE5B}" type="pres">
      <dgm:prSet presAssocID="{22971307-7695-4A83-B38F-EB604159FD01}" presName="vert1" presStyleCnt="0"/>
      <dgm:spPr/>
    </dgm:pt>
  </dgm:ptLst>
  <dgm:cxnLst>
    <dgm:cxn modelId="{5BF2512A-E5E3-4E86-BAB3-73D68EB3F4A3}" srcId="{0A144D99-9D63-4AC2-B856-8E69F6138AC1}" destId="{22971307-7695-4A83-B38F-EB604159FD01}" srcOrd="0" destOrd="0" parTransId="{B8AC48B1-44AA-49E0-9011-57E5FECD3960}" sibTransId="{F174C417-4B99-48A8-8129-F19EBCE592A6}"/>
    <dgm:cxn modelId="{5C58A09A-5D3C-4787-A237-26C2AAD27D8B}" type="presOf" srcId="{22971307-7695-4A83-B38F-EB604159FD01}" destId="{5C37A551-8225-47F4-80AD-45221AEA57D1}" srcOrd="0" destOrd="0" presId="urn:microsoft.com/office/officeart/2008/layout/LinedList"/>
    <dgm:cxn modelId="{F70100FD-7C9E-469D-A638-85836AB2F339}" type="presOf" srcId="{0A144D99-9D63-4AC2-B856-8E69F6138AC1}" destId="{5C00552F-2853-4BEF-86BC-B91146FBB659}" srcOrd="0" destOrd="0" presId="urn:microsoft.com/office/officeart/2008/layout/LinedList"/>
    <dgm:cxn modelId="{8A2DE595-57AB-471E-8A4D-32867EA77DDA}" type="presParOf" srcId="{5C00552F-2853-4BEF-86BC-B91146FBB659}" destId="{6D344777-B326-451C-80AF-E557EC5D311B}" srcOrd="0" destOrd="0" presId="urn:microsoft.com/office/officeart/2008/layout/LinedList"/>
    <dgm:cxn modelId="{03D32D71-022C-4571-BB51-56B2EDAECC2F}" type="presParOf" srcId="{5C00552F-2853-4BEF-86BC-B91146FBB659}" destId="{91B2AFC7-E9F8-4EBF-B529-9DE87DCE50A4}" srcOrd="1" destOrd="0" presId="urn:microsoft.com/office/officeart/2008/layout/LinedList"/>
    <dgm:cxn modelId="{0CFB83D4-D74B-4832-A4B9-5FCB920C9B28}" type="presParOf" srcId="{91B2AFC7-E9F8-4EBF-B529-9DE87DCE50A4}" destId="{5C37A551-8225-47F4-80AD-45221AEA57D1}" srcOrd="0" destOrd="0" presId="urn:microsoft.com/office/officeart/2008/layout/LinedList"/>
    <dgm:cxn modelId="{5C1EFA88-5F6E-49E3-9527-A775756F13FE}" type="presParOf" srcId="{91B2AFC7-E9F8-4EBF-B529-9DE87DCE50A4}" destId="{3272F733-BAF1-48E2-846B-B41F2E35EE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127FF-E97A-4FB8-8211-A1F5F22ECF7F}">
      <dsp:nvSpPr>
        <dsp:cNvPr id="0" name=""/>
        <dsp:cNvSpPr/>
      </dsp:nvSpPr>
      <dsp:spPr>
        <a:xfrm>
          <a:off x="752566" y="767263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D6F50-8D3D-448E-9F36-DBF8743E857C}">
      <dsp:nvSpPr>
        <dsp:cNvPr id="0" name=""/>
        <dsp:cNvSpPr/>
      </dsp:nvSpPr>
      <dsp:spPr>
        <a:xfrm>
          <a:off x="100682" y="2233041"/>
          <a:ext cx="2370489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/>
            <a:t>Speed</a:t>
          </a:r>
          <a:endParaRPr lang="en-US" sz="2800" kern="1200"/>
        </a:p>
      </dsp:txBody>
      <dsp:txXfrm>
        <a:off x="100682" y="2233041"/>
        <a:ext cx="2370489" cy="1192500"/>
      </dsp:txXfrm>
    </dsp:sp>
    <dsp:sp modelId="{8692EA00-BD71-4A0B-AAFD-65122D4C4A1F}">
      <dsp:nvSpPr>
        <dsp:cNvPr id="0" name=""/>
        <dsp:cNvSpPr/>
      </dsp:nvSpPr>
      <dsp:spPr>
        <a:xfrm>
          <a:off x="3537891" y="767263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8A2B3-AF4F-47AE-AE68-2CC324D98C58}">
      <dsp:nvSpPr>
        <dsp:cNvPr id="0" name=""/>
        <dsp:cNvSpPr/>
      </dsp:nvSpPr>
      <dsp:spPr>
        <a:xfrm>
          <a:off x="2886007" y="2233041"/>
          <a:ext cx="2370489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/>
            <a:t>Stability</a:t>
          </a:r>
          <a:endParaRPr lang="en-US" sz="2800" kern="1200"/>
        </a:p>
      </dsp:txBody>
      <dsp:txXfrm>
        <a:off x="2886007" y="2233041"/>
        <a:ext cx="2370489" cy="1192500"/>
      </dsp:txXfrm>
    </dsp:sp>
    <dsp:sp modelId="{18A5ADE6-92FA-4C69-BE99-F8F9234D6693}">
      <dsp:nvSpPr>
        <dsp:cNvPr id="0" name=""/>
        <dsp:cNvSpPr/>
      </dsp:nvSpPr>
      <dsp:spPr>
        <a:xfrm>
          <a:off x="6323216" y="767263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D9AEC-EE6A-481A-A629-5528F68A317F}">
      <dsp:nvSpPr>
        <dsp:cNvPr id="0" name=""/>
        <dsp:cNvSpPr/>
      </dsp:nvSpPr>
      <dsp:spPr>
        <a:xfrm>
          <a:off x="5671332" y="2233041"/>
          <a:ext cx="2370489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Experimenting with deep RL for prediction</a:t>
          </a:r>
          <a:endParaRPr lang="en-US" sz="2800" kern="1200" dirty="0"/>
        </a:p>
      </dsp:txBody>
      <dsp:txXfrm>
        <a:off x="5671332" y="2233041"/>
        <a:ext cx="2370489" cy="1192500"/>
      </dsp:txXfrm>
    </dsp:sp>
    <dsp:sp modelId="{A55F962C-6802-4A1B-9BFD-C4450A8BD2C3}">
      <dsp:nvSpPr>
        <dsp:cNvPr id="0" name=""/>
        <dsp:cNvSpPr/>
      </dsp:nvSpPr>
      <dsp:spPr>
        <a:xfrm>
          <a:off x="9108541" y="767263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4B2DB-A147-4C92-AD23-EBF88C23550A}">
      <dsp:nvSpPr>
        <dsp:cNvPr id="0" name=""/>
        <dsp:cNvSpPr/>
      </dsp:nvSpPr>
      <dsp:spPr>
        <a:xfrm>
          <a:off x="8456657" y="2233041"/>
          <a:ext cx="2370489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Not using external libraries</a:t>
          </a:r>
          <a:endParaRPr lang="en-US" sz="2800" kern="1200" dirty="0"/>
        </a:p>
      </dsp:txBody>
      <dsp:txXfrm>
        <a:off x="8456657" y="2233041"/>
        <a:ext cx="2370489" cy="119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6541A-5455-45CF-BCFC-F2892080AAC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F362D-0586-4EE7-AC60-860F990C96B4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/>
            <a:t>Feedforward learning data processing model</a:t>
          </a:r>
          <a:endParaRPr lang="en-US" sz="3200" kern="1200"/>
        </a:p>
      </dsp:txBody>
      <dsp:txXfrm>
        <a:off x="0" y="0"/>
        <a:ext cx="6900512" cy="1384035"/>
      </dsp:txXfrm>
    </dsp:sp>
    <dsp:sp modelId="{7BCF2AC7-DBA7-436E-91FB-DFCC8F17D025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9E847-6C8E-4F5C-BDBB-EAF96C8A7312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 dirty="0"/>
            <a:t>Prediction improvement using correlation between multiple timeseries</a:t>
          </a:r>
          <a:endParaRPr lang="en-US" sz="3200" kern="1200" dirty="0"/>
        </a:p>
      </dsp:txBody>
      <dsp:txXfrm>
        <a:off x="0" y="1384035"/>
        <a:ext cx="6900512" cy="1384035"/>
      </dsp:txXfrm>
    </dsp:sp>
    <dsp:sp modelId="{EF9D1C9B-EC1F-4D2B-AC04-A2955DE2571C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51A0A-B86C-4F61-BEDF-A51FC0986C45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Establish data volume prediction model</a:t>
          </a:r>
        </a:p>
      </dsp:txBody>
      <dsp:txXfrm>
        <a:off x="0" y="2768070"/>
        <a:ext cx="6900512" cy="1384035"/>
      </dsp:txXfrm>
    </dsp:sp>
    <dsp:sp modelId="{7D6355F1-5CAC-41A0-A5B8-8E8A797F38F6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A685A-F626-429D-937C-C80B905F63B0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Calculate deviation between actual and predicted data</a:t>
          </a:r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44777-B326-451C-80AF-E557EC5D311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7A551-8225-47F4-80AD-45221AEA57D1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6500" kern="1200" dirty="0"/>
        </a:p>
      </dsp:txBody>
      <dsp:txXfrm>
        <a:off x="0" y="0"/>
        <a:ext cx="6900512" cy="5536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39CA-8D99-FA53-1AE2-48BD8B618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5C6D5-062F-FFEC-3DB5-CEEEEB938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117FA-9F99-18BB-85EA-0606B696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2BAA3-D68E-07E1-EDBA-761E9B71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BD026-C195-CBDD-46B6-50366B4D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7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6896-8D9C-D1E6-7DA9-85E7F6D0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F368D-F5D2-23CF-2C34-06D1F8BE3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DC1B-AABD-2C87-DE7A-9F02AD35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966AF-7EC2-ADFF-B1A2-673F64AF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4CF40-9B09-A09B-DA62-9522AAE7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9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DCB33-9BBC-9126-1F2C-373107261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FAD5F-1928-4D6B-4C57-FB617A8D8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D4606-B6C8-238F-B1E9-4FCF73E5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C1FD9-C4BA-130F-C623-E0CE1B7C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BE88-F82C-0F34-A123-198DA62A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362C-3A6A-080D-076A-77FE2F17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E2A2-0CC7-21F1-2C53-94C4CBC27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3EF0E-6FF4-1B31-BACD-755B0DAD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C1787-3DC3-70A7-C867-88CADD7A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ABB3A-3BDC-644E-739D-6D6D73A8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644B-D754-2C17-FB73-61BD4F3D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90DF0-ADB5-D2EF-CFE9-BA180B10B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9FD0-DC49-163B-9F03-2D5E7338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9BCE8-AEB6-755D-B928-99578C76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64AF0-664B-194A-6A3F-0ADF63FC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01B5-7587-FD3E-424F-2E8B6EF6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883E-3F17-9662-64D0-221DA9A19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5576F-E6CD-6A6D-54BC-DDFF9AB7D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A280C-9537-9BBA-0AB0-A98352806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76416-8F54-4F68-E722-AD2BB38A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ABAD1-F3D3-4E58-FBAD-9A3D1F3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4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565A-0336-3AB2-98DE-20F9000B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6C87B-7343-D8A2-EEA6-5D62341E0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A6BB0-8C75-CC2D-4A85-96CC54DB2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20063-9DB3-DE63-C16A-FE304D292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80F31-B705-1BD7-BB3F-6A4F9A95C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3CA60-DB20-0AC3-E421-2A22B167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CC7F8-8D89-036A-AABF-BC1B3C1A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7AC0D-568C-A2B3-4528-8DBEABB6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8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0A1D-D424-C889-6157-572696D9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C1DBD-BFB0-B6A0-C06B-D63AAE05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056F2-9A11-0E24-81F5-2041E485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92BFF-3078-8BA6-F48E-8A8D1058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9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DD145-A4C5-A5FF-5E0F-61E26EC6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6A69E-C5F1-1B69-49A4-CFBA08BF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07C89-0DF4-F753-CDCB-259FA375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2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DEC0-7B75-4487-9BDF-B8BA8FE6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6666-F135-DDFB-7866-1CE5C6CD2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325F9-F0A2-FF84-FBBC-B0AC20FE1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B3940-9B76-1EF5-A766-5EC7E635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8E9A8-543D-9966-50A2-5F0E90FF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A74AC-B900-AF22-5FAB-3E54CF38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9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FD5C-6CDC-EE8B-588B-A87BB532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B56E2-C975-ACB6-3343-743551B6B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B1FFF-E4DE-5C52-D71A-E0D36F2AD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CC1BB-1103-FA23-CF6E-57C6D0E5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FE9EE-BA7B-BF63-1DF0-6117164A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76E51-8299-92CF-92C0-8DDA0835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2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52D32-1992-1DA0-1C87-49E35120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7BC4B-FDF2-FF24-4B98-D447F8BA5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4A075-DC07-5F71-FDDA-93155AD2C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050E-2292-9348-9AF0-C9DA07D3F65D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9856-CBA5-104B-7482-13F476405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ACE-34B8-69A3-CC51-CF6174E5A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103C-F624-A444-BA1E-C1E68610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rchive.ics.uci.edu/ml/datasets/Air+Qualit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E493-5DF7-B7C5-5E67-9A79B3A93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Multivariate Timeseries Analysis with missing data</a:t>
            </a:r>
          </a:p>
        </p:txBody>
      </p:sp>
    </p:spTree>
    <p:extLst>
      <p:ext uri="{BB962C8B-B14F-4D97-AF65-F5344CB8AC3E}">
        <p14:creationId xmlns:p14="http://schemas.microsoft.com/office/powerpoint/2010/main" val="223547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093BE-28F5-34CC-E3E8-00206225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SG" sz="5400"/>
              <a:t>Prediction Algorithm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A4FD6-D005-D399-4D6F-71AB96EB2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88108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6D7078B0-27EA-9F47-1DBA-FBB3BDAA3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2117" y="1475422"/>
            <a:ext cx="3250883" cy="50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0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79FC-51C1-555A-D275-DD19013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Suggested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5A29-BA98-D2D1-F29F-17F3B5BC8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Combine the ability 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of statistics with deep RL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Ensemble method with transfer learning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Estimate a VAR properly on our training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Extract what VAR has learned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292929"/>
                </a:solidFill>
                <a:latin typeface="source-serif-pro"/>
              </a:rPr>
              <a:t>U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se </a:t>
            </a:r>
            <a:r>
              <a:rPr lang="en-US" sz="2800" dirty="0">
                <a:solidFill>
                  <a:srgbClr val="292929"/>
                </a:solidFill>
                <a:latin typeface="source-serif-pro"/>
              </a:rPr>
              <a:t>for 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training LSTM model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667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EF72-307A-5F03-9891-E6B0CB3A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this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EDF6F-2334-9AFB-22EA-DE3211EA9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A model works well with specifi</a:t>
            </a:r>
            <a:r>
              <a:rPr lang="en-US" sz="3200" dirty="0">
                <a:solidFill>
                  <a:srgbClr val="374151"/>
                </a:solidFill>
                <a:latin typeface="Söhne"/>
              </a:rPr>
              <a:t>c 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characteristics of data – </a:t>
            </a:r>
          </a:p>
          <a:p>
            <a:pPr lvl="1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dimensionality</a:t>
            </a:r>
          </a:p>
          <a:p>
            <a:pPr lvl="1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presence of missing values</a:t>
            </a:r>
          </a:p>
          <a:p>
            <a:pPr lvl="1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nonlinearity</a:t>
            </a:r>
          </a:p>
          <a:p>
            <a:pPr lvl="1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the complexity of the underlying system</a:t>
            </a:r>
          </a:p>
          <a:p>
            <a:pPr lvl="1"/>
            <a:r>
              <a:rPr lang="en-US" sz="3200" dirty="0">
                <a:solidFill>
                  <a:srgbClr val="374151"/>
                </a:solidFill>
                <a:latin typeface="Söhne"/>
              </a:rPr>
              <a:t>Interpretability</a:t>
            </a:r>
          </a:p>
          <a:p>
            <a:pPr lvl="1"/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Computational requirement</a:t>
            </a:r>
          </a:p>
        </p:txBody>
      </p:sp>
    </p:spTree>
    <p:extLst>
      <p:ext uri="{BB962C8B-B14F-4D97-AF65-F5344CB8AC3E}">
        <p14:creationId xmlns:p14="http://schemas.microsoft.com/office/powerpoint/2010/main" val="55755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C0686-B0BC-65D5-A2FB-37DA7901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SG" sz="2800"/>
              <a:t>Example of air quality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411C-16EF-A741-C58B-C776BE28A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SG" dirty="0"/>
              <a:t>Dataset - </a:t>
            </a:r>
            <a:r>
              <a:rPr lang="en-SG" dirty="0">
                <a:hlinkClick r:id="rId2"/>
              </a:rPr>
              <a:t>https://archive.ics.uci.edu/ml/datasets/Air+Quality</a:t>
            </a:r>
            <a:endParaRPr lang="en-SG" dirty="0"/>
          </a:p>
          <a:p>
            <a:r>
              <a:rPr lang="en-US" dirty="0">
                <a:latin typeface="source-serif-pro"/>
              </a:rPr>
              <a:t>H</a:t>
            </a:r>
            <a:r>
              <a:rPr lang="en-US" b="0" i="0" dirty="0">
                <a:effectLst/>
                <a:latin typeface="source-serif-pro"/>
              </a:rPr>
              <a:t>ourly averaged responses from sensors in a city</a:t>
            </a:r>
            <a:endParaRPr lang="en-US" i="1" dirty="0">
              <a:latin typeface="source-serif-pro"/>
            </a:endParaRPr>
          </a:p>
          <a:p>
            <a:endParaRPr lang="en-SG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B21ED-6809-B323-53A9-94518C6EE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316" y="841247"/>
            <a:ext cx="7758295" cy="59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2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C7C6-42F3-B871-4E4A-E94CB8F1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VAR modelling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C32102-8FAC-81EB-6497-D5729E7E8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24149"/>
            <a:ext cx="10363200" cy="517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2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D717-C09E-D692-193F-567D3B79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Fitting with automatic AIC/BIC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EAD104-8FB3-6849-C13B-CCEAAD7EF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1" y="1409700"/>
            <a:ext cx="9790748" cy="35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05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0B33-B38F-8AD0-1039-64274539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Combine VAR and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146B-23D0-45D1-4AAC-1075D78DD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source-serif-pro"/>
              </a:rPr>
              <a:t>F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eeding LSTM autoencoder, using the fitted values produced by VAR, for multi-step ahead forecasts of all the series.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Then we conclude the training with the raw data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3571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364E-0E65-7267-7A4A-AA454323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RMSE on test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DF85F-FD38-87EA-B9A5-AB97C269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1" y="1775461"/>
            <a:ext cx="8485158" cy="29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75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8A19-A5B5-B585-B652-2F8D45CD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6989-8A4E-EB8A-3D8C-03D53AA5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We tried to use the information learned by a VAR model, for a multivariate time series task, to improve the performance of a recurrent neural network trained to predict the future.</a:t>
            </a:r>
          </a:p>
          <a:p>
            <a:r>
              <a:rPr lang="en-US" dirty="0">
                <a:solidFill>
                  <a:srgbClr val="292929"/>
                </a:solidFill>
                <a:latin typeface="source-serif-pro"/>
              </a:rPr>
              <a:t>We need to repeat the same for </a:t>
            </a:r>
            <a:r>
              <a:rPr lang="en-US">
                <a:solidFill>
                  <a:srgbClr val="292929"/>
                </a:solidFill>
                <a:latin typeface="source-serif-pro"/>
              </a:rPr>
              <a:t>other models like DBNs et 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4080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738F-0131-962F-9832-68719A00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613A-9378-AE44-50F8-A8E4D0AB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Research current methodologies on multivariate timeseries analysis with missing data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Suggest deep RL based approach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0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857D4-59CC-5E16-9996-7FF4C045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958275"/>
          </a:xfrm>
        </p:spPr>
        <p:txBody>
          <a:bodyPr anchor="b">
            <a:normAutofit/>
          </a:bodyPr>
          <a:lstStyle/>
          <a:p>
            <a:r>
              <a:rPr lang="en-SG" sz="5400" dirty="0"/>
              <a:t>Objective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5785-30CF-66C4-89B2-5316E87D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696722"/>
            <a:ext cx="4671622" cy="349684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Söhne"/>
              </a:rPr>
              <a:t>C</a:t>
            </a:r>
            <a:r>
              <a:rPr lang="en-US" sz="2400" b="0" i="0" dirty="0">
                <a:effectLst/>
                <a:latin typeface="Söhne"/>
              </a:rPr>
              <a:t>ompare  various existing methodologies for analyzing multivariate time series data that contain missing values.</a:t>
            </a:r>
          </a:p>
          <a:p>
            <a:r>
              <a:rPr lang="en-US" sz="2400" dirty="0">
                <a:latin typeface="Söhne"/>
              </a:rPr>
              <a:t>Use various datasets for comparison </a:t>
            </a:r>
          </a:p>
          <a:p>
            <a:r>
              <a:rPr lang="en-US" sz="2400" dirty="0">
                <a:latin typeface="Söhne"/>
              </a:rPr>
              <a:t>Deep RL to capture the complex time series pattern and </a:t>
            </a:r>
            <a:r>
              <a:rPr lang="en-SG" sz="2400" dirty="0">
                <a:latin typeface="Söhne"/>
              </a:rPr>
              <a:t>the dependence between variables.</a:t>
            </a:r>
          </a:p>
          <a:p>
            <a:endParaRPr lang="en-US" sz="2400" dirty="0">
              <a:latin typeface="Söhne"/>
            </a:endParaRPr>
          </a:p>
          <a:p>
            <a:endParaRPr lang="en-SG" sz="2400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8642E3C2-4F78-B47A-7E5F-467E82B07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22" r="2428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105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4DFFB-B1AF-1057-AB91-942CEBDC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SG" sz="4000">
                <a:solidFill>
                  <a:srgbClr val="FFFFFF"/>
                </a:solidFill>
              </a:rP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519250-96CB-7647-1F71-7157B257A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11585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93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4FE291BE-B68A-5B93-099A-2E88EF183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12" b="9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002C4-7CFD-0CA9-9869-2BC69789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rgbClr val="262626"/>
                </a:solidFill>
              </a:rPr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393700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EF5CD-17EF-5FCA-2586-508150AD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SG" sz="3600" dirty="0">
                <a:solidFill>
                  <a:schemeClr val="tx2"/>
                </a:solidFill>
              </a:rPr>
              <a:t>Benchmark datasets</a:t>
            </a:r>
          </a:p>
        </p:txBody>
      </p:sp>
      <p:pic>
        <p:nvPicPr>
          <p:cNvPr id="7" name="Graphic 6" descr="Doctor">
            <a:extLst>
              <a:ext uri="{FF2B5EF4-FFF2-40B4-BE49-F238E27FC236}">
                <a16:creationId xmlns:a16="http://schemas.microsoft.com/office/drawing/2014/main" id="{4D8925A3-70AA-B583-A4A4-5543D0FB7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3CED-05CB-22AE-BE5D-EA2D78995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793" y="1793846"/>
            <a:ext cx="5928607" cy="485732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UCI Machine Learning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MIMIC-III (The Medical Information Mart for Intensive Care dataset)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tx2"/>
                </a:solidFill>
              </a:rPr>
              <a:t>Numenta</a:t>
            </a:r>
            <a:r>
              <a:rPr lang="en-US" sz="2400" dirty="0">
                <a:solidFill>
                  <a:schemeClr val="tx2"/>
                </a:solidFill>
              </a:rPr>
              <a:t> Anomaly Benchmark (NAB)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tx2"/>
                </a:solidFill>
              </a:rPr>
              <a:t>PhysioNet</a:t>
            </a:r>
            <a:endParaRPr lang="en-US" sz="2400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Yahoo News Feed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EEG Motor Movement/Imagery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Kaggle</a:t>
            </a: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5002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6322-FFA9-3369-56C8-EEE82DF8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Baseline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D21E-8AE7-64CC-C6C6-56B4D6EBD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LSTM Networks</a:t>
            </a:r>
          </a:p>
          <a:p>
            <a:r>
              <a:rPr lang="en-SG" dirty="0" err="1"/>
              <a:t>Guassian</a:t>
            </a:r>
            <a:r>
              <a:rPr lang="en-SG" dirty="0"/>
              <a:t> Processes</a:t>
            </a:r>
          </a:p>
          <a:p>
            <a:r>
              <a:rPr lang="en-SG" dirty="0"/>
              <a:t>Dynamic Bayesian Networks </a:t>
            </a:r>
          </a:p>
          <a:p>
            <a:r>
              <a:rPr lang="en-SG" dirty="0"/>
              <a:t>Hidden Markov Models</a:t>
            </a:r>
          </a:p>
          <a:p>
            <a:r>
              <a:rPr lang="en-SG" dirty="0"/>
              <a:t>Vector Autoregression</a:t>
            </a:r>
          </a:p>
          <a:p>
            <a:r>
              <a:rPr lang="en-SG" dirty="0"/>
              <a:t>Ensemble method</a:t>
            </a:r>
          </a:p>
          <a:p>
            <a:r>
              <a:rPr lang="en-SG" dirty="0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112874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95CB-A4D4-99E4-09DB-66B5A8FA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Metrics for </a:t>
            </a:r>
            <a:r>
              <a:rPr lang="en-SG" dirty="0" err="1"/>
              <a:t>comparision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9008-EE7F-604F-FC8C-78F33395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3671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093BE-28F5-34CC-E3E8-00206225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SG" sz="5400"/>
              <a:t>Prediction Algorithm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A4FD6-D005-D399-4D6F-71AB96EB2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54295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377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345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Söhne</vt:lpstr>
      <vt:lpstr>source-serif-pro</vt:lpstr>
      <vt:lpstr>Office Theme</vt:lpstr>
      <vt:lpstr>Multivariate Timeseries Analysis with missing data</vt:lpstr>
      <vt:lpstr>Problem Statement</vt:lpstr>
      <vt:lpstr>Objective</vt:lpstr>
      <vt:lpstr>Requirements</vt:lpstr>
      <vt:lpstr>Citations</vt:lpstr>
      <vt:lpstr>Benchmark datasets</vt:lpstr>
      <vt:lpstr>Baseline approach</vt:lpstr>
      <vt:lpstr>Metrics for comparision</vt:lpstr>
      <vt:lpstr>Prediction Algorithm</vt:lpstr>
      <vt:lpstr>Prediction Algorithm</vt:lpstr>
      <vt:lpstr>Suggested approach</vt:lpstr>
      <vt:lpstr>Why this approach</vt:lpstr>
      <vt:lpstr>Example of air quality data</vt:lpstr>
      <vt:lpstr>VAR modelling</vt:lpstr>
      <vt:lpstr>Model Fitting with automatic AIC/BIC</vt:lpstr>
      <vt:lpstr>Combine VAR and LSTM</vt:lpstr>
      <vt:lpstr>RMSE on test data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Timeseries Analysis and predicting</dc:title>
  <dc:creator>Dharmender Rai</dc:creator>
  <cp:lastModifiedBy>Dharmender Rai</cp:lastModifiedBy>
  <cp:revision>112</cp:revision>
  <dcterms:created xsi:type="dcterms:W3CDTF">2023-05-28T07:10:52Z</dcterms:created>
  <dcterms:modified xsi:type="dcterms:W3CDTF">2023-06-02T10:50:12Z</dcterms:modified>
</cp:coreProperties>
</file>