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C46F2-6E6D-4217-A2B5-DE00D66BC52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CE0324-3515-4E3D-A7B9-34954A68ED58}">
      <dgm:prSet/>
      <dgm:spPr/>
      <dgm:t>
        <a:bodyPr/>
        <a:lstStyle/>
        <a:p>
          <a:r>
            <a:rPr lang="en-US"/>
            <a:t>In view to the problem statement given, we have come up with an app which helps citizens of all ages to prevent accidents or get help while facing any problem immediately.</a:t>
          </a:r>
        </a:p>
      </dgm:t>
    </dgm:pt>
    <dgm:pt modelId="{39636A2E-606B-48BC-B492-C8DBEAFB5EB8}" type="parTrans" cxnId="{D2E367F0-0B9C-4AE6-8981-B33C5B651E34}">
      <dgm:prSet/>
      <dgm:spPr/>
      <dgm:t>
        <a:bodyPr/>
        <a:lstStyle/>
        <a:p>
          <a:endParaRPr lang="en-US"/>
        </a:p>
      </dgm:t>
    </dgm:pt>
    <dgm:pt modelId="{B63B5F2F-48CF-49B6-83DD-1E935998A0F8}" type="sibTrans" cxnId="{D2E367F0-0B9C-4AE6-8981-B33C5B651E34}">
      <dgm:prSet/>
      <dgm:spPr/>
      <dgm:t>
        <a:bodyPr/>
        <a:lstStyle/>
        <a:p>
          <a:endParaRPr lang="en-US"/>
        </a:p>
      </dgm:t>
    </dgm:pt>
    <dgm:pt modelId="{3B199C50-8D6F-46BB-AB63-59F36F588BA3}">
      <dgm:prSet/>
      <dgm:spPr/>
      <dgm:t>
        <a:bodyPr/>
        <a:lstStyle/>
        <a:p>
          <a:r>
            <a:rPr lang="en-US"/>
            <a:t>The following project is based on the ideology of road accidents occurring in the state and lack of communication between the authorities.</a:t>
          </a:r>
        </a:p>
      </dgm:t>
    </dgm:pt>
    <dgm:pt modelId="{D37DDA8E-DF5B-4B75-954B-9BED3ABD762B}" type="parTrans" cxnId="{46CADF4A-46AA-4CA5-A5B3-CE1184DDC2FD}">
      <dgm:prSet/>
      <dgm:spPr/>
      <dgm:t>
        <a:bodyPr/>
        <a:lstStyle/>
        <a:p>
          <a:endParaRPr lang="en-US"/>
        </a:p>
      </dgm:t>
    </dgm:pt>
    <dgm:pt modelId="{2877655B-395B-47A5-B2B7-6B48B5B0C943}" type="sibTrans" cxnId="{46CADF4A-46AA-4CA5-A5B3-CE1184DDC2FD}">
      <dgm:prSet/>
      <dgm:spPr/>
      <dgm:t>
        <a:bodyPr/>
        <a:lstStyle/>
        <a:p>
          <a:endParaRPr lang="en-US"/>
        </a:p>
      </dgm:t>
    </dgm:pt>
    <dgm:pt modelId="{78F8AD46-9EA4-4733-98E1-7F4DA0C9210E}">
      <dgm:prSet/>
      <dgm:spPr/>
      <dgm:t>
        <a:bodyPr/>
        <a:lstStyle/>
        <a:p>
          <a:r>
            <a:rPr lang="en-US"/>
            <a:t>The project is up to date with the software requirements and functioning given in the next slide.</a:t>
          </a:r>
        </a:p>
      </dgm:t>
    </dgm:pt>
    <dgm:pt modelId="{6D5EDFC4-B731-4BBE-BD1F-E81F629BEE8C}" type="parTrans" cxnId="{F2048CAF-D178-44F4-863F-5B11EED78F94}">
      <dgm:prSet/>
      <dgm:spPr/>
      <dgm:t>
        <a:bodyPr/>
        <a:lstStyle/>
        <a:p>
          <a:endParaRPr lang="en-US"/>
        </a:p>
      </dgm:t>
    </dgm:pt>
    <dgm:pt modelId="{6C25FF7C-A3F3-4897-9F9C-563661B7C73D}" type="sibTrans" cxnId="{F2048CAF-D178-44F4-863F-5B11EED78F94}">
      <dgm:prSet/>
      <dgm:spPr/>
      <dgm:t>
        <a:bodyPr/>
        <a:lstStyle/>
        <a:p>
          <a:endParaRPr lang="en-US"/>
        </a:p>
      </dgm:t>
    </dgm:pt>
    <dgm:pt modelId="{5997D89A-1384-439F-B97F-3B5ACD756654}" type="pres">
      <dgm:prSet presAssocID="{BEBC46F2-6E6D-4217-A2B5-DE00D66BC526}" presName="linear" presStyleCnt="0">
        <dgm:presLayoutVars>
          <dgm:animLvl val="lvl"/>
          <dgm:resizeHandles val="exact"/>
        </dgm:presLayoutVars>
      </dgm:prSet>
      <dgm:spPr/>
    </dgm:pt>
    <dgm:pt modelId="{6477B3F2-F70F-4BEF-B54B-0896D613DD7F}" type="pres">
      <dgm:prSet presAssocID="{ACCE0324-3515-4E3D-A7B9-34954A68ED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1686E-4A52-4DE9-9FCB-3AD5D74997D5}" type="pres">
      <dgm:prSet presAssocID="{B63B5F2F-48CF-49B6-83DD-1E935998A0F8}" presName="spacer" presStyleCnt="0"/>
      <dgm:spPr/>
    </dgm:pt>
    <dgm:pt modelId="{85327EC6-0A9D-41CC-9B8D-44B3153B1C73}" type="pres">
      <dgm:prSet presAssocID="{3B199C50-8D6F-46BB-AB63-59F36F588B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B5CC3B-F741-4BC9-A1DF-48AE94EC5D6D}" type="pres">
      <dgm:prSet presAssocID="{2877655B-395B-47A5-B2B7-6B48B5B0C943}" presName="spacer" presStyleCnt="0"/>
      <dgm:spPr/>
    </dgm:pt>
    <dgm:pt modelId="{AD784BF3-3BA6-494D-82EC-7A22BB28CA6A}" type="pres">
      <dgm:prSet presAssocID="{78F8AD46-9EA4-4733-98E1-7F4DA0C921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1FA312-04DE-46C3-9764-6EAD3DD60235}" type="presOf" srcId="{78F8AD46-9EA4-4733-98E1-7F4DA0C9210E}" destId="{AD784BF3-3BA6-494D-82EC-7A22BB28CA6A}" srcOrd="0" destOrd="0" presId="urn:microsoft.com/office/officeart/2005/8/layout/vList2"/>
    <dgm:cxn modelId="{FE9F511D-E81C-404F-9C06-A7E25114EEB5}" type="presOf" srcId="{3B199C50-8D6F-46BB-AB63-59F36F588BA3}" destId="{85327EC6-0A9D-41CC-9B8D-44B3153B1C73}" srcOrd="0" destOrd="0" presId="urn:microsoft.com/office/officeart/2005/8/layout/vList2"/>
    <dgm:cxn modelId="{D7D57A25-9945-4E04-8AB8-2DF543BD3512}" type="presOf" srcId="{ACCE0324-3515-4E3D-A7B9-34954A68ED58}" destId="{6477B3F2-F70F-4BEF-B54B-0896D613DD7F}" srcOrd="0" destOrd="0" presId="urn:microsoft.com/office/officeart/2005/8/layout/vList2"/>
    <dgm:cxn modelId="{46CADF4A-46AA-4CA5-A5B3-CE1184DDC2FD}" srcId="{BEBC46F2-6E6D-4217-A2B5-DE00D66BC526}" destId="{3B199C50-8D6F-46BB-AB63-59F36F588BA3}" srcOrd="1" destOrd="0" parTransId="{D37DDA8E-DF5B-4B75-954B-9BED3ABD762B}" sibTransId="{2877655B-395B-47A5-B2B7-6B48B5B0C943}"/>
    <dgm:cxn modelId="{409EC898-C88A-4447-B06D-AC67016CEA63}" type="presOf" srcId="{BEBC46F2-6E6D-4217-A2B5-DE00D66BC526}" destId="{5997D89A-1384-439F-B97F-3B5ACD756654}" srcOrd="0" destOrd="0" presId="urn:microsoft.com/office/officeart/2005/8/layout/vList2"/>
    <dgm:cxn modelId="{F2048CAF-D178-44F4-863F-5B11EED78F94}" srcId="{BEBC46F2-6E6D-4217-A2B5-DE00D66BC526}" destId="{78F8AD46-9EA4-4733-98E1-7F4DA0C9210E}" srcOrd="2" destOrd="0" parTransId="{6D5EDFC4-B731-4BBE-BD1F-E81F629BEE8C}" sibTransId="{6C25FF7C-A3F3-4897-9F9C-563661B7C73D}"/>
    <dgm:cxn modelId="{D2E367F0-0B9C-4AE6-8981-B33C5B651E34}" srcId="{BEBC46F2-6E6D-4217-A2B5-DE00D66BC526}" destId="{ACCE0324-3515-4E3D-A7B9-34954A68ED58}" srcOrd="0" destOrd="0" parTransId="{39636A2E-606B-48BC-B492-C8DBEAFB5EB8}" sibTransId="{B63B5F2F-48CF-49B6-83DD-1E935998A0F8}"/>
    <dgm:cxn modelId="{160F33BC-7C8C-4322-8B0C-F01B424A5A6C}" type="presParOf" srcId="{5997D89A-1384-439F-B97F-3B5ACD756654}" destId="{6477B3F2-F70F-4BEF-B54B-0896D613DD7F}" srcOrd="0" destOrd="0" presId="urn:microsoft.com/office/officeart/2005/8/layout/vList2"/>
    <dgm:cxn modelId="{70A78F36-0007-43D6-9275-47A2D8806F36}" type="presParOf" srcId="{5997D89A-1384-439F-B97F-3B5ACD756654}" destId="{34B1686E-4A52-4DE9-9FCB-3AD5D74997D5}" srcOrd="1" destOrd="0" presId="urn:microsoft.com/office/officeart/2005/8/layout/vList2"/>
    <dgm:cxn modelId="{7C05F956-DD17-4123-ADD8-C8CCFCF70172}" type="presParOf" srcId="{5997D89A-1384-439F-B97F-3B5ACD756654}" destId="{85327EC6-0A9D-41CC-9B8D-44B3153B1C73}" srcOrd="2" destOrd="0" presId="urn:microsoft.com/office/officeart/2005/8/layout/vList2"/>
    <dgm:cxn modelId="{42AF7D6E-F5CE-4A61-8F5B-4C4603A84DCF}" type="presParOf" srcId="{5997D89A-1384-439F-B97F-3B5ACD756654}" destId="{CDB5CC3B-F741-4BC9-A1DF-48AE94EC5D6D}" srcOrd="3" destOrd="0" presId="urn:microsoft.com/office/officeart/2005/8/layout/vList2"/>
    <dgm:cxn modelId="{F7296D87-ED24-4079-AD19-25C93694E1C5}" type="presParOf" srcId="{5997D89A-1384-439F-B97F-3B5ACD756654}" destId="{AD784BF3-3BA6-494D-82EC-7A22BB28CA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B3F2-F70F-4BEF-B54B-0896D613DD7F}">
      <dsp:nvSpPr>
        <dsp:cNvPr id="0" name=""/>
        <dsp:cNvSpPr/>
      </dsp:nvSpPr>
      <dsp:spPr>
        <a:xfrm>
          <a:off x="0" y="88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view to the problem statement given, we have come up with an app which helps citizens of all ages to prevent accidents or get help while facing any problem immediately.</a:t>
          </a:r>
        </a:p>
      </dsp:txBody>
      <dsp:txXfrm>
        <a:off x="83616" y="172136"/>
        <a:ext cx="6499601" cy="1545648"/>
      </dsp:txXfrm>
    </dsp:sp>
    <dsp:sp modelId="{85327EC6-0A9D-41CC-9B8D-44B3153B1C73}">
      <dsp:nvSpPr>
        <dsp:cNvPr id="0" name=""/>
        <dsp:cNvSpPr/>
      </dsp:nvSpPr>
      <dsp:spPr>
        <a:xfrm>
          <a:off x="0" y="1870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following project is based on the ideology of road accidents occurring in the state and lack of communication between the authorities.</a:t>
          </a:r>
        </a:p>
      </dsp:txBody>
      <dsp:txXfrm>
        <a:off x="83616" y="1954136"/>
        <a:ext cx="6499601" cy="1545648"/>
      </dsp:txXfrm>
    </dsp:sp>
    <dsp:sp modelId="{AD784BF3-3BA6-494D-82EC-7A22BB28CA6A}">
      <dsp:nvSpPr>
        <dsp:cNvPr id="0" name=""/>
        <dsp:cNvSpPr/>
      </dsp:nvSpPr>
      <dsp:spPr>
        <a:xfrm>
          <a:off x="0" y="3652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project is up to date with the software requirements and functioning given in the next slide.</a:t>
          </a:r>
        </a:p>
      </dsp:txBody>
      <dsp:txXfrm>
        <a:off x="83616" y="3736136"/>
        <a:ext cx="6499601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E49-FA9A-A817-5F9B-7DC6EE395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84A8-6A97-1470-A21A-07ED1C9F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CF3F-9D54-FB8A-A966-923E2B04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EB39-077D-8227-2BF1-E0F233DD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8C57-50A0-6A40-3401-2BC39171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3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A17C-7AA0-66AE-D521-23C6E6F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A2E6-47F6-0ED9-195F-E4AF2B02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4C02-5918-1415-B2EF-15C0A712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DAC9-BB34-ADD1-077C-8A40D63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AF2C-18B2-0AFC-3A58-287C6D8E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EFA73-E301-608E-B02A-B20F6768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E3F-D08E-840A-E884-E9A0FEACC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33A0-63AB-D0FC-6550-D44DE80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4424-0BB3-D598-23E7-1E783A3B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9058-D714-86D3-6569-08487A49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EBD-FA8E-99E9-9770-CB736120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5936-092B-8FD9-F429-4BA19C52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817E-41FA-FCBC-AFAF-7A437AC5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455C-B938-0975-2700-BEB0D5BA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4C6B-4672-9886-308F-617DB62D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A460-3806-305F-9DA9-0255E96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1ED2-D3E6-A0B5-026A-34442411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1EAA-D96A-B7C0-7176-8B5E5F6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F37C-EBCC-E585-D443-B0B2115A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F6EA-0D16-60B0-FE63-8E6C97BF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25A-3C4D-552C-DA0A-DA01DBB3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124A-E4A2-0A13-F747-AEAD0249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2E83-50A0-1FD2-5838-83F56F28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42F-0EBC-58C3-2FF3-1CB8584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10B2-828E-EFCB-7689-0169754F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C3EE-6D97-B4BF-FFE2-ACB5D228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FF1-190F-A436-874E-FA5EC67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64F2-AB57-2F32-05F3-47244EDE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197D-5958-7A22-8F6F-5D48A35E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44E3E-BA7B-5862-3FC8-662156586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365EB-E37D-2A76-F49C-837FAD46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76B15-E939-2826-7356-A72A8020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C19C1-9ED7-FF37-75C1-00C465E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57856-813F-779C-4FC9-ED22FAD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9332-6D63-6FFF-5900-3293A768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3CAB8-81C6-DCBF-2368-FD50BEB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ED49F-5410-2F8E-1204-B34A211B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FDE0-3A0D-AEF7-5620-98F8AC3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8A5B5-CF79-1BB3-AE1D-D73B4BF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BB41E-EFB2-1374-D38B-A7BA03C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84E24-D8DB-7662-A9CA-168E351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667-1F48-C89D-CF6D-EF9E15D9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9EA7-3A80-883C-7941-4882A28C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AD328-A26C-D45F-2DFE-E53692E0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8B76-2A5D-4466-3026-88C4E1B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EE9C-C5A2-AA20-6158-09E4CB67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602B-5A50-33D4-C1C0-B494B28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4A6-84F3-6522-6E8C-C90EBC6B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3012-740B-94C7-7B74-72DF740D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1C99-C80B-18CE-81C4-91C10E5C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F8224-C260-B596-EA1B-8B9C5668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E6E8-99D5-4C3C-4D42-9EB6C99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1DD1-5C41-B401-5481-8915499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F7D1C-2E66-C9E6-CBCB-69FCC785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53AC-5414-C0C1-540E-4D811442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4E12-DFB1-DF92-8F14-1CA678B3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17BB-93D6-467F-BF68-BD2CFDD97E1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6A6A-FAC2-8328-60C7-0206E54D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0B93-5D41-4032-2F16-66FC44CD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 finish line on an asphalt">
            <a:extLst>
              <a:ext uri="{FF2B5EF4-FFF2-40B4-BE49-F238E27FC236}">
                <a16:creationId xmlns:a16="http://schemas.microsoft.com/office/drawing/2014/main" id="{15B4787F-9EA9-3503-0047-8FC3731B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94" b="8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7CE93-E744-6869-81D7-AC93A77B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Road Safety App “B.Safe”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9FEE1-A480-747B-8F58-52FF5274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Team ‘Hustler Dudes’</a:t>
            </a:r>
          </a:p>
        </p:txBody>
      </p:sp>
    </p:spTree>
    <p:extLst>
      <p:ext uri="{BB962C8B-B14F-4D97-AF65-F5344CB8AC3E}">
        <p14:creationId xmlns:p14="http://schemas.microsoft.com/office/powerpoint/2010/main" val="12257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91D5-E497-0B58-8AF1-D10B152A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 to B.Safe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86265-E313-529A-6882-328F871F8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440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CD48AC-BBD6-9218-B03D-997C1A46D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r="9299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554FA-BFCE-55E3-546C-FEEDA109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Flowchart of the Application “B.Safe”</a:t>
            </a:r>
          </a:p>
        </p:txBody>
      </p:sp>
    </p:spTree>
    <p:extLst>
      <p:ext uri="{BB962C8B-B14F-4D97-AF65-F5344CB8AC3E}">
        <p14:creationId xmlns:p14="http://schemas.microsoft.com/office/powerpoint/2010/main" val="2220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01085DD-8AD6-8B13-7BA6-E352A147C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r="11215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5782A-A763-1CBF-87D0-CCA66E22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GUI of the App “B.Safe”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4FDC-C395-DB5B-924A-5B85DE57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2950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C95CD-E10B-F787-A253-0A40EFE6B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41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F593F-7159-7D01-8F99-24B97C25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EBF9-23C9-4C1C-7CF5-97BC390F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User Intro Page</a:t>
            </a:r>
          </a:p>
        </p:txBody>
      </p:sp>
    </p:spTree>
    <p:extLst>
      <p:ext uri="{BB962C8B-B14F-4D97-AF65-F5344CB8AC3E}">
        <p14:creationId xmlns:p14="http://schemas.microsoft.com/office/powerpoint/2010/main" val="36698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370B-5DE8-52E1-7A0A-E8DAC23F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5" r="4206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E6E9-146B-3BFB-E09C-E1ABF8ED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3C42-EB7E-94F0-1C1F-A6C8880D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Officer/Doctor Intro Page</a:t>
            </a:r>
          </a:p>
        </p:txBody>
      </p:sp>
    </p:spTree>
    <p:extLst>
      <p:ext uri="{BB962C8B-B14F-4D97-AF65-F5344CB8AC3E}">
        <p14:creationId xmlns:p14="http://schemas.microsoft.com/office/powerpoint/2010/main" val="197684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BB95D-A484-A790-EA34-D67AFF2B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Road Safety App “B.Safe”</vt:lpstr>
      <vt:lpstr>Introduction to B.Safe</vt:lpstr>
      <vt:lpstr>Flowchart of the Application “B.Safe”</vt:lpstr>
      <vt:lpstr>GUI of the App “B.Safe”</vt:lpstr>
      <vt:lpstr>User Interface</vt:lpstr>
      <vt:lpstr>User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Safety App “B.Safe”</dc:title>
  <dc:creator>lester greeks</dc:creator>
  <cp:lastModifiedBy>pranshu kumar mishra</cp:lastModifiedBy>
  <cp:revision>2</cp:revision>
  <dcterms:created xsi:type="dcterms:W3CDTF">2023-03-21T04:04:41Z</dcterms:created>
  <dcterms:modified xsi:type="dcterms:W3CDTF">2023-04-23T17:53:35Z</dcterms:modified>
</cp:coreProperties>
</file>