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70" r:id="rId3"/>
    <p:sldId id="269"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1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46BB-973A-48C3-95AB-B8ECF5D95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D9A7A-6FC1-4DE1-AAED-8C079F191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50E77-3E6C-4682-9597-94AB60237C60}"/>
              </a:ext>
            </a:extLst>
          </p:cNvPr>
          <p:cNvSpPr>
            <a:spLocks noGrp="1"/>
          </p:cNvSpPr>
          <p:nvPr>
            <p:ph type="dt" sz="half" idx="10"/>
          </p:nvPr>
        </p:nvSpPr>
        <p:spPr/>
        <p:txBody>
          <a:bodyPr/>
          <a:lstStyle/>
          <a:p>
            <a:fld id="{2395C5C9-164C-46B3-A87E-7660D39D3106}" type="datetime2">
              <a:rPr lang="en-US" smtClean="0"/>
              <a:t>Sunday, September 6, 2020</a:t>
            </a:fld>
            <a:endParaRPr lang="en-US" dirty="0"/>
          </a:p>
        </p:txBody>
      </p:sp>
      <p:sp>
        <p:nvSpPr>
          <p:cNvPr id="5" name="Footer Placeholder 4">
            <a:extLst>
              <a:ext uri="{FF2B5EF4-FFF2-40B4-BE49-F238E27FC236}">
                <a16:creationId xmlns:a16="http://schemas.microsoft.com/office/drawing/2014/main" id="{28B2C762-4131-47E4-8E34-89F99063E65B}"/>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06EFC026-E016-4C25-B7C1-713D23AFA845}"/>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692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837C-0A11-4EAB-9A74-F270947D2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BD4FF-E2D2-4F9C-B893-C16B39467B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B8DE0-ED1F-4A41-BE80-E1FB2520F4D0}"/>
              </a:ext>
            </a:extLst>
          </p:cNvPr>
          <p:cNvSpPr>
            <a:spLocks noGrp="1"/>
          </p:cNvSpPr>
          <p:nvPr>
            <p:ph type="dt" sz="half" idx="10"/>
          </p:nvPr>
        </p:nvSpPr>
        <p:spPr/>
        <p:txBody>
          <a:bodyPr/>
          <a:lstStyle/>
          <a:p>
            <a:fld id="{5B75179A-1E2B-41AB-B400-4F1B4022FAEE}" type="datetime2">
              <a:rPr lang="en-US" smtClean="0"/>
              <a:t>Sunday, September 6, 2020</a:t>
            </a:fld>
            <a:endParaRPr lang="en-US"/>
          </a:p>
        </p:txBody>
      </p:sp>
      <p:sp>
        <p:nvSpPr>
          <p:cNvPr id="5" name="Footer Placeholder 4">
            <a:extLst>
              <a:ext uri="{FF2B5EF4-FFF2-40B4-BE49-F238E27FC236}">
                <a16:creationId xmlns:a16="http://schemas.microsoft.com/office/drawing/2014/main" id="{AFE13DAF-9F51-4783-A80C-BE06B72B069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752D0B7-E389-47DA-9DF6-40020F5D2F78}"/>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799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6BF0B-7DE8-45C5-AB00-0808144B3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415AD-467A-4814-939A-F99EDB41E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6793E-18EC-46F2-B1AC-C80A87681D25}"/>
              </a:ext>
            </a:extLst>
          </p:cNvPr>
          <p:cNvSpPr>
            <a:spLocks noGrp="1"/>
          </p:cNvSpPr>
          <p:nvPr>
            <p:ph type="dt" sz="half" idx="10"/>
          </p:nvPr>
        </p:nvSpPr>
        <p:spPr/>
        <p:txBody>
          <a:bodyPr/>
          <a:lstStyle/>
          <a:p>
            <a:fld id="{05681D0F-6595-4F14-8EF3-954CD87C797B}" type="datetime2">
              <a:rPr lang="en-US" smtClean="0"/>
              <a:t>Sunday, September 6, 2020</a:t>
            </a:fld>
            <a:endParaRPr lang="en-US"/>
          </a:p>
        </p:txBody>
      </p:sp>
      <p:sp>
        <p:nvSpPr>
          <p:cNvPr id="5" name="Footer Placeholder 4">
            <a:extLst>
              <a:ext uri="{FF2B5EF4-FFF2-40B4-BE49-F238E27FC236}">
                <a16:creationId xmlns:a16="http://schemas.microsoft.com/office/drawing/2014/main" id="{2D9D927A-0A38-48E9-8F68-61FC4AF019D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6399913-6A41-4E51-BAEF-B72CA545720E}"/>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562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196-BC51-424E-8E3E-277366711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D9C71B-20FA-4055-A782-AD78D92C8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EEEAD-D05F-42C6-A445-4ADEDE34EB90}"/>
              </a:ext>
            </a:extLst>
          </p:cNvPr>
          <p:cNvSpPr>
            <a:spLocks noGrp="1"/>
          </p:cNvSpPr>
          <p:nvPr>
            <p:ph type="dt" sz="half" idx="10"/>
          </p:nvPr>
        </p:nvSpPr>
        <p:spPr/>
        <p:txBody>
          <a:bodyPr/>
          <a:lstStyle/>
          <a:p>
            <a:fld id="{4DDCFF8A-AAF8-4A12-8A91-9CA0EAF6CBB9}" type="datetime2">
              <a:rPr lang="en-US" smtClean="0"/>
              <a:t>Sunday, September 6, 2020</a:t>
            </a:fld>
            <a:endParaRPr lang="en-US" dirty="0"/>
          </a:p>
        </p:txBody>
      </p:sp>
      <p:sp>
        <p:nvSpPr>
          <p:cNvPr id="5" name="Footer Placeholder 4">
            <a:extLst>
              <a:ext uri="{FF2B5EF4-FFF2-40B4-BE49-F238E27FC236}">
                <a16:creationId xmlns:a16="http://schemas.microsoft.com/office/drawing/2014/main" id="{7BEE4FDC-0F7B-4C7E-BA61-CD0DEBB9757C}"/>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62A47AD8-B84D-4105-89D7-94BF94416D4F}"/>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1522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E91C-FB08-472A-A7BF-ECE8DB5EB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3EFE5-C890-4402-AD00-A4FF8013B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AB254-E86D-46FE-B4F0-C50BD1612EED}"/>
              </a:ext>
            </a:extLst>
          </p:cNvPr>
          <p:cNvSpPr>
            <a:spLocks noGrp="1"/>
          </p:cNvSpPr>
          <p:nvPr>
            <p:ph type="dt" sz="half" idx="10"/>
          </p:nvPr>
        </p:nvSpPr>
        <p:spPr/>
        <p:txBody>
          <a:bodyPr/>
          <a:lstStyle/>
          <a:p>
            <a:fld id="{ABCC25C3-021A-4B0B-8F70-0C181FE1CF45}" type="datetime2">
              <a:rPr lang="en-US" smtClean="0"/>
              <a:t>Sunday, September 6, 2020</a:t>
            </a:fld>
            <a:endParaRPr lang="en-US"/>
          </a:p>
        </p:txBody>
      </p:sp>
      <p:sp>
        <p:nvSpPr>
          <p:cNvPr id="5" name="Footer Placeholder 4">
            <a:extLst>
              <a:ext uri="{FF2B5EF4-FFF2-40B4-BE49-F238E27FC236}">
                <a16:creationId xmlns:a16="http://schemas.microsoft.com/office/drawing/2014/main" id="{21D659A5-74A2-408E-B0CB-82E529367B00}"/>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4A25C201-F0DA-4976-AD31-AA2E7D47DE87}"/>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0978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FF05-5970-4DF6-AED4-163B39B04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14ED0-EDE6-4068-B0FC-B56A6B9F6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61632-7106-428D-92D2-147AB73A1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B9BEF-0D5C-4B86-B143-DA3804444B27}"/>
              </a:ext>
            </a:extLst>
          </p:cNvPr>
          <p:cNvSpPr>
            <a:spLocks noGrp="1"/>
          </p:cNvSpPr>
          <p:nvPr>
            <p:ph type="dt" sz="half" idx="10"/>
          </p:nvPr>
        </p:nvSpPr>
        <p:spPr/>
        <p:txBody>
          <a:bodyPr/>
          <a:lstStyle/>
          <a:p>
            <a:fld id="{0C23D88D-8CEC-4ED9-A53B-5596187D9A16}" type="datetime2">
              <a:rPr lang="en-US" smtClean="0"/>
              <a:t>Sunday, September 6, 2020</a:t>
            </a:fld>
            <a:endParaRPr lang="en-US"/>
          </a:p>
        </p:txBody>
      </p:sp>
      <p:sp>
        <p:nvSpPr>
          <p:cNvPr id="6" name="Footer Placeholder 5">
            <a:extLst>
              <a:ext uri="{FF2B5EF4-FFF2-40B4-BE49-F238E27FC236}">
                <a16:creationId xmlns:a16="http://schemas.microsoft.com/office/drawing/2014/main" id="{D70889F8-FCA9-4309-8B04-896E69DE150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C77753A-2669-4CE3-AC6E-359F46BC65DA}"/>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8887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356F-170A-4934-96C7-2DEEC6C92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763431-86DB-4B54-BBD0-3DBED09B5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E8882-3852-4B69-9F6F-4867741A1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8F156-6879-4E2B-A888-B14ADE5A7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CF6E96-062B-41E2-A264-B81ECC370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14947-86CE-4FE6-9436-8A74D1CC755A}"/>
              </a:ext>
            </a:extLst>
          </p:cNvPr>
          <p:cNvSpPr>
            <a:spLocks noGrp="1"/>
          </p:cNvSpPr>
          <p:nvPr>
            <p:ph type="dt" sz="half" idx="10"/>
          </p:nvPr>
        </p:nvSpPr>
        <p:spPr/>
        <p:txBody>
          <a:bodyPr/>
          <a:lstStyle/>
          <a:p>
            <a:fld id="{D2CCD382-DFDA-4722-A27A-59C21AD112F2}" type="datetime2">
              <a:rPr lang="en-US" smtClean="0"/>
              <a:t>Sunday, September 6, 2020</a:t>
            </a:fld>
            <a:endParaRPr lang="en-US"/>
          </a:p>
        </p:txBody>
      </p:sp>
      <p:sp>
        <p:nvSpPr>
          <p:cNvPr id="8" name="Footer Placeholder 7">
            <a:extLst>
              <a:ext uri="{FF2B5EF4-FFF2-40B4-BE49-F238E27FC236}">
                <a16:creationId xmlns:a16="http://schemas.microsoft.com/office/drawing/2014/main" id="{17AF2389-99FA-484F-8E8D-E249BA319E1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8074F198-F6F4-4AAE-9F19-C0D0ED4D534F}"/>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258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6FB0-A6D4-4DCD-A4DF-75D42FD6B3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2C903-F5C6-4EE4-AE10-1D60127345E8}"/>
              </a:ext>
            </a:extLst>
          </p:cNvPr>
          <p:cNvSpPr>
            <a:spLocks noGrp="1"/>
          </p:cNvSpPr>
          <p:nvPr>
            <p:ph type="dt" sz="half" idx="10"/>
          </p:nvPr>
        </p:nvSpPr>
        <p:spPr/>
        <p:txBody>
          <a:bodyPr/>
          <a:lstStyle/>
          <a:p>
            <a:fld id="{22F2A30D-1C09-413F-AAB1-38F366000715}" type="datetime2">
              <a:rPr lang="en-US" smtClean="0"/>
              <a:t>Sunday, September 6, 2020</a:t>
            </a:fld>
            <a:endParaRPr lang="en-US"/>
          </a:p>
        </p:txBody>
      </p:sp>
      <p:sp>
        <p:nvSpPr>
          <p:cNvPr id="4" name="Footer Placeholder 3">
            <a:extLst>
              <a:ext uri="{FF2B5EF4-FFF2-40B4-BE49-F238E27FC236}">
                <a16:creationId xmlns:a16="http://schemas.microsoft.com/office/drawing/2014/main" id="{43F3CD59-A85A-4236-860F-B539C72F87D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7323D11-4167-45EF-A560-72194E01EF6C}"/>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2596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1E3AE-812D-4EEF-815D-C390AFAF2C86}"/>
              </a:ext>
            </a:extLst>
          </p:cNvPr>
          <p:cNvSpPr>
            <a:spLocks noGrp="1"/>
          </p:cNvSpPr>
          <p:nvPr>
            <p:ph type="dt" sz="half" idx="10"/>
          </p:nvPr>
        </p:nvSpPr>
        <p:spPr/>
        <p:txBody>
          <a:bodyPr/>
          <a:lstStyle/>
          <a:p>
            <a:fld id="{6DB82B9C-D65E-4F64-95C3-B10F3B00F0D9}" type="datetime2">
              <a:rPr lang="en-US" smtClean="0"/>
              <a:t>Sunday, September 6, 2020</a:t>
            </a:fld>
            <a:endParaRPr lang="en-US"/>
          </a:p>
        </p:txBody>
      </p:sp>
      <p:sp>
        <p:nvSpPr>
          <p:cNvPr id="3" name="Footer Placeholder 2">
            <a:extLst>
              <a:ext uri="{FF2B5EF4-FFF2-40B4-BE49-F238E27FC236}">
                <a16:creationId xmlns:a16="http://schemas.microsoft.com/office/drawing/2014/main" id="{821A16ED-40F4-4BFA-8388-DCEF3695600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83A558-87C4-40E8-91A6-339377EE926E}"/>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8809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5F19-483F-4DAB-AC8F-472B0BC4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50A23-8896-46EB-BD3D-E9D54309C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C0C9E4-E8C1-4C72-A418-393FAF229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7B2D3-8543-49F7-A3D1-AF15C9C82D67}"/>
              </a:ext>
            </a:extLst>
          </p:cNvPr>
          <p:cNvSpPr>
            <a:spLocks noGrp="1"/>
          </p:cNvSpPr>
          <p:nvPr>
            <p:ph type="dt" sz="half" idx="10"/>
          </p:nvPr>
        </p:nvSpPr>
        <p:spPr/>
        <p:txBody>
          <a:bodyPr/>
          <a:lstStyle/>
          <a:p>
            <a:fld id="{B7F5FDCC-6AAC-4A08-B9E0-3793AB5E64C3}" type="datetime2">
              <a:rPr lang="en-US" smtClean="0"/>
              <a:t>Sunday, September 6, 2020</a:t>
            </a:fld>
            <a:endParaRPr lang="en-US"/>
          </a:p>
        </p:txBody>
      </p:sp>
      <p:sp>
        <p:nvSpPr>
          <p:cNvPr id="6" name="Footer Placeholder 5">
            <a:extLst>
              <a:ext uri="{FF2B5EF4-FFF2-40B4-BE49-F238E27FC236}">
                <a16:creationId xmlns:a16="http://schemas.microsoft.com/office/drawing/2014/main" id="{6E3A753D-941D-4110-9952-87EF9DFEFEF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FAE0C1B-1691-4A8D-900E-3CA2146E5A3E}"/>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93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D2B7-6557-4530-87C3-ECA9114E9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16F1C-80BA-45FD-A5B9-060F19EB7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8B363-5316-4A69-9226-C282F448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9DFE5-68FE-4658-B6D1-A5F79A36EA69}"/>
              </a:ext>
            </a:extLst>
          </p:cNvPr>
          <p:cNvSpPr>
            <a:spLocks noGrp="1"/>
          </p:cNvSpPr>
          <p:nvPr>
            <p:ph type="dt" sz="half" idx="10"/>
          </p:nvPr>
        </p:nvSpPr>
        <p:spPr/>
        <p:txBody>
          <a:bodyPr/>
          <a:lstStyle/>
          <a:p>
            <a:fld id="{349FE94D-439C-40F1-900E-BC07940E3988}" type="datetime2">
              <a:rPr lang="en-US" smtClean="0"/>
              <a:t>Sunday, September 6, 2020</a:t>
            </a:fld>
            <a:endParaRPr lang="en-US"/>
          </a:p>
        </p:txBody>
      </p:sp>
      <p:sp>
        <p:nvSpPr>
          <p:cNvPr id="6" name="Footer Placeholder 5">
            <a:extLst>
              <a:ext uri="{FF2B5EF4-FFF2-40B4-BE49-F238E27FC236}">
                <a16:creationId xmlns:a16="http://schemas.microsoft.com/office/drawing/2014/main" id="{983CBE16-065F-4771-ACED-7B08025836F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5FC9747-6116-45FF-80A7-9C582026BAB9}"/>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072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E8241-0702-49A3-8EB3-5CC2A9ABD2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63DC0-3FB5-41C7-A0A4-546608FF0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251F3-5B4A-43FE-814B-4AFD7526F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CF1-0EB2-4673-802D-3371233E4A77}" type="datetime2">
              <a:rPr lang="en-US" smtClean="0"/>
              <a:t>Sunday, September 6, 2020</a:t>
            </a:fld>
            <a:endParaRPr lang="en-US" dirty="0"/>
          </a:p>
        </p:txBody>
      </p:sp>
      <p:sp>
        <p:nvSpPr>
          <p:cNvPr id="5" name="Footer Placeholder 4">
            <a:extLst>
              <a:ext uri="{FF2B5EF4-FFF2-40B4-BE49-F238E27FC236}">
                <a16:creationId xmlns:a16="http://schemas.microsoft.com/office/drawing/2014/main" id="{6EB6AD1C-690F-412C-81BD-FA5CFFCA0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26EB4822-F6CE-4E8F-952F-7D56A4EBC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9642307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gmail.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ngall.com/wedding-frame-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edding cake&#10;&#10;Description automatically generated">
            <a:extLst>
              <a:ext uri="{FF2B5EF4-FFF2-40B4-BE49-F238E27FC236}">
                <a16:creationId xmlns:a16="http://schemas.microsoft.com/office/drawing/2014/main" id="{EE2BE73E-A6B8-4439-B4C4-C3F1BE695D06}"/>
              </a:ext>
            </a:extLst>
          </p:cNvPr>
          <p:cNvPicPr>
            <a:picLocks noGrp="1" noChangeAspect="1"/>
          </p:cNvPicPr>
          <p:nvPr>
            <p:ph idx="1"/>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29046"/>
            <a:ext cx="12191999" cy="6882607"/>
          </a:xfrm>
        </p:spPr>
      </p:pic>
      <p:sp>
        <p:nvSpPr>
          <p:cNvPr id="8" name="TextBox 7">
            <a:extLst>
              <a:ext uri="{FF2B5EF4-FFF2-40B4-BE49-F238E27FC236}">
                <a16:creationId xmlns:a16="http://schemas.microsoft.com/office/drawing/2014/main" id="{FCBF5E65-3DE8-494D-8151-6FD1F39041C7}"/>
              </a:ext>
            </a:extLst>
          </p:cNvPr>
          <p:cNvSpPr txBox="1"/>
          <p:nvPr/>
        </p:nvSpPr>
        <p:spPr>
          <a:xfrm>
            <a:off x="3131815" y="1096914"/>
            <a:ext cx="6196818" cy="5262979"/>
          </a:xfrm>
          <a:prstGeom prst="rect">
            <a:avLst/>
          </a:prstGeom>
          <a:noFill/>
        </p:spPr>
        <p:txBody>
          <a:bodyPr wrap="square">
            <a:spAutoFit/>
          </a:bodyPr>
          <a:lstStyle/>
          <a:p>
            <a:pPr marL="0" indent="0" algn="ctr">
              <a:buNone/>
            </a:pPr>
            <a:r>
              <a:rPr lang="en-US" sz="2800" b="0" i="0" dirty="0">
                <a:solidFill>
                  <a:schemeClr val="tx2"/>
                </a:solidFill>
                <a:effectLst/>
                <a:latin typeface="Aparajita" panose="02020603050405020304" pitchFamily="18" charset="0"/>
                <a:cs typeface="Aparajita" panose="02020603050405020304" pitchFamily="18" charset="0"/>
              </a:rPr>
              <a:t>The Wedding Ceremony of</a:t>
            </a:r>
          </a:p>
          <a:p>
            <a:pPr marL="0" indent="0" algn="ctr">
              <a:buNone/>
            </a:pPr>
            <a:endParaRPr lang="en-US" sz="2800" dirty="0">
              <a:solidFill>
                <a:schemeClr val="tx2"/>
              </a:solidFill>
              <a:latin typeface="Aparajita" panose="02020603050405020304" pitchFamily="18" charset="0"/>
              <a:cs typeface="Aparajita" panose="02020603050405020304" pitchFamily="18" charset="0"/>
            </a:endParaRPr>
          </a:p>
          <a:p>
            <a:pPr marL="0" indent="0" algn="ctr">
              <a:buNone/>
            </a:pPr>
            <a:endParaRPr lang="en-US" sz="2800" b="0" i="0" dirty="0">
              <a:solidFill>
                <a:schemeClr val="tx2"/>
              </a:solidFill>
              <a:effectLst/>
              <a:latin typeface="Aparajita" panose="02020603050405020304" pitchFamily="18" charset="0"/>
              <a:cs typeface="Aparajita" panose="02020603050405020304" pitchFamily="18" charset="0"/>
            </a:endParaRPr>
          </a:p>
          <a:p>
            <a:pPr marL="0" indent="0" algn="ctr">
              <a:buNone/>
            </a:pPr>
            <a:r>
              <a:rPr lang="en-US" sz="2800" dirty="0">
                <a:solidFill>
                  <a:schemeClr val="tx2"/>
                </a:solidFill>
                <a:latin typeface="Aparajita" panose="02020603050405020304" pitchFamily="18" charset="0"/>
                <a:cs typeface="Aparajita" panose="02020603050405020304" pitchFamily="18" charset="0"/>
              </a:rPr>
              <a:t>Tamika Hackney</a:t>
            </a:r>
          </a:p>
          <a:p>
            <a:pPr marL="0" indent="0" algn="ctr">
              <a:buNone/>
            </a:pPr>
            <a:r>
              <a:rPr lang="en-US" sz="2800" b="0" i="0" dirty="0">
                <a:solidFill>
                  <a:schemeClr val="tx2"/>
                </a:solidFill>
                <a:effectLst/>
                <a:latin typeface="Aparajita" panose="02020603050405020304" pitchFamily="18" charset="0"/>
                <a:cs typeface="Aparajita" panose="02020603050405020304" pitchFamily="18" charset="0"/>
              </a:rPr>
              <a:t>And</a:t>
            </a:r>
          </a:p>
          <a:p>
            <a:pPr marL="0" indent="0" algn="ctr">
              <a:buNone/>
            </a:pPr>
            <a:r>
              <a:rPr lang="en-US" sz="2800" dirty="0">
                <a:solidFill>
                  <a:schemeClr val="tx2"/>
                </a:solidFill>
                <a:latin typeface="Aparajita" panose="02020603050405020304" pitchFamily="18" charset="0"/>
                <a:cs typeface="Aparajita" panose="02020603050405020304" pitchFamily="18" charset="0"/>
              </a:rPr>
              <a:t>Kirby </a:t>
            </a:r>
            <a:r>
              <a:rPr lang="en-US" sz="2800" dirty="0" err="1">
                <a:solidFill>
                  <a:schemeClr val="tx2"/>
                </a:solidFill>
                <a:latin typeface="Aparajita" panose="02020603050405020304" pitchFamily="18" charset="0"/>
                <a:cs typeface="Aparajita" panose="02020603050405020304" pitchFamily="18" charset="0"/>
              </a:rPr>
              <a:t>Pennix</a:t>
            </a:r>
            <a:endParaRPr lang="en-US" sz="2800" dirty="0">
              <a:solidFill>
                <a:schemeClr val="tx2"/>
              </a:solidFill>
              <a:latin typeface="Aparajita" panose="02020603050405020304" pitchFamily="18" charset="0"/>
              <a:cs typeface="Aparajita" panose="02020603050405020304" pitchFamily="18" charset="0"/>
            </a:endParaRPr>
          </a:p>
          <a:p>
            <a:pPr marL="0" indent="0" algn="ctr">
              <a:buNone/>
            </a:pPr>
            <a:endParaRPr lang="en-US" sz="2800" b="0" i="0" dirty="0">
              <a:solidFill>
                <a:schemeClr val="tx2"/>
              </a:solidFill>
              <a:effectLst/>
              <a:latin typeface="Aparajita" panose="02020603050405020304" pitchFamily="18" charset="0"/>
              <a:cs typeface="Aparajita" panose="02020603050405020304" pitchFamily="18" charset="0"/>
            </a:endParaRPr>
          </a:p>
          <a:p>
            <a:pPr marL="0" indent="0" algn="ctr">
              <a:buNone/>
            </a:pPr>
            <a:r>
              <a:rPr lang="en-US" sz="2800" dirty="0">
                <a:solidFill>
                  <a:schemeClr val="tx2"/>
                </a:solidFill>
                <a:latin typeface="Aparajita" panose="02020603050405020304" pitchFamily="18" charset="0"/>
                <a:cs typeface="Aparajita" panose="02020603050405020304" pitchFamily="18" charset="0"/>
              </a:rPr>
              <a:t>Saturday, the 10</a:t>
            </a:r>
            <a:r>
              <a:rPr lang="en-US" sz="2800" baseline="30000" dirty="0">
                <a:solidFill>
                  <a:schemeClr val="tx2"/>
                </a:solidFill>
                <a:latin typeface="Aparajita" panose="02020603050405020304" pitchFamily="18" charset="0"/>
                <a:cs typeface="Aparajita" panose="02020603050405020304" pitchFamily="18" charset="0"/>
              </a:rPr>
              <a:t>th</a:t>
            </a:r>
            <a:r>
              <a:rPr lang="en-US" sz="2800" dirty="0">
                <a:solidFill>
                  <a:schemeClr val="tx2"/>
                </a:solidFill>
                <a:latin typeface="Aparajita" panose="02020603050405020304" pitchFamily="18" charset="0"/>
                <a:cs typeface="Aparajita" panose="02020603050405020304" pitchFamily="18" charset="0"/>
              </a:rPr>
              <a:t> of October</a:t>
            </a:r>
          </a:p>
          <a:p>
            <a:pPr marL="0" indent="0" algn="ctr">
              <a:buNone/>
            </a:pPr>
            <a:r>
              <a:rPr lang="en-US" sz="2800" b="0" i="0" dirty="0">
                <a:solidFill>
                  <a:schemeClr val="tx2"/>
                </a:solidFill>
                <a:effectLst/>
                <a:latin typeface="Aparajita" panose="02020603050405020304" pitchFamily="18" charset="0"/>
                <a:cs typeface="Aparajita" panose="02020603050405020304" pitchFamily="18" charset="0"/>
              </a:rPr>
              <a:t>Two thousand and twenty</a:t>
            </a:r>
          </a:p>
          <a:p>
            <a:pPr marL="0" indent="0" algn="ctr">
              <a:buNone/>
            </a:pPr>
            <a:r>
              <a:rPr lang="en-US" sz="2800" dirty="0">
                <a:solidFill>
                  <a:schemeClr val="tx2"/>
                </a:solidFill>
                <a:latin typeface="Aparajita" panose="02020603050405020304" pitchFamily="18" charset="0"/>
                <a:cs typeface="Aparajita" panose="02020603050405020304" pitchFamily="18" charset="0"/>
              </a:rPr>
              <a:t>4:30 pm in the afternoon</a:t>
            </a:r>
            <a:endParaRPr lang="en-US" sz="2800" b="0" i="0" dirty="0">
              <a:solidFill>
                <a:schemeClr val="tx2"/>
              </a:solidFill>
              <a:effectLst/>
              <a:latin typeface="Aparajita" panose="02020603050405020304" pitchFamily="18" charset="0"/>
              <a:cs typeface="Aparajita" panose="02020603050405020304" pitchFamily="18" charset="0"/>
            </a:endParaRPr>
          </a:p>
          <a:p>
            <a:pPr marL="0" indent="0" algn="ctr">
              <a:buNone/>
            </a:pPr>
            <a:endParaRPr lang="en-US" sz="2800" dirty="0">
              <a:solidFill>
                <a:schemeClr val="tx2"/>
              </a:solidFill>
              <a:latin typeface="Aparajita" panose="02020603050405020304" pitchFamily="18" charset="0"/>
              <a:cs typeface="Aparajita" panose="02020603050405020304" pitchFamily="18" charset="0"/>
            </a:endParaRPr>
          </a:p>
          <a:p>
            <a:pPr marL="0" indent="0" algn="ctr">
              <a:buNone/>
            </a:pPr>
            <a:endParaRPr lang="en-US" sz="2800" dirty="0">
              <a:solidFill>
                <a:schemeClr val="tx2"/>
              </a:solidFill>
            </a:endParaRPr>
          </a:p>
        </p:txBody>
      </p:sp>
    </p:spTree>
    <p:extLst>
      <p:ext uri="{BB962C8B-B14F-4D97-AF65-F5344CB8AC3E}">
        <p14:creationId xmlns:p14="http://schemas.microsoft.com/office/powerpoint/2010/main" val="42061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edding cake&#10;&#10;Description automatically generated">
            <a:extLst>
              <a:ext uri="{FF2B5EF4-FFF2-40B4-BE49-F238E27FC236}">
                <a16:creationId xmlns:a16="http://schemas.microsoft.com/office/drawing/2014/main" id="{EE2BE73E-A6B8-4439-B4C4-C3F1BE695D06}"/>
              </a:ext>
            </a:extLst>
          </p:cNvPr>
          <p:cNvPicPr>
            <a:picLocks noGrp="1" noChangeAspect="1"/>
          </p:cNvPicPr>
          <p:nvPr>
            <p:ph idx="1"/>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29046"/>
            <a:ext cx="12191999" cy="6882607"/>
          </a:xfrm>
        </p:spPr>
      </p:pic>
      <p:sp>
        <p:nvSpPr>
          <p:cNvPr id="8" name="TextBox 7">
            <a:extLst>
              <a:ext uri="{FF2B5EF4-FFF2-40B4-BE49-F238E27FC236}">
                <a16:creationId xmlns:a16="http://schemas.microsoft.com/office/drawing/2014/main" id="{FCBF5E65-3DE8-494D-8151-6FD1F39041C7}"/>
              </a:ext>
            </a:extLst>
          </p:cNvPr>
          <p:cNvSpPr txBox="1"/>
          <p:nvPr/>
        </p:nvSpPr>
        <p:spPr>
          <a:xfrm>
            <a:off x="2892814" y="1625421"/>
            <a:ext cx="6196818" cy="1815882"/>
          </a:xfrm>
          <a:prstGeom prst="rect">
            <a:avLst/>
          </a:prstGeom>
          <a:noFill/>
        </p:spPr>
        <p:txBody>
          <a:bodyPr wrap="square">
            <a:spAutoFit/>
          </a:bodyPr>
          <a:lstStyle/>
          <a:p>
            <a:pPr marL="0" indent="0" algn="ctr">
              <a:buNone/>
            </a:pPr>
            <a:r>
              <a:rPr lang="en-US" sz="2800" b="0" i="0" dirty="0">
                <a:solidFill>
                  <a:schemeClr val="tx2"/>
                </a:solidFill>
                <a:effectLst/>
                <a:latin typeface="Aparajita" panose="02020603050405020304" pitchFamily="18" charset="0"/>
                <a:cs typeface="Aparajita" panose="02020603050405020304" pitchFamily="18" charset="0"/>
              </a:rPr>
              <a:t>“The greatest gift you can give us today is to be truly present, so please no photos, video recording of our day or sharing of the same on any social media.</a:t>
            </a:r>
            <a:endParaRPr lang="en-US" sz="2800" dirty="0">
              <a:solidFill>
                <a:schemeClr val="tx2"/>
              </a:solidFill>
            </a:endParaRPr>
          </a:p>
        </p:txBody>
      </p:sp>
    </p:spTree>
    <p:extLst>
      <p:ext uri="{BB962C8B-B14F-4D97-AF65-F5344CB8AC3E}">
        <p14:creationId xmlns:p14="http://schemas.microsoft.com/office/powerpoint/2010/main" val="102627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edding cake&#10;&#10;Description automatically generated">
            <a:extLst>
              <a:ext uri="{FF2B5EF4-FFF2-40B4-BE49-F238E27FC236}">
                <a16:creationId xmlns:a16="http://schemas.microsoft.com/office/drawing/2014/main" id="{EE2BE73E-A6B8-4439-B4C4-C3F1BE695D06}"/>
              </a:ext>
            </a:extLst>
          </p:cNvPr>
          <p:cNvPicPr>
            <a:picLocks noGrp="1" noChangeAspect="1"/>
          </p:cNvPicPr>
          <p:nvPr>
            <p:ph idx="1"/>
          </p:nvPr>
        </p:nvPicPr>
        <p:blipFill>
          <a:blip r:embed="rId2">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29046"/>
            <a:ext cx="12191999" cy="6882607"/>
          </a:xfrm>
        </p:spPr>
      </p:pic>
      <p:sp>
        <p:nvSpPr>
          <p:cNvPr id="2" name="TextBox 1">
            <a:extLst>
              <a:ext uri="{FF2B5EF4-FFF2-40B4-BE49-F238E27FC236}">
                <a16:creationId xmlns:a16="http://schemas.microsoft.com/office/drawing/2014/main" id="{F5DA0A97-D64E-4287-9B3A-77C16B931332}"/>
              </a:ext>
            </a:extLst>
          </p:cNvPr>
          <p:cNvSpPr txBox="1"/>
          <p:nvPr/>
        </p:nvSpPr>
        <p:spPr>
          <a:xfrm>
            <a:off x="3614810" y="3315131"/>
            <a:ext cx="4962379" cy="1917448"/>
          </a:xfrm>
          <a:prstGeom prst="rect">
            <a:avLst/>
          </a:prstGeom>
          <a:noFill/>
        </p:spPr>
        <p:txBody>
          <a:bodyPr wrap="square">
            <a:spAutoFit/>
          </a:bodyPr>
          <a:lstStyle/>
          <a:p>
            <a:pPr algn="ctr">
              <a:lnSpc>
                <a:spcPct val="90000"/>
              </a:lnSpc>
              <a:spcAft>
                <a:spcPts val="600"/>
              </a:spcAft>
            </a:pPr>
            <a:r>
              <a:rPr lang="en-US" sz="2800" b="0" i="0" dirty="0">
                <a:solidFill>
                  <a:schemeClr val="tx2"/>
                </a:solidFill>
                <a:effectLst/>
                <a:latin typeface="Aparajita" panose="02020603050405020304" pitchFamily="18" charset="0"/>
                <a:cs typeface="Aparajita" panose="02020603050405020304" pitchFamily="18" charset="0"/>
              </a:rPr>
              <a:t>Wedding day gifts of love can be sent to</a:t>
            </a:r>
          </a:p>
          <a:p>
            <a:pPr marL="514350" lvl="1" algn="ctr">
              <a:lnSpc>
                <a:spcPct val="90000"/>
              </a:lnSpc>
              <a:spcAft>
                <a:spcPts val="600"/>
              </a:spcAft>
            </a:pPr>
            <a:r>
              <a:rPr lang="en-US" sz="2800" b="0" i="0" dirty="0">
                <a:solidFill>
                  <a:schemeClr val="tx2"/>
                </a:solidFill>
                <a:effectLst/>
                <a:latin typeface="Aparajita" panose="02020603050405020304" pitchFamily="18" charset="0"/>
                <a:cs typeface="Aparajita" panose="02020603050405020304" pitchFamily="18" charset="0"/>
              </a:rPr>
              <a:t>Cash app: $TDHP1010</a:t>
            </a:r>
          </a:p>
          <a:p>
            <a:pPr marL="514350" lvl="1" algn="ctr">
              <a:lnSpc>
                <a:spcPct val="90000"/>
              </a:lnSpc>
              <a:spcAft>
                <a:spcPts val="600"/>
              </a:spcAft>
            </a:pPr>
            <a:r>
              <a:rPr lang="en-US" sz="2800" b="0" i="0" dirty="0" err="1">
                <a:solidFill>
                  <a:schemeClr val="tx2"/>
                </a:solidFill>
                <a:effectLst/>
                <a:latin typeface="Aparajita" panose="02020603050405020304" pitchFamily="18" charset="0"/>
                <a:cs typeface="Aparajita" panose="02020603050405020304" pitchFamily="18" charset="0"/>
              </a:rPr>
              <a:t>Paypal</a:t>
            </a:r>
            <a:r>
              <a:rPr lang="en-US" sz="2800" b="0" i="0" dirty="0">
                <a:solidFill>
                  <a:schemeClr val="tx2"/>
                </a:solidFill>
                <a:effectLst/>
                <a:latin typeface="Aparajita" panose="02020603050405020304" pitchFamily="18" charset="0"/>
                <a:cs typeface="Aparajita" panose="02020603050405020304" pitchFamily="18" charset="0"/>
              </a:rPr>
              <a:t>: Kpennix@</a:t>
            </a:r>
            <a:r>
              <a:rPr lang="en-US" sz="2800" b="0" i="0" u="sng" dirty="0">
                <a:solidFill>
                  <a:schemeClr val="tx2"/>
                </a:solidFill>
                <a:effectLst/>
                <a:latin typeface="Aparajita" panose="02020603050405020304" pitchFamily="18" charset="0"/>
                <a:cs typeface="Aparajita" panose="02020603050405020304" pitchFamily="18" charset="0"/>
                <a:hlinkClick r:id="rId4">
                  <a:extLst>
                    <a:ext uri="{A12FA001-AC4F-418D-AE19-62706E023703}">
                      <ahyp:hlinkClr xmlns:ahyp="http://schemas.microsoft.com/office/drawing/2018/hyperlinkcolor" val="tx"/>
                    </a:ext>
                  </a:extLst>
                </a:hlinkClick>
              </a:rPr>
              <a:t>gmail.com</a:t>
            </a:r>
            <a:endParaRPr lang="en-US" sz="2800" b="0" i="0" dirty="0">
              <a:solidFill>
                <a:schemeClr val="tx2"/>
              </a:solidFill>
              <a:effectLst/>
              <a:latin typeface="Aparajita" panose="02020603050405020304" pitchFamily="18" charset="0"/>
              <a:cs typeface="Aparajita" panose="02020603050405020304" pitchFamily="18" charset="0"/>
            </a:endParaRPr>
          </a:p>
          <a:p>
            <a:pPr marL="0" indent="0" algn="ctr">
              <a:buNone/>
            </a:pPr>
            <a:r>
              <a:rPr lang="en-US" sz="2800" b="0" i="0" dirty="0">
                <a:solidFill>
                  <a:schemeClr val="tx2"/>
                </a:solidFill>
                <a:effectLst/>
                <a:latin typeface="Aparajita" panose="02020603050405020304" pitchFamily="18" charset="0"/>
                <a:cs typeface="Aparajita" panose="02020603050405020304" pitchFamily="18" charset="0"/>
              </a:rPr>
              <a:t>.</a:t>
            </a:r>
            <a:endParaRPr lang="en-US" sz="2800" dirty="0">
              <a:solidFill>
                <a:schemeClr val="tx2"/>
              </a:solidFill>
            </a:endParaRPr>
          </a:p>
        </p:txBody>
      </p:sp>
    </p:spTree>
    <p:extLst>
      <p:ext uri="{BB962C8B-B14F-4D97-AF65-F5344CB8AC3E}">
        <p14:creationId xmlns:p14="http://schemas.microsoft.com/office/powerpoint/2010/main" val="40910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edding cake&#10;&#10;Description automatically generated">
            <a:extLst>
              <a:ext uri="{FF2B5EF4-FFF2-40B4-BE49-F238E27FC236}">
                <a16:creationId xmlns:a16="http://schemas.microsoft.com/office/drawing/2014/main" id="{EE2BE73E-A6B8-4439-B4C4-C3F1BE695D06}"/>
              </a:ext>
            </a:extLst>
          </p:cNvPr>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82607"/>
          </a:xfrm>
        </p:spPr>
      </p:pic>
      <p:sp>
        <p:nvSpPr>
          <p:cNvPr id="4" name="TextBox 3">
            <a:extLst>
              <a:ext uri="{FF2B5EF4-FFF2-40B4-BE49-F238E27FC236}">
                <a16:creationId xmlns:a16="http://schemas.microsoft.com/office/drawing/2014/main" id="{C0C49AE6-23DA-433B-9578-03B96E27398B}"/>
              </a:ext>
            </a:extLst>
          </p:cNvPr>
          <p:cNvSpPr txBox="1"/>
          <p:nvPr/>
        </p:nvSpPr>
        <p:spPr>
          <a:xfrm>
            <a:off x="2887393" y="1273618"/>
            <a:ext cx="6196818" cy="4576637"/>
          </a:xfrm>
          <a:prstGeom prst="rect">
            <a:avLst/>
          </a:prstGeom>
          <a:noFill/>
        </p:spPr>
        <p:txBody>
          <a:bodyPr wrap="square">
            <a:spAutoFit/>
          </a:bodyPr>
          <a:lstStyle/>
          <a:p>
            <a:pPr algn="ctr">
              <a:lnSpc>
                <a:spcPct val="90000"/>
              </a:lnSpc>
              <a:spcAft>
                <a:spcPts val="600"/>
              </a:spcAft>
            </a:pPr>
            <a:r>
              <a:rPr lang="en-US" sz="2400" b="0" i="0" dirty="0">
                <a:solidFill>
                  <a:schemeClr val="tx2"/>
                </a:solidFill>
                <a:effectLst/>
                <a:latin typeface="Aparajita" panose="02020603050405020304" pitchFamily="18" charset="0"/>
                <a:cs typeface="Aparajita" panose="02020603050405020304" pitchFamily="18" charset="0"/>
              </a:rPr>
              <a:t>Thank you to our family and friends for celebrating this day with us. We have waited with much anticipation for this day to arrive and give thanks to God for creating both of us to be with one another. The love of everyone here warms our hearts and fills us with cherished memories.  To our parents, who have been so patient and understanding and have given us so much love, encouragement and support, we thank you from the bottom of our hearts! On this very special day in our lives, we want you to know WE LOVE YOU VERY MUCH! We ask God's blessing and your prayers upon our marriage. Through Him our love will always endure. </a:t>
            </a:r>
          </a:p>
          <a:p>
            <a:pPr algn="ctr">
              <a:lnSpc>
                <a:spcPct val="90000"/>
              </a:lnSpc>
              <a:spcAft>
                <a:spcPts val="600"/>
              </a:spcAft>
            </a:pPr>
            <a:r>
              <a:rPr lang="en-US" sz="2400" b="0" i="0" dirty="0">
                <a:solidFill>
                  <a:schemeClr val="tx2"/>
                </a:solidFill>
                <a:effectLst/>
                <a:latin typeface="Aparajita" panose="02020603050405020304" pitchFamily="18" charset="0"/>
                <a:cs typeface="Aparajita" panose="02020603050405020304" pitchFamily="18" charset="0"/>
              </a:rPr>
              <a:t>With so much love,</a:t>
            </a:r>
          </a:p>
          <a:p>
            <a:pPr algn="ctr">
              <a:lnSpc>
                <a:spcPct val="90000"/>
              </a:lnSpc>
              <a:spcAft>
                <a:spcPts val="600"/>
              </a:spcAft>
            </a:pPr>
            <a:r>
              <a:rPr lang="en-US" sz="2400" b="0" i="0" dirty="0">
                <a:solidFill>
                  <a:schemeClr val="tx2"/>
                </a:solidFill>
                <a:effectLst/>
                <a:latin typeface="Aparajita" panose="02020603050405020304" pitchFamily="18" charset="0"/>
                <a:cs typeface="Aparajita" panose="02020603050405020304" pitchFamily="18" charset="0"/>
              </a:rPr>
              <a:t> Kirby &amp; Tamika </a:t>
            </a:r>
            <a:endParaRPr lang="en-US" sz="2400" dirty="0">
              <a:solidFill>
                <a:schemeClr val="tx2"/>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457953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218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Marquitta</dc:creator>
  <cp:lastModifiedBy>Debbie Browne</cp:lastModifiedBy>
  <cp:revision>8</cp:revision>
  <dcterms:created xsi:type="dcterms:W3CDTF">2020-09-02T14:26:44Z</dcterms:created>
  <dcterms:modified xsi:type="dcterms:W3CDTF">2020-09-06T23:41:01Z</dcterms:modified>
</cp:coreProperties>
</file>