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59" r:id="rId5"/>
    <p:sldId id="257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D6A0"/>
    <a:srgbClr val="C8B6FF"/>
    <a:srgbClr val="073B4C"/>
    <a:srgbClr val="EF476F"/>
    <a:srgbClr val="118AB2"/>
    <a:srgbClr val="CBF3F0"/>
    <a:srgbClr val="BBD0FF"/>
    <a:srgbClr val="FFD166"/>
    <a:srgbClr val="2EC4B6"/>
    <a:srgbClr val="FF9F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5" autoAdjust="0"/>
    <p:restoredTop sz="94953" autoAdjust="0"/>
  </p:normalViewPr>
  <p:slideViewPr>
    <p:cSldViewPr snapToGrid="0">
      <p:cViewPr varScale="1">
        <p:scale>
          <a:sx n="108" d="100"/>
          <a:sy n="108" d="100"/>
        </p:scale>
        <p:origin x="744" y="114"/>
      </p:cViewPr>
      <p:guideLst>
        <p:guide orient="horz" pos="220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25A80-CF8F-420E-A013-AD7F0A2265E7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38213-AF88-475C-B488-DEFF2FCC3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134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25A80-CF8F-420E-A013-AD7F0A2265E7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38213-AF88-475C-B488-DEFF2FCC3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006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25A80-CF8F-420E-A013-AD7F0A2265E7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38213-AF88-475C-B488-DEFF2FCC3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640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25A80-CF8F-420E-A013-AD7F0A2265E7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38213-AF88-475C-B488-DEFF2FCC3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074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25A80-CF8F-420E-A013-AD7F0A2265E7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38213-AF88-475C-B488-DEFF2FCC3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601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25A80-CF8F-420E-A013-AD7F0A2265E7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38213-AF88-475C-B488-DEFF2FCC3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288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25A80-CF8F-420E-A013-AD7F0A2265E7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38213-AF88-475C-B488-DEFF2FCC3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460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25A80-CF8F-420E-A013-AD7F0A2265E7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38213-AF88-475C-B488-DEFF2FCC3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017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25A80-CF8F-420E-A013-AD7F0A2265E7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38213-AF88-475C-B488-DEFF2FCC3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744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25A80-CF8F-420E-A013-AD7F0A2265E7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38213-AF88-475C-B488-DEFF2FCC3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187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25A80-CF8F-420E-A013-AD7F0A2265E7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38213-AF88-475C-B488-DEFF2FCC3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881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25A80-CF8F-420E-A013-AD7F0A2265E7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38213-AF88-475C-B488-DEFF2FCC3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411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13" Type="http://schemas.openxmlformats.org/officeDocument/2006/relationships/slide" Target="slide6.xml"/><Relationship Id="rId18" Type="http://schemas.openxmlformats.org/officeDocument/2006/relationships/image" Target="../media/image11.jp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slide" Target="slide1.xml"/><Relationship Id="rId17" Type="http://schemas.openxmlformats.org/officeDocument/2006/relationships/image" Target="../media/image10.jpeg"/><Relationship Id="rId2" Type="http://schemas.openxmlformats.org/officeDocument/2006/relationships/image" Target="../media/image1.png"/><Relationship Id="rId16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slide" Target="slide5.xml"/><Relationship Id="rId5" Type="http://schemas.openxmlformats.org/officeDocument/2006/relationships/image" Target="../media/image4.png"/><Relationship Id="rId15" Type="http://schemas.openxmlformats.org/officeDocument/2006/relationships/image" Target="../media/image8.jpeg"/><Relationship Id="rId10" Type="http://schemas.openxmlformats.org/officeDocument/2006/relationships/slide" Target="slide4.xml"/><Relationship Id="rId19" Type="http://schemas.openxmlformats.org/officeDocument/2006/relationships/image" Target="../media/image12.jpeg"/><Relationship Id="rId4" Type="http://schemas.openxmlformats.org/officeDocument/2006/relationships/image" Target="../media/image3.png"/><Relationship Id="rId9" Type="http://schemas.openxmlformats.org/officeDocument/2006/relationships/slide" Target="slide2.xml"/><Relationship Id="rId1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13" Type="http://schemas.openxmlformats.org/officeDocument/2006/relationships/slide" Target="slide1.xml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slide" Target="slide5.xml"/><Relationship Id="rId2" Type="http://schemas.openxmlformats.org/officeDocument/2006/relationships/image" Target="../media/image13.png"/><Relationship Id="rId16" Type="http://schemas.openxmlformats.org/officeDocument/2006/relationships/image" Target="../media/image4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11" Type="http://schemas.openxmlformats.org/officeDocument/2006/relationships/slide" Target="slide4.xml"/><Relationship Id="rId5" Type="http://schemas.openxmlformats.org/officeDocument/2006/relationships/image" Target="../media/image5.png"/><Relationship Id="rId15" Type="http://schemas.openxmlformats.org/officeDocument/2006/relationships/image" Target="../media/image14.png"/><Relationship Id="rId10" Type="http://schemas.openxmlformats.org/officeDocument/2006/relationships/image" Target="../media/image3.png"/><Relationship Id="rId4" Type="http://schemas.openxmlformats.org/officeDocument/2006/relationships/image" Target="../media/image4.png"/><Relationship Id="rId9" Type="http://schemas.openxmlformats.org/officeDocument/2006/relationships/slide" Target="slide2.xml"/><Relationship Id="rId14" Type="http://schemas.openxmlformats.org/officeDocument/2006/relationships/slide" Target="slide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13" Type="http://schemas.openxmlformats.org/officeDocument/2006/relationships/slide" Target="slide6.xml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12" Type="http://schemas.openxmlformats.org/officeDocument/2006/relationships/slide" Target="slide1.xml"/><Relationship Id="rId17" Type="http://schemas.openxmlformats.org/officeDocument/2006/relationships/image" Target="../media/image10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11" Type="http://schemas.openxmlformats.org/officeDocument/2006/relationships/slide" Target="slide5.xml"/><Relationship Id="rId5" Type="http://schemas.openxmlformats.org/officeDocument/2006/relationships/image" Target="../media/image5.png"/><Relationship Id="rId10" Type="http://schemas.openxmlformats.org/officeDocument/2006/relationships/slide" Target="slide4.xml"/><Relationship Id="rId4" Type="http://schemas.openxmlformats.org/officeDocument/2006/relationships/image" Target="../media/image4.png"/><Relationship Id="rId9" Type="http://schemas.openxmlformats.org/officeDocument/2006/relationships/slide" Target="slide2.xml"/><Relationship Id="rId1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13" Type="http://schemas.openxmlformats.org/officeDocument/2006/relationships/slide" Target="slide6.xml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slide" Target="slide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11" Type="http://schemas.openxmlformats.org/officeDocument/2006/relationships/slide" Target="slide5.xml"/><Relationship Id="rId5" Type="http://schemas.openxmlformats.org/officeDocument/2006/relationships/image" Target="../media/image5.png"/><Relationship Id="rId10" Type="http://schemas.openxmlformats.org/officeDocument/2006/relationships/slide" Target="slide4.xml"/><Relationship Id="rId4" Type="http://schemas.openxmlformats.org/officeDocument/2006/relationships/image" Target="../media/image3.png"/><Relationship Id="rId9" Type="http://schemas.openxmlformats.org/officeDocument/2006/relationships/slide" Target="slide2.xml"/><Relationship Id="rId1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slide" Target="slide5.xml"/><Relationship Id="rId3" Type="http://schemas.openxmlformats.org/officeDocument/2006/relationships/image" Target="../media/image18.png"/><Relationship Id="rId7" Type="http://schemas.openxmlformats.org/officeDocument/2006/relationships/image" Target="../media/image5.png"/><Relationship Id="rId12" Type="http://schemas.openxmlformats.org/officeDocument/2006/relationships/slide" Target="slide4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slide" Target="slide2.xml"/><Relationship Id="rId5" Type="http://schemas.openxmlformats.org/officeDocument/2006/relationships/image" Target="../media/image3.png"/><Relationship Id="rId15" Type="http://schemas.openxmlformats.org/officeDocument/2006/relationships/slide" Target="slide6.xml"/><Relationship Id="rId10" Type="http://schemas.openxmlformats.org/officeDocument/2006/relationships/slide" Target="slide3.xml"/><Relationship Id="rId4" Type="http://schemas.openxmlformats.org/officeDocument/2006/relationships/image" Target="../media/image2.png"/><Relationship Id="rId9" Type="http://schemas.openxmlformats.org/officeDocument/2006/relationships/image" Target="../media/image6.png"/><Relationship Id="rId14" Type="http://schemas.openxmlformats.org/officeDocument/2006/relationships/slide" Target="slide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13" Type="http://schemas.openxmlformats.org/officeDocument/2006/relationships/slide" Target="slide6.xml"/><Relationship Id="rId18" Type="http://schemas.openxmlformats.org/officeDocument/2006/relationships/image" Target="../media/image22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12" Type="http://schemas.openxmlformats.org/officeDocument/2006/relationships/slide" Target="slide1.xml"/><Relationship Id="rId17" Type="http://schemas.openxmlformats.org/officeDocument/2006/relationships/image" Target="../media/image21.png"/><Relationship Id="rId2" Type="http://schemas.openxmlformats.org/officeDocument/2006/relationships/image" Target="../media/image2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11" Type="http://schemas.openxmlformats.org/officeDocument/2006/relationships/slide" Target="slide5.xml"/><Relationship Id="rId5" Type="http://schemas.openxmlformats.org/officeDocument/2006/relationships/image" Target="../media/image5.png"/><Relationship Id="rId15" Type="http://schemas.openxmlformats.org/officeDocument/2006/relationships/image" Target="../media/image40.svg"/><Relationship Id="rId10" Type="http://schemas.openxmlformats.org/officeDocument/2006/relationships/slide" Target="slide4.xml"/><Relationship Id="rId19" Type="http://schemas.openxmlformats.org/officeDocument/2006/relationships/image" Target="../media/image23.png"/><Relationship Id="rId4" Type="http://schemas.openxmlformats.org/officeDocument/2006/relationships/image" Target="../media/image4.png"/><Relationship Id="rId9" Type="http://schemas.openxmlformats.org/officeDocument/2006/relationships/slide" Target="slide2.xml"/><Relationship Id="rId1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47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Rounded Rectangle 229"/>
          <p:cNvSpPr/>
          <p:nvPr/>
        </p:nvSpPr>
        <p:spPr>
          <a:xfrm>
            <a:off x="3494638" y="126749"/>
            <a:ext cx="5325392" cy="688105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58"/>
          <p:cNvGrpSpPr/>
          <p:nvPr/>
        </p:nvGrpSpPr>
        <p:grpSpPr>
          <a:xfrm>
            <a:off x="772804" y="428839"/>
            <a:ext cx="814701" cy="789635"/>
            <a:chOff x="-879329" y="228020"/>
            <a:chExt cx="814701" cy="789635"/>
          </a:xfrm>
        </p:grpSpPr>
        <p:sp>
          <p:nvSpPr>
            <p:cNvPr id="60" name="Oval 59"/>
            <p:cNvSpPr/>
            <p:nvPr/>
          </p:nvSpPr>
          <p:spPr>
            <a:xfrm>
              <a:off x="-879329" y="228020"/>
              <a:ext cx="814701" cy="78963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772982" y="306610"/>
              <a:ext cx="591069" cy="590285"/>
            </a:xfrm>
            <a:prstGeom prst="rect">
              <a:avLst/>
            </a:prstGeom>
          </p:spPr>
        </p:pic>
      </p:grpSp>
      <p:grpSp>
        <p:nvGrpSpPr>
          <p:cNvPr id="46" name="Group 45"/>
          <p:cNvGrpSpPr/>
          <p:nvPr/>
        </p:nvGrpSpPr>
        <p:grpSpPr>
          <a:xfrm>
            <a:off x="-868653" y="2432536"/>
            <a:ext cx="814701" cy="789635"/>
            <a:chOff x="-879329" y="2507261"/>
            <a:chExt cx="814701" cy="789635"/>
          </a:xfrm>
          <a:solidFill>
            <a:schemeClr val="bg1"/>
          </a:solidFill>
        </p:grpSpPr>
        <p:sp>
          <p:nvSpPr>
            <p:cNvPr id="47" name="Oval 46"/>
            <p:cNvSpPr/>
            <p:nvPr/>
          </p:nvSpPr>
          <p:spPr>
            <a:xfrm>
              <a:off x="-879329" y="2507261"/>
              <a:ext cx="814701" cy="78963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3" cstate="print">
              <a:duotone>
                <a:prstClr val="black"/>
                <a:schemeClr val="tx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97303" y="2583454"/>
              <a:ext cx="516333" cy="515648"/>
            </a:xfrm>
            <a:prstGeom prst="rect">
              <a:avLst/>
            </a:prstGeom>
            <a:grpFill/>
          </p:spPr>
        </p:pic>
      </p:grpSp>
      <p:sp>
        <p:nvSpPr>
          <p:cNvPr id="49" name="Freeform 48"/>
          <p:cNvSpPr/>
          <p:nvPr/>
        </p:nvSpPr>
        <p:spPr>
          <a:xfrm rot="10800000">
            <a:off x="-28946" y="-7861219"/>
            <a:ext cx="1113355" cy="17373599"/>
          </a:xfrm>
          <a:custGeom>
            <a:avLst/>
            <a:gdLst>
              <a:gd name="connsiteX0" fmla="*/ 0 w 1100501"/>
              <a:gd name="connsiteY0" fmla="*/ 17373599 h 17373599"/>
              <a:gd name="connsiteX1" fmla="*/ 0 w 1100501"/>
              <a:gd name="connsiteY1" fmla="*/ 9762927 h 17373599"/>
              <a:gd name="connsiteX2" fmla="*/ 859906 w 1100501"/>
              <a:gd name="connsiteY2" fmla="*/ 8686800 h 17373599"/>
              <a:gd name="connsiteX3" fmla="*/ 0 w 1100501"/>
              <a:gd name="connsiteY3" fmla="*/ 7610672 h 17373599"/>
              <a:gd name="connsiteX4" fmla="*/ 0 w 1100501"/>
              <a:gd name="connsiteY4" fmla="*/ 0 h 17373599"/>
              <a:gd name="connsiteX5" fmla="*/ 1100501 w 1100501"/>
              <a:gd name="connsiteY5" fmla="*/ 0 h 17373599"/>
              <a:gd name="connsiteX6" fmla="*/ 1100501 w 1100501"/>
              <a:gd name="connsiteY6" fmla="*/ 17373599 h 17373599"/>
              <a:gd name="connsiteX0" fmla="*/ 0 w 1100501"/>
              <a:gd name="connsiteY0" fmla="*/ 17373599 h 17373599"/>
              <a:gd name="connsiteX1" fmla="*/ 0 w 1100501"/>
              <a:gd name="connsiteY1" fmla="*/ 9762927 h 17373599"/>
              <a:gd name="connsiteX2" fmla="*/ 859906 w 1100501"/>
              <a:gd name="connsiteY2" fmla="*/ 8686800 h 17373599"/>
              <a:gd name="connsiteX3" fmla="*/ 0 w 1100501"/>
              <a:gd name="connsiteY3" fmla="*/ 7610672 h 17373599"/>
              <a:gd name="connsiteX4" fmla="*/ 0 w 1100501"/>
              <a:gd name="connsiteY4" fmla="*/ 0 h 17373599"/>
              <a:gd name="connsiteX5" fmla="*/ 1100501 w 1100501"/>
              <a:gd name="connsiteY5" fmla="*/ 0 h 17373599"/>
              <a:gd name="connsiteX6" fmla="*/ 1100501 w 1100501"/>
              <a:gd name="connsiteY6" fmla="*/ 17373599 h 17373599"/>
              <a:gd name="connsiteX7" fmla="*/ 0 w 1100501"/>
              <a:gd name="connsiteY7" fmla="*/ 17373599 h 17373599"/>
              <a:gd name="connsiteX0" fmla="*/ 0 w 1100501"/>
              <a:gd name="connsiteY0" fmla="*/ 17373599 h 17373599"/>
              <a:gd name="connsiteX1" fmla="*/ 0 w 1100501"/>
              <a:gd name="connsiteY1" fmla="*/ 9762927 h 17373599"/>
              <a:gd name="connsiteX2" fmla="*/ 784794 w 1100501"/>
              <a:gd name="connsiteY2" fmla="*/ 8683534 h 17373599"/>
              <a:gd name="connsiteX3" fmla="*/ 0 w 1100501"/>
              <a:gd name="connsiteY3" fmla="*/ 7610672 h 17373599"/>
              <a:gd name="connsiteX4" fmla="*/ 0 w 1100501"/>
              <a:gd name="connsiteY4" fmla="*/ 0 h 17373599"/>
              <a:gd name="connsiteX5" fmla="*/ 1100501 w 1100501"/>
              <a:gd name="connsiteY5" fmla="*/ 0 h 17373599"/>
              <a:gd name="connsiteX6" fmla="*/ 1100501 w 1100501"/>
              <a:gd name="connsiteY6" fmla="*/ 17373599 h 17373599"/>
              <a:gd name="connsiteX7" fmla="*/ 0 w 1100501"/>
              <a:gd name="connsiteY7" fmla="*/ 17373599 h 17373599"/>
              <a:gd name="connsiteX0" fmla="*/ 0 w 1100501"/>
              <a:gd name="connsiteY0" fmla="*/ 17373599 h 17373599"/>
              <a:gd name="connsiteX1" fmla="*/ 0 w 1100501"/>
              <a:gd name="connsiteY1" fmla="*/ 9762927 h 17373599"/>
              <a:gd name="connsiteX2" fmla="*/ 784794 w 1100501"/>
              <a:gd name="connsiteY2" fmla="*/ 8683534 h 17373599"/>
              <a:gd name="connsiteX3" fmla="*/ 0 w 1100501"/>
              <a:gd name="connsiteY3" fmla="*/ 7610672 h 17373599"/>
              <a:gd name="connsiteX4" fmla="*/ 0 w 1100501"/>
              <a:gd name="connsiteY4" fmla="*/ 0 h 17373599"/>
              <a:gd name="connsiteX5" fmla="*/ 1100501 w 1100501"/>
              <a:gd name="connsiteY5" fmla="*/ 0 h 17373599"/>
              <a:gd name="connsiteX6" fmla="*/ 1100501 w 1100501"/>
              <a:gd name="connsiteY6" fmla="*/ 17373599 h 17373599"/>
              <a:gd name="connsiteX7" fmla="*/ 0 w 1100501"/>
              <a:gd name="connsiteY7" fmla="*/ 17373599 h 17373599"/>
              <a:gd name="connsiteX0" fmla="*/ 0 w 1100501"/>
              <a:gd name="connsiteY0" fmla="*/ 17373599 h 17373599"/>
              <a:gd name="connsiteX1" fmla="*/ 0 w 1100501"/>
              <a:gd name="connsiteY1" fmla="*/ 9762927 h 17373599"/>
              <a:gd name="connsiteX2" fmla="*/ 784794 w 1100501"/>
              <a:gd name="connsiteY2" fmla="*/ 8683534 h 17373599"/>
              <a:gd name="connsiteX3" fmla="*/ 0 w 1100501"/>
              <a:gd name="connsiteY3" fmla="*/ 7610672 h 17373599"/>
              <a:gd name="connsiteX4" fmla="*/ 0 w 1100501"/>
              <a:gd name="connsiteY4" fmla="*/ 0 h 17373599"/>
              <a:gd name="connsiteX5" fmla="*/ 1100501 w 1100501"/>
              <a:gd name="connsiteY5" fmla="*/ 0 h 17373599"/>
              <a:gd name="connsiteX6" fmla="*/ 1100501 w 1100501"/>
              <a:gd name="connsiteY6" fmla="*/ 17373599 h 17373599"/>
              <a:gd name="connsiteX7" fmla="*/ 0 w 1100501"/>
              <a:gd name="connsiteY7" fmla="*/ 17373599 h 17373599"/>
              <a:gd name="connsiteX0" fmla="*/ 0 w 1100501"/>
              <a:gd name="connsiteY0" fmla="*/ 17373599 h 17373599"/>
              <a:gd name="connsiteX1" fmla="*/ 0 w 1100501"/>
              <a:gd name="connsiteY1" fmla="*/ 9762927 h 17373599"/>
              <a:gd name="connsiteX2" fmla="*/ 726011 w 1100501"/>
              <a:gd name="connsiteY2" fmla="*/ 8690065 h 17373599"/>
              <a:gd name="connsiteX3" fmla="*/ 0 w 1100501"/>
              <a:gd name="connsiteY3" fmla="*/ 7610672 h 17373599"/>
              <a:gd name="connsiteX4" fmla="*/ 0 w 1100501"/>
              <a:gd name="connsiteY4" fmla="*/ 0 h 17373599"/>
              <a:gd name="connsiteX5" fmla="*/ 1100501 w 1100501"/>
              <a:gd name="connsiteY5" fmla="*/ 0 h 17373599"/>
              <a:gd name="connsiteX6" fmla="*/ 1100501 w 1100501"/>
              <a:gd name="connsiteY6" fmla="*/ 17373599 h 17373599"/>
              <a:gd name="connsiteX7" fmla="*/ 0 w 1100501"/>
              <a:gd name="connsiteY7" fmla="*/ 17373599 h 17373599"/>
              <a:gd name="connsiteX0" fmla="*/ 0 w 1100501"/>
              <a:gd name="connsiteY0" fmla="*/ 17373599 h 17373599"/>
              <a:gd name="connsiteX1" fmla="*/ 0 w 1100501"/>
              <a:gd name="connsiteY1" fmla="*/ 9762927 h 17373599"/>
              <a:gd name="connsiteX2" fmla="*/ 726011 w 1100501"/>
              <a:gd name="connsiteY2" fmla="*/ 8690065 h 17373599"/>
              <a:gd name="connsiteX3" fmla="*/ 0 w 1100501"/>
              <a:gd name="connsiteY3" fmla="*/ 7610672 h 17373599"/>
              <a:gd name="connsiteX4" fmla="*/ 0 w 1100501"/>
              <a:gd name="connsiteY4" fmla="*/ 0 h 17373599"/>
              <a:gd name="connsiteX5" fmla="*/ 1100501 w 1100501"/>
              <a:gd name="connsiteY5" fmla="*/ 0 h 17373599"/>
              <a:gd name="connsiteX6" fmla="*/ 1100501 w 1100501"/>
              <a:gd name="connsiteY6" fmla="*/ 17373599 h 17373599"/>
              <a:gd name="connsiteX7" fmla="*/ 0 w 1100501"/>
              <a:gd name="connsiteY7" fmla="*/ 17373599 h 17373599"/>
              <a:gd name="connsiteX0" fmla="*/ 0 w 1100501"/>
              <a:gd name="connsiteY0" fmla="*/ 17373599 h 17373599"/>
              <a:gd name="connsiteX1" fmla="*/ 0 w 1100501"/>
              <a:gd name="connsiteY1" fmla="*/ 9762927 h 17373599"/>
              <a:gd name="connsiteX2" fmla="*/ 726011 w 1100501"/>
              <a:gd name="connsiteY2" fmla="*/ 8690065 h 17373599"/>
              <a:gd name="connsiteX3" fmla="*/ 0 w 1100501"/>
              <a:gd name="connsiteY3" fmla="*/ 7610672 h 17373599"/>
              <a:gd name="connsiteX4" fmla="*/ 0 w 1100501"/>
              <a:gd name="connsiteY4" fmla="*/ 0 h 17373599"/>
              <a:gd name="connsiteX5" fmla="*/ 1100501 w 1100501"/>
              <a:gd name="connsiteY5" fmla="*/ 0 h 17373599"/>
              <a:gd name="connsiteX6" fmla="*/ 1100501 w 1100501"/>
              <a:gd name="connsiteY6" fmla="*/ 17373599 h 17373599"/>
              <a:gd name="connsiteX7" fmla="*/ 0 w 1100501"/>
              <a:gd name="connsiteY7" fmla="*/ 17373599 h 17373599"/>
              <a:gd name="connsiteX0" fmla="*/ 0 w 1100501"/>
              <a:gd name="connsiteY0" fmla="*/ 17373599 h 17373599"/>
              <a:gd name="connsiteX1" fmla="*/ 0 w 1100501"/>
              <a:gd name="connsiteY1" fmla="*/ 9762927 h 17373599"/>
              <a:gd name="connsiteX2" fmla="*/ 726011 w 1100501"/>
              <a:gd name="connsiteY2" fmla="*/ 8690065 h 17373599"/>
              <a:gd name="connsiteX3" fmla="*/ 0 w 1100501"/>
              <a:gd name="connsiteY3" fmla="*/ 7610672 h 17373599"/>
              <a:gd name="connsiteX4" fmla="*/ 0 w 1100501"/>
              <a:gd name="connsiteY4" fmla="*/ 0 h 17373599"/>
              <a:gd name="connsiteX5" fmla="*/ 1100501 w 1100501"/>
              <a:gd name="connsiteY5" fmla="*/ 0 h 17373599"/>
              <a:gd name="connsiteX6" fmla="*/ 1100501 w 1100501"/>
              <a:gd name="connsiteY6" fmla="*/ 17373599 h 17373599"/>
              <a:gd name="connsiteX7" fmla="*/ 0 w 1100501"/>
              <a:gd name="connsiteY7" fmla="*/ 17373599 h 17373599"/>
              <a:gd name="connsiteX0" fmla="*/ 0 w 1100501"/>
              <a:gd name="connsiteY0" fmla="*/ 17373599 h 17373599"/>
              <a:gd name="connsiteX1" fmla="*/ 0 w 1100501"/>
              <a:gd name="connsiteY1" fmla="*/ 9762927 h 17373599"/>
              <a:gd name="connsiteX2" fmla="*/ 667228 w 1100501"/>
              <a:gd name="connsiteY2" fmla="*/ 8699862 h 17373599"/>
              <a:gd name="connsiteX3" fmla="*/ 0 w 1100501"/>
              <a:gd name="connsiteY3" fmla="*/ 7610672 h 17373599"/>
              <a:gd name="connsiteX4" fmla="*/ 0 w 1100501"/>
              <a:gd name="connsiteY4" fmla="*/ 0 h 17373599"/>
              <a:gd name="connsiteX5" fmla="*/ 1100501 w 1100501"/>
              <a:gd name="connsiteY5" fmla="*/ 0 h 17373599"/>
              <a:gd name="connsiteX6" fmla="*/ 1100501 w 1100501"/>
              <a:gd name="connsiteY6" fmla="*/ 17373599 h 17373599"/>
              <a:gd name="connsiteX7" fmla="*/ 0 w 1100501"/>
              <a:gd name="connsiteY7" fmla="*/ 17373599 h 17373599"/>
              <a:gd name="connsiteX0" fmla="*/ 0 w 1100501"/>
              <a:gd name="connsiteY0" fmla="*/ 17373599 h 17373599"/>
              <a:gd name="connsiteX1" fmla="*/ 0 w 1100501"/>
              <a:gd name="connsiteY1" fmla="*/ 9762927 h 17373599"/>
              <a:gd name="connsiteX2" fmla="*/ 670494 w 1100501"/>
              <a:gd name="connsiteY2" fmla="*/ 8677002 h 17373599"/>
              <a:gd name="connsiteX3" fmla="*/ 0 w 1100501"/>
              <a:gd name="connsiteY3" fmla="*/ 7610672 h 17373599"/>
              <a:gd name="connsiteX4" fmla="*/ 0 w 1100501"/>
              <a:gd name="connsiteY4" fmla="*/ 0 h 17373599"/>
              <a:gd name="connsiteX5" fmla="*/ 1100501 w 1100501"/>
              <a:gd name="connsiteY5" fmla="*/ 0 h 17373599"/>
              <a:gd name="connsiteX6" fmla="*/ 1100501 w 1100501"/>
              <a:gd name="connsiteY6" fmla="*/ 17373599 h 17373599"/>
              <a:gd name="connsiteX7" fmla="*/ 0 w 1100501"/>
              <a:gd name="connsiteY7" fmla="*/ 17373599 h 17373599"/>
              <a:gd name="connsiteX0" fmla="*/ 0 w 1100501"/>
              <a:gd name="connsiteY0" fmla="*/ 17373599 h 17373599"/>
              <a:gd name="connsiteX1" fmla="*/ 0 w 1100501"/>
              <a:gd name="connsiteY1" fmla="*/ 9762927 h 17373599"/>
              <a:gd name="connsiteX2" fmla="*/ 618243 w 1100501"/>
              <a:gd name="connsiteY2" fmla="*/ 8677002 h 17373599"/>
              <a:gd name="connsiteX3" fmla="*/ 0 w 1100501"/>
              <a:gd name="connsiteY3" fmla="*/ 7610672 h 17373599"/>
              <a:gd name="connsiteX4" fmla="*/ 0 w 1100501"/>
              <a:gd name="connsiteY4" fmla="*/ 0 h 17373599"/>
              <a:gd name="connsiteX5" fmla="*/ 1100501 w 1100501"/>
              <a:gd name="connsiteY5" fmla="*/ 0 h 17373599"/>
              <a:gd name="connsiteX6" fmla="*/ 1100501 w 1100501"/>
              <a:gd name="connsiteY6" fmla="*/ 17373599 h 17373599"/>
              <a:gd name="connsiteX7" fmla="*/ 0 w 1100501"/>
              <a:gd name="connsiteY7" fmla="*/ 17373599 h 17373599"/>
              <a:gd name="connsiteX0" fmla="*/ 26378 w 1126879"/>
              <a:gd name="connsiteY0" fmla="*/ 17373599 h 17373599"/>
              <a:gd name="connsiteX1" fmla="*/ 26378 w 1126879"/>
              <a:gd name="connsiteY1" fmla="*/ 9762927 h 17373599"/>
              <a:gd name="connsiteX2" fmla="*/ 644621 w 1126879"/>
              <a:gd name="connsiteY2" fmla="*/ 8677002 h 17373599"/>
              <a:gd name="connsiteX3" fmla="*/ 26378 w 1126879"/>
              <a:gd name="connsiteY3" fmla="*/ 7610672 h 17373599"/>
              <a:gd name="connsiteX4" fmla="*/ 26378 w 1126879"/>
              <a:gd name="connsiteY4" fmla="*/ 0 h 17373599"/>
              <a:gd name="connsiteX5" fmla="*/ 1126879 w 1126879"/>
              <a:gd name="connsiteY5" fmla="*/ 0 h 17373599"/>
              <a:gd name="connsiteX6" fmla="*/ 1126879 w 1126879"/>
              <a:gd name="connsiteY6" fmla="*/ 17373599 h 17373599"/>
              <a:gd name="connsiteX7" fmla="*/ 26378 w 1126879"/>
              <a:gd name="connsiteY7" fmla="*/ 17373599 h 17373599"/>
              <a:gd name="connsiteX0" fmla="*/ 12854 w 1113355"/>
              <a:gd name="connsiteY0" fmla="*/ 17373599 h 17373599"/>
              <a:gd name="connsiteX1" fmla="*/ 12854 w 1113355"/>
              <a:gd name="connsiteY1" fmla="*/ 9762927 h 17373599"/>
              <a:gd name="connsiteX2" fmla="*/ 631097 w 1113355"/>
              <a:gd name="connsiteY2" fmla="*/ 8677002 h 17373599"/>
              <a:gd name="connsiteX3" fmla="*/ 12854 w 1113355"/>
              <a:gd name="connsiteY3" fmla="*/ 7610672 h 17373599"/>
              <a:gd name="connsiteX4" fmla="*/ 12854 w 1113355"/>
              <a:gd name="connsiteY4" fmla="*/ 0 h 17373599"/>
              <a:gd name="connsiteX5" fmla="*/ 1113355 w 1113355"/>
              <a:gd name="connsiteY5" fmla="*/ 0 h 17373599"/>
              <a:gd name="connsiteX6" fmla="*/ 1113355 w 1113355"/>
              <a:gd name="connsiteY6" fmla="*/ 17373599 h 17373599"/>
              <a:gd name="connsiteX7" fmla="*/ 12854 w 1113355"/>
              <a:gd name="connsiteY7" fmla="*/ 17373599 h 17373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13355" h="17373599">
                <a:moveTo>
                  <a:pt x="12854" y="17373599"/>
                </a:moveTo>
                <a:lnTo>
                  <a:pt x="12854" y="9762927"/>
                </a:lnTo>
                <a:cubicBezTo>
                  <a:pt x="-106371" y="9319179"/>
                  <a:pt x="643412" y="9127151"/>
                  <a:pt x="631097" y="8677002"/>
                </a:cubicBezTo>
                <a:cubicBezTo>
                  <a:pt x="618782" y="8226853"/>
                  <a:pt x="93749" y="8064086"/>
                  <a:pt x="12854" y="7610672"/>
                </a:cubicBezTo>
                <a:lnTo>
                  <a:pt x="12854" y="0"/>
                </a:lnTo>
                <a:lnTo>
                  <a:pt x="1113355" y="0"/>
                </a:lnTo>
                <a:lnTo>
                  <a:pt x="1113355" y="17373599"/>
                </a:lnTo>
                <a:lnTo>
                  <a:pt x="12854" y="173735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" name="Group 49"/>
          <p:cNvGrpSpPr/>
          <p:nvPr/>
        </p:nvGrpSpPr>
        <p:grpSpPr>
          <a:xfrm>
            <a:off x="-879329" y="1405737"/>
            <a:ext cx="814701" cy="789635"/>
            <a:chOff x="-879329" y="1405737"/>
            <a:chExt cx="814701" cy="789635"/>
          </a:xfrm>
        </p:grpSpPr>
        <p:sp>
          <p:nvSpPr>
            <p:cNvPr id="51" name="Oval 50"/>
            <p:cNvSpPr/>
            <p:nvPr/>
          </p:nvSpPr>
          <p:spPr>
            <a:xfrm>
              <a:off x="-879329" y="1405737"/>
              <a:ext cx="814701" cy="78963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700670" y="1535494"/>
              <a:ext cx="484088" cy="483446"/>
            </a:xfrm>
            <a:prstGeom prst="rect">
              <a:avLst/>
            </a:prstGeom>
          </p:spPr>
        </p:pic>
      </p:grpSp>
      <p:grpSp>
        <p:nvGrpSpPr>
          <p:cNvPr id="53" name="Group 52"/>
          <p:cNvGrpSpPr/>
          <p:nvPr/>
        </p:nvGrpSpPr>
        <p:grpSpPr>
          <a:xfrm>
            <a:off x="-879329" y="3608784"/>
            <a:ext cx="814701" cy="789635"/>
            <a:chOff x="-879329" y="3608784"/>
            <a:chExt cx="814701" cy="789635"/>
          </a:xfrm>
        </p:grpSpPr>
        <p:sp>
          <p:nvSpPr>
            <p:cNvPr id="54" name="Oval 53"/>
            <p:cNvSpPr/>
            <p:nvPr/>
          </p:nvSpPr>
          <p:spPr>
            <a:xfrm>
              <a:off x="-879329" y="3608784"/>
              <a:ext cx="814701" cy="78963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719579" y="3755400"/>
              <a:ext cx="502997" cy="502330"/>
            </a:xfrm>
            <a:prstGeom prst="rect">
              <a:avLst/>
            </a:prstGeom>
          </p:spPr>
        </p:pic>
      </p:grpSp>
      <p:grpSp>
        <p:nvGrpSpPr>
          <p:cNvPr id="56" name="Group 55"/>
          <p:cNvGrpSpPr/>
          <p:nvPr/>
        </p:nvGrpSpPr>
        <p:grpSpPr>
          <a:xfrm>
            <a:off x="-862566" y="4754315"/>
            <a:ext cx="814701" cy="789635"/>
            <a:chOff x="-862566" y="4754315"/>
            <a:chExt cx="814701" cy="789635"/>
          </a:xfrm>
        </p:grpSpPr>
        <p:sp>
          <p:nvSpPr>
            <p:cNvPr id="57" name="Oval 56"/>
            <p:cNvSpPr/>
            <p:nvPr/>
          </p:nvSpPr>
          <p:spPr>
            <a:xfrm>
              <a:off x="-862566" y="4754315"/>
              <a:ext cx="814701" cy="78963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740691" y="4814872"/>
              <a:ext cx="558779" cy="558037"/>
            </a:xfrm>
            <a:prstGeom prst="rect">
              <a:avLst/>
            </a:prstGeom>
          </p:spPr>
        </p:pic>
      </p:grpSp>
      <p:grpSp>
        <p:nvGrpSpPr>
          <p:cNvPr id="62" name="Group 61"/>
          <p:cNvGrpSpPr/>
          <p:nvPr/>
        </p:nvGrpSpPr>
        <p:grpSpPr>
          <a:xfrm>
            <a:off x="-860276" y="5844628"/>
            <a:ext cx="814701" cy="789635"/>
            <a:chOff x="-860276" y="5844628"/>
            <a:chExt cx="814701" cy="789635"/>
          </a:xfrm>
        </p:grpSpPr>
        <p:sp>
          <p:nvSpPr>
            <p:cNvPr id="63" name="Oval 62"/>
            <p:cNvSpPr/>
            <p:nvPr/>
          </p:nvSpPr>
          <p:spPr>
            <a:xfrm>
              <a:off x="-860276" y="5844628"/>
              <a:ext cx="814701" cy="78963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700541" y="6017312"/>
              <a:ext cx="483959" cy="483317"/>
            </a:xfrm>
            <a:prstGeom prst="rect">
              <a:avLst/>
            </a:prstGeom>
          </p:spPr>
        </p:pic>
      </p:grpSp>
      <p:pic>
        <p:nvPicPr>
          <p:cNvPr id="65" name="Picture 64">
            <a:hlinkClick r:id="rId8" action="ppaction://hlinksldjump"/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140" y="2569529"/>
            <a:ext cx="516333" cy="51564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pic>
        <p:nvPicPr>
          <p:cNvPr id="66" name="Picture 65">
            <a:hlinkClick r:id="rId9" action="ppaction://hlinksldjump"/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716" y="1535494"/>
            <a:ext cx="484088" cy="4834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</p:pic>
      <p:pic>
        <p:nvPicPr>
          <p:cNvPr id="67" name="Picture 66">
            <a:hlinkClick r:id="rId10" action="ppaction://hlinksldjump"/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07" y="3755400"/>
            <a:ext cx="502997" cy="5023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</p:pic>
      <p:pic>
        <p:nvPicPr>
          <p:cNvPr id="68" name="Picture 67">
            <a:hlinkClick r:id="rId11" action="ppaction://hlinksldjump"/>
          </p:cNvPr>
          <p:cNvPicPr>
            <a:picLocks noChangeAspect="1"/>
          </p:cNvPicPr>
          <p:nvPr/>
        </p:nvPicPr>
        <p:blipFill>
          <a:blip r:embed="rId6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695" y="4814872"/>
            <a:ext cx="558779" cy="5580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</p:pic>
      <p:pic>
        <p:nvPicPr>
          <p:cNvPr id="69" name="Picture 68">
            <a:hlinkClick r:id="rId12" action="ppaction://hlinksldjump"/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23996" y="428839"/>
            <a:ext cx="591069" cy="590285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  <a:ln>
            <a:solidFill>
              <a:schemeClr val="bg1"/>
            </a:solidFill>
          </a:ln>
        </p:spPr>
      </p:pic>
      <p:pic>
        <p:nvPicPr>
          <p:cNvPr id="70" name="Picture 69">
            <a:hlinkClick r:id="rId13" action="ppaction://hlinksldjump"/>
          </p:cNvPr>
          <p:cNvPicPr>
            <a:picLocks noChangeAspect="1"/>
          </p:cNvPicPr>
          <p:nvPr/>
        </p:nvPicPr>
        <p:blipFill>
          <a:blip r:embed="rId7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845" y="6017312"/>
            <a:ext cx="483959" cy="4833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</p:pic>
      <p:sp>
        <p:nvSpPr>
          <p:cNvPr id="173" name="Freeform 172">
            <a:extLst>
              <a:ext uri="{FF2B5EF4-FFF2-40B4-BE49-F238E27FC236}">
                <a16:creationId xmlns:a16="http://schemas.microsoft.com/office/drawing/2014/main" id="{AAEC3E87-4F86-7C46-A08D-CF2D8993A09F}"/>
              </a:ext>
            </a:extLst>
          </p:cNvPr>
          <p:cNvSpPr/>
          <p:nvPr/>
        </p:nvSpPr>
        <p:spPr>
          <a:xfrm>
            <a:off x="3360261" y="4520829"/>
            <a:ext cx="2072076" cy="1693845"/>
          </a:xfrm>
          <a:custGeom>
            <a:avLst/>
            <a:gdLst>
              <a:gd name="connsiteX0" fmla="*/ 2097245 w 2316837"/>
              <a:gd name="connsiteY0" fmla="*/ 1989671 h 1989671"/>
              <a:gd name="connsiteX1" fmla="*/ 219593 w 2316837"/>
              <a:gd name="connsiteY1" fmla="*/ 1989671 h 1989671"/>
              <a:gd name="connsiteX2" fmla="*/ 0 w 2316837"/>
              <a:gd name="connsiteY2" fmla="*/ 1770078 h 1989671"/>
              <a:gd name="connsiteX3" fmla="*/ 0 w 2316837"/>
              <a:gd name="connsiteY3" fmla="*/ 219593 h 1989671"/>
              <a:gd name="connsiteX4" fmla="*/ 219593 w 2316837"/>
              <a:gd name="connsiteY4" fmla="*/ 0 h 1989671"/>
              <a:gd name="connsiteX5" fmla="*/ 2097245 w 2316837"/>
              <a:gd name="connsiteY5" fmla="*/ 0 h 1989671"/>
              <a:gd name="connsiteX6" fmla="*/ 2316838 w 2316837"/>
              <a:gd name="connsiteY6" fmla="*/ 219593 h 1989671"/>
              <a:gd name="connsiteX7" fmla="*/ 2316838 w 2316837"/>
              <a:gd name="connsiteY7" fmla="*/ 1770078 h 1989671"/>
              <a:gd name="connsiteX8" fmla="*/ 2097245 w 2316837"/>
              <a:gd name="connsiteY8" fmla="*/ 1989671 h 1989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16837" h="1989671">
                <a:moveTo>
                  <a:pt x="2097245" y="1989671"/>
                </a:moveTo>
                <a:lnTo>
                  <a:pt x="219593" y="1989671"/>
                </a:lnTo>
                <a:cubicBezTo>
                  <a:pt x="97794" y="1989671"/>
                  <a:pt x="0" y="1890988"/>
                  <a:pt x="0" y="1770078"/>
                </a:cubicBezTo>
                <a:lnTo>
                  <a:pt x="0" y="219593"/>
                </a:lnTo>
                <a:cubicBezTo>
                  <a:pt x="0" y="97794"/>
                  <a:pt x="98683" y="0"/>
                  <a:pt x="219593" y="0"/>
                </a:cubicBezTo>
                <a:lnTo>
                  <a:pt x="2097245" y="0"/>
                </a:lnTo>
                <a:cubicBezTo>
                  <a:pt x="2219044" y="0"/>
                  <a:pt x="2316838" y="98683"/>
                  <a:pt x="2316838" y="219593"/>
                </a:cubicBezTo>
                <a:lnTo>
                  <a:pt x="2316838" y="1770078"/>
                </a:lnTo>
                <a:cubicBezTo>
                  <a:pt x="2316838" y="1890988"/>
                  <a:pt x="2219044" y="1989671"/>
                  <a:pt x="2097245" y="1989671"/>
                </a:cubicBezTo>
                <a:close/>
              </a:path>
            </a:pathLst>
          </a:custGeom>
          <a:solidFill>
            <a:schemeClr val="bg1"/>
          </a:solidFill>
          <a:ln w="190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74" name="Freeform 173">
            <a:extLst>
              <a:ext uri="{FF2B5EF4-FFF2-40B4-BE49-F238E27FC236}">
                <a16:creationId xmlns:a16="http://schemas.microsoft.com/office/drawing/2014/main" id="{0F6D954B-168C-144F-9BC3-7C7CBE8405F1}"/>
              </a:ext>
            </a:extLst>
          </p:cNvPr>
          <p:cNvSpPr/>
          <p:nvPr/>
        </p:nvSpPr>
        <p:spPr>
          <a:xfrm>
            <a:off x="3450624" y="4057534"/>
            <a:ext cx="2007662" cy="327660"/>
          </a:xfrm>
          <a:custGeom>
            <a:avLst/>
            <a:gdLst>
              <a:gd name="connsiteX0" fmla="*/ 1544262 w 1725626"/>
              <a:gd name="connsiteY0" fmla="*/ 362728 h 362728"/>
              <a:gd name="connsiteX1" fmla="*/ 181364 w 1725626"/>
              <a:gd name="connsiteY1" fmla="*/ 362728 h 362728"/>
              <a:gd name="connsiteX2" fmla="*/ 0 w 1725626"/>
              <a:gd name="connsiteY2" fmla="*/ 181364 h 362728"/>
              <a:gd name="connsiteX3" fmla="*/ 0 w 1725626"/>
              <a:gd name="connsiteY3" fmla="*/ 181364 h 362728"/>
              <a:gd name="connsiteX4" fmla="*/ 181364 w 1725626"/>
              <a:gd name="connsiteY4" fmla="*/ 0 h 362728"/>
              <a:gd name="connsiteX5" fmla="*/ 1544262 w 1725626"/>
              <a:gd name="connsiteY5" fmla="*/ 0 h 362728"/>
              <a:gd name="connsiteX6" fmla="*/ 1725626 w 1725626"/>
              <a:gd name="connsiteY6" fmla="*/ 181364 h 362728"/>
              <a:gd name="connsiteX7" fmla="*/ 1725626 w 1725626"/>
              <a:gd name="connsiteY7" fmla="*/ 181364 h 362728"/>
              <a:gd name="connsiteX8" fmla="*/ 1544262 w 1725626"/>
              <a:gd name="connsiteY8" fmla="*/ 362728 h 362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25626" h="362728">
                <a:moveTo>
                  <a:pt x="1544262" y="362728"/>
                </a:moveTo>
                <a:lnTo>
                  <a:pt x="181364" y="362728"/>
                </a:lnTo>
                <a:cubicBezTo>
                  <a:pt x="80903" y="362728"/>
                  <a:pt x="0" y="281825"/>
                  <a:pt x="0" y="181364"/>
                </a:cubicBezTo>
                <a:lnTo>
                  <a:pt x="0" y="181364"/>
                </a:lnTo>
                <a:cubicBezTo>
                  <a:pt x="0" y="80902"/>
                  <a:pt x="80903" y="0"/>
                  <a:pt x="181364" y="0"/>
                </a:cubicBezTo>
                <a:lnTo>
                  <a:pt x="1544262" y="0"/>
                </a:lnTo>
                <a:cubicBezTo>
                  <a:pt x="1644724" y="0"/>
                  <a:pt x="1725626" y="80902"/>
                  <a:pt x="1725626" y="181364"/>
                </a:cubicBezTo>
                <a:lnTo>
                  <a:pt x="1725626" y="181364"/>
                </a:lnTo>
                <a:cubicBezTo>
                  <a:pt x="1725626" y="280936"/>
                  <a:pt x="1643835" y="362728"/>
                  <a:pt x="1544262" y="362728"/>
                </a:cubicBez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   </a:t>
            </a:r>
            <a:r>
              <a:rPr lang="en-US" dirty="0" err="1" smtClean="0">
                <a:solidFill>
                  <a:schemeClr val="tx1"/>
                </a:solidFill>
              </a:rPr>
              <a:t>Shamima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Akter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5" name="Freeform 174">
            <a:extLst>
              <a:ext uri="{FF2B5EF4-FFF2-40B4-BE49-F238E27FC236}">
                <a16:creationId xmlns:a16="http://schemas.microsoft.com/office/drawing/2014/main" id="{F7C8DE2C-954D-564F-922F-A3AFE9A6EEF1}"/>
              </a:ext>
            </a:extLst>
          </p:cNvPr>
          <p:cNvSpPr/>
          <p:nvPr/>
        </p:nvSpPr>
        <p:spPr>
          <a:xfrm>
            <a:off x="1972366" y="1200968"/>
            <a:ext cx="2072076" cy="1693845"/>
          </a:xfrm>
          <a:custGeom>
            <a:avLst/>
            <a:gdLst>
              <a:gd name="connsiteX0" fmla="*/ 2097245 w 2316837"/>
              <a:gd name="connsiteY0" fmla="*/ 1989671 h 1989671"/>
              <a:gd name="connsiteX1" fmla="*/ 219593 w 2316837"/>
              <a:gd name="connsiteY1" fmla="*/ 1989671 h 1989671"/>
              <a:gd name="connsiteX2" fmla="*/ 0 w 2316837"/>
              <a:gd name="connsiteY2" fmla="*/ 1770078 h 1989671"/>
              <a:gd name="connsiteX3" fmla="*/ 0 w 2316837"/>
              <a:gd name="connsiteY3" fmla="*/ 219593 h 1989671"/>
              <a:gd name="connsiteX4" fmla="*/ 219593 w 2316837"/>
              <a:gd name="connsiteY4" fmla="*/ 0 h 1989671"/>
              <a:gd name="connsiteX5" fmla="*/ 2097245 w 2316837"/>
              <a:gd name="connsiteY5" fmla="*/ 0 h 1989671"/>
              <a:gd name="connsiteX6" fmla="*/ 2316838 w 2316837"/>
              <a:gd name="connsiteY6" fmla="*/ 219593 h 1989671"/>
              <a:gd name="connsiteX7" fmla="*/ 2316838 w 2316837"/>
              <a:gd name="connsiteY7" fmla="*/ 1770078 h 1989671"/>
              <a:gd name="connsiteX8" fmla="*/ 2097245 w 2316837"/>
              <a:gd name="connsiteY8" fmla="*/ 1989671 h 1989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16837" h="1989671">
                <a:moveTo>
                  <a:pt x="2097245" y="1989671"/>
                </a:moveTo>
                <a:lnTo>
                  <a:pt x="219593" y="1989671"/>
                </a:lnTo>
                <a:cubicBezTo>
                  <a:pt x="97794" y="1989671"/>
                  <a:pt x="0" y="1890988"/>
                  <a:pt x="0" y="1770078"/>
                </a:cubicBezTo>
                <a:lnTo>
                  <a:pt x="0" y="219593"/>
                </a:lnTo>
                <a:cubicBezTo>
                  <a:pt x="0" y="98683"/>
                  <a:pt x="97794" y="0"/>
                  <a:pt x="219593" y="0"/>
                </a:cubicBezTo>
                <a:lnTo>
                  <a:pt x="2097245" y="0"/>
                </a:lnTo>
                <a:cubicBezTo>
                  <a:pt x="2219043" y="0"/>
                  <a:pt x="2316838" y="98683"/>
                  <a:pt x="2316838" y="219593"/>
                </a:cubicBezTo>
                <a:lnTo>
                  <a:pt x="2316838" y="1770078"/>
                </a:lnTo>
                <a:cubicBezTo>
                  <a:pt x="2316838" y="1891877"/>
                  <a:pt x="2219043" y="1989671"/>
                  <a:pt x="2097245" y="1989671"/>
                </a:cubicBezTo>
                <a:close/>
              </a:path>
            </a:pathLst>
          </a:custGeom>
          <a:solidFill>
            <a:schemeClr val="bg1"/>
          </a:solidFill>
          <a:ln w="19050" cap="flat">
            <a:solidFill>
              <a:schemeClr val="accent2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6" name="Freeform 175">
            <a:extLst>
              <a:ext uri="{FF2B5EF4-FFF2-40B4-BE49-F238E27FC236}">
                <a16:creationId xmlns:a16="http://schemas.microsoft.com/office/drawing/2014/main" id="{A70A297B-6347-F147-B5C3-08CB41737147}"/>
              </a:ext>
            </a:extLst>
          </p:cNvPr>
          <p:cNvSpPr/>
          <p:nvPr/>
        </p:nvSpPr>
        <p:spPr>
          <a:xfrm>
            <a:off x="1839999" y="2996016"/>
            <a:ext cx="2336810" cy="385457"/>
          </a:xfrm>
          <a:custGeom>
            <a:avLst/>
            <a:gdLst>
              <a:gd name="connsiteX0" fmla="*/ 1544262 w 1725626"/>
              <a:gd name="connsiteY0" fmla="*/ 362728 h 362728"/>
              <a:gd name="connsiteX1" fmla="*/ 181364 w 1725626"/>
              <a:gd name="connsiteY1" fmla="*/ 362728 h 362728"/>
              <a:gd name="connsiteX2" fmla="*/ 0 w 1725626"/>
              <a:gd name="connsiteY2" fmla="*/ 181364 h 362728"/>
              <a:gd name="connsiteX3" fmla="*/ 0 w 1725626"/>
              <a:gd name="connsiteY3" fmla="*/ 181364 h 362728"/>
              <a:gd name="connsiteX4" fmla="*/ 181364 w 1725626"/>
              <a:gd name="connsiteY4" fmla="*/ 0 h 362728"/>
              <a:gd name="connsiteX5" fmla="*/ 1544262 w 1725626"/>
              <a:gd name="connsiteY5" fmla="*/ 0 h 362728"/>
              <a:gd name="connsiteX6" fmla="*/ 1725626 w 1725626"/>
              <a:gd name="connsiteY6" fmla="*/ 181364 h 362728"/>
              <a:gd name="connsiteX7" fmla="*/ 1725626 w 1725626"/>
              <a:gd name="connsiteY7" fmla="*/ 181364 h 362728"/>
              <a:gd name="connsiteX8" fmla="*/ 1544262 w 1725626"/>
              <a:gd name="connsiteY8" fmla="*/ 362728 h 362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25626" h="362728">
                <a:moveTo>
                  <a:pt x="1544262" y="362728"/>
                </a:moveTo>
                <a:lnTo>
                  <a:pt x="181364" y="362728"/>
                </a:lnTo>
                <a:cubicBezTo>
                  <a:pt x="80903" y="362728"/>
                  <a:pt x="0" y="281826"/>
                  <a:pt x="0" y="181364"/>
                </a:cubicBezTo>
                <a:lnTo>
                  <a:pt x="0" y="181364"/>
                </a:lnTo>
                <a:cubicBezTo>
                  <a:pt x="0" y="80903"/>
                  <a:pt x="80903" y="0"/>
                  <a:pt x="181364" y="0"/>
                </a:cubicBezTo>
                <a:lnTo>
                  <a:pt x="1544262" y="0"/>
                </a:lnTo>
                <a:cubicBezTo>
                  <a:pt x="1644724" y="0"/>
                  <a:pt x="1725626" y="80903"/>
                  <a:pt x="1725626" y="181364"/>
                </a:cubicBezTo>
                <a:lnTo>
                  <a:pt x="1725626" y="181364"/>
                </a:lnTo>
                <a:cubicBezTo>
                  <a:pt x="1725626" y="280937"/>
                  <a:pt x="1643835" y="362728"/>
                  <a:pt x="1544262" y="362728"/>
                </a:cubicBezTo>
                <a:close/>
              </a:path>
            </a:pathLst>
          </a:custGeom>
          <a:solidFill>
            <a:schemeClr val="accent2"/>
          </a:solidFill>
          <a:ln w="888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7" name="Freeform 176">
            <a:extLst>
              <a:ext uri="{FF2B5EF4-FFF2-40B4-BE49-F238E27FC236}">
                <a16:creationId xmlns:a16="http://schemas.microsoft.com/office/drawing/2014/main" id="{170F2646-628D-DF41-9DFC-A482DFB057BF}"/>
              </a:ext>
            </a:extLst>
          </p:cNvPr>
          <p:cNvSpPr/>
          <p:nvPr/>
        </p:nvSpPr>
        <p:spPr>
          <a:xfrm>
            <a:off x="5144793" y="1159379"/>
            <a:ext cx="2072082" cy="1693845"/>
          </a:xfrm>
          <a:custGeom>
            <a:avLst/>
            <a:gdLst>
              <a:gd name="connsiteX0" fmla="*/ 2097251 w 2316844"/>
              <a:gd name="connsiteY0" fmla="*/ 1989671 h 1989671"/>
              <a:gd name="connsiteX1" fmla="*/ 219599 w 2316844"/>
              <a:gd name="connsiteY1" fmla="*/ 1989671 h 1989671"/>
              <a:gd name="connsiteX2" fmla="*/ 6 w 2316844"/>
              <a:gd name="connsiteY2" fmla="*/ 1770078 h 1989671"/>
              <a:gd name="connsiteX3" fmla="*/ 6 w 2316844"/>
              <a:gd name="connsiteY3" fmla="*/ 219593 h 1989671"/>
              <a:gd name="connsiteX4" fmla="*/ 219599 w 2316844"/>
              <a:gd name="connsiteY4" fmla="*/ 0 h 1989671"/>
              <a:gd name="connsiteX5" fmla="*/ 2097251 w 2316844"/>
              <a:gd name="connsiteY5" fmla="*/ 0 h 1989671"/>
              <a:gd name="connsiteX6" fmla="*/ 2316844 w 2316844"/>
              <a:gd name="connsiteY6" fmla="*/ 219593 h 1989671"/>
              <a:gd name="connsiteX7" fmla="*/ 2316844 w 2316844"/>
              <a:gd name="connsiteY7" fmla="*/ 1770078 h 1989671"/>
              <a:gd name="connsiteX8" fmla="*/ 2097251 w 2316844"/>
              <a:gd name="connsiteY8" fmla="*/ 1989671 h 1989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16844" h="1989671">
                <a:moveTo>
                  <a:pt x="2097251" y="1989671"/>
                </a:moveTo>
                <a:lnTo>
                  <a:pt x="219599" y="1989671"/>
                </a:lnTo>
                <a:cubicBezTo>
                  <a:pt x="97800" y="1989671"/>
                  <a:pt x="6" y="1890988"/>
                  <a:pt x="6" y="1770078"/>
                </a:cubicBezTo>
                <a:lnTo>
                  <a:pt x="6" y="219593"/>
                </a:lnTo>
                <a:cubicBezTo>
                  <a:pt x="-883" y="98683"/>
                  <a:pt x="97800" y="0"/>
                  <a:pt x="219599" y="0"/>
                </a:cubicBezTo>
                <a:lnTo>
                  <a:pt x="2097251" y="0"/>
                </a:lnTo>
                <a:cubicBezTo>
                  <a:pt x="2219050" y="0"/>
                  <a:pt x="2316844" y="98683"/>
                  <a:pt x="2316844" y="219593"/>
                </a:cubicBezTo>
                <a:lnTo>
                  <a:pt x="2316844" y="1770078"/>
                </a:lnTo>
                <a:cubicBezTo>
                  <a:pt x="2316844" y="1891877"/>
                  <a:pt x="2218160" y="1989671"/>
                  <a:pt x="2097251" y="1989671"/>
                </a:cubicBezTo>
                <a:close/>
              </a:path>
            </a:pathLst>
          </a:custGeom>
          <a:solidFill>
            <a:schemeClr val="bg1"/>
          </a:solidFill>
          <a:ln w="19050" cap="flat">
            <a:solidFill>
              <a:schemeClr val="accent4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78" name="Freeform 177">
            <a:extLst>
              <a:ext uri="{FF2B5EF4-FFF2-40B4-BE49-F238E27FC236}">
                <a16:creationId xmlns:a16="http://schemas.microsoft.com/office/drawing/2014/main" id="{EDDEDC80-B413-DB41-AFE3-4DEABF557646}"/>
              </a:ext>
            </a:extLst>
          </p:cNvPr>
          <p:cNvSpPr/>
          <p:nvPr/>
        </p:nvSpPr>
        <p:spPr>
          <a:xfrm>
            <a:off x="5168964" y="3049969"/>
            <a:ext cx="2060209" cy="339712"/>
          </a:xfrm>
          <a:custGeom>
            <a:avLst/>
            <a:gdLst>
              <a:gd name="connsiteX0" fmla="*/ 1544262 w 1725626"/>
              <a:gd name="connsiteY0" fmla="*/ 362728 h 362728"/>
              <a:gd name="connsiteX1" fmla="*/ 181364 w 1725626"/>
              <a:gd name="connsiteY1" fmla="*/ 362728 h 362728"/>
              <a:gd name="connsiteX2" fmla="*/ 0 w 1725626"/>
              <a:gd name="connsiteY2" fmla="*/ 181364 h 362728"/>
              <a:gd name="connsiteX3" fmla="*/ 0 w 1725626"/>
              <a:gd name="connsiteY3" fmla="*/ 181364 h 362728"/>
              <a:gd name="connsiteX4" fmla="*/ 181364 w 1725626"/>
              <a:gd name="connsiteY4" fmla="*/ 0 h 362728"/>
              <a:gd name="connsiteX5" fmla="*/ 1544262 w 1725626"/>
              <a:gd name="connsiteY5" fmla="*/ 0 h 362728"/>
              <a:gd name="connsiteX6" fmla="*/ 1725626 w 1725626"/>
              <a:gd name="connsiteY6" fmla="*/ 181364 h 362728"/>
              <a:gd name="connsiteX7" fmla="*/ 1725626 w 1725626"/>
              <a:gd name="connsiteY7" fmla="*/ 181364 h 362728"/>
              <a:gd name="connsiteX8" fmla="*/ 1544262 w 1725626"/>
              <a:gd name="connsiteY8" fmla="*/ 362728 h 362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25626" h="362728">
                <a:moveTo>
                  <a:pt x="1544262" y="362728"/>
                </a:moveTo>
                <a:lnTo>
                  <a:pt x="181364" y="362728"/>
                </a:lnTo>
                <a:cubicBezTo>
                  <a:pt x="80902" y="362728"/>
                  <a:pt x="0" y="281826"/>
                  <a:pt x="0" y="181364"/>
                </a:cubicBezTo>
                <a:lnTo>
                  <a:pt x="0" y="181364"/>
                </a:lnTo>
                <a:cubicBezTo>
                  <a:pt x="0" y="80903"/>
                  <a:pt x="80902" y="0"/>
                  <a:pt x="181364" y="0"/>
                </a:cubicBezTo>
                <a:lnTo>
                  <a:pt x="1544262" y="0"/>
                </a:lnTo>
                <a:cubicBezTo>
                  <a:pt x="1644724" y="0"/>
                  <a:pt x="1725626" y="80903"/>
                  <a:pt x="1725626" y="181364"/>
                </a:cubicBezTo>
                <a:lnTo>
                  <a:pt x="1725626" y="181364"/>
                </a:lnTo>
                <a:cubicBezTo>
                  <a:pt x="1725626" y="280937"/>
                  <a:pt x="1643835" y="362728"/>
                  <a:pt x="1544262" y="362728"/>
                </a:cubicBezTo>
                <a:close/>
              </a:path>
            </a:pathLst>
          </a:custGeom>
          <a:solidFill>
            <a:schemeClr val="accent4"/>
          </a:solidFill>
          <a:ln w="8888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Ehasanul</a:t>
            </a:r>
            <a:r>
              <a:rPr lang="en-US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Haque</a:t>
            </a:r>
            <a:endParaRPr lang="en-US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9" name="Freeform 178">
            <a:extLst>
              <a:ext uri="{FF2B5EF4-FFF2-40B4-BE49-F238E27FC236}">
                <a16:creationId xmlns:a16="http://schemas.microsoft.com/office/drawing/2014/main" id="{9BB8585C-D0FB-5D4B-8787-DB689799E7FF}"/>
              </a:ext>
            </a:extLst>
          </p:cNvPr>
          <p:cNvSpPr/>
          <p:nvPr/>
        </p:nvSpPr>
        <p:spPr>
          <a:xfrm>
            <a:off x="8408788" y="1159379"/>
            <a:ext cx="2072076" cy="1693845"/>
          </a:xfrm>
          <a:custGeom>
            <a:avLst/>
            <a:gdLst>
              <a:gd name="connsiteX0" fmla="*/ 2097245 w 2316837"/>
              <a:gd name="connsiteY0" fmla="*/ 1989671 h 1989671"/>
              <a:gd name="connsiteX1" fmla="*/ 219592 w 2316837"/>
              <a:gd name="connsiteY1" fmla="*/ 1989671 h 1989671"/>
              <a:gd name="connsiteX2" fmla="*/ 0 w 2316837"/>
              <a:gd name="connsiteY2" fmla="*/ 1770078 h 1989671"/>
              <a:gd name="connsiteX3" fmla="*/ 0 w 2316837"/>
              <a:gd name="connsiteY3" fmla="*/ 219593 h 1989671"/>
              <a:gd name="connsiteX4" fmla="*/ 219592 w 2316837"/>
              <a:gd name="connsiteY4" fmla="*/ 0 h 1989671"/>
              <a:gd name="connsiteX5" fmla="*/ 2097245 w 2316837"/>
              <a:gd name="connsiteY5" fmla="*/ 0 h 1989671"/>
              <a:gd name="connsiteX6" fmla="*/ 2316838 w 2316837"/>
              <a:gd name="connsiteY6" fmla="*/ 219593 h 1989671"/>
              <a:gd name="connsiteX7" fmla="*/ 2316838 w 2316837"/>
              <a:gd name="connsiteY7" fmla="*/ 1770078 h 1989671"/>
              <a:gd name="connsiteX8" fmla="*/ 2097245 w 2316837"/>
              <a:gd name="connsiteY8" fmla="*/ 1989671 h 1989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16837" h="1989671">
                <a:moveTo>
                  <a:pt x="2097245" y="1989671"/>
                </a:moveTo>
                <a:lnTo>
                  <a:pt x="219592" y="1989671"/>
                </a:lnTo>
                <a:cubicBezTo>
                  <a:pt x="97794" y="1989671"/>
                  <a:pt x="0" y="1890988"/>
                  <a:pt x="0" y="1770078"/>
                </a:cubicBezTo>
                <a:lnTo>
                  <a:pt x="0" y="219593"/>
                </a:lnTo>
                <a:cubicBezTo>
                  <a:pt x="0" y="97794"/>
                  <a:pt x="98683" y="0"/>
                  <a:pt x="219592" y="0"/>
                </a:cubicBezTo>
                <a:lnTo>
                  <a:pt x="2097245" y="0"/>
                </a:lnTo>
                <a:cubicBezTo>
                  <a:pt x="2219043" y="0"/>
                  <a:pt x="2316838" y="98683"/>
                  <a:pt x="2316838" y="219593"/>
                </a:cubicBezTo>
                <a:lnTo>
                  <a:pt x="2316838" y="1770078"/>
                </a:lnTo>
                <a:cubicBezTo>
                  <a:pt x="2316838" y="1891877"/>
                  <a:pt x="2218154" y="1989671"/>
                  <a:pt x="2097245" y="1989671"/>
                </a:cubicBezTo>
                <a:close/>
              </a:path>
            </a:pathLst>
          </a:custGeom>
          <a:solidFill>
            <a:schemeClr val="bg1"/>
          </a:solidFill>
          <a:ln w="19050" cap="flat">
            <a:solidFill>
              <a:schemeClr val="accent6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80" name="Freeform 179">
            <a:extLst>
              <a:ext uri="{FF2B5EF4-FFF2-40B4-BE49-F238E27FC236}">
                <a16:creationId xmlns:a16="http://schemas.microsoft.com/office/drawing/2014/main" id="{BE822781-C7A9-AA44-A7EC-472C6EF2E0DB}"/>
              </a:ext>
            </a:extLst>
          </p:cNvPr>
          <p:cNvSpPr/>
          <p:nvPr/>
        </p:nvSpPr>
        <p:spPr>
          <a:xfrm>
            <a:off x="8820030" y="3029369"/>
            <a:ext cx="1203876" cy="308797"/>
          </a:xfrm>
          <a:custGeom>
            <a:avLst/>
            <a:gdLst>
              <a:gd name="connsiteX0" fmla="*/ 1544262 w 1725626"/>
              <a:gd name="connsiteY0" fmla="*/ 362728 h 362728"/>
              <a:gd name="connsiteX1" fmla="*/ 181364 w 1725626"/>
              <a:gd name="connsiteY1" fmla="*/ 362728 h 362728"/>
              <a:gd name="connsiteX2" fmla="*/ 0 w 1725626"/>
              <a:gd name="connsiteY2" fmla="*/ 181364 h 362728"/>
              <a:gd name="connsiteX3" fmla="*/ 0 w 1725626"/>
              <a:gd name="connsiteY3" fmla="*/ 181364 h 362728"/>
              <a:gd name="connsiteX4" fmla="*/ 181364 w 1725626"/>
              <a:gd name="connsiteY4" fmla="*/ 0 h 362728"/>
              <a:gd name="connsiteX5" fmla="*/ 1544262 w 1725626"/>
              <a:gd name="connsiteY5" fmla="*/ 0 h 362728"/>
              <a:gd name="connsiteX6" fmla="*/ 1725627 w 1725626"/>
              <a:gd name="connsiteY6" fmla="*/ 181364 h 362728"/>
              <a:gd name="connsiteX7" fmla="*/ 1725627 w 1725626"/>
              <a:gd name="connsiteY7" fmla="*/ 181364 h 362728"/>
              <a:gd name="connsiteX8" fmla="*/ 1544262 w 1725626"/>
              <a:gd name="connsiteY8" fmla="*/ 362728 h 362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25626" h="362728">
                <a:moveTo>
                  <a:pt x="1544262" y="362728"/>
                </a:moveTo>
                <a:lnTo>
                  <a:pt x="181364" y="362728"/>
                </a:lnTo>
                <a:cubicBezTo>
                  <a:pt x="80903" y="362728"/>
                  <a:pt x="0" y="281826"/>
                  <a:pt x="0" y="181364"/>
                </a:cubicBezTo>
                <a:lnTo>
                  <a:pt x="0" y="181364"/>
                </a:lnTo>
                <a:cubicBezTo>
                  <a:pt x="0" y="80903"/>
                  <a:pt x="80903" y="0"/>
                  <a:pt x="181364" y="0"/>
                </a:cubicBezTo>
                <a:lnTo>
                  <a:pt x="1544262" y="0"/>
                </a:lnTo>
                <a:cubicBezTo>
                  <a:pt x="1644724" y="0"/>
                  <a:pt x="1725627" y="80903"/>
                  <a:pt x="1725627" y="181364"/>
                </a:cubicBezTo>
                <a:lnTo>
                  <a:pt x="1725627" y="181364"/>
                </a:lnTo>
                <a:cubicBezTo>
                  <a:pt x="1725627" y="280937"/>
                  <a:pt x="1643834" y="362728"/>
                  <a:pt x="1544262" y="362728"/>
                </a:cubicBezTo>
                <a:close/>
              </a:path>
            </a:pathLst>
          </a:custGeom>
          <a:solidFill>
            <a:schemeClr val="accent6"/>
          </a:solidFill>
          <a:ln w="8888" cap="flat">
            <a:noFill/>
            <a:prstDash val="solid"/>
            <a:miter/>
          </a:ln>
        </p:spPr>
        <p:txBody>
          <a:bodyPr rtlCol="0" anchor="ctr"/>
          <a:lstStyle/>
          <a:p>
            <a:r>
              <a:rPr lang="en-US" dirty="0" smtClean="0"/>
              <a:t> Joy Gosh</a:t>
            </a:r>
            <a:endParaRPr lang="en-US" dirty="0"/>
          </a:p>
        </p:txBody>
      </p:sp>
      <p:sp>
        <p:nvSpPr>
          <p:cNvPr id="183" name="Freeform 182">
            <a:extLst>
              <a:ext uri="{FF2B5EF4-FFF2-40B4-BE49-F238E27FC236}">
                <a16:creationId xmlns:a16="http://schemas.microsoft.com/office/drawing/2014/main" id="{CA0BD4B3-560D-3845-94EB-372A56715ADF}"/>
              </a:ext>
            </a:extLst>
          </p:cNvPr>
          <p:cNvSpPr/>
          <p:nvPr/>
        </p:nvSpPr>
        <p:spPr>
          <a:xfrm>
            <a:off x="6516360" y="4565843"/>
            <a:ext cx="2072076" cy="1693845"/>
          </a:xfrm>
          <a:custGeom>
            <a:avLst/>
            <a:gdLst>
              <a:gd name="connsiteX0" fmla="*/ 2097245 w 2316837"/>
              <a:gd name="connsiteY0" fmla="*/ 1989671 h 1989671"/>
              <a:gd name="connsiteX1" fmla="*/ 219593 w 2316837"/>
              <a:gd name="connsiteY1" fmla="*/ 1989671 h 1989671"/>
              <a:gd name="connsiteX2" fmla="*/ 0 w 2316837"/>
              <a:gd name="connsiteY2" fmla="*/ 1770078 h 1989671"/>
              <a:gd name="connsiteX3" fmla="*/ 0 w 2316837"/>
              <a:gd name="connsiteY3" fmla="*/ 219593 h 1989671"/>
              <a:gd name="connsiteX4" fmla="*/ 219593 w 2316837"/>
              <a:gd name="connsiteY4" fmla="*/ 0 h 1989671"/>
              <a:gd name="connsiteX5" fmla="*/ 2097245 w 2316837"/>
              <a:gd name="connsiteY5" fmla="*/ 0 h 1989671"/>
              <a:gd name="connsiteX6" fmla="*/ 2316838 w 2316837"/>
              <a:gd name="connsiteY6" fmla="*/ 219593 h 1989671"/>
              <a:gd name="connsiteX7" fmla="*/ 2316838 w 2316837"/>
              <a:gd name="connsiteY7" fmla="*/ 1770078 h 1989671"/>
              <a:gd name="connsiteX8" fmla="*/ 2097245 w 2316837"/>
              <a:gd name="connsiteY8" fmla="*/ 1989671 h 1989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16837" h="1989671">
                <a:moveTo>
                  <a:pt x="2097245" y="1989671"/>
                </a:moveTo>
                <a:lnTo>
                  <a:pt x="219593" y="1989671"/>
                </a:lnTo>
                <a:cubicBezTo>
                  <a:pt x="97794" y="1989671"/>
                  <a:pt x="0" y="1890988"/>
                  <a:pt x="0" y="1770078"/>
                </a:cubicBezTo>
                <a:lnTo>
                  <a:pt x="0" y="219593"/>
                </a:lnTo>
                <a:cubicBezTo>
                  <a:pt x="0" y="97794"/>
                  <a:pt x="98683" y="0"/>
                  <a:pt x="219593" y="0"/>
                </a:cubicBezTo>
                <a:lnTo>
                  <a:pt x="2097245" y="0"/>
                </a:lnTo>
                <a:cubicBezTo>
                  <a:pt x="2219043" y="0"/>
                  <a:pt x="2316838" y="98683"/>
                  <a:pt x="2316838" y="219593"/>
                </a:cubicBezTo>
                <a:lnTo>
                  <a:pt x="2316838" y="1770078"/>
                </a:lnTo>
                <a:cubicBezTo>
                  <a:pt x="2316838" y="1890988"/>
                  <a:pt x="2218154" y="1989671"/>
                  <a:pt x="2097245" y="1989671"/>
                </a:cubicBezTo>
                <a:close/>
              </a:path>
            </a:pathLst>
          </a:custGeom>
          <a:solidFill>
            <a:schemeClr val="bg1"/>
          </a:solidFill>
          <a:ln w="19050" cap="flat">
            <a:solidFill>
              <a:schemeClr val="accent5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84" name="Freeform 183">
            <a:extLst>
              <a:ext uri="{FF2B5EF4-FFF2-40B4-BE49-F238E27FC236}">
                <a16:creationId xmlns:a16="http://schemas.microsoft.com/office/drawing/2014/main" id="{885255D2-B31E-B847-8668-9A75C34E8D79}"/>
              </a:ext>
            </a:extLst>
          </p:cNvPr>
          <p:cNvSpPr/>
          <p:nvPr/>
        </p:nvSpPr>
        <p:spPr>
          <a:xfrm>
            <a:off x="6780737" y="4027979"/>
            <a:ext cx="1543323" cy="308797"/>
          </a:xfrm>
          <a:custGeom>
            <a:avLst/>
            <a:gdLst>
              <a:gd name="connsiteX0" fmla="*/ 1544262 w 1725626"/>
              <a:gd name="connsiteY0" fmla="*/ 362728 h 362728"/>
              <a:gd name="connsiteX1" fmla="*/ 181364 w 1725626"/>
              <a:gd name="connsiteY1" fmla="*/ 362728 h 362728"/>
              <a:gd name="connsiteX2" fmla="*/ 0 w 1725626"/>
              <a:gd name="connsiteY2" fmla="*/ 181364 h 362728"/>
              <a:gd name="connsiteX3" fmla="*/ 0 w 1725626"/>
              <a:gd name="connsiteY3" fmla="*/ 181364 h 362728"/>
              <a:gd name="connsiteX4" fmla="*/ 181364 w 1725626"/>
              <a:gd name="connsiteY4" fmla="*/ 0 h 362728"/>
              <a:gd name="connsiteX5" fmla="*/ 1544262 w 1725626"/>
              <a:gd name="connsiteY5" fmla="*/ 0 h 362728"/>
              <a:gd name="connsiteX6" fmla="*/ 1725626 w 1725626"/>
              <a:gd name="connsiteY6" fmla="*/ 181364 h 362728"/>
              <a:gd name="connsiteX7" fmla="*/ 1725626 w 1725626"/>
              <a:gd name="connsiteY7" fmla="*/ 181364 h 362728"/>
              <a:gd name="connsiteX8" fmla="*/ 1544262 w 1725626"/>
              <a:gd name="connsiteY8" fmla="*/ 362728 h 362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25626" h="362728">
                <a:moveTo>
                  <a:pt x="1544262" y="362728"/>
                </a:moveTo>
                <a:lnTo>
                  <a:pt x="181364" y="362728"/>
                </a:lnTo>
                <a:cubicBezTo>
                  <a:pt x="80902" y="362728"/>
                  <a:pt x="0" y="281825"/>
                  <a:pt x="0" y="181364"/>
                </a:cubicBezTo>
                <a:lnTo>
                  <a:pt x="0" y="181364"/>
                </a:lnTo>
                <a:cubicBezTo>
                  <a:pt x="0" y="80902"/>
                  <a:pt x="80902" y="0"/>
                  <a:pt x="181364" y="0"/>
                </a:cubicBezTo>
                <a:lnTo>
                  <a:pt x="1544262" y="0"/>
                </a:lnTo>
                <a:cubicBezTo>
                  <a:pt x="1644724" y="0"/>
                  <a:pt x="1725626" y="80902"/>
                  <a:pt x="1725626" y="181364"/>
                </a:cubicBezTo>
                <a:lnTo>
                  <a:pt x="1725626" y="181364"/>
                </a:lnTo>
                <a:cubicBezTo>
                  <a:pt x="1725626" y="280936"/>
                  <a:pt x="1643834" y="362728"/>
                  <a:pt x="1544262" y="362728"/>
                </a:cubicBezTo>
                <a:close/>
              </a:path>
            </a:pathLst>
          </a:custGeom>
          <a:solidFill>
            <a:schemeClr val="accent5"/>
          </a:solidFill>
          <a:ln w="888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5" name="Freeform 184">
            <a:extLst>
              <a:ext uri="{FF2B5EF4-FFF2-40B4-BE49-F238E27FC236}">
                <a16:creationId xmlns:a16="http://schemas.microsoft.com/office/drawing/2014/main" id="{EA32A0E2-4C29-5D47-BAB3-6020000DFC15}"/>
              </a:ext>
            </a:extLst>
          </p:cNvPr>
          <p:cNvSpPr/>
          <p:nvPr/>
        </p:nvSpPr>
        <p:spPr>
          <a:xfrm>
            <a:off x="9765526" y="4520829"/>
            <a:ext cx="2052615" cy="1679183"/>
          </a:xfrm>
          <a:custGeom>
            <a:avLst/>
            <a:gdLst>
              <a:gd name="connsiteX0" fmla="*/ 2097244 w 2316837"/>
              <a:gd name="connsiteY0" fmla="*/ 1989671 h 1989671"/>
              <a:gd name="connsiteX1" fmla="*/ 219592 w 2316837"/>
              <a:gd name="connsiteY1" fmla="*/ 1989671 h 1989671"/>
              <a:gd name="connsiteX2" fmla="*/ 0 w 2316837"/>
              <a:gd name="connsiteY2" fmla="*/ 1770078 h 1989671"/>
              <a:gd name="connsiteX3" fmla="*/ 0 w 2316837"/>
              <a:gd name="connsiteY3" fmla="*/ 219593 h 1989671"/>
              <a:gd name="connsiteX4" fmla="*/ 219592 w 2316837"/>
              <a:gd name="connsiteY4" fmla="*/ 0 h 1989671"/>
              <a:gd name="connsiteX5" fmla="*/ 2097244 w 2316837"/>
              <a:gd name="connsiteY5" fmla="*/ 0 h 1989671"/>
              <a:gd name="connsiteX6" fmla="*/ 2316838 w 2316837"/>
              <a:gd name="connsiteY6" fmla="*/ 219593 h 1989671"/>
              <a:gd name="connsiteX7" fmla="*/ 2316838 w 2316837"/>
              <a:gd name="connsiteY7" fmla="*/ 1770078 h 1989671"/>
              <a:gd name="connsiteX8" fmla="*/ 2097244 w 2316837"/>
              <a:gd name="connsiteY8" fmla="*/ 1989671 h 1989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16837" h="1989671">
                <a:moveTo>
                  <a:pt x="2097244" y="1989671"/>
                </a:moveTo>
                <a:lnTo>
                  <a:pt x="219592" y="1989671"/>
                </a:lnTo>
                <a:cubicBezTo>
                  <a:pt x="97794" y="1989671"/>
                  <a:pt x="0" y="1890988"/>
                  <a:pt x="0" y="1770078"/>
                </a:cubicBezTo>
                <a:lnTo>
                  <a:pt x="0" y="219593"/>
                </a:lnTo>
                <a:cubicBezTo>
                  <a:pt x="0" y="97794"/>
                  <a:pt x="98683" y="0"/>
                  <a:pt x="219592" y="0"/>
                </a:cubicBezTo>
                <a:lnTo>
                  <a:pt x="2097244" y="0"/>
                </a:lnTo>
                <a:cubicBezTo>
                  <a:pt x="2219043" y="0"/>
                  <a:pt x="2316838" y="98683"/>
                  <a:pt x="2316838" y="219593"/>
                </a:cubicBezTo>
                <a:lnTo>
                  <a:pt x="2316838" y="1770078"/>
                </a:lnTo>
                <a:cubicBezTo>
                  <a:pt x="2316838" y="1890988"/>
                  <a:pt x="2218154" y="1989671"/>
                  <a:pt x="2097244" y="1989671"/>
                </a:cubicBezTo>
                <a:close/>
              </a:path>
            </a:pathLst>
          </a:custGeom>
          <a:solidFill>
            <a:schemeClr val="bg1"/>
          </a:solidFill>
          <a:ln w="19050" cap="flat">
            <a:solidFill>
              <a:schemeClr val="tx2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86" name="Freeform 185">
            <a:extLst>
              <a:ext uri="{FF2B5EF4-FFF2-40B4-BE49-F238E27FC236}">
                <a16:creationId xmlns:a16="http://schemas.microsoft.com/office/drawing/2014/main" id="{9640FA6F-2A25-DD44-94B6-346B4CB58FB9}"/>
              </a:ext>
            </a:extLst>
          </p:cNvPr>
          <p:cNvSpPr/>
          <p:nvPr/>
        </p:nvSpPr>
        <p:spPr>
          <a:xfrm>
            <a:off x="10054915" y="4004796"/>
            <a:ext cx="1528834" cy="306124"/>
          </a:xfrm>
          <a:custGeom>
            <a:avLst/>
            <a:gdLst>
              <a:gd name="connsiteX0" fmla="*/ 1544263 w 1725633"/>
              <a:gd name="connsiteY0" fmla="*/ 362728 h 362728"/>
              <a:gd name="connsiteX1" fmla="*/ 181364 w 1725633"/>
              <a:gd name="connsiteY1" fmla="*/ 362728 h 362728"/>
              <a:gd name="connsiteX2" fmla="*/ 0 w 1725633"/>
              <a:gd name="connsiteY2" fmla="*/ 181364 h 362728"/>
              <a:gd name="connsiteX3" fmla="*/ 0 w 1725633"/>
              <a:gd name="connsiteY3" fmla="*/ 181364 h 362728"/>
              <a:gd name="connsiteX4" fmla="*/ 181364 w 1725633"/>
              <a:gd name="connsiteY4" fmla="*/ 0 h 362728"/>
              <a:gd name="connsiteX5" fmla="*/ 1544263 w 1725633"/>
              <a:gd name="connsiteY5" fmla="*/ 0 h 362728"/>
              <a:gd name="connsiteX6" fmla="*/ 1725626 w 1725633"/>
              <a:gd name="connsiteY6" fmla="*/ 181364 h 362728"/>
              <a:gd name="connsiteX7" fmla="*/ 1725626 w 1725633"/>
              <a:gd name="connsiteY7" fmla="*/ 181364 h 362728"/>
              <a:gd name="connsiteX8" fmla="*/ 1544263 w 1725633"/>
              <a:gd name="connsiteY8" fmla="*/ 362728 h 362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25633" h="362728">
                <a:moveTo>
                  <a:pt x="1544263" y="362728"/>
                </a:moveTo>
                <a:lnTo>
                  <a:pt x="181364" y="362728"/>
                </a:lnTo>
                <a:cubicBezTo>
                  <a:pt x="80902" y="362728"/>
                  <a:pt x="0" y="281825"/>
                  <a:pt x="0" y="181364"/>
                </a:cubicBezTo>
                <a:lnTo>
                  <a:pt x="0" y="181364"/>
                </a:lnTo>
                <a:cubicBezTo>
                  <a:pt x="0" y="80902"/>
                  <a:pt x="80902" y="0"/>
                  <a:pt x="181364" y="0"/>
                </a:cubicBezTo>
                <a:lnTo>
                  <a:pt x="1544263" y="0"/>
                </a:lnTo>
                <a:cubicBezTo>
                  <a:pt x="1644724" y="0"/>
                  <a:pt x="1725626" y="80902"/>
                  <a:pt x="1725626" y="181364"/>
                </a:cubicBezTo>
                <a:lnTo>
                  <a:pt x="1725626" y="181364"/>
                </a:lnTo>
                <a:cubicBezTo>
                  <a:pt x="1726516" y="280936"/>
                  <a:pt x="1644724" y="362728"/>
                  <a:pt x="1544263" y="362728"/>
                </a:cubicBezTo>
                <a:close/>
              </a:path>
            </a:pathLst>
          </a:custGeom>
          <a:solidFill>
            <a:schemeClr val="tx2"/>
          </a:solidFill>
          <a:ln w="8888" cap="flat">
            <a:noFill/>
            <a:prstDash val="solid"/>
            <a:miter/>
          </a:ln>
        </p:spPr>
        <p:txBody>
          <a:bodyPr rtlCol="0" anchor="ctr"/>
          <a:lstStyle/>
          <a:p>
            <a:r>
              <a:rPr lang="en-US" dirty="0" smtClean="0"/>
              <a:t> MD: </a:t>
            </a:r>
            <a:r>
              <a:rPr lang="en-US" dirty="0" err="1" smtClean="0"/>
              <a:t>Riad</a:t>
            </a:r>
            <a:endParaRPr lang="en-US" dirty="0"/>
          </a:p>
        </p:txBody>
      </p:sp>
      <p:sp>
        <p:nvSpPr>
          <p:cNvPr id="187" name="Freeform 186">
            <a:extLst>
              <a:ext uri="{FF2B5EF4-FFF2-40B4-BE49-F238E27FC236}">
                <a16:creationId xmlns:a16="http://schemas.microsoft.com/office/drawing/2014/main" id="{1B33AF89-6356-1440-89E6-7AAD36F8A6C4}"/>
              </a:ext>
            </a:extLst>
          </p:cNvPr>
          <p:cNvSpPr/>
          <p:nvPr/>
        </p:nvSpPr>
        <p:spPr>
          <a:xfrm>
            <a:off x="1071559" y="3705636"/>
            <a:ext cx="11696668" cy="45719"/>
          </a:xfrm>
          <a:custGeom>
            <a:avLst/>
            <a:gdLst>
              <a:gd name="connsiteX0" fmla="*/ 0 w 12233188"/>
              <a:gd name="connsiteY0" fmla="*/ 0 h 8890"/>
              <a:gd name="connsiteX1" fmla="*/ 12233188 w 12233188"/>
              <a:gd name="connsiteY1" fmla="*/ 0 h 8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233188" h="8890">
                <a:moveTo>
                  <a:pt x="0" y="0"/>
                </a:moveTo>
                <a:lnTo>
                  <a:pt x="12233188" y="0"/>
                </a:lnTo>
              </a:path>
            </a:pathLst>
          </a:custGeom>
          <a:ln w="26664" cap="flat">
            <a:solidFill>
              <a:schemeClr val="bg2">
                <a:lumMod val="9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8" name="Freeform 187">
            <a:extLst>
              <a:ext uri="{FF2B5EF4-FFF2-40B4-BE49-F238E27FC236}">
                <a16:creationId xmlns:a16="http://schemas.microsoft.com/office/drawing/2014/main" id="{99180DA6-C416-BC40-9510-E03F244848D8}"/>
              </a:ext>
            </a:extLst>
          </p:cNvPr>
          <p:cNvSpPr/>
          <p:nvPr/>
        </p:nvSpPr>
        <p:spPr>
          <a:xfrm>
            <a:off x="4242351" y="3621200"/>
            <a:ext cx="314866" cy="299714"/>
          </a:xfrm>
          <a:custGeom>
            <a:avLst/>
            <a:gdLst>
              <a:gd name="connsiteX0" fmla="*/ 352060 w 352059"/>
              <a:gd name="connsiteY0" fmla="*/ 176030 h 352059"/>
              <a:gd name="connsiteX1" fmla="*/ 176030 w 352059"/>
              <a:gd name="connsiteY1" fmla="*/ 352060 h 352059"/>
              <a:gd name="connsiteX2" fmla="*/ 0 w 352059"/>
              <a:gd name="connsiteY2" fmla="*/ 176030 h 352059"/>
              <a:gd name="connsiteX3" fmla="*/ 176030 w 352059"/>
              <a:gd name="connsiteY3" fmla="*/ 0 h 352059"/>
              <a:gd name="connsiteX4" fmla="*/ 352060 w 352059"/>
              <a:gd name="connsiteY4" fmla="*/ 176030 h 352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2059" h="352059">
                <a:moveTo>
                  <a:pt x="352060" y="176030"/>
                </a:moveTo>
                <a:cubicBezTo>
                  <a:pt x="352060" y="273249"/>
                  <a:pt x="273249" y="352060"/>
                  <a:pt x="176030" y="352060"/>
                </a:cubicBezTo>
                <a:cubicBezTo>
                  <a:pt x="78811" y="352060"/>
                  <a:pt x="0" y="273248"/>
                  <a:pt x="0" y="176030"/>
                </a:cubicBezTo>
                <a:cubicBezTo>
                  <a:pt x="0" y="78811"/>
                  <a:pt x="78811" y="0"/>
                  <a:pt x="176030" y="0"/>
                </a:cubicBezTo>
                <a:cubicBezTo>
                  <a:pt x="273249" y="0"/>
                  <a:pt x="352060" y="78812"/>
                  <a:pt x="352060" y="176030"/>
                </a:cubicBezTo>
                <a:close/>
              </a:path>
            </a:pathLst>
          </a:custGeom>
          <a:solidFill>
            <a:schemeClr val="accent1"/>
          </a:solidFill>
          <a:ln w="8888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accent1"/>
              </a:solidFill>
            </a:endParaRPr>
          </a:p>
        </p:txBody>
      </p:sp>
      <p:sp>
        <p:nvSpPr>
          <p:cNvPr id="189" name="Freeform 188">
            <a:extLst>
              <a:ext uri="{FF2B5EF4-FFF2-40B4-BE49-F238E27FC236}">
                <a16:creationId xmlns:a16="http://schemas.microsoft.com/office/drawing/2014/main" id="{67ADE576-7ECF-C44D-9065-5C7389C0AF0F}"/>
              </a:ext>
            </a:extLst>
          </p:cNvPr>
          <p:cNvSpPr/>
          <p:nvPr/>
        </p:nvSpPr>
        <p:spPr>
          <a:xfrm>
            <a:off x="2766326" y="3555779"/>
            <a:ext cx="314866" cy="299714"/>
          </a:xfrm>
          <a:custGeom>
            <a:avLst/>
            <a:gdLst>
              <a:gd name="connsiteX0" fmla="*/ 352060 w 352059"/>
              <a:gd name="connsiteY0" fmla="*/ 176030 h 352059"/>
              <a:gd name="connsiteX1" fmla="*/ 176030 w 352059"/>
              <a:gd name="connsiteY1" fmla="*/ 352060 h 352059"/>
              <a:gd name="connsiteX2" fmla="*/ 0 w 352059"/>
              <a:gd name="connsiteY2" fmla="*/ 176030 h 352059"/>
              <a:gd name="connsiteX3" fmla="*/ 176030 w 352059"/>
              <a:gd name="connsiteY3" fmla="*/ 0 h 352059"/>
              <a:gd name="connsiteX4" fmla="*/ 352060 w 352059"/>
              <a:gd name="connsiteY4" fmla="*/ 176030 h 352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2059" h="352059">
                <a:moveTo>
                  <a:pt x="352060" y="176030"/>
                </a:moveTo>
                <a:cubicBezTo>
                  <a:pt x="352060" y="273249"/>
                  <a:pt x="273248" y="352060"/>
                  <a:pt x="176030" y="352060"/>
                </a:cubicBezTo>
                <a:cubicBezTo>
                  <a:pt x="78811" y="352060"/>
                  <a:pt x="0" y="273248"/>
                  <a:pt x="0" y="176030"/>
                </a:cubicBezTo>
                <a:cubicBezTo>
                  <a:pt x="0" y="78811"/>
                  <a:pt x="78812" y="0"/>
                  <a:pt x="176030" y="0"/>
                </a:cubicBezTo>
                <a:cubicBezTo>
                  <a:pt x="273249" y="0"/>
                  <a:pt x="352060" y="78812"/>
                  <a:pt x="352060" y="176030"/>
                </a:cubicBezTo>
                <a:close/>
              </a:path>
            </a:pathLst>
          </a:custGeom>
          <a:solidFill>
            <a:schemeClr val="accent2"/>
          </a:solidFill>
          <a:ln w="888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1" name="Freeform 190">
            <a:extLst>
              <a:ext uri="{FF2B5EF4-FFF2-40B4-BE49-F238E27FC236}">
                <a16:creationId xmlns:a16="http://schemas.microsoft.com/office/drawing/2014/main" id="{D7E9A603-A391-C442-9E52-E5327353BEDD}"/>
              </a:ext>
            </a:extLst>
          </p:cNvPr>
          <p:cNvSpPr/>
          <p:nvPr/>
        </p:nvSpPr>
        <p:spPr>
          <a:xfrm>
            <a:off x="6018777" y="3526004"/>
            <a:ext cx="314866" cy="299714"/>
          </a:xfrm>
          <a:custGeom>
            <a:avLst/>
            <a:gdLst>
              <a:gd name="connsiteX0" fmla="*/ 352060 w 352059"/>
              <a:gd name="connsiteY0" fmla="*/ 176030 h 352059"/>
              <a:gd name="connsiteX1" fmla="*/ 176030 w 352059"/>
              <a:gd name="connsiteY1" fmla="*/ 352060 h 352059"/>
              <a:gd name="connsiteX2" fmla="*/ 0 w 352059"/>
              <a:gd name="connsiteY2" fmla="*/ 176030 h 352059"/>
              <a:gd name="connsiteX3" fmla="*/ 176030 w 352059"/>
              <a:gd name="connsiteY3" fmla="*/ 0 h 352059"/>
              <a:gd name="connsiteX4" fmla="*/ 352060 w 352059"/>
              <a:gd name="connsiteY4" fmla="*/ 176030 h 352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2059" h="352059">
                <a:moveTo>
                  <a:pt x="352060" y="176030"/>
                </a:moveTo>
                <a:cubicBezTo>
                  <a:pt x="352060" y="273249"/>
                  <a:pt x="273249" y="352060"/>
                  <a:pt x="176030" y="352060"/>
                </a:cubicBezTo>
                <a:cubicBezTo>
                  <a:pt x="78811" y="352060"/>
                  <a:pt x="0" y="273248"/>
                  <a:pt x="0" y="176030"/>
                </a:cubicBezTo>
                <a:cubicBezTo>
                  <a:pt x="0" y="78811"/>
                  <a:pt x="78811" y="0"/>
                  <a:pt x="176030" y="0"/>
                </a:cubicBezTo>
                <a:cubicBezTo>
                  <a:pt x="273249" y="0"/>
                  <a:pt x="352060" y="78812"/>
                  <a:pt x="352060" y="176030"/>
                </a:cubicBezTo>
                <a:close/>
              </a:path>
            </a:pathLst>
          </a:custGeom>
          <a:solidFill>
            <a:schemeClr val="accent4"/>
          </a:solidFill>
          <a:ln w="888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2" name="Freeform 191">
            <a:extLst>
              <a:ext uri="{FF2B5EF4-FFF2-40B4-BE49-F238E27FC236}">
                <a16:creationId xmlns:a16="http://schemas.microsoft.com/office/drawing/2014/main" id="{3FA9E6F9-6CC3-CC40-ABB6-302F1941FB0A}"/>
              </a:ext>
            </a:extLst>
          </p:cNvPr>
          <p:cNvSpPr/>
          <p:nvPr/>
        </p:nvSpPr>
        <p:spPr>
          <a:xfrm>
            <a:off x="7348349" y="3553174"/>
            <a:ext cx="314866" cy="299714"/>
          </a:xfrm>
          <a:custGeom>
            <a:avLst/>
            <a:gdLst>
              <a:gd name="connsiteX0" fmla="*/ 352060 w 352059"/>
              <a:gd name="connsiteY0" fmla="*/ 176030 h 352059"/>
              <a:gd name="connsiteX1" fmla="*/ 176030 w 352059"/>
              <a:gd name="connsiteY1" fmla="*/ 352060 h 352059"/>
              <a:gd name="connsiteX2" fmla="*/ 0 w 352059"/>
              <a:gd name="connsiteY2" fmla="*/ 176030 h 352059"/>
              <a:gd name="connsiteX3" fmla="*/ 176030 w 352059"/>
              <a:gd name="connsiteY3" fmla="*/ 0 h 352059"/>
              <a:gd name="connsiteX4" fmla="*/ 352060 w 352059"/>
              <a:gd name="connsiteY4" fmla="*/ 176030 h 352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2059" h="352059">
                <a:moveTo>
                  <a:pt x="352060" y="176030"/>
                </a:moveTo>
                <a:cubicBezTo>
                  <a:pt x="352060" y="273249"/>
                  <a:pt x="273248" y="352060"/>
                  <a:pt x="176030" y="352060"/>
                </a:cubicBezTo>
                <a:cubicBezTo>
                  <a:pt x="78811" y="352060"/>
                  <a:pt x="0" y="273248"/>
                  <a:pt x="0" y="176030"/>
                </a:cubicBezTo>
                <a:cubicBezTo>
                  <a:pt x="0" y="78811"/>
                  <a:pt x="78811" y="0"/>
                  <a:pt x="176030" y="0"/>
                </a:cubicBezTo>
                <a:cubicBezTo>
                  <a:pt x="273248" y="0"/>
                  <a:pt x="352060" y="78812"/>
                  <a:pt x="352060" y="176030"/>
                </a:cubicBezTo>
                <a:close/>
              </a:path>
            </a:pathLst>
          </a:custGeom>
          <a:solidFill>
            <a:schemeClr val="accent5"/>
          </a:solidFill>
          <a:ln w="888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3" name="Freeform 192">
            <a:extLst>
              <a:ext uri="{FF2B5EF4-FFF2-40B4-BE49-F238E27FC236}">
                <a16:creationId xmlns:a16="http://schemas.microsoft.com/office/drawing/2014/main" id="{F861B760-D7CE-734F-B06E-5D96C0923DF0}"/>
              </a:ext>
            </a:extLst>
          </p:cNvPr>
          <p:cNvSpPr/>
          <p:nvPr/>
        </p:nvSpPr>
        <p:spPr>
          <a:xfrm>
            <a:off x="9245940" y="3526004"/>
            <a:ext cx="314866" cy="299714"/>
          </a:xfrm>
          <a:custGeom>
            <a:avLst/>
            <a:gdLst>
              <a:gd name="connsiteX0" fmla="*/ 352060 w 352059"/>
              <a:gd name="connsiteY0" fmla="*/ 176030 h 352059"/>
              <a:gd name="connsiteX1" fmla="*/ 176029 w 352059"/>
              <a:gd name="connsiteY1" fmla="*/ 352060 h 352059"/>
              <a:gd name="connsiteX2" fmla="*/ 0 w 352059"/>
              <a:gd name="connsiteY2" fmla="*/ 176030 h 352059"/>
              <a:gd name="connsiteX3" fmla="*/ 176029 w 352059"/>
              <a:gd name="connsiteY3" fmla="*/ 0 h 352059"/>
              <a:gd name="connsiteX4" fmla="*/ 352060 w 352059"/>
              <a:gd name="connsiteY4" fmla="*/ 176030 h 352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2059" h="352059">
                <a:moveTo>
                  <a:pt x="352060" y="176030"/>
                </a:moveTo>
                <a:cubicBezTo>
                  <a:pt x="352060" y="273249"/>
                  <a:pt x="273249" y="352060"/>
                  <a:pt x="176029" y="352060"/>
                </a:cubicBezTo>
                <a:cubicBezTo>
                  <a:pt x="78811" y="352060"/>
                  <a:pt x="0" y="273248"/>
                  <a:pt x="0" y="176030"/>
                </a:cubicBezTo>
                <a:cubicBezTo>
                  <a:pt x="0" y="78811"/>
                  <a:pt x="78811" y="0"/>
                  <a:pt x="176029" y="0"/>
                </a:cubicBezTo>
                <a:cubicBezTo>
                  <a:pt x="273248" y="0"/>
                  <a:pt x="352060" y="78812"/>
                  <a:pt x="352060" y="176030"/>
                </a:cubicBezTo>
                <a:close/>
              </a:path>
            </a:pathLst>
          </a:custGeom>
          <a:solidFill>
            <a:schemeClr val="accent6"/>
          </a:solidFill>
          <a:ln w="888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4" name="Freeform 193">
            <a:extLst>
              <a:ext uri="{FF2B5EF4-FFF2-40B4-BE49-F238E27FC236}">
                <a16:creationId xmlns:a16="http://schemas.microsoft.com/office/drawing/2014/main" id="{51657AD5-309E-F647-AD4F-AF08FFB49A64}"/>
              </a:ext>
            </a:extLst>
          </p:cNvPr>
          <p:cNvSpPr/>
          <p:nvPr/>
        </p:nvSpPr>
        <p:spPr>
          <a:xfrm>
            <a:off x="10613151" y="3543426"/>
            <a:ext cx="314866" cy="299714"/>
          </a:xfrm>
          <a:custGeom>
            <a:avLst/>
            <a:gdLst>
              <a:gd name="connsiteX0" fmla="*/ 352060 w 352059"/>
              <a:gd name="connsiteY0" fmla="*/ 176030 h 352059"/>
              <a:gd name="connsiteX1" fmla="*/ 176030 w 352059"/>
              <a:gd name="connsiteY1" fmla="*/ 352060 h 352059"/>
              <a:gd name="connsiteX2" fmla="*/ -1 w 352059"/>
              <a:gd name="connsiteY2" fmla="*/ 176030 h 352059"/>
              <a:gd name="connsiteX3" fmla="*/ 176030 w 352059"/>
              <a:gd name="connsiteY3" fmla="*/ 0 h 352059"/>
              <a:gd name="connsiteX4" fmla="*/ 352060 w 352059"/>
              <a:gd name="connsiteY4" fmla="*/ 176030 h 352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2059" h="352059">
                <a:moveTo>
                  <a:pt x="352060" y="176030"/>
                </a:moveTo>
                <a:cubicBezTo>
                  <a:pt x="352060" y="273249"/>
                  <a:pt x="273249" y="352060"/>
                  <a:pt x="176030" y="352060"/>
                </a:cubicBezTo>
                <a:cubicBezTo>
                  <a:pt x="78812" y="352060"/>
                  <a:pt x="-1" y="273248"/>
                  <a:pt x="-1" y="176030"/>
                </a:cubicBezTo>
                <a:cubicBezTo>
                  <a:pt x="-1" y="78811"/>
                  <a:pt x="78810" y="0"/>
                  <a:pt x="176030" y="0"/>
                </a:cubicBezTo>
                <a:cubicBezTo>
                  <a:pt x="273248" y="0"/>
                  <a:pt x="352060" y="78812"/>
                  <a:pt x="352060" y="176030"/>
                </a:cubicBezTo>
                <a:close/>
              </a:path>
            </a:pathLst>
          </a:custGeom>
          <a:solidFill>
            <a:schemeClr val="tx2"/>
          </a:solidFill>
          <a:ln w="888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5" name="Freeform 194">
            <a:extLst>
              <a:ext uri="{FF2B5EF4-FFF2-40B4-BE49-F238E27FC236}">
                <a16:creationId xmlns:a16="http://schemas.microsoft.com/office/drawing/2014/main" id="{CB7C5264-E0BD-7347-92E4-B759FC5BE313}"/>
              </a:ext>
            </a:extLst>
          </p:cNvPr>
          <p:cNvSpPr/>
          <p:nvPr/>
        </p:nvSpPr>
        <p:spPr>
          <a:xfrm>
            <a:off x="4397506" y="3942012"/>
            <a:ext cx="45719" cy="165253"/>
          </a:xfrm>
          <a:custGeom>
            <a:avLst/>
            <a:gdLst>
              <a:gd name="connsiteX0" fmla="*/ 0 w 8890"/>
              <a:gd name="connsiteY0" fmla="*/ 0 h 193810"/>
              <a:gd name="connsiteX1" fmla="*/ 0 w 8890"/>
              <a:gd name="connsiteY1" fmla="*/ 193811 h 19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890" h="193810">
                <a:moveTo>
                  <a:pt x="0" y="0"/>
                </a:moveTo>
                <a:lnTo>
                  <a:pt x="0" y="193811"/>
                </a:lnTo>
              </a:path>
            </a:pathLst>
          </a:custGeom>
          <a:ln w="8888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6" name="Freeform 195">
            <a:extLst>
              <a:ext uri="{FF2B5EF4-FFF2-40B4-BE49-F238E27FC236}">
                <a16:creationId xmlns:a16="http://schemas.microsoft.com/office/drawing/2014/main" id="{BF609B69-E2DB-CE45-BA1D-544B7DBA067B}"/>
              </a:ext>
            </a:extLst>
          </p:cNvPr>
          <p:cNvSpPr/>
          <p:nvPr/>
        </p:nvSpPr>
        <p:spPr>
          <a:xfrm>
            <a:off x="2907591" y="3374103"/>
            <a:ext cx="45719" cy="165253"/>
          </a:xfrm>
          <a:custGeom>
            <a:avLst/>
            <a:gdLst>
              <a:gd name="connsiteX0" fmla="*/ 0 w 8890"/>
              <a:gd name="connsiteY0" fmla="*/ 0 h 193810"/>
              <a:gd name="connsiteX1" fmla="*/ 0 w 8890"/>
              <a:gd name="connsiteY1" fmla="*/ 193811 h 19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890" h="193810">
                <a:moveTo>
                  <a:pt x="0" y="0"/>
                </a:moveTo>
                <a:lnTo>
                  <a:pt x="0" y="193811"/>
                </a:lnTo>
              </a:path>
            </a:pathLst>
          </a:custGeom>
          <a:ln w="8888" cap="flat">
            <a:solidFill>
              <a:schemeClr val="accent2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7" name="Freeform 196">
            <a:extLst>
              <a:ext uri="{FF2B5EF4-FFF2-40B4-BE49-F238E27FC236}">
                <a16:creationId xmlns:a16="http://schemas.microsoft.com/office/drawing/2014/main" id="{EBA0A784-63C2-B841-BAC9-EA83A776C7E3}"/>
              </a:ext>
            </a:extLst>
          </p:cNvPr>
          <p:cNvSpPr/>
          <p:nvPr/>
        </p:nvSpPr>
        <p:spPr>
          <a:xfrm>
            <a:off x="6153350" y="3331303"/>
            <a:ext cx="45719" cy="165253"/>
          </a:xfrm>
          <a:custGeom>
            <a:avLst/>
            <a:gdLst>
              <a:gd name="connsiteX0" fmla="*/ 0 w 8890"/>
              <a:gd name="connsiteY0" fmla="*/ 0 h 193810"/>
              <a:gd name="connsiteX1" fmla="*/ 0 w 8890"/>
              <a:gd name="connsiteY1" fmla="*/ 193811 h 19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890" h="193810">
                <a:moveTo>
                  <a:pt x="0" y="0"/>
                </a:moveTo>
                <a:lnTo>
                  <a:pt x="0" y="193811"/>
                </a:lnTo>
              </a:path>
            </a:pathLst>
          </a:custGeom>
          <a:ln w="8888" cap="flat">
            <a:solidFill>
              <a:schemeClr val="accent4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8" name="Freeform 197">
            <a:extLst>
              <a:ext uri="{FF2B5EF4-FFF2-40B4-BE49-F238E27FC236}">
                <a16:creationId xmlns:a16="http://schemas.microsoft.com/office/drawing/2014/main" id="{78840008-83B1-514C-BD47-82B514455426}"/>
              </a:ext>
            </a:extLst>
          </p:cNvPr>
          <p:cNvSpPr/>
          <p:nvPr/>
        </p:nvSpPr>
        <p:spPr>
          <a:xfrm>
            <a:off x="9421968" y="3331303"/>
            <a:ext cx="45719" cy="165253"/>
          </a:xfrm>
          <a:custGeom>
            <a:avLst/>
            <a:gdLst>
              <a:gd name="connsiteX0" fmla="*/ 0 w 8890"/>
              <a:gd name="connsiteY0" fmla="*/ 0 h 193810"/>
              <a:gd name="connsiteX1" fmla="*/ 0 w 8890"/>
              <a:gd name="connsiteY1" fmla="*/ 193811 h 19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890" h="193810">
                <a:moveTo>
                  <a:pt x="0" y="0"/>
                </a:moveTo>
                <a:lnTo>
                  <a:pt x="0" y="193811"/>
                </a:lnTo>
              </a:path>
            </a:pathLst>
          </a:custGeom>
          <a:ln w="8888" cap="flat">
            <a:solidFill>
              <a:schemeClr val="accent6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0" name="Freeform 199">
            <a:extLst>
              <a:ext uri="{FF2B5EF4-FFF2-40B4-BE49-F238E27FC236}">
                <a16:creationId xmlns:a16="http://schemas.microsoft.com/office/drawing/2014/main" id="{E4AF27D9-6E5D-2E4B-8664-2C0168D52D01}"/>
              </a:ext>
            </a:extLst>
          </p:cNvPr>
          <p:cNvSpPr/>
          <p:nvPr/>
        </p:nvSpPr>
        <p:spPr>
          <a:xfrm>
            <a:off x="7493767" y="3807443"/>
            <a:ext cx="45719" cy="165253"/>
          </a:xfrm>
          <a:custGeom>
            <a:avLst/>
            <a:gdLst>
              <a:gd name="connsiteX0" fmla="*/ 0 w 8890"/>
              <a:gd name="connsiteY0" fmla="*/ 0 h 193810"/>
              <a:gd name="connsiteX1" fmla="*/ 0 w 8890"/>
              <a:gd name="connsiteY1" fmla="*/ 193811 h 19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890" h="193810">
                <a:moveTo>
                  <a:pt x="0" y="0"/>
                </a:moveTo>
                <a:lnTo>
                  <a:pt x="0" y="193811"/>
                </a:lnTo>
              </a:path>
            </a:pathLst>
          </a:custGeom>
          <a:ln w="8888" cap="flat">
            <a:solidFill>
              <a:schemeClr val="accent5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1" name="Freeform 200">
            <a:extLst>
              <a:ext uri="{FF2B5EF4-FFF2-40B4-BE49-F238E27FC236}">
                <a16:creationId xmlns:a16="http://schemas.microsoft.com/office/drawing/2014/main" id="{11A38989-04B6-B44A-8A62-3CA0FE028777}"/>
              </a:ext>
            </a:extLst>
          </p:cNvPr>
          <p:cNvSpPr/>
          <p:nvPr/>
        </p:nvSpPr>
        <p:spPr>
          <a:xfrm>
            <a:off x="10770584" y="3840097"/>
            <a:ext cx="45719" cy="163822"/>
          </a:xfrm>
          <a:custGeom>
            <a:avLst/>
            <a:gdLst>
              <a:gd name="connsiteX0" fmla="*/ 0 w 8890"/>
              <a:gd name="connsiteY0" fmla="*/ 0 h 193810"/>
              <a:gd name="connsiteX1" fmla="*/ 0 w 8890"/>
              <a:gd name="connsiteY1" fmla="*/ 193811 h 19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890" h="193810">
                <a:moveTo>
                  <a:pt x="0" y="0"/>
                </a:moveTo>
                <a:lnTo>
                  <a:pt x="0" y="193811"/>
                </a:lnTo>
              </a:path>
            </a:pathLst>
          </a:custGeom>
          <a:ln w="8888" cap="flat">
            <a:solidFill>
              <a:schemeClr val="tx2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2" name="Title 1">
            <a:extLst>
              <a:ext uri="{FF2B5EF4-FFF2-40B4-BE49-F238E27FC236}">
                <a16:creationId xmlns:a16="http://schemas.microsoft.com/office/drawing/2014/main" id="{5446EAF5-0176-1D4F-B027-64CFD7C2E8D2}"/>
              </a:ext>
            </a:extLst>
          </p:cNvPr>
          <p:cNvSpPr txBox="1">
            <a:spLocks/>
          </p:cNvSpPr>
          <p:nvPr/>
        </p:nvSpPr>
        <p:spPr>
          <a:xfrm>
            <a:off x="1670887" y="202938"/>
            <a:ext cx="9010644" cy="60535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>
                <a:solidFill>
                  <a:schemeClr val="accent3">
                    <a:lumMod val="20000"/>
                    <a:lumOff val="80000"/>
                  </a:schemeClr>
                </a:solidFill>
                <a:latin typeface="Bahnschrift SemiBold SemiConden" panose="020B0502040204020203" pitchFamily="34" charset="0"/>
              </a:rPr>
              <a:t>BUBT_Panda</a:t>
            </a:r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  <a:latin typeface="Bahnschrift SemiBold SemiConden" panose="020B0502040204020203" pitchFamily="34" charset="0"/>
              </a:rPr>
              <a:t> </a:t>
            </a:r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Bahnschrift SemiBold SemiConden" panose="020B0502040204020203" pitchFamily="34" charset="0"/>
              </a:rPr>
              <a:t>Coders</a:t>
            </a:r>
            <a:endParaRPr lang="en-US" dirty="0">
              <a:solidFill>
                <a:schemeClr val="accent3">
                  <a:lumMod val="20000"/>
                  <a:lumOff val="80000"/>
                </a:schemeClr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1D07D73B-94F1-0D4C-A92B-55A257C7898D}"/>
              </a:ext>
            </a:extLst>
          </p:cNvPr>
          <p:cNvSpPr/>
          <p:nvPr/>
        </p:nvSpPr>
        <p:spPr>
          <a:xfrm>
            <a:off x="3628003" y="4118343"/>
            <a:ext cx="1291343" cy="2595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4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9228FAE1-51BA-F541-ABF3-05D2E0363468}"/>
              </a:ext>
            </a:extLst>
          </p:cNvPr>
          <p:cNvSpPr/>
          <p:nvPr/>
        </p:nvSpPr>
        <p:spPr>
          <a:xfrm>
            <a:off x="1816968" y="3033106"/>
            <a:ext cx="2382871" cy="276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Muhammad Raihan </a:t>
            </a:r>
            <a:r>
              <a:rPr lang="en-US" sz="1400" b="1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Molla</a:t>
            </a:r>
            <a:endParaRPr lang="en-US" sz="14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C6BD6C84-4B5A-8B47-A1DA-9C41A3D62A2C}"/>
              </a:ext>
            </a:extLst>
          </p:cNvPr>
          <p:cNvSpPr/>
          <p:nvPr/>
        </p:nvSpPr>
        <p:spPr>
          <a:xfrm>
            <a:off x="5560780" y="2993484"/>
            <a:ext cx="1787569" cy="2362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4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0AA79FB9-CD10-DE45-B5E5-06117C2FC71D}"/>
              </a:ext>
            </a:extLst>
          </p:cNvPr>
          <p:cNvSpPr/>
          <p:nvPr/>
        </p:nvSpPr>
        <p:spPr>
          <a:xfrm>
            <a:off x="8799155" y="2975379"/>
            <a:ext cx="1291343" cy="2595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4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EC491305-4CC1-3D40-A492-C470F030A396}"/>
              </a:ext>
            </a:extLst>
          </p:cNvPr>
          <p:cNvSpPr/>
          <p:nvPr/>
        </p:nvSpPr>
        <p:spPr>
          <a:xfrm>
            <a:off x="10204417" y="4053593"/>
            <a:ext cx="1279215" cy="2573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4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25" name="Picture 224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2" b="7051"/>
          <a:stretch/>
        </p:blipFill>
        <p:spPr>
          <a:xfrm>
            <a:off x="1964717" y="1163861"/>
            <a:ext cx="2165156" cy="176510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226" name="TextBox 225"/>
          <p:cNvSpPr txBox="1"/>
          <p:nvPr/>
        </p:nvSpPr>
        <p:spPr>
          <a:xfrm>
            <a:off x="6743915" y="3980422"/>
            <a:ext cx="1729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Abdul Wahid</a:t>
            </a:r>
            <a:endParaRPr lang="en-US" dirty="0"/>
          </a:p>
        </p:txBody>
      </p:sp>
      <p:pic>
        <p:nvPicPr>
          <p:cNvPr id="227" name="Picture 226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8789" y="1139017"/>
            <a:ext cx="2072076" cy="178882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28" name="Picture 227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4816" y="4492016"/>
            <a:ext cx="2122965" cy="176320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29" name="Picture 228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360" y="4520830"/>
            <a:ext cx="2072076" cy="176040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31" name="Picture 230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0082" y="4483591"/>
            <a:ext cx="2078059" cy="177162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92" t="21928" r="-695" b="20137"/>
          <a:stretch/>
        </p:blipFill>
        <p:spPr>
          <a:xfrm>
            <a:off x="5151408" y="1124075"/>
            <a:ext cx="2150749" cy="181244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54922255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F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667848" y="1541298"/>
            <a:ext cx="905893" cy="789635"/>
            <a:chOff x="-879329" y="1405737"/>
            <a:chExt cx="814701" cy="789635"/>
          </a:xfrm>
        </p:grpSpPr>
        <p:sp>
          <p:nvSpPr>
            <p:cNvPr id="12" name="Oval 11"/>
            <p:cNvSpPr/>
            <p:nvPr/>
          </p:nvSpPr>
          <p:spPr>
            <a:xfrm>
              <a:off x="-879329" y="1405737"/>
              <a:ext cx="814701" cy="78963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700670" y="1535494"/>
              <a:ext cx="484088" cy="483446"/>
            </a:xfrm>
            <a:prstGeom prst="rect">
              <a:avLst/>
            </a:prstGeom>
          </p:spPr>
        </p:pic>
      </p:grpSp>
      <p:grpSp>
        <p:nvGrpSpPr>
          <p:cNvPr id="7" name="Group 6"/>
          <p:cNvGrpSpPr/>
          <p:nvPr/>
        </p:nvGrpSpPr>
        <p:grpSpPr>
          <a:xfrm>
            <a:off x="-884799" y="2566465"/>
            <a:ext cx="814701" cy="789635"/>
            <a:chOff x="-879329" y="2507261"/>
            <a:chExt cx="814701" cy="789635"/>
          </a:xfrm>
          <a:solidFill>
            <a:schemeClr val="bg1"/>
          </a:solidFill>
        </p:grpSpPr>
        <p:sp>
          <p:nvSpPr>
            <p:cNvPr id="8" name="Oval 7"/>
            <p:cNvSpPr/>
            <p:nvPr/>
          </p:nvSpPr>
          <p:spPr>
            <a:xfrm>
              <a:off x="-879329" y="2507261"/>
              <a:ext cx="814701" cy="78963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 cstate="print">
              <a:duotone>
                <a:prstClr val="black"/>
                <a:schemeClr val="tx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97303" y="2583454"/>
              <a:ext cx="516333" cy="515648"/>
            </a:xfrm>
            <a:prstGeom prst="rect">
              <a:avLst/>
            </a:prstGeom>
            <a:grpFill/>
          </p:spPr>
        </p:pic>
      </p:grpSp>
      <p:sp>
        <p:nvSpPr>
          <p:cNvPr id="10" name="Freeform 9"/>
          <p:cNvSpPr/>
          <p:nvPr/>
        </p:nvSpPr>
        <p:spPr>
          <a:xfrm rot="10800000">
            <a:off x="-22167" y="-6772363"/>
            <a:ext cx="1100501" cy="17373599"/>
          </a:xfrm>
          <a:custGeom>
            <a:avLst/>
            <a:gdLst>
              <a:gd name="connsiteX0" fmla="*/ 0 w 1100501"/>
              <a:gd name="connsiteY0" fmla="*/ 17373599 h 17373599"/>
              <a:gd name="connsiteX1" fmla="*/ 0 w 1100501"/>
              <a:gd name="connsiteY1" fmla="*/ 9762927 h 17373599"/>
              <a:gd name="connsiteX2" fmla="*/ 859906 w 1100501"/>
              <a:gd name="connsiteY2" fmla="*/ 8686800 h 17373599"/>
              <a:gd name="connsiteX3" fmla="*/ 0 w 1100501"/>
              <a:gd name="connsiteY3" fmla="*/ 7610672 h 17373599"/>
              <a:gd name="connsiteX4" fmla="*/ 0 w 1100501"/>
              <a:gd name="connsiteY4" fmla="*/ 0 h 17373599"/>
              <a:gd name="connsiteX5" fmla="*/ 1100501 w 1100501"/>
              <a:gd name="connsiteY5" fmla="*/ 0 h 17373599"/>
              <a:gd name="connsiteX6" fmla="*/ 1100501 w 1100501"/>
              <a:gd name="connsiteY6" fmla="*/ 17373599 h 17373599"/>
              <a:gd name="connsiteX0" fmla="*/ 0 w 1100501"/>
              <a:gd name="connsiteY0" fmla="*/ 17373599 h 17373599"/>
              <a:gd name="connsiteX1" fmla="*/ 0 w 1100501"/>
              <a:gd name="connsiteY1" fmla="*/ 9762927 h 17373599"/>
              <a:gd name="connsiteX2" fmla="*/ 859906 w 1100501"/>
              <a:gd name="connsiteY2" fmla="*/ 8686800 h 17373599"/>
              <a:gd name="connsiteX3" fmla="*/ 0 w 1100501"/>
              <a:gd name="connsiteY3" fmla="*/ 7610672 h 17373599"/>
              <a:gd name="connsiteX4" fmla="*/ 0 w 1100501"/>
              <a:gd name="connsiteY4" fmla="*/ 0 h 17373599"/>
              <a:gd name="connsiteX5" fmla="*/ 1100501 w 1100501"/>
              <a:gd name="connsiteY5" fmla="*/ 0 h 17373599"/>
              <a:gd name="connsiteX6" fmla="*/ 1100501 w 1100501"/>
              <a:gd name="connsiteY6" fmla="*/ 17373599 h 17373599"/>
              <a:gd name="connsiteX7" fmla="*/ 0 w 1100501"/>
              <a:gd name="connsiteY7" fmla="*/ 17373599 h 17373599"/>
              <a:gd name="connsiteX0" fmla="*/ 0 w 1100501"/>
              <a:gd name="connsiteY0" fmla="*/ 17373599 h 17373599"/>
              <a:gd name="connsiteX1" fmla="*/ 0 w 1100501"/>
              <a:gd name="connsiteY1" fmla="*/ 9762927 h 17373599"/>
              <a:gd name="connsiteX2" fmla="*/ 784794 w 1100501"/>
              <a:gd name="connsiteY2" fmla="*/ 8683534 h 17373599"/>
              <a:gd name="connsiteX3" fmla="*/ 0 w 1100501"/>
              <a:gd name="connsiteY3" fmla="*/ 7610672 h 17373599"/>
              <a:gd name="connsiteX4" fmla="*/ 0 w 1100501"/>
              <a:gd name="connsiteY4" fmla="*/ 0 h 17373599"/>
              <a:gd name="connsiteX5" fmla="*/ 1100501 w 1100501"/>
              <a:gd name="connsiteY5" fmla="*/ 0 h 17373599"/>
              <a:gd name="connsiteX6" fmla="*/ 1100501 w 1100501"/>
              <a:gd name="connsiteY6" fmla="*/ 17373599 h 17373599"/>
              <a:gd name="connsiteX7" fmla="*/ 0 w 1100501"/>
              <a:gd name="connsiteY7" fmla="*/ 17373599 h 17373599"/>
              <a:gd name="connsiteX0" fmla="*/ 0 w 1100501"/>
              <a:gd name="connsiteY0" fmla="*/ 17373599 h 17373599"/>
              <a:gd name="connsiteX1" fmla="*/ 0 w 1100501"/>
              <a:gd name="connsiteY1" fmla="*/ 9762927 h 17373599"/>
              <a:gd name="connsiteX2" fmla="*/ 784794 w 1100501"/>
              <a:gd name="connsiteY2" fmla="*/ 8683534 h 17373599"/>
              <a:gd name="connsiteX3" fmla="*/ 0 w 1100501"/>
              <a:gd name="connsiteY3" fmla="*/ 7610672 h 17373599"/>
              <a:gd name="connsiteX4" fmla="*/ 0 w 1100501"/>
              <a:gd name="connsiteY4" fmla="*/ 0 h 17373599"/>
              <a:gd name="connsiteX5" fmla="*/ 1100501 w 1100501"/>
              <a:gd name="connsiteY5" fmla="*/ 0 h 17373599"/>
              <a:gd name="connsiteX6" fmla="*/ 1100501 w 1100501"/>
              <a:gd name="connsiteY6" fmla="*/ 17373599 h 17373599"/>
              <a:gd name="connsiteX7" fmla="*/ 0 w 1100501"/>
              <a:gd name="connsiteY7" fmla="*/ 17373599 h 17373599"/>
              <a:gd name="connsiteX0" fmla="*/ 0 w 1100501"/>
              <a:gd name="connsiteY0" fmla="*/ 17373599 h 17373599"/>
              <a:gd name="connsiteX1" fmla="*/ 0 w 1100501"/>
              <a:gd name="connsiteY1" fmla="*/ 9762927 h 17373599"/>
              <a:gd name="connsiteX2" fmla="*/ 784794 w 1100501"/>
              <a:gd name="connsiteY2" fmla="*/ 8683534 h 17373599"/>
              <a:gd name="connsiteX3" fmla="*/ 0 w 1100501"/>
              <a:gd name="connsiteY3" fmla="*/ 7610672 h 17373599"/>
              <a:gd name="connsiteX4" fmla="*/ 0 w 1100501"/>
              <a:gd name="connsiteY4" fmla="*/ 0 h 17373599"/>
              <a:gd name="connsiteX5" fmla="*/ 1100501 w 1100501"/>
              <a:gd name="connsiteY5" fmla="*/ 0 h 17373599"/>
              <a:gd name="connsiteX6" fmla="*/ 1100501 w 1100501"/>
              <a:gd name="connsiteY6" fmla="*/ 17373599 h 17373599"/>
              <a:gd name="connsiteX7" fmla="*/ 0 w 1100501"/>
              <a:gd name="connsiteY7" fmla="*/ 17373599 h 17373599"/>
              <a:gd name="connsiteX0" fmla="*/ 0 w 1100501"/>
              <a:gd name="connsiteY0" fmla="*/ 17373599 h 17373599"/>
              <a:gd name="connsiteX1" fmla="*/ 0 w 1100501"/>
              <a:gd name="connsiteY1" fmla="*/ 9762927 h 17373599"/>
              <a:gd name="connsiteX2" fmla="*/ 726011 w 1100501"/>
              <a:gd name="connsiteY2" fmla="*/ 8690065 h 17373599"/>
              <a:gd name="connsiteX3" fmla="*/ 0 w 1100501"/>
              <a:gd name="connsiteY3" fmla="*/ 7610672 h 17373599"/>
              <a:gd name="connsiteX4" fmla="*/ 0 w 1100501"/>
              <a:gd name="connsiteY4" fmla="*/ 0 h 17373599"/>
              <a:gd name="connsiteX5" fmla="*/ 1100501 w 1100501"/>
              <a:gd name="connsiteY5" fmla="*/ 0 h 17373599"/>
              <a:gd name="connsiteX6" fmla="*/ 1100501 w 1100501"/>
              <a:gd name="connsiteY6" fmla="*/ 17373599 h 17373599"/>
              <a:gd name="connsiteX7" fmla="*/ 0 w 1100501"/>
              <a:gd name="connsiteY7" fmla="*/ 17373599 h 17373599"/>
              <a:gd name="connsiteX0" fmla="*/ 0 w 1100501"/>
              <a:gd name="connsiteY0" fmla="*/ 17373599 h 17373599"/>
              <a:gd name="connsiteX1" fmla="*/ 0 w 1100501"/>
              <a:gd name="connsiteY1" fmla="*/ 9762927 h 17373599"/>
              <a:gd name="connsiteX2" fmla="*/ 726011 w 1100501"/>
              <a:gd name="connsiteY2" fmla="*/ 8690065 h 17373599"/>
              <a:gd name="connsiteX3" fmla="*/ 0 w 1100501"/>
              <a:gd name="connsiteY3" fmla="*/ 7610672 h 17373599"/>
              <a:gd name="connsiteX4" fmla="*/ 0 w 1100501"/>
              <a:gd name="connsiteY4" fmla="*/ 0 h 17373599"/>
              <a:gd name="connsiteX5" fmla="*/ 1100501 w 1100501"/>
              <a:gd name="connsiteY5" fmla="*/ 0 h 17373599"/>
              <a:gd name="connsiteX6" fmla="*/ 1100501 w 1100501"/>
              <a:gd name="connsiteY6" fmla="*/ 17373599 h 17373599"/>
              <a:gd name="connsiteX7" fmla="*/ 0 w 1100501"/>
              <a:gd name="connsiteY7" fmla="*/ 17373599 h 17373599"/>
              <a:gd name="connsiteX0" fmla="*/ 0 w 1100501"/>
              <a:gd name="connsiteY0" fmla="*/ 17373599 h 17373599"/>
              <a:gd name="connsiteX1" fmla="*/ 0 w 1100501"/>
              <a:gd name="connsiteY1" fmla="*/ 9762927 h 17373599"/>
              <a:gd name="connsiteX2" fmla="*/ 726011 w 1100501"/>
              <a:gd name="connsiteY2" fmla="*/ 8690065 h 17373599"/>
              <a:gd name="connsiteX3" fmla="*/ 0 w 1100501"/>
              <a:gd name="connsiteY3" fmla="*/ 7610672 h 17373599"/>
              <a:gd name="connsiteX4" fmla="*/ 0 w 1100501"/>
              <a:gd name="connsiteY4" fmla="*/ 0 h 17373599"/>
              <a:gd name="connsiteX5" fmla="*/ 1100501 w 1100501"/>
              <a:gd name="connsiteY5" fmla="*/ 0 h 17373599"/>
              <a:gd name="connsiteX6" fmla="*/ 1100501 w 1100501"/>
              <a:gd name="connsiteY6" fmla="*/ 17373599 h 17373599"/>
              <a:gd name="connsiteX7" fmla="*/ 0 w 1100501"/>
              <a:gd name="connsiteY7" fmla="*/ 17373599 h 17373599"/>
              <a:gd name="connsiteX0" fmla="*/ 0 w 1100501"/>
              <a:gd name="connsiteY0" fmla="*/ 17373599 h 17373599"/>
              <a:gd name="connsiteX1" fmla="*/ 0 w 1100501"/>
              <a:gd name="connsiteY1" fmla="*/ 9762927 h 17373599"/>
              <a:gd name="connsiteX2" fmla="*/ 726011 w 1100501"/>
              <a:gd name="connsiteY2" fmla="*/ 8690065 h 17373599"/>
              <a:gd name="connsiteX3" fmla="*/ 0 w 1100501"/>
              <a:gd name="connsiteY3" fmla="*/ 7610672 h 17373599"/>
              <a:gd name="connsiteX4" fmla="*/ 0 w 1100501"/>
              <a:gd name="connsiteY4" fmla="*/ 0 h 17373599"/>
              <a:gd name="connsiteX5" fmla="*/ 1100501 w 1100501"/>
              <a:gd name="connsiteY5" fmla="*/ 0 h 17373599"/>
              <a:gd name="connsiteX6" fmla="*/ 1100501 w 1100501"/>
              <a:gd name="connsiteY6" fmla="*/ 17373599 h 17373599"/>
              <a:gd name="connsiteX7" fmla="*/ 0 w 1100501"/>
              <a:gd name="connsiteY7" fmla="*/ 17373599 h 17373599"/>
              <a:gd name="connsiteX0" fmla="*/ 0 w 1100501"/>
              <a:gd name="connsiteY0" fmla="*/ 17373599 h 17373599"/>
              <a:gd name="connsiteX1" fmla="*/ 0 w 1100501"/>
              <a:gd name="connsiteY1" fmla="*/ 9762927 h 17373599"/>
              <a:gd name="connsiteX2" fmla="*/ 667228 w 1100501"/>
              <a:gd name="connsiteY2" fmla="*/ 8699862 h 17373599"/>
              <a:gd name="connsiteX3" fmla="*/ 0 w 1100501"/>
              <a:gd name="connsiteY3" fmla="*/ 7610672 h 17373599"/>
              <a:gd name="connsiteX4" fmla="*/ 0 w 1100501"/>
              <a:gd name="connsiteY4" fmla="*/ 0 h 17373599"/>
              <a:gd name="connsiteX5" fmla="*/ 1100501 w 1100501"/>
              <a:gd name="connsiteY5" fmla="*/ 0 h 17373599"/>
              <a:gd name="connsiteX6" fmla="*/ 1100501 w 1100501"/>
              <a:gd name="connsiteY6" fmla="*/ 17373599 h 17373599"/>
              <a:gd name="connsiteX7" fmla="*/ 0 w 1100501"/>
              <a:gd name="connsiteY7" fmla="*/ 17373599 h 17373599"/>
              <a:gd name="connsiteX0" fmla="*/ 0 w 1100501"/>
              <a:gd name="connsiteY0" fmla="*/ 17373599 h 17373599"/>
              <a:gd name="connsiteX1" fmla="*/ 0 w 1100501"/>
              <a:gd name="connsiteY1" fmla="*/ 9762927 h 17373599"/>
              <a:gd name="connsiteX2" fmla="*/ 670494 w 1100501"/>
              <a:gd name="connsiteY2" fmla="*/ 8677002 h 17373599"/>
              <a:gd name="connsiteX3" fmla="*/ 0 w 1100501"/>
              <a:gd name="connsiteY3" fmla="*/ 7610672 h 17373599"/>
              <a:gd name="connsiteX4" fmla="*/ 0 w 1100501"/>
              <a:gd name="connsiteY4" fmla="*/ 0 h 17373599"/>
              <a:gd name="connsiteX5" fmla="*/ 1100501 w 1100501"/>
              <a:gd name="connsiteY5" fmla="*/ 0 h 17373599"/>
              <a:gd name="connsiteX6" fmla="*/ 1100501 w 1100501"/>
              <a:gd name="connsiteY6" fmla="*/ 17373599 h 17373599"/>
              <a:gd name="connsiteX7" fmla="*/ 0 w 1100501"/>
              <a:gd name="connsiteY7" fmla="*/ 17373599 h 17373599"/>
              <a:gd name="connsiteX0" fmla="*/ 0 w 1100501"/>
              <a:gd name="connsiteY0" fmla="*/ 17373599 h 17373599"/>
              <a:gd name="connsiteX1" fmla="*/ 0 w 1100501"/>
              <a:gd name="connsiteY1" fmla="*/ 9762927 h 17373599"/>
              <a:gd name="connsiteX2" fmla="*/ 618243 w 1100501"/>
              <a:gd name="connsiteY2" fmla="*/ 8677002 h 17373599"/>
              <a:gd name="connsiteX3" fmla="*/ 0 w 1100501"/>
              <a:gd name="connsiteY3" fmla="*/ 7610672 h 17373599"/>
              <a:gd name="connsiteX4" fmla="*/ 0 w 1100501"/>
              <a:gd name="connsiteY4" fmla="*/ 0 h 17373599"/>
              <a:gd name="connsiteX5" fmla="*/ 1100501 w 1100501"/>
              <a:gd name="connsiteY5" fmla="*/ 0 h 17373599"/>
              <a:gd name="connsiteX6" fmla="*/ 1100501 w 1100501"/>
              <a:gd name="connsiteY6" fmla="*/ 17373599 h 17373599"/>
              <a:gd name="connsiteX7" fmla="*/ 0 w 1100501"/>
              <a:gd name="connsiteY7" fmla="*/ 17373599 h 17373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00501" h="17373599">
                <a:moveTo>
                  <a:pt x="0" y="17373599"/>
                </a:moveTo>
                <a:lnTo>
                  <a:pt x="0" y="9762927"/>
                </a:lnTo>
                <a:cubicBezTo>
                  <a:pt x="110286" y="9351967"/>
                  <a:pt x="630558" y="9127151"/>
                  <a:pt x="618243" y="8677002"/>
                </a:cubicBezTo>
                <a:cubicBezTo>
                  <a:pt x="605928" y="8226853"/>
                  <a:pt x="80895" y="8064086"/>
                  <a:pt x="0" y="7610672"/>
                </a:cubicBezTo>
                <a:lnTo>
                  <a:pt x="0" y="0"/>
                </a:lnTo>
                <a:lnTo>
                  <a:pt x="1100501" y="0"/>
                </a:lnTo>
                <a:lnTo>
                  <a:pt x="1100501" y="17373599"/>
                </a:lnTo>
                <a:lnTo>
                  <a:pt x="0" y="173735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-879329" y="3608784"/>
            <a:ext cx="814701" cy="789635"/>
            <a:chOff x="-879329" y="3608784"/>
            <a:chExt cx="814701" cy="789635"/>
          </a:xfrm>
        </p:grpSpPr>
        <p:sp>
          <p:nvSpPr>
            <p:cNvPr id="15" name="Oval 14"/>
            <p:cNvSpPr/>
            <p:nvPr/>
          </p:nvSpPr>
          <p:spPr>
            <a:xfrm>
              <a:off x="-879329" y="3608784"/>
              <a:ext cx="814701" cy="78963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719579" y="3755400"/>
              <a:ext cx="502997" cy="502330"/>
            </a:xfrm>
            <a:prstGeom prst="rect">
              <a:avLst/>
            </a:prstGeom>
          </p:spPr>
        </p:pic>
      </p:grpSp>
      <p:grpSp>
        <p:nvGrpSpPr>
          <p:cNvPr id="17" name="Group 16"/>
          <p:cNvGrpSpPr/>
          <p:nvPr/>
        </p:nvGrpSpPr>
        <p:grpSpPr>
          <a:xfrm>
            <a:off x="-862566" y="4754315"/>
            <a:ext cx="814701" cy="789635"/>
            <a:chOff x="-862566" y="4754315"/>
            <a:chExt cx="814701" cy="789635"/>
          </a:xfrm>
        </p:grpSpPr>
        <p:sp>
          <p:nvSpPr>
            <p:cNvPr id="18" name="Oval 17"/>
            <p:cNvSpPr/>
            <p:nvPr/>
          </p:nvSpPr>
          <p:spPr>
            <a:xfrm>
              <a:off x="-862566" y="4754315"/>
              <a:ext cx="814701" cy="78963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740691" y="4814872"/>
              <a:ext cx="558779" cy="558037"/>
            </a:xfrm>
            <a:prstGeom prst="rect">
              <a:avLst/>
            </a:prstGeom>
          </p:spPr>
        </p:pic>
      </p:grpSp>
      <p:grpSp>
        <p:nvGrpSpPr>
          <p:cNvPr id="20" name="Group 19"/>
          <p:cNvGrpSpPr/>
          <p:nvPr/>
        </p:nvGrpSpPr>
        <p:grpSpPr>
          <a:xfrm>
            <a:off x="-879329" y="228020"/>
            <a:ext cx="814701" cy="789635"/>
            <a:chOff x="-879329" y="228020"/>
            <a:chExt cx="814701" cy="789635"/>
          </a:xfrm>
        </p:grpSpPr>
        <p:sp>
          <p:nvSpPr>
            <p:cNvPr id="21" name="Oval 20"/>
            <p:cNvSpPr/>
            <p:nvPr/>
          </p:nvSpPr>
          <p:spPr>
            <a:xfrm>
              <a:off x="-879329" y="228020"/>
              <a:ext cx="814701" cy="78963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772982" y="306610"/>
              <a:ext cx="591069" cy="590285"/>
            </a:xfrm>
            <a:prstGeom prst="rect">
              <a:avLst/>
            </a:prstGeom>
          </p:spPr>
        </p:pic>
      </p:grpSp>
      <p:grpSp>
        <p:nvGrpSpPr>
          <p:cNvPr id="23" name="Group 22"/>
          <p:cNvGrpSpPr/>
          <p:nvPr/>
        </p:nvGrpSpPr>
        <p:grpSpPr>
          <a:xfrm>
            <a:off x="-860276" y="5844628"/>
            <a:ext cx="814701" cy="789635"/>
            <a:chOff x="-860276" y="5844628"/>
            <a:chExt cx="814701" cy="789635"/>
          </a:xfrm>
        </p:grpSpPr>
        <p:sp>
          <p:nvSpPr>
            <p:cNvPr id="24" name="Oval 23"/>
            <p:cNvSpPr/>
            <p:nvPr/>
          </p:nvSpPr>
          <p:spPr>
            <a:xfrm>
              <a:off x="-860276" y="5844628"/>
              <a:ext cx="814701" cy="78963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700541" y="6017312"/>
              <a:ext cx="483959" cy="483317"/>
            </a:xfrm>
            <a:prstGeom prst="rect">
              <a:avLst/>
            </a:prstGeom>
          </p:spPr>
        </p:pic>
      </p:grpSp>
      <p:pic>
        <p:nvPicPr>
          <p:cNvPr id="26" name="Picture 25">
            <a:hlinkClick r:id="rId8" action="ppaction://hlinksldjump"/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716" y="2555952"/>
            <a:ext cx="516333" cy="51564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pic>
        <p:nvPicPr>
          <p:cNvPr id="27" name="Picture 26">
            <a:hlinkClick r:id="rId9" action="ppaction://hlinksldjump"/>
          </p:cNvPr>
          <p:cNvPicPr>
            <a:picLocks noChangeAspect="1"/>
          </p:cNvPicPr>
          <p:nvPr/>
        </p:nvPicPr>
        <p:blipFill>
          <a:blip r:embed="rId10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5219" y="1588050"/>
            <a:ext cx="484088" cy="4834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</p:pic>
      <p:pic>
        <p:nvPicPr>
          <p:cNvPr id="28" name="Picture 27">
            <a:hlinkClick r:id="rId11" action="ppaction://hlinksldjump"/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07" y="3755400"/>
            <a:ext cx="502997" cy="5023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</p:pic>
      <p:pic>
        <p:nvPicPr>
          <p:cNvPr id="29" name="Picture 28">
            <a:hlinkClick r:id="rId12" action="ppaction://hlinksldjump"/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695" y="4814872"/>
            <a:ext cx="558779" cy="5580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</p:pic>
      <p:pic>
        <p:nvPicPr>
          <p:cNvPr id="30" name="Picture 29">
            <a:hlinkClick r:id="rId13" action="ppaction://hlinksldjump"/>
          </p:cNvPr>
          <p:cNvPicPr>
            <a:picLocks noChangeAspect="1"/>
          </p:cNvPicPr>
          <p:nvPr/>
        </p:nvPicPr>
        <p:blipFill>
          <a:blip r:embed="rId6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404" y="306610"/>
            <a:ext cx="591069" cy="590285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  <a:ln>
            <a:solidFill>
              <a:schemeClr val="bg1"/>
            </a:solidFill>
          </a:ln>
        </p:spPr>
      </p:pic>
      <p:pic>
        <p:nvPicPr>
          <p:cNvPr id="31" name="Picture 30">
            <a:hlinkClick r:id="rId14" action="ppaction://hlinksldjump"/>
          </p:cNvPr>
          <p:cNvPicPr>
            <a:picLocks noChangeAspect="1"/>
          </p:cNvPicPr>
          <p:nvPr/>
        </p:nvPicPr>
        <p:blipFill>
          <a:blip r:embed="rId7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845" y="6017312"/>
            <a:ext cx="483959" cy="4833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</p:pic>
      <p:pic>
        <p:nvPicPr>
          <p:cNvPr id="140" name="Graphic 5">
            <a:extLst>
              <a:ext uri="{FF2B5EF4-FFF2-40B4-BE49-F238E27FC236}">
                <a16:creationId xmlns:a16="http://schemas.microsoft.com/office/drawing/2014/main" id="{D4AF8486-5551-F240-8A40-E92B09D4249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xmlns:lc="http://schemas.openxmlformats.org/drawingml/2006/lockedCanvas" r:embed="rId16"/>
              </a:ext>
            </a:extLst>
          </a:blip>
          <a:stretch>
            <a:fillRect/>
          </a:stretch>
        </p:blipFill>
        <p:spPr>
          <a:xfrm>
            <a:off x="1078335" y="5245567"/>
            <a:ext cx="11288699" cy="1612433"/>
          </a:xfrm>
          <a:prstGeom prst="rect">
            <a:avLst/>
          </a:prstGeom>
        </p:spPr>
      </p:pic>
      <p:sp>
        <p:nvSpPr>
          <p:cNvPr id="142" name="Rectangle 141">
            <a:extLst>
              <a:ext uri="{FF2B5EF4-FFF2-40B4-BE49-F238E27FC236}">
                <a16:creationId xmlns:a16="http://schemas.microsoft.com/office/drawing/2014/main" id="{4C6BC029-3F09-2E42-8389-7E2B9D02FFE8}"/>
              </a:ext>
            </a:extLst>
          </p:cNvPr>
          <p:cNvSpPr/>
          <p:nvPr/>
        </p:nvSpPr>
        <p:spPr>
          <a:xfrm>
            <a:off x="3898216" y="1152298"/>
            <a:ext cx="1889741" cy="34607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Management</a:t>
            </a:r>
            <a:endParaRPr lang="en-US" dirty="0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6F206B31-5B7F-B842-A92F-D155477A7DD3}"/>
              </a:ext>
            </a:extLst>
          </p:cNvPr>
          <p:cNvSpPr/>
          <p:nvPr/>
        </p:nvSpPr>
        <p:spPr>
          <a:xfrm>
            <a:off x="6243371" y="769292"/>
            <a:ext cx="1676776" cy="3460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44A22AF2-06D1-3642-A7F3-27A70B2BC96F}"/>
              </a:ext>
            </a:extLst>
          </p:cNvPr>
          <p:cNvSpPr/>
          <p:nvPr/>
        </p:nvSpPr>
        <p:spPr>
          <a:xfrm>
            <a:off x="8616803" y="1101802"/>
            <a:ext cx="1366981" cy="34607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148" name="Graphic 6">
            <a:extLst>
              <a:ext uri="{FF2B5EF4-FFF2-40B4-BE49-F238E27FC236}">
                <a16:creationId xmlns:a16="http://schemas.microsoft.com/office/drawing/2014/main" id="{0FB60AC1-AFED-744B-A14B-910B0477863C}"/>
              </a:ext>
            </a:extLst>
          </p:cNvPr>
          <p:cNvGrpSpPr/>
          <p:nvPr/>
        </p:nvGrpSpPr>
        <p:grpSpPr>
          <a:xfrm>
            <a:off x="1962055" y="931154"/>
            <a:ext cx="9753797" cy="4439149"/>
            <a:chOff x="1166169" y="1631139"/>
            <a:chExt cx="9753797" cy="4439149"/>
          </a:xfrm>
        </p:grpSpPr>
        <p:sp>
          <p:nvSpPr>
            <p:cNvPr id="192" name="Freeform 191">
              <a:extLst>
                <a:ext uri="{FF2B5EF4-FFF2-40B4-BE49-F238E27FC236}">
                  <a16:creationId xmlns:a16="http://schemas.microsoft.com/office/drawing/2014/main" id="{C9E63B1A-19FB-D547-A4D4-CC6E5FF05C97}"/>
                </a:ext>
              </a:extLst>
            </p:cNvPr>
            <p:cNvSpPr/>
            <p:nvPr/>
          </p:nvSpPr>
          <p:spPr>
            <a:xfrm>
              <a:off x="1777145" y="3850714"/>
              <a:ext cx="53203" cy="8849"/>
            </a:xfrm>
            <a:custGeom>
              <a:avLst/>
              <a:gdLst>
                <a:gd name="connsiteX0" fmla="*/ 0 w 53203"/>
                <a:gd name="connsiteY0" fmla="*/ 0 h 8849"/>
                <a:gd name="connsiteX1" fmla="*/ 53204 w 53203"/>
                <a:gd name="connsiteY1" fmla="*/ 0 h 8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3203" h="8849">
                  <a:moveTo>
                    <a:pt x="0" y="0"/>
                  </a:moveTo>
                  <a:lnTo>
                    <a:pt x="53204" y="0"/>
                  </a:lnTo>
                </a:path>
              </a:pathLst>
            </a:custGeom>
            <a:ln w="6645" cap="flat">
              <a:solidFill>
                <a:srgbClr val="7054FF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79" name="Freeform 178">
              <a:extLst>
                <a:ext uri="{FF2B5EF4-FFF2-40B4-BE49-F238E27FC236}">
                  <a16:creationId xmlns:a16="http://schemas.microsoft.com/office/drawing/2014/main" id="{165ADFCC-212B-D54B-8A14-A034B3B2B83C}"/>
                </a:ext>
              </a:extLst>
            </p:cNvPr>
            <p:cNvSpPr/>
            <p:nvPr/>
          </p:nvSpPr>
          <p:spPr>
            <a:xfrm>
              <a:off x="1166169" y="3230295"/>
              <a:ext cx="611862" cy="1240837"/>
            </a:xfrm>
            <a:custGeom>
              <a:avLst/>
              <a:gdLst>
                <a:gd name="connsiteX0" fmla="*/ 1795 w 611862"/>
                <a:gd name="connsiteY0" fmla="*/ 29240 h 1240837"/>
                <a:gd name="connsiteX1" fmla="*/ 22190 w 611862"/>
                <a:gd name="connsiteY1" fmla="*/ 35 h 1240837"/>
                <a:gd name="connsiteX2" fmla="*/ 611863 w 611862"/>
                <a:gd name="connsiteY2" fmla="*/ 620419 h 1240837"/>
                <a:gd name="connsiteX3" fmla="*/ 22190 w 611862"/>
                <a:gd name="connsiteY3" fmla="*/ 1240802 h 1240837"/>
                <a:gd name="connsiteX4" fmla="*/ 1795 w 611862"/>
                <a:gd name="connsiteY4" fmla="*/ 1211597 h 1240837"/>
                <a:gd name="connsiteX5" fmla="*/ 263379 w 611862"/>
                <a:gd name="connsiteY5" fmla="*/ 620419 h 1240837"/>
                <a:gd name="connsiteX6" fmla="*/ 1795 w 611862"/>
                <a:gd name="connsiteY6" fmla="*/ 29240 h 1240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11862" h="1240837">
                  <a:moveTo>
                    <a:pt x="1795" y="29240"/>
                  </a:moveTo>
                  <a:cubicBezTo>
                    <a:pt x="-4412" y="15080"/>
                    <a:pt x="6229" y="-850"/>
                    <a:pt x="22190" y="35"/>
                  </a:cubicBezTo>
                  <a:cubicBezTo>
                    <a:pt x="350278" y="17735"/>
                    <a:pt x="611863" y="288545"/>
                    <a:pt x="611863" y="620419"/>
                  </a:cubicBezTo>
                  <a:cubicBezTo>
                    <a:pt x="611863" y="952293"/>
                    <a:pt x="351165" y="1223987"/>
                    <a:pt x="22190" y="1240802"/>
                  </a:cubicBezTo>
                  <a:cubicBezTo>
                    <a:pt x="7115" y="1241687"/>
                    <a:pt x="-4412" y="1225758"/>
                    <a:pt x="1795" y="1211597"/>
                  </a:cubicBezTo>
                  <a:lnTo>
                    <a:pt x="263379" y="620419"/>
                  </a:lnTo>
                  <a:lnTo>
                    <a:pt x="1795" y="29240"/>
                  </a:lnTo>
                  <a:close/>
                </a:path>
              </a:pathLst>
            </a:custGeom>
            <a:solidFill>
              <a:schemeClr val="accent3"/>
            </a:solidFill>
            <a:ln w="886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grpSp>
          <p:nvGrpSpPr>
            <p:cNvPr id="180" name="Graphic 6">
              <a:extLst>
                <a:ext uri="{FF2B5EF4-FFF2-40B4-BE49-F238E27FC236}">
                  <a16:creationId xmlns:a16="http://schemas.microsoft.com/office/drawing/2014/main" id="{B813CCC8-0417-534C-B1EC-184EB0DB7D3B}"/>
                </a:ext>
              </a:extLst>
            </p:cNvPr>
            <p:cNvGrpSpPr/>
            <p:nvPr/>
          </p:nvGrpSpPr>
          <p:grpSpPr>
            <a:xfrm>
              <a:off x="7311204" y="1974519"/>
              <a:ext cx="931950" cy="3750620"/>
              <a:chOff x="7311204" y="1974519"/>
              <a:chExt cx="931950" cy="3750620"/>
            </a:xfrm>
          </p:grpSpPr>
          <p:sp>
            <p:nvSpPr>
              <p:cNvPr id="190" name="Freeform 189">
                <a:extLst>
                  <a:ext uri="{FF2B5EF4-FFF2-40B4-BE49-F238E27FC236}">
                    <a16:creationId xmlns:a16="http://schemas.microsoft.com/office/drawing/2014/main" id="{AB723D0E-39B2-9348-B768-3D366D65AC21}"/>
                  </a:ext>
                </a:extLst>
              </p:cNvPr>
              <p:cNvSpPr/>
              <p:nvPr/>
            </p:nvSpPr>
            <p:spPr>
              <a:xfrm>
                <a:off x="7311204" y="1974519"/>
                <a:ext cx="501887" cy="3750620"/>
              </a:xfrm>
              <a:custGeom>
                <a:avLst/>
                <a:gdLst>
                  <a:gd name="connsiteX0" fmla="*/ 0 w 501887"/>
                  <a:gd name="connsiteY0" fmla="*/ 0 h 3750620"/>
                  <a:gd name="connsiteX1" fmla="*/ 501887 w 501887"/>
                  <a:gd name="connsiteY1" fmla="*/ 1875311 h 3750620"/>
                  <a:gd name="connsiteX2" fmla="*/ 0 w 501887"/>
                  <a:gd name="connsiteY2" fmla="*/ 3750621 h 3750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887" h="3750620">
                    <a:moveTo>
                      <a:pt x="0" y="0"/>
                    </a:moveTo>
                    <a:cubicBezTo>
                      <a:pt x="316561" y="533654"/>
                      <a:pt x="501887" y="1179702"/>
                      <a:pt x="501887" y="1875311"/>
                    </a:cubicBezTo>
                    <a:cubicBezTo>
                      <a:pt x="501887" y="2571804"/>
                      <a:pt x="316561" y="3216967"/>
                      <a:pt x="0" y="3750621"/>
                    </a:cubicBezTo>
                  </a:path>
                </a:pathLst>
              </a:custGeom>
              <a:noFill/>
              <a:ln w="97456" cap="rnd">
                <a:solidFill>
                  <a:schemeClr val="accent5"/>
                </a:solidFill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91" name="Freeform 190">
                <a:extLst>
                  <a:ext uri="{FF2B5EF4-FFF2-40B4-BE49-F238E27FC236}">
                    <a16:creationId xmlns:a16="http://schemas.microsoft.com/office/drawing/2014/main" id="{CD530923-70A0-0B4C-ABB0-5547670356B0}"/>
                  </a:ext>
                </a:extLst>
              </p:cNvPr>
              <p:cNvSpPr/>
              <p:nvPr/>
            </p:nvSpPr>
            <p:spPr>
              <a:xfrm>
                <a:off x="7383030" y="3421490"/>
                <a:ext cx="860124" cy="858447"/>
              </a:xfrm>
              <a:custGeom>
                <a:avLst/>
                <a:gdLst>
                  <a:gd name="connsiteX0" fmla="*/ 860125 w 860124"/>
                  <a:gd name="connsiteY0" fmla="*/ 429224 h 858447"/>
                  <a:gd name="connsiteX1" fmla="*/ 430062 w 860124"/>
                  <a:gd name="connsiteY1" fmla="*/ 858448 h 858447"/>
                  <a:gd name="connsiteX2" fmla="*/ 0 w 860124"/>
                  <a:gd name="connsiteY2" fmla="*/ 429224 h 858447"/>
                  <a:gd name="connsiteX3" fmla="*/ 430062 w 860124"/>
                  <a:gd name="connsiteY3" fmla="*/ 0 h 858447"/>
                  <a:gd name="connsiteX4" fmla="*/ 860125 w 860124"/>
                  <a:gd name="connsiteY4" fmla="*/ 429224 h 8584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60124" h="858447">
                    <a:moveTo>
                      <a:pt x="860125" y="429224"/>
                    </a:moveTo>
                    <a:cubicBezTo>
                      <a:pt x="860125" y="666278"/>
                      <a:pt x="667579" y="858448"/>
                      <a:pt x="430062" y="858448"/>
                    </a:cubicBezTo>
                    <a:cubicBezTo>
                      <a:pt x="192545" y="858448"/>
                      <a:pt x="0" y="666278"/>
                      <a:pt x="0" y="429224"/>
                    </a:cubicBezTo>
                    <a:cubicBezTo>
                      <a:pt x="0" y="192170"/>
                      <a:pt x="192545" y="0"/>
                      <a:pt x="430062" y="0"/>
                    </a:cubicBezTo>
                    <a:cubicBezTo>
                      <a:pt x="667579" y="0"/>
                      <a:pt x="860125" y="192170"/>
                      <a:pt x="860125" y="429224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8860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grpSp>
          <p:nvGrpSpPr>
            <p:cNvPr id="181" name="Graphic 6">
              <a:extLst>
                <a:ext uri="{FF2B5EF4-FFF2-40B4-BE49-F238E27FC236}">
                  <a16:creationId xmlns:a16="http://schemas.microsoft.com/office/drawing/2014/main" id="{D5B6D341-4117-5D4F-99A3-C31E2C74FA81}"/>
                </a:ext>
              </a:extLst>
            </p:cNvPr>
            <p:cNvGrpSpPr/>
            <p:nvPr/>
          </p:nvGrpSpPr>
          <p:grpSpPr>
            <a:xfrm>
              <a:off x="4983674" y="1631139"/>
              <a:ext cx="1021382" cy="4439149"/>
              <a:chOff x="4983674" y="1631139"/>
              <a:chExt cx="1021382" cy="4439149"/>
            </a:xfrm>
          </p:grpSpPr>
          <p:sp>
            <p:nvSpPr>
              <p:cNvPr id="188" name="Freeform 187">
                <a:extLst>
                  <a:ext uri="{FF2B5EF4-FFF2-40B4-BE49-F238E27FC236}">
                    <a16:creationId xmlns:a16="http://schemas.microsoft.com/office/drawing/2014/main" id="{5DA59A19-4319-2F45-B0BB-0ACDE70AB32E}"/>
                  </a:ext>
                </a:extLst>
              </p:cNvPr>
              <p:cNvSpPr/>
              <p:nvPr/>
            </p:nvSpPr>
            <p:spPr>
              <a:xfrm>
                <a:off x="4983674" y="1631139"/>
                <a:ext cx="594106" cy="4439149"/>
              </a:xfrm>
              <a:custGeom>
                <a:avLst/>
                <a:gdLst>
                  <a:gd name="connsiteX0" fmla="*/ 0 w 594106"/>
                  <a:gd name="connsiteY0" fmla="*/ 0 h 4439149"/>
                  <a:gd name="connsiteX1" fmla="*/ 594107 w 594106"/>
                  <a:gd name="connsiteY1" fmla="*/ 2219575 h 4439149"/>
                  <a:gd name="connsiteX2" fmla="*/ 0 w 594106"/>
                  <a:gd name="connsiteY2" fmla="*/ 4439150 h 4439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94106" h="4439149">
                    <a:moveTo>
                      <a:pt x="0" y="0"/>
                    </a:moveTo>
                    <a:cubicBezTo>
                      <a:pt x="375085" y="631004"/>
                      <a:pt x="594107" y="1395642"/>
                      <a:pt x="594107" y="2219575"/>
                    </a:cubicBezTo>
                    <a:cubicBezTo>
                      <a:pt x="594107" y="3043508"/>
                      <a:pt x="374199" y="3807261"/>
                      <a:pt x="0" y="4439150"/>
                    </a:cubicBezTo>
                  </a:path>
                </a:pathLst>
              </a:custGeom>
              <a:noFill/>
              <a:ln w="97456" cap="rnd">
                <a:solidFill>
                  <a:schemeClr val="accent2"/>
                </a:solidFill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89" name="Freeform 188">
                <a:extLst>
                  <a:ext uri="{FF2B5EF4-FFF2-40B4-BE49-F238E27FC236}">
                    <a16:creationId xmlns:a16="http://schemas.microsoft.com/office/drawing/2014/main" id="{F8A784D3-A27B-894D-82C3-6F951C1D01EC}"/>
                  </a:ext>
                </a:extLst>
              </p:cNvPr>
              <p:cNvSpPr/>
              <p:nvPr/>
            </p:nvSpPr>
            <p:spPr>
              <a:xfrm>
                <a:off x="5144932" y="3421490"/>
                <a:ext cx="860124" cy="858447"/>
              </a:xfrm>
              <a:custGeom>
                <a:avLst/>
                <a:gdLst>
                  <a:gd name="connsiteX0" fmla="*/ 860125 w 860124"/>
                  <a:gd name="connsiteY0" fmla="*/ 429224 h 858447"/>
                  <a:gd name="connsiteX1" fmla="*/ 430063 w 860124"/>
                  <a:gd name="connsiteY1" fmla="*/ 858448 h 858447"/>
                  <a:gd name="connsiteX2" fmla="*/ 0 w 860124"/>
                  <a:gd name="connsiteY2" fmla="*/ 429224 h 858447"/>
                  <a:gd name="connsiteX3" fmla="*/ 430063 w 860124"/>
                  <a:gd name="connsiteY3" fmla="*/ 0 h 858447"/>
                  <a:gd name="connsiteX4" fmla="*/ 860125 w 860124"/>
                  <a:gd name="connsiteY4" fmla="*/ 429224 h 8584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60124" h="858447">
                    <a:moveTo>
                      <a:pt x="860125" y="429224"/>
                    </a:moveTo>
                    <a:cubicBezTo>
                      <a:pt x="860125" y="666278"/>
                      <a:pt x="667580" y="858448"/>
                      <a:pt x="430063" y="858448"/>
                    </a:cubicBezTo>
                    <a:cubicBezTo>
                      <a:pt x="192546" y="858448"/>
                      <a:pt x="0" y="666278"/>
                      <a:pt x="0" y="429224"/>
                    </a:cubicBezTo>
                    <a:cubicBezTo>
                      <a:pt x="0" y="192170"/>
                      <a:pt x="192546" y="0"/>
                      <a:pt x="430063" y="0"/>
                    </a:cubicBezTo>
                    <a:cubicBezTo>
                      <a:pt x="667580" y="0"/>
                      <a:pt x="860125" y="192170"/>
                      <a:pt x="860125" y="42922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8860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grpSp>
          <p:nvGrpSpPr>
            <p:cNvPr id="182" name="Graphic 6">
              <a:extLst>
                <a:ext uri="{FF2B5EF4-FFF2-40B4-BE49-F238E27FC236}">
                  <a16:creationId xmlns:a16="http://schemas.microsoft.com/office/drawing/2014/main" id="{440B3976-445F-A04E-B249-9A264CD59C2D}"/>
                </a:ext>
              </a:extLst>
            </p:cNvPr>
            <p:cNvGrpSpPr/>
            <p:nvPr/>
          </p:nvGrpSpPr>
          <p:grpSpPr>
            <a:xfrm>
              <a:off x="2862166" y="1974519"/>
              <a:ext cx="904792" cy="3750620"/>
              <a:chOff x="2862166" y="1974519"/>
              <a:chExt cx="904792" cy="3750620"/>
            </a:xfrm>
          </p:grpSpPr>
          <p:sp>
            <p:nvSpPr>
              <p:cNvPr id="186" name="Freeform 185">
                <a:extLst>
                  <a:ext uri="{FF2B5EF4-FFF2-40B4-BE49-F238E27FC236}">
                    <a16:creationId xmlns:a16="http://schemas.microsoft.com/office/drawing/2014/main" id="{1E7CB81E-2F11-8341-B96A-01934C0750F5}"/>
                  </a:ext>
                </a:extLst>
              </p:cNvPr>
              <p:cNvSpPr/>
              <p:nvPr/>
            </p:nvSpPr>
            <p:spPr>
              <a:xfrm>
                <a:off x="2862166" y="1974519"/>
                <a:ext cx="501887" cy="3750620"/>
              </a:xfrm>
              <a:custGeom>
                <a:avLst/>
                <a:gdLst>
                  <a:gd name="connsiteX0" fmla="*/ 0 w 501887"/>
                  <a:gd name="connsiteY0" fmla="*/ 0 h 3750620"/>
                  <a:gd name="connsiteX1" fmla="*/ 501887 w 501887"/>
                  <a:gd name="connsiteY1" fmla="*/ 1875311 h 3750620"/>
                  <a:gd name="connsiteX2" fmla="*/ 0 w 501887"/>
                  <a:gd name="connsiteY2" fmla="*/ 3750621 h 3750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887" h="3750620">
                    <a:moveTo>
                      <a:pt x="0" y="0"/>
                    </a:moveTo>
                    <a:cubicBezTo>
                      <a:pt x="316561" y="533654"/>
                      <a:pt x="501887" y="1179702"/>
                      <a:pt x="501887" y="1875311"/>
                    </a:cubicBezTo>
                    <a:cubicBezTo>
                      <a:pt x="501887" y="2571804"/>
                      <a:pt x="316561" y="3216967"/>
                      <a:pt x="0" y="3750621"/>
                    </a:cubicBezTo>
                  </a:path>
                </a:pathLst>
              </a:custGeom>
              <a:noFill/>
              <a:ln w="97456" cap="rnd">
                <a:solidFill>
                  <a:schemeClr val="accent3"/>
                </a:solidFill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87" name="Freeform 186">
                <a:extLst>
                  <a:ext uri="{FF2B5EF4-FFF2-40B4-BE49-F238E27FC236}">
                    <a16:creationId xmlns:a16="http://schemas.microsoft.com/office/drawing/2014/main" id="{981CB6DE-E0EB-0C45-B0F1-6BA51416A280}"/>
                  </a:ext>
                </a:extLst>
              </p:cNvPr>
              <p:cNvSpPr/>
              <p:nvPr/>
            </p:nvSpPr>
            <p:spPr>
              <a:xfrm>
                <a:off x="2906834" y="3421490"/>
                <a:ext cx="860124" cy="858447"/>
              </a:xfrm>
              <a:custGeom>
                <a:avLst/>
                <a:gdLst>
                  <a:gd name="connsiteX0" fmla="*/ 860125 w 860124"/>
                  <a:gd name="connsiteY0" fmla="*/ 429224 h 858447"/>
                  <a:gd name="connsiteX1" fmla="*/ 430062 w 860124"/>
                  <a:gd name="connsiteY1" fmla="*/ 858448 h 858447"/>
                  <a:gd name="connsiteX2" fmla="*/ 0 w 860124"/>
                  <a:gd name="connsiteY2" fmla="*/ 429224 h 858447"/>
                  <a:gd name="connsiteX3" fmla="*/ 430062 w 860124"/>
                  <a:gd name="connsiteY3" fmla="*/ 0 h 858447"/>
                  <a:gd name="connsiteX4" fmla="*/ 860125 w 860124"/>
                  <a:gd name="connsiteY4" fmla="*/ 429224 h 8584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60124" h="858447">
                    <a:moveTo>
                      <a:pt x="860125" y="429224"/>
                    </a:moveTo>
                    <a:cubicBezTo>
                      <a:pt x="860125" y="666278"/>
                      <a:pt x="667579" y="858448"/>
                      <a:pt x="430062" y="858448"/>
                    </a:cubicBezTo>
                    <a:cubicBezTo>
                      <a:pt x="192545" y="858448"/>
                      <a:pt x="0" y="666278"/>
                      <a:pt x="0" y="429224"/>
                    </a:cubicBezTo>
                    <a:cubicBezTo>
                      <a:pt x="0" y="192170"/>
                      <a:pt x="192545" y="0"/>
                      <a:pt x="430062" y="0"/>
                    </a:cubicBezTo>
                    <a:cubicBezTo>
                      <a:pt x="667579" y="0"/>
                      <a:pt x="860125" y="192170"/>
                      <a:pt x="860125" y="429224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8860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</p:grpSp>
        <p:grpSp>
          <p:nvGrpSpPr>
            <p:cNvPr id="183" name="Graphic 6">
              <a:extLst>
                <a:ext uri="{FF2B5EF4-FFF2-40B4-BE49-F238E27FC236}">
                  <a16:creationId xmlns:a16="http://schemas.microsoft.com/office/drawing/2014/main" id="{CAF84C94-A468-524D-8945-C757CCEB8E80}"/>
                </a:ext>
              </a:extLst>
            </p:cNvPr>
            <p:cNvGrpSpPr/>
            <p:nvPr/>
          </p:nvGrpSpPr>
          <p:grpSpPr>
            <a:xfrm>
              <a:off x="9729093" y="2663759"/>
              <a:ext cx="1190873" cy="2373815"/>
              <a:chOff x="9729093" y="2663759"/>
              <a:chExt cx="1190873" cy="2373815"/>
            </a:xfrm>
          </p:grpSpPr>
          <p:sp>
            <p:nvSpPr>
              <p:cNvPr id="184" name="Freeform 183">
                <a:extLst>
                  <a:ext uri="{FF2B5EF4-FFF2-40B4-BE49-F238E27FC236}">
                    <a16:creationId xmlns:a16="http://schemas.microsoft.com/office/drawing/2014/main" id="{68729298-9C33-7E47-8A00-E55172E5B61D}"/>
                  </a:ext>
                </a:extLst>
              </p:cNvPr>
              <p:cNvSpPr/>
              <p:nvPr/>
            </p:nvSpPr>
            <p:spPr>
              <a:xfrm>
                <a:off x="9729093" y="2663759"/>
                <a:ext cx="1190873" cy="2373815"/>
              </a:xfrm>
              <a:custGeom>
                <a:avLst/>
                <a:gdLst>
                  <a:gd name="connsiteX0" fmla="*/ 0 w 1190873"/>
                  <a:gd name="connsiteY0" fmla="*/ 61238 h 2373815"/>
                  <a:gd name="connsiteX1" fmla="*/ 64731 w 1190873"/>
                  <a:gd name="connsiteY1" fmla="*/ 173 h 2373815"/>
                  <a:gd name="connsiteX2" fmla="*/ 1190874 w 1190873"/>
                  <a:gd name="connsiteY2" fmla="*/ 1186955 h 2373815"/>
                  <a:gd name="connsiteX3" fmla="*/ 64731 w 1190873"/>
                  <a:gd name="connsiteY3" fmla="*/ 2373737 h 2373815"/>
                  <a:gd name="connsiteX4" fmla="*/ 0 w 1190873"/>
                  <a:gd name="connsiteY4" fmla="*/ 2312672 h 2373815"/>
                  <a:gd name="connsiteX5" fmla="*/ 0 w 1190873"/>
                  <a:gd name="connsiteY5" fmla="*/ 61238 h 23738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90873" h="2373815">
                    <a:moveTo>
                      <a:pt x="0" y="61238"/>
                    </a:moveTo>
                    <a:cubicBezTo>
                      <a:pt x="0" y="25838"/>
                      <a:pt x="29262" y="-2482"/>
                      <a:pt x="64731" y="173"/>
                    </a:cubicBezTo>
                    <a:cubicBezTo>
                      <a:pt x="692533" y="33803"/>
                      <a:pt x="1190874" y="552411"/>
                      <a:pt x="1190874" y="1186955"/>
                    </a:cubicBezTo>
                    <a:cubicBezTo>
                      <a:pt x="1190874" y="1821498"/>
                      <a:pt x="692533" y="2340107"/>
                      <a:pt x="64731" y="2373737"/>
                    </a:cubicBezTo>
                    <a:cubicBezTo>
                      <a:pt x="29262" y="2375507"/>
                      <a:pt x="0" y="2347187"/>
                      <a:pt x="0" y="2312672"/>
                    </a:cubicBezTo>
                    <a:lnTo>
                      <a:pt x="0" y="61238"/>
                    </a:lnTo>
                    <a:close/>
                  </a:path>
                </a:pathLst>
              </a:custGeom>
              <a:solidFill>
                <a:schemeClr val="accent3"/>
              </a:solidFill>
              <a:ln w="8860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85" name="Freeform 184">
                <a:extLst>
                  <a:ext uri="{FF2B5EF4-FFF2-40B4-BE49-F238E27FC236}">
                    <a16:creationId xmlns:a16="http://schemas.microsoft.com/office/drawing/2014/main" id="{8A88AD06-BA1C-124B-8A3C-C42DDDBFB115}"/>
                  </a:ext>
                </a:extLst>
              </p:cNvPr>
              <p:cNvSpPr/>
              <p:nvPr/>
            </p:nvSpPr>
            <p:spPr>
              <a:xfrm>
                <a:off x="10205265" y="3585215"/>
                <a:ext cx="214587" cy="214169"/>
              </a:xfrm>
              <a:custGeom>
                <a:avLst/>
                <a:gdLst>
                  <a:gd name="connsiteX0" fmla="*/ 214588 w 214587"/>
                  <a:gd name="connsiteY0" fmla="*/ 107085 h 214169"/>
                  <a:gd name="connsiteX1" fmla="*/ 107294 w 214587"/>
                  <a:gd name="connsiteY1" fmla="*/ 214169 h 214169"/>
                  <a:gd name="connsiteX2" fmla="*/ 1 w 214587"/>
                  <a:gd name="connsiteY2" fmla="*/ 107085 h 214169"/>
                  <a:gd name="connsiteX3" fmla="*/ 107294 w 214587"/>
                  <a:gd name="connsiteY3" fmla="*/ 0 h 214169"/>
                  <a:gd name="connsiteX4" fmla="*/ 214588 w 214587"/>
                  <a:gd name="connsiteY4" fmla="*/ 107085 h 2141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4587" h="214169">
                    <a:moveTo>
                      <a:pt x="214588" y="107085"/>
                    </a:moveTo>
                    <a:cubicBezTo>
                      <a:pt x="214588" y="166226"/>
                      <a:pt x="166551" y="214169"/>
                      <a:pt x="107294" y="214169"/>
                    </a:cubicBezTo>
                    <a:cubicBezTo>
                      <a:pt x="48038" y="214169"/>
                      <a:pt x="1" y="166226"/>
                      <a:pt x="1" y="107085"/>
                    </a:cubicBezTo>
                    <a:cubicBezTo>
                      <a:pt x="1" y="47943"/>
                      <a:pt x="48038" y="0"/>
                      <a:pt x="107294" y="0"/>
                    </a:cubicBezTo>
                    <a:cubicBezTo>
                      <a:pt x="166551" y="0"/>
                      <a:pt x="214588" y="47943"/>
                      <a:pt x="214588" y="107085"/>
                    </a:cubicBez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 w="8860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</p:grpSp>
      <p:sp>
        <p:nvSpPr>
          <p:cNvPr id="149" name="Rectangle 148">
            <a:extLst>
              <a:ext uri="{FF2B5EF4-FFF2-40B4-BE49-F238E27FC236}">
                <a16:creationId xmlns:a16="http://schemas.microsoft.com/office/drawing/2014/main" id="{2579A69A-6305-E34C-A498-AA5D97CFA8EE}"/>
              </a:ext>
            </a:extLst>
          </p:cNvPr>
          <p:cNvSpPr/>
          <p:nvPr/>
        </p:nvSpPr>
        <p:spPr>
          <a:xfrm>
            <a:off x="4116640" y="1157730"/>
            <a:ext cx="1098565" cy="2342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8F07355C-046E-AB46-AE71-0D9EB546A046}"/>
              </a:ext>
            </a:extLst>
          </p:cNvPr>
          <p:cNvSpPr/>
          <p:nvPr/>
        </p:nvSpPr>
        <p:spPr>
          <a:xfrm>
            <a:off x="8751011" y="1157730"/>
            <a:ext cx="1098565" cy="2342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Payment</a:t>
            </a:r>
            <a:endParaRPr lang="en-US" sz="1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94DAC5F6-44CB-1C4E-A7D4-EF9E814E09F6}"/>
              </a:ext>
            </a:extLst>
          </p:cNvPr>
          <p:cNvSpPr/>
          <p:nvPr/>
        </p:nvSpPr>
        <p:spPr>
          <a:xfrm>
            <a:off x="6377579" y="825220"/>
            <a:ext cx="1399348" cy="2342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Registration</a:t>
            </a:r>
            <a:endParaRPr lang="en-US" sz="1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1DE19BF5-AF2B-DC41-B679-F8BD02CC3920}"/>
              </a:ext>
            </a:extLst>
          </p:cNvPr>
          <p:cNvSpPr/>
          <p:nvPr/>
        </p:nvSpPr>
        <p:spPr>
          <a:xfrm>
            <a:off x="4233079" y="1672315"/>
            <a:ext cx="1872924" cy="7110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dirty="0" smtClean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A08AFA4E-E91B-1E4E-A4AE-E989D3D744A7}"/>
              </a:ext>
            </a:extLst>
          </p:cNvPr>
          <p:cNvSpPr/>
          <p:nvPr/>
        </p:nvSpPr>
        <p:spPr>
          <a:xfrm>
            <a:off x="6489050" y="1335779"/>
            <a:ext cx="1628820" cy="7110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75EB5C5A-81AD-6A49-A9BA-F6E0A88A342F}"/>
              </a:ext>
            </a:extLst>
          </p:cNvPr>
          <p:cNvSpPr/>
          <p:nvPr/>
        </p:nvSpPr>
        <p:spPr>
          <a:xfrm>
            <a:off x="8827181" y="1672315"/>
            <a:ext cx="1628820" cy="7110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61" name="Graphic 118">
            <a:extLst>
              <a:ext uri="{FF2B5EF4-FFF2-40B4-BE49-F238E27FC236}">
                <a16:creationId xmlns:a16="http://schemas.microsoft.com/office/drawing/2014/main" id="{FE3C3EDA-EBD5-3A4B-B570-2B528FAC4689}"/>
              </a:ext>
            </a:extLst>
          </p:cNvPr>
          <p:cNvGrpSpPr/>
          <p:nvPr/>
        </p:nvGrpSpPr>
        <p:grpSpPr>
          <a:xfrm>
            <a:off x="3832244" y="2877595"/>
            <a:ext cx="607299" cy="498264"/>
            <a:chOff x="2280428" y="1875046"/>
            <a:chExt cx="308956" cy="253485"/>
          </a:xfrm>
          <a:solidFill>
            <a:schemeClr val="bg1"/>
          </a:solidFill>
        </p:grpSpPr>
        <p:sp>
          <p:nvSpPr>
            <p:cNvPr id="172" name="Freeform: Shape 3">
              <a:extLst>
                <a:ext uri="{FF2B5EF4-FFF2-40B4-BE49-F238E27FC236}">
                  <a16:creationId xmlns:a16="http://schemas.microsoft.com/office/drawing/2014/main" id="{324B17B6-A8C4-144D-9634-8C49FF4B3038}"/>
                </a:ext>
              </a:extLst>
            </p:cNvPr>
            <p:cNvSpPr/>
            <p:nvPr/>
          </p:nvSpPr>
          <p:spPr>
            <a:xfrm>
              <a:off x="2305144" y="1875046"/>
              <a:ext cx="41194" cy="42130"/>
            </a:xfrm>
            <a:custGeom>
              <a:avLst/>
              <a:gdLst>
                <a:gd name="connsiteX0" fmla="*/ 41194 w 41194"/>
                <a:gd name="connsiteY0" fmla="*/ 21065 h 42130"/>
                <a:gd name="connsiteX1" fmla="*/ 20597 w 41194"/>
                <a:gd name="connsiteY1" fmla="*/ 42131 h 42130"/>
                <a:gd name="connsiteX2" fmla="*/ 0 w 41194"/>
                <a:gd name="connsiteY2" fmla="*/ 21065 h 42130"/>
                <a:gd name="connsiteX3" fmla="*/ 20597 w 41194"/>
                <a:gd name="connsiteY3" fmla="*/ 0 h 42130"/>
                <a:gd name="connsiteX4" fmla="*/ 41194 w 41194"/>
                <a:gd name="connsiteY4" fmla="*/ 21065 h 4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194" h="42130">
                  <a:moveTo>
                    <a:pt x="41194" y="21065"/>
                  </a:moveTo>
                  <a:cubicBezTo>
                    <a:pt x="41194" y="32699"/>
                    <a:pt x="31973" y="42131"/>
                    <a:pt x="20597" y="42131"/>
                  </a:cubicBezTo>
                  <a:cubicBezTo>
                    <a:pt x="9222" y="42131"/>
                    <a:pt x="0" y="32699"/>
                    <a:pt x="0" y="21065"/>
                  </a:cubicBezTo>
                  <a:cubicBezTo>
                    <a:pt x="0" y="9431"/>
                    <a:pt x="9222" y="0"/>
                    <a:pt x="20597" y="0"/>
                  </a:cubicBezTo>
                  <a:cubicBezTo>
                    <a:pt x="31973" y="0"/>
                    <a:pt x="41194" y="9431"/>
                    <a:pt x="41194" y="21065"/>
                  </a:cubicBezTo>
                  <a:close/>
                </a:path>
              </a:pathLst>
            </a:custGeom>
            <a:grpFill/>
            <a:ln w="6773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pt-BR"/>
            </a:p>
          </p:txBody>
        </p:sp>
        <p:sp>
          <p:nvSpPr>
            <p:cNvPr id="173" name="Freeform: Shape 4">
              <a:extLst>
                <a:ext uri="{FF2B5EF4-FFF2-40B4-BE49-F238E27FC236}">
                  <a16:creationId xmlns:a16="http://schemas.microsoft.com/office/drawing/2014/main" id="{F5FC314C-82BE-D745-B2B8-EF0D9715697D}"/>
                </a:ext>
              </a:extLst>
            </p:cNvPr>
            <p:cNvSpPr/>
            <p:nvPr/>
          </p:nvSpPr>
          <p:spPr>
            <a:xfrm>
              <a:off x="2280428" y="1939646"/>
              <a:ext cx="90627" cy="188885"/>
            </a:xfrm>
            <a:custGeom>
              <a:avLst/>
              <a:gdLst>
                <a:gd name="connsiteX0" fmla="*/ 90627 w 90627"/>
                <a:gd name="connsiteY0" fmla="*/ 21767 h 188885"/>
                <a:gd name="connsiteX1" fmla="*/ 69344 w 90627"/>
                <a:gd name="connsiteY1" fmla="*/ 0 h 188885"/>
                <a:gd name="connsiteX2" fmla="*/ 21284 w 90627"/>
                <a:gd name="connsiteY2" fmla="*/ 0 h 188885"/>
                <a:gd name="connsiteX3" fmla="*/ 0 w 90627"/>
                <a:gd name="connsiteY3" fmla="*/ 21767 h 188885"/>
                <a:gd name="connsiteX4" fmla="*/ 0 w 90627"/>
                <a:gd name="connsiteY4" fmla="*/ 89176 h 188885"/>
                <a:gd name="connsiteX5" fmla="*/ 8239 w 90627"/>
                <a:gd name="connsiteY5" fmla="*/ 97602 h 188885"/>
                <a:gd name="connsiteX6" fmla="*/ 17851 w 90627"/>
                <a:gd name="connsiteY6" fmla="*/ 97602 h 188885"/>
                <a:gd name="connsiteX7" fmla="*/ 24717 w 90627"/>
                <a:gd name="connsiteY7" fmla="*/ 103922 h 188885"/>
                <a:gd name="connsiteX8" fmla="*/ 30209 w 90627"/>
                <a:gd name="connsiteY8" fmla="*/ 183268 h 188885"/>
                <a:gd name="connsiteX9" fmla="*/ 36388 w 90627"/>
                <a:gd name="connsiteY9" fmla="*/ 188885 h 188885"/>
                <a:gd name="connsiteX10" fmla="*/ 56299 w 90627"/>
                <a:gd name="connsiteY10" fmla="*/ 188885 h 188885"/>
                <a:gd name="connsiteX11" fmla="*/ 62478 w 90627"/>
                <a:gd name="connsiteY11" fmla="*/ 183268 h 188885"/>
                <a:gd name="connsiteX12" fmla="*/ 65911 w 90627"/>
                <a:gd name="connsiteY12" fmla="*/ 103922 h 188885"/>
                <a:gd name="connsiteX13" fmla="*/ 72777 w 90627"/>
                <a:gd name="connsiteY13" fmla="*/ 97602 h 188885"/>
                <a:gd name="connsiteX14" fmla="*/ 82389 w 90627"/>
                <a:gd name="connsiteY14" fmla="*/ 97602 h 188885"/>
                <a:gd name="connsiteX15" fmla="*/ 90627 w 90627"/>
                <a:gd name="connsiteY15" fmla="*/ 89176 h 188885"/>
                <a:gd name="connsiteX16" fmla="*/ 90627 w 90627"/>
                <a:gd name="connsiteY16" fmla="*/ 21767 h 188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0627" h="188885">
                  <a:moveTo>
                    <a:pt x="90627" y="21767"/>
                  </a:moveTo>
                  <a:cubicBezTo>
                    <a:pt x="90627" y="9830"/>
                    <a:pt x="81015" y="0"/>
                    <a:pt x="69344" y="0"/>
                  </a:cubicBezTo>
                  <a:lnTo>
                    <a:pt x="21284" y="0"/>
                  </a:lnTo>
                  <a:cubicBezTo>
                    <a:pt x="9612" y="0"/>
                    <a:pt x="0" y="9830"/>
                    <a:pt x="0" y="21767"/>
                  </a:cubicBezTo>
                  <a:lnTo>
                    <a:pt x="0" y="89176"/>
                  </a:lnTo>
                  <a:cubicBezTo>
                    <a:pt x="0" y="93389"/>
                    <a:pt x="3433" y="97602"/>
                    <a:pt x="8239" y="97602"/>
                  </a:cubicBezTo>
                  <a:lnTo>
                    <a:pt x="17851" y="97602"/>
                  </a:lnTo>
                  <a:cubicBezTo>
                    <a:pt x="21284" y="97602"/>
                    <a:pt x="24717" y="100411"/>
                    <a:pt x="24717" y="103922"/>
                  </a:cubicBezTo>
                  <a:lnTo>
                    <a:pt x="30209" y="183268"/>
                  </a:lnTo>
                  <a:cubicBezTo>
                    <a:pt x="30209" y="186779"/>
                    <a:pt x="32955" y="188885"/>
                    <a:pt x="36388" y="188885"/>
                  </a:cubicBezTo>
                  <a:lnTo>
                    <a:pt x="56299" y="188885"/>
                  </a:lnTo>
                  <a:cubicBezTo>
                    <a:pt x="59732" y="188885"/>
                    <a:pt x="61791" y="186076"/>
                    <a:pt x="62478" y="183268"/>
                  </a:cubicBezTo>
                  <a:lnTo>
                    <a:pt x="65911" y="103922"/>
                  </a:lnTo>
                  <a:cubicBezTo>
                    <a:pt x="65911" y="100411"/>
                    <a:pt x="69344" y="97602"/>
                    <a:pt x="72777" y="97602"/>
                  </a:cubicBezTo>
                  <a:lnTo>
                    <a:pt x="82389" y="97602"/>
                  </a:lnTo>
                  <a:cubicBezTo>
                    <a:pt x="86508" y="97602"/>
                    <a:pt x="90627" y="94091"/>
                    <a:pt x="90627" y="89176"/>
                  </a:cubicBezTo>
                  <a:lnTo>
                    <a:pt x="90627" y="21767"/>
                  </a:lnTo>
                  <a:close/>
                </a:path>
              </a:pathLst>
            </a:custGeom>
            <a:grpFill/>
            <a:ln w="6773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pt-BR"/>
            </a:p>
          </p:txBody>
        </p:sp>
        <p:sp>
          <p:nvSpPr>
            <p:cNvPr id="174" name="Freeform: Shape 5">
              <a:extLst>
                <a:ext uri="{FF2B5EF4-FFF2-40B4-BE49-F238E27FC236}">
                  <a16:creationId xmlns:a16="http://schemas.microsoft.com/office/drawing/2014/main" id="{E7408626-FC4E-A547-8BE6-FA2C7947BEB6}"/>
                </a:ext>
              </a:extLst>
            </p:cNvPr>
            <p:cNvSpPr/>
            <p:nvPr/>
          </p:nvSpPr>
          <p:spPr>
            <a:xfrm>
              <a:off x="2414309" y="1875046"/>
              <a:ext cx="41194" cy="42130"/>
            </a:xfrm>
            <a:custGeom>
              <a:avLst/>
              <a:gdLst>
                <a:gd name="connsiteX0" fmla="*/ 41194 w 41194"/>
                <a:gd name="connsiteY0" fmla="*/ 21065 h 42130"/>
                <a:gd name="connsiteX1" fmla="*/ 20597 w 41194"/>
                <a:gd name="connsiteY1" fmla="*/ 42131 h 42130"/>
                <a:gd name="connsiteX2" fmla="*/ 0 w 41194"/>
                <a:gd name="connsiteY2" fmla="*/ 21065 h 42130"/>
                <a:gd name="connsiteX3" fmla="*/ 20597 w 41194"/>
                <a:gd name="connsiteY3" fmla="*/ 0 h 42130"/>
                <a:gd name="connsiteX4" fmla="*/ 41194 w 41194"/>
                <a:gd name="connsiteY4" fmla="*/ 21065 h 4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194" h="42130">
                  <a:moveTo>
                    <a:pt x="41194" y="21065"/>
                  </a:moveTo>
                  <a:cubicBezTo>
                    <a:pt x="41194" y="32699"/>
                    <a:pt x="31973" y="42131"/>
                    <a:pt x="20597" y="42131"/>
                  </a:cubicBezTo>
                  <a:cubicBezTo>
                    <a:pt x="9222" y="42131"/>
                    <a:pt x="0" y="32699"/>
                    <a:pt x="0" y="21065"/>
                  </a:cubicBezTo>
                  <a:cubicBezTo>
                    <a:pt x="0" y="9431"/>
                    <a:pt x="9222" y="0"/>
                    <a:pt x="20597" y="0"/>
                  </a:cubicBezTo>
                  <a:cubicBezTo>
                    <a:pt x="31973" y="0"/>
                    <a:pt x="41194" y="9431"/>
                    <a:pt x="41194" y="21065"/>
                  </a:cubicBezTo>
                  <a:close/>
                </a:path>
              </a:pathLst>
            </a:custGeom>
            <a:grpFill/>
            <a:ln w="6773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pt-BR"/>
            </a:p>
          </p:txBody>
        </p:sp>
        <p:sp>
          <p:nvSpPr>
            <p:cNvPr id="175" name="Freeform: Shape 7">
              <a:extLst>
                <a:ext uri="{FF2B5EF4-FFF2-40B4-BE49-F238E27FC236}">
                  <a16:creationId xmlns:a16="http://schemas.microsoft.com/office/drawing/2014/main" id="{02EC33C7-0DAE-F542-BE8D-A280C446F406}"/>
                </a:ext>
              </a:extLst>
            </p:cNvPr>
            <p:cNvSpPr/>
            <p:nvPr/>
          </p:nvSpPr>
          <p:spPr>
            <a:xfrm>
              <a:off x="2388906" y="1939646"/>
              <a:ext cx="91313" cy="188885"/>
            </a:xfrm>
            <a:custGeom>
              <a:avLst/>
              <a:gdLst>
                <a:gd name="connsiteX0" fmla="*/ 90627 w 91313"/>
                <a:gd name="connsiteY0" fmla="*/ 21767 h 188885"/>
                <a:gd name="connsiteX1" fmla="*/ 69344 w 91313"/>
                <a:gd name="connsiteY1" fmla="*/ 0 h 188885"/>
                <a:gd name="connsiteX2" fmla="*/ 21284 w 91313"/>
                <a:gd name="connsiteY2" fmla="*/ 0 h 188885"/>
                <a:gd name="connsiteX3" fmla="*/ 0 w 91313"/>
                <a:gd name="connsiteY3" fmla="*/ 21767 h 188885"/>
                <a:gd name="connsiteX4" fmla="*/ 0 w 91313"/>
                <a:gd name="connsiteY4" fmla="*/ 89176 h 188885"/>
                <a:gd name="connsiteX5" fmla="*/ 8239 w 91313"/>
                <a:gd name="connsiteY5" fmla="*/ 97602 h 188885"/>
                <a:gd name="connsiteX6" fmla="*/ 17851 w 91313"/>
                <a:gd name="connsiteY6" fmla="*/ 97602 h 188885"/>
                <a:gd name="connsiteX7" fmla="*/ 24717 w 91313"/>
                <a:gd name="connsiteY7" fmla="*/ 103922 h 188885"/>
                <a:gd name="connsiteX8" fmla="*/ 30209 w 91313"/>
                <a:gd name="connsiteY8" fmla="*/ 183268 h 188885"/>
                <a:gd name="connsiteX9" fmla="*/ 36388 w 91313"/>
                <a:gd name="connsiteY9" fmla="*/ 188885 h 188885"/>
                <a:gd name="connsiteX10" fmla="*/ 56299 w 91313"/>
                <a:gd name="connsiteY10" fmla="*/ 188885 h 188885"/>
                <a:gd name="connsiteX11" fmla="*/ 62478 w 91313"/>
                <a:gd name="connsiteY11" fmla="*/ 183268 h 188885"/>
                <a:gd name="connsiteX12" fmla="*/ 66597 w 91313"/>
                <a:gd name="connsiteY12" fmla="*/ 103922 h 188885"/>
                <a:gd name="connsiteX13" fmla="*/ 73463 w 91313"/>
                <a:gd name="connsiteY13" fmla="*/ 97602 h 188885"/>
                <a:gd name="connsiteX14" fmla="*/ 83075 w 91313"/>
                <a:gd name="connsiteY14" fmla="*/ 97602 h 188885"/>
                <a:gd name="connsiteX15" fmla="*/ 91314 w 91313"/>
                <a:gd name="connsiteY15" fmla="*/ 89176 h 188885"/>
                <a:gd name="connsiteX16" fmla="*/ 91314 w 91313"/>
                <a:gd name="connsiteY16" fmla="*/ 21767 h 188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1313" h="188885">
                  <a:moveTo>
                    <a:pt x="90627" y="21767"/>
                  </a:moveTo>
                  <a:cubicBezTo>
                    <a:pt x="90627" y="9830"/>
                    <a:pt x="81015" y="0"/>
                    <a:pt x="69344" y="0"/>
                  </a:cubicBezTo>
                  <a:lnTo>
                    <a:pt x="21284" y="0"/>
                  </a:lnTo>
                  <a:cubicBezTo>
                    <a:pt x="9612" y="0"/>
                    <a:pt x="0" y="9830"/>
                    <a:pt x="0" y="21767"/>
                  </a:cubicBezTo>
                  <a:lnTo>
                    <a:pt x="0" y="89176"/>
                  </a:lnTo>
                  <a:cubicBezTo>
                    <a:pt x="0" y="93389"/>
                    <a:pt x="3433" y="97602"/>
                    <a:pt x="8239" y="97602"/>
                  </a:cubicBezTo>
                  <a:lnTo>
                    <a:pt x="17851" y="97602"/>
                  </a:lnTo>
                  <a:cubicBezTo>
                    <a:pt x="21284" y="97602"/>
                    <a:pt x="24717" y="100411"/>
                    <a:pt x="24717" y="103922"/>
                  </a:cubicBezTo>
                  <a:lnTo>
                    <a:pt x="30209" y="183268"/>
                  </a:lnTo>
                  <a:cubicBezTo>
                    <a:pt x="30209" y="186779"/>
                    <a:pt x="32955" y="188885"/>
                    <a:pt x="36388" y="188885"/>
                  </a:cubicBezTo>
                  <a:lnTo>
                    <a:pt x="56299" y="188885"/>
                  </a:lnTo>
                  <a:cubicBezTo>
                    <a:pt x="59732" y="188885"/>
                    <a:pt x="61791" y="186076"/>
                    <a:pt x="62478" y="183268"/>
                  </a:cubicBezTo>
                  <a:lnTo>
                    <a:pt x="66597" y="103922"/>
                  </a:lnTo>
                  <a:cubicBezTo>
                    <a:pt x="66597" y="100411"/>
                    <a:pt x="70030" y="97602"/>
                    <a:pt x="73463" y="97602"/>
                  </a:cubicBezTo>
                  <a:lnTo>
                    <a:pt x="83075" y="97602"/>
                  </a:lnTo>
                  <a:cubicBezTo>
                    <a:pt x="87195" y="97602"/>
                    <a:pt x="91314" y="94091"/>
                    <a:pt x="91314" y="89176"/>
                  </a:cubicBezTo>
                  <a:lnTo>
                    <a:pt x="91314" y="21767"/>
                  </a:lnTo>
                  <a:close/>
                </a:path>
              </a:pathLst>
            </a:custGeom>
            <a:grpFill/>
            <a:ln w="6773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pt-BR" dirty="0"/>
            </a:p>
          </p:txBody>
        </p:sp>
        <p:sp>
          <p:nvSpPr>
            <p:cNvPr id="176" name="Freeform: Shape 9">
              <a:extLst>
                <a:ext uri="{FF2B5EF4-FFF2-40B4-BE49-F238E27FC236}">
                  <a16:creationId xmlns:a16="http://schemas.microsoft.com/office/drawing/2014/main" id="{95E1A618-CBEB-E640-83B9-2A2496546BF3}"/>
                </a:ext>
              </a:extLst>
            </p:cNvPr>
            <p:cNvSpPr/>
            <p:nvPr/>
          </p:nvSpPr>
          <p:spPr>
            <a:xfrm>
              <a:off x="2523474" y="1875046"/>
              <a:ext cx="41194" cy="42130"/>
            </a:xfrm>
            <a:custGeom>
              <a:avLst/>
              <a:gdLst>
                <a:gd name="connsiteX0" fmla="*/ 41194 w 41194"/>
                <a:gd name="connsiteY0" fmla="*/ 21065 h 42130"/>
                <a:gd name="connsiteX1" fmla="*/ 20597 w 41194"/>
                <a:gd name="connsiteY1" fmla="*/ 42131 h 42130"/>
                <a:gd name="connsiteX2" fmla="*/ 0 w 41194"/>
                <a:gd name="connsiteY2" fmla="*/ 21065 h 42130"/>
                <a:gd name="connsiteX3" fmla="*/ 20597 w 41194"/>
                <a:gd name="connsiteY3" fmla="*/ 0 h 42130"/>
                <a:gd name="connsiteX4" fmla="*/ 41194 w 41194"/>
                <a:gd name="connsiteY4" fmla="*/ 21065 h 4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194" h="42130">
                  <a:moveTo>
                    <a:pt x="41194" y="21065"/>
                  </a:moveTo>
                  <a:cubicBezTo>
                    <a:pt x="41194" y="32699"/>
                    <a:pt x="31973" y="42131"/>
                    <a:pt x="20597" y="42131"/>
                  </a:cubicBezTo>
                  <a:cubicBezTo>
                    <a:pt x="9222" y="42131"/>
                    <a:pt x="0" y="32699"/>
                    <a:pt x="0" y="21065"/>
                  </a:cubicBezTo>
                  <a:cubicBezTo>
                    <a:pt x="0" y="9431"/>
                    <a:pt x="9222" y="0"/>
                    <a:pt x="20597" y="0"/>
                  </a:cubicBezTo>
                  <a:cubicBezTo>
                    <a:pt x="31973" y="0"/>
                    <a:pt x="41194" y="9431"/>
                    <a:pt x="41194" y="21065"/>
                  </a:cubicBezTo>
                  <a:close/>
                </a:path>
              </a:pathLst>
            </a:custGeom>
            <a:grpFill/>
            <a:ln w="6773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pt-BR"/>
            </a:p>
          </p:txBody>
        </p:sp>
        <p:sp>
          <p:nvSpPr>
            <p:cNvPr id="177" name="Freeform: Shape 12">
              <a:extLst>
                <a:ext uri="{FF2B5EF4-FFF2-40B4-BE49-F238E27FC236}">
                  <a16:creationId xmlns:a16="http://schemas.microsoft.com/office/drawing/2014/main" id="{18F36CA4-76F3-E649-86F8-E665A5304D23}"/>
                </a:ext>
              </a:extLst>
            </p:cNvPr>
            <p:cNvSpPr/>
            <p:nvPr/>
          </p:nvSpPr>
          <p:spPr>
            <a:xfrm>
              <a:off x="2498071" y="1939646"/>
              <a:ext cx="91313" cy="188885"/>
            </a:xfrm>
            <a:custGeom>
              <a:avLst/>
              <a:gdLst>
                <a:gd name="connsiteX0" fmla="*/ 90627 w 91313"/>
                <a:gd name="connsiteY0" fmla="*/ 21767 h 188885"/>
                <a:gd name="connsiteX1" fmla="*/ 69344 w 91313"/>
                <a:gd name="connsiteY1" fmla="*/ 0 h 188885"/>
                <a:gd name="connsiteX2" fmla="*/ 21284 w 91313"/>
                <a:gd name="connsiteY2" fmla="*/ 0 h 188885"/>
                <a:gd name="connsiteX3" fmla="*/ 0 w 91313"/>
                <a:gd name="connsiteY3" fmla="*/ 21767 h 188885"/>
                <a:gd name="connsiteX4" fmla="*/ 0 w 91313"/>
                <a:gd name="connsiteY4" fmla="*/ 89176 h 188885"/>
                <a:gd name="connsiteX5" fmla="*/ 8239 w 91313"/>
                <a:gd name="connsiteY5" fmla="*/ 97602 h 188885"/>
                <a:gd name="connsiteX6" fmla="*/ 17851 w 91313"/>
                <a:gd name="connsiteY6" fmla="*/ 97602 h 188885"/>
                <a:gd name="connsiteX7" fmla="*/ 24717 w 91313"/>
                <a:gd name="connsiteY7" fmla="*/ 103922 h 188885"/>
                <a:gd name="connsiteX8" fmla="*/ 30209 w 91313"/>
                <a:gd name="connsiteY8" fmla="*/ 183268 h 188885"/>
                <a:gd name="connsiteX9" fmla="*/ 36388 w 91313"/>
                <a:gd name="connsiteY9" fmla="*/ 188885 h 188885"/>
                <a:gd name="connsiteX10" fmla="*/ 56299 w 91313"/>
                <a:gd name="connsiteY10" fmla="*/ 188885 h 188885"/>
                <a:gd name="connsiteX11" fmla="*/ 62478 w 91313"/>
                <a:gd name="connsiteY11" fmla="*/ 183268 h 188885"/>
                <a:gd name="connsiteX12" fmla="*/ 66597 w 91313"/>
                <a:gd name="connsiteY12" fmla="*/ 103922 h 188885"/>
                <a:gd name="connsiteX13" fmla="*/ 73463 w 91313"/>
                <a:gd name="connsiteY13" fmla="*/ 97602 h 188885"/>
                <a:gd name="connsiteX14" fmla="*/ 83075 w 91313"/>
                <a:gd name="connsiteY14" fmla="*/ 97602 h 188885"/>
                <a:gd name="connsiteX15" fmla="*/ 91314 w 91313"/>
                <a:gd name="connsiteY15" fmla="*/ 89176 h 188885"/>
                <a:gd name="connsiteX16" fmla="*/ 91314 w 91313"/>
                <a:gd name="connsiteY16" fmla="*/ 21767 h 188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1313" h="188885">
                  <a:moveTo>
                    <a:pt x="90627" y="21767"/>
                  </a:moveTo>
                  <a:cubicBezTo>
                    <a:pt x="90627" y="9830"/>
                    <a:pt x="81015" y="0"/>
                    <a:pt x="69344" y="0"/>
                  </a:cubicBezTo>
                  <a:lnTo>
                    <a:pt x="21284" y="0"/>
                  </a:lnTo>
                  <a:cubicBezTo>
                    <a:pt x="9612" y="0"/>
                    <a:pt x="0" y="9830"/>
                    <a:pt x="0" y="21767"/>
                  </a:cubicBezTo>
                  <a:lnTo>
                    <a:pt x="0" y="89176"/>
                  </a:lnTo>
                  <a:cubicBezTo>
                    <a:pt x="0" y="93389"/>
                    <a:pt x="3433" y="97602"/>
                    <a:pt x="8239" y="97602"/>
                  </a:cubicBezTo>
                  <a:lnTo>
                    <a:pt x="17851" y="97602"/>
                  </a:lnTo>
                  <a:cubicBezTo>
                    <a:pt x="21284" y="97602"/>
                    <a:pt x="24717" y="100411"/>
                    <a:pt x="24717" y="103922"/>
                  </a:cubicBezTo>
                  <a:lnTo>
                    <a:pt x="30209" y="183268"/>
                  </a:lnTo>
                  <a:cubicBezTo>
                    <a:pt x="30209" y="186779"/>
                    <a:pt x="32955" y="188885"/>
                    <a:pt x="36388" y="188885"/>
                  </a:cubicBezTo>
                  <a:lnTo>
                    <a:pt x="56299" y="188885"/>
                  </a:lnTo>
                  <a:cubicBezTo>
                    <a:pt x="59732" y="188885"/>
                    <a:pt x="61791" y="186076"/>
                    <a:pt x="62478" y="183268"/>
                  </a:cubicBezTo>
                  <a:lnTo>
                    <a:pt x="66597" y="103922"/>
                  </a:lnTo>
                  <a:cubicBezTo>
                    <a:pt x="66597" y="100411"/>
                    <a:pt x="70030" y="97602"/>
                    <a:pt x="73463" y="97602"/>
                  </a:cubicBezTo>
                  <a:lnTo>
                    <a:pt x="83075" y="97602"/>
                  </a:lnTo>
                  <a:cubicBezTo>
                    <a:pt x="87195" y="97602"/>
                    <a:pt x="91314" y="94091"/>
                    <a:pt x="91314" y="89176"/>
                  </a:cubicBezTo>
                  <a:lnTo>
                    <a:pt x="91314" y="21767"/>
                  </a:lnTo>
                  <a:close/>
                </a:path>
              </a:pathLst>
            </a:custGeom>
            <a:grpFill/>
            <a:ln w="6773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pt-BR"/>
            </a:p>
          </p:txBody>
        </p:sp>
      </p:grpSp>
      <p:grpSp>
        <p:nvGrpSpPr>
          <p:cNvPr id="162" name="Graphic 122">
            <a:extLst>
              <a:ext uri="{FF2B5EF4-FFF2-40B4-BE49-F238E27FC236}">
                <a16:creationId xmlns:a16="http://schemas.microsoft.com/office/drawing/2014/main" id="{2E6F3B11-4823-314B-8BCE-36CE47EBEF86}"/>
              </a:ext>
            </a:extLst>
          </p:cNvPr>
          <p:cNvGrpSpPr/>
          <p:nvPr/>
        </p:nvGrpSpPr>
        <p:grpSpPr>
          <a:xfrm>
            <a:off x="8286641" y="2910707"/>
            <a:ext cx="611848" cy="465177"/>
            <a:chOff x="5501255" y="1865003"/>
            <a:chExt cx="311268" cy="236651"/>
          </a:xfrm>
          <a:solidFill>
            <a:schemeClr val="bg1"/>
          </a:solidFill>
        </p:grpSpPr>
        <p:sp>
          <p:nvSpPr>
            <p:cNvPr id="164" name="Freeform: Shape 19">
              <a:extLst>
                <a:ext uri="{FF2B5EF4-FFF2-40B4-BE49-F238E27FC236}">
                  <a16:creationId xmlns:a16="http://schemas.microsoft.com/office/drawing/2014/main" id="{2EC8FA55-D1FC-AC4A-993C-19D163F63E9C}"/>
                </a:ext>
              </a:extLst>
            </p:cNvPr>
            <p:cNvSpPr/>
            <p:nvPr/>
          </p:nvSpPr>
          <p:spPr>
            <a:xfrm>
              <a:off x="5515112" y="1865003"/>
              <a:ext cx="83618" cy="83035"/>
            </a:xfrm>
            <a:custGeom>
              <a:avLst/>
              <a:gdLst>
                <a:gd name="connsiteX0" fmla="*/ 74825 w 83618"/>
                <a:gd name="connsiteY0" fmla="*/ 83036 h 83035"/>
                <a:gd name="connsiteX1" fmla="*/ 8874 w 83618"/>
                <a:gd name="connsiteY1" fmla="*/ 83036 h 83035"/>
                <a:gd name="connsiteX2" fmla="*/ 80 w 83618"/>
                <a:gd name="connsiteY2" fmla="*/ 74371 h 83035"/>
                <a:gd name="connsiteX3" fmla="*/ 80 w 83618"/>
                <a:gd name="connsiteY3" fmla="*/ 9387 h 83035"/>
                <a:gd name="connsiteX4" fmla="*/ 8874 w 83618"/>
                <a:gd name="connsiteY4" fmla="*/ 0 h 83035"/>
                <a:gd name="connsiteX5" fmla="*/ 74825 w 83618"/>
                <a:gd name="connsiteY5" fmla="*/ 0 h 83035"/>
                <a:gd name="connsiteX6" fmla="*/ 83619 w 83618"/>
                <a:gd name="connsiteY6" fmla="*/ 8665 h 83035"/>
                <a:gd name="connsiteX7" fmla="*/ 83619 w 83618"/>
                <a:gd name="connsiteY7" fmla="*/ 73649 h 83035"/>
                <a:gd name="connsiteX8" fmla="*/ 74825 w 83618"/>
                <a:gd name="connsiteY8" fmla="*/ 83036 h 83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3618" h="83035">
                  <a:moveTo>
                    <a:pt x="74825" y="83036"/>
                  </a:moveTo>
                  <a:lnTo>
                    <a:pt x="8874" y="83036"/>
                  </a:lnTo>
                  <a:cubicBezTo>
                    <a:pt x="3744" y="83036"/>
                    <a:pt x="80" y="78703"/>
                    <a:pt x="80" y="74371"/>
                  </a:cubicBezTo>
                  <a:lnTo>
                    <a:pt x="80" y="9387"/>
                  </a:lnTo>
                  <a:cubicBezTo>
                    <a:pt x="-653" y="4332"/>
                    <a:pt x="3744" y="0"/>
                    <a:pt x="8874" y="0"/>
                  </a:cubicBezTo>
                  <a:lnTo>
                    <a:pt x="74825" y="0"/>
                  </a:lnTo>
                  <a:cubicBezTo>
                    <a:pt x="79955" y="0"/>
                    <a:pt x="83619" y="4332"/>
                    <a:pt x="83619" y="8665"/>
                  </a:cubicBezTo>
                  <a:lnTo>
                    <a:pt x="83619" y="73649"/>
                  </a:lnTo>
                  <a:cubicBezTo>
                    <a:pt x="83619" y="79425"/>
                    <a:pt x="79955" y="83036"/>
                    <a:pt x="74825" y="83036"/>
                  </a:cubicBezTo>
                  <a:close/>
                </a:path>
              </a:pathLst>
            </a:custGeom>
            <a:grpFill/>
            <a:ln w="7257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pt-BR"/>
            </a:p>
          </p:txBody>
        </p:sp>
        <p:sp>
          <p:nvSpPr>
            <p:cNvPr id="165" name="Freeform: Shape 20">
              <a:extLst>
                <a:ext uri="{FF2B5EF4-FFF2-40B4-BE49-F238E27FC236}">
                  <a16:creationId xmlns:a16="http://schemas.microsoft.com/office/drawing/2014/main" id="{4525ED48-F1F6-774B-8C28-2DE446CB22DE}"/>
                </a:ext>
              </a:extLst>
            </p:cNvPr>
            <p:cNvSpPr/>
            <p:nvPr/>
          </p:nvSpPr>
          <p:spPr>
            <a:xfrm>
              <a:off x="5706635" y="1997318"/>
              <a:ext cx="105888" cy="104336"/>
            </a:xfrm>
            <a:custGeom>
              <a:avLst/>
              <a:gdLst>
                <a:gd name="connsiteX0" fmla="*/ 103141 w 105888"/>
                <a:gd name="connsiteY0" fmla="*/ 58305 h 104336"/>
                <a:gd name="connsiteX1" fmla="*/ 59173 w 105888"/>
                <a:gd name="connsiteY1" fmla="*/ 101628 h 104336"/>
                <a:gd name="connsiteX2" fmla="*/ 46716 w 105888"/>
                <a:gd name="connsiteY2" fmla="*/ 101628 h 104336"/>
                <a:gd name="connsiteX3" fmla="*/ 2748 w 105888"/>
                <a:gd name="connsiteY3" fmla="*/ 58305 h 104336"/>
                <a:gd name="connsiteX4" fmla="*/ 2748 w 105888"/>
                <a:gd name="connsiteY4" fmla="*/ 46031 h 104336"/>
                <a:gd name="connsiteX5" fmla="*/ 46716 w 105888"/>
                <a:gd name="connsiteY5" fmla="*/ 2708 h 104336"/>
                <a:gd name="connsiteX6" fmla="*/ 59173 w 105888"/>
                <a:gd name="connsiteY6" fmla="*/ 2708 h 104336"/>
                <a:gd name="connsiteX7" fmla="*/ 103141 w 105888"/>
                <a:gd name="connsiteY7" fmla="*/ 46031 h 104336"/>
                <a:gd name="connsiteX8" fmla="*/ 103141 w 105888"/>
                <a:gd name="connsiteY8" fmla="*/ 58305 h 104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888" h="104336">
                  <a:moveTo>
                    <a:pt x="103141" y="58305"/>
                  </a:moveTo>
                  <a:lnTo>
                    <a:pt x="59173" y="101628"/>
                  </a:lnTo>
                  <a:cubicBezTo>
                    <a:pt x="55509" y="105239"/>
                    <a:pt x="50380" y="105239"/>
                    <a:pt x="46716" y="101628"/>
                  </a:cubicBezTo>
                  <a:lnTo>
                    <a:pt x="2748" y="58305"/>
                  </a:lnTo>
                  <a:cubicBezTo>
                    <a:pt x="-916" y="54695"/>
                    <a:pt x="-916" y="49641"/>
                    <a:pt x="2748" y="46031"/>
                  </a:cubicBezTo>
                  <a:lnTo>
                    <a:pt x="46716" y="2708"/>
                  </a:lnTo>
                  <a:cubicBezTo>
                    <a:pt x="50380" y="-903"/>
                    <a:pt x="55509" y="-903"/>
                    <a:pt x="59173" y="2708"/>
                  </a:cubicBezTo>
                  <a:lnTo>
                    <a:pt x="103141" y="46031"/>
                  </a:lnTo>
                  <a:cubicBezTo>
                    <a:pt x="106805" y="49641"/>
                    <a:pt x="106805" y="55417"/>
                    <a:pt x="103141" y="58305"/>
                  </a:cubicBezTo>
                  <a:close/>
                </a:path>
              </a:pathLst>
            </a:custGeom>
            <a:grpFill/>
            <a:ln w="7257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pt-BR"/>
            </a:p>
          </p:txBody>
        </p:sp>
        <p:sp>
          <p:nvSpPr>
            <p:cNvPr id="166" name="Freeform: Shape 21">
              <a:extLst>
                <a:ext uri="{FF2B5EF4-FFF2-40B4-BE49-F238E27FC236}">
                  <a16:creationId xmlns:a16="http://schemas.microsoft.com/office/drawing/2014/main" id="{6BA52186-DE63-5A47-9056-E4066346310D}"/>
                </a:ext>
              </a:extLst>
            </p:cNvPr>
            <p:cNvSpPr/>
            <p:nvPr/>
          </p:nvSpPr>
          <p:spPr>
            <a:xfrm>
              <a:off x="5501255" y="2008149"/>
              <a:ext cx="110796" cy="89353"/>
            </a:xfrm>
            <a:custGeom>
              <a:avLst/>
              <a:gdLst>
                <a:gd name="connsiteX0" fmla="*/ 105537 w 110796"/>
                <a:gd name="connsiteY0" fmla="*/ 89354 h 89353"/>
                <a:gd name="connsiteX1" fmla="*/ 5877 w 110796"/>
                <a:gd name="connsiteY1" fmla="*/ 89354 h 89353"/>
                <a:gd name="connsiteX2" fmla="*/ 748 w 110796"/>
                <a:gd name="connsiteY2" fmla="*/ 80689 h 89353"/>
                <a:gd name="connsiteX3" fmla="*/ 50578 w 110796"/>
                <a:gd name="connsiteY3" fmla="*/ 2708 h 89353"/>
                <a:gd name="connsiteX4" fmla="*/ 60104 w 110796"/>
                <a:gd name="connsiteY4" fmla="*/ 2708 h 89353"/>
                <a:gd name="connsiteX5" fmla="*/ 109934 w 110796"/>
                <a:gd name="connsiteY5" fmla="*/ 80689 h 89353"/>
                <a:gd name="connsiteX6" fmla="*/ 105537 w 110796"/>
                <a:gd name="connsiteY6" fmla="*/ 89354 h 89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0796" h="89353">
                  <a:moveTo>
                    <a:pt x="105537" y="89354"/>
                  </a:moveTo>
                  <a:lnTo>
                    <a:pt x="5877" y="89354"/>
                  </a:lnTo>
                  <a:cubicBezTo>
                    <a:pt x="1480" y="89354"/>
                    <a:pt x="-1451" y="84299"/>
                    <a:pt x="748" y="80689"/>
                  </a:cubicBezTo>
                  <a:lnTo>
                    <a:pt x="50578" y="2708"/>
                  </a:lnTo>
                  <a:cubicBezTo>
                    <a:pt x="52776" y="-903"/>
                    <a:pt x="57905" y="-903"/>
                    <a:pt x="60104" y="2708"/>
                  </a:cubicBezTo>
                  <a:lnTo>
                    <a:pt x="109934" y="80689"/>
                  </a:lnTo>
                  <a:cubicBezTo>
                    <a:pt x="112132" y="84299"/>
                    <a:pt x="109934" y="89354"/>
                    <a:pt x="105537" y="89354"/>
                  </a:cubicBezTo>
                  <a:close/>
                </a:path>
              </a:pathLst>
            </a:custGeom>
            <a:grpFill/>
            <a:ln w="7257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pt-BR"/>
            </a:p>
          </p:txBody>
        </p:sp>
        <p:sp>
          <p:nvSpPr>
            <p:cNvPr id="167" name="Freeform: Shape 22">
              <a:extLst>
                <a:ext uri="{FF2B5EF4-FFF2-40B4-BE49-F238E27FC236}">
                  <a16:creationId xmlns:a16="http://schemas.microsoft.com/office/drawing/2014/main" id="{BB3F15BC-5D5F-B642-AA56-52A2D1A15E04}"/>
                </a:ext>
              </a:extLst>
            </p:cNvPr>
            <p:cNvSpPr/>
            <p:nvPr/>
          </p:nvSpPr>
          <p:spPr>
            <a:xfrm>
              <a:off x="5715245" y="1865003"/>
              <a:ext cx="89400" cy="88089"/>
            </a:xfrm>
            <a:custGeom>
              <a:avLst/>
              <a:gdLst>
                <a:gd name="connsiteX0" fmla="*/ 89401 w 89400"/>
                <a:gd name="connsiteY0" fmla="*/ 44045 h 88089"/>
                <a:gd name="connsiteX1" fmla="*/ 44700 w 89400"/>
                <a:gd name="connsiteY1" fmla="*/ 88090 h 88089"/>
                <a:gd name="connsiteX2" fmla="*/ 0 w 89400"/>
                <a:gd name="connsiteY2" fmla="*/ 44045 h 88089"/>
                <a:gd name="connsiteX3" fmla="*/ 44700 w 89400"/>
                <a:gd name="connsiteY3" fmla="*/ 0 h 88089"/>
                <a:gd name="connsiteX4" fmla="*/ 89401 w 89400"/>
                <a:gd name="connsiteY4" fmla="*/ 44045 h 880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9400" h="88089">
                  <a:moveTo>
                    <a:pt x="89401" y="44045"/>
                  </a:moveTo>
                  <a:cubicBezTo>
                    <a:pt x="89401" y="68370"/>
                    <a:pt x="69388" y="88090"/>
                    <a:pt x="44700" y="88090"/>
                  </a:cubicBezTo>
                  <a:cubicBezTo>
                    <a:pt x="20013" y="88090"/>
                    <a:pt x="0" y="68370"/>
                    <a:pt x="0" y="44045"/>
                  </a:cubicBezTo>
                  <a:cubicBezTo>
                    <a:pt x="0" y="19720"/>
                    <a:pt x="20013" y="0"/>
                    <a:pt x="44700" y="0"/>
                  </a:cubicBezTo>
                  <a:cubicBezTo>
                    <a:pt x="69388" y="0"/>
                    <a:pt x="89401" y="19720"/>
                    <a:pt x="89401" y="44045"/>
                  </a:cubicBezTo>
                  <a:close/>
                </a:path>
              </a:pathLst>
            </a:custGeom>
            <a:grpFill/>
            <a:ln w="7257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pt-BR"/>
            </a:p>
          </p:txBody>
        </p:sp>
        <p:grpSp>
          <p:nvGrpSpPr>
            <p:cNvPr id="168" name="Graphic 122">
              <a:extLst>
                <a:ext uri="{FF2B5EF4-FFF2-40B4-BE49-F238E27FC236}">
                  <a16:creationId xmlns:a16="http://schemas.microsoft.com/office/drawing/2014/main" id="{9F3BFE19-001F-B348-97C2-34A277380E29}"/>
                </a:ext>
              </a:extLst>
            </p:cNvPr>
            <p:cNvGrpSpPr/>
            <p:nvPr/>
          </p:nvGrpSpPr>
          <p:grpSpPr>
            <a:xfrm>
              <a:off x="5606792" y="1889269"/>
              <a:ext cx="89949" cy="183966"/>
              <a:chOff x="5606792" y="1889269"/>
              <a:chExt cx="89949" cy="183966"/>
            </a:xfrm>
            <a:grpFill/>
          </p:grpSpPr>
          <p:sp>
            <p:nvSpPr>
              <p:cNvPr id="169" name="Freeform: Shape 24">
                <a:extLst>
                  <a:ext uri="{FF2B5EF4-FFF2-40B4-BE49-F238E27FC236}">
                    <a16:creationId xmlns:a16="http://schemas.microsoft.com/office/drawing/2014/main" id="{7CF066A1-53AB-9F45-A1CD-234A9CDA6340}"/>
                  </a:ext>
                </a:extLst>
              </p:cNvPr>
              <p:cNvSpPr/>
              <p:nvPr/>
            </p:nvSpPr>
            <p:spPr>
              <a:xfrm>
                <a:off x="5608990" y="1889269"/>
                <a:ext cx="87019" cy="40279"/>
              </a:xfrm>
              <a:custGeom>
                <a:avLst/>
                <a:gdLst>
                  <a:gd name="connsiteX0" fmla="*/ 2931 w 87019"/>
                  <a:gd name="connsiteY0" fmla="*/ 23389 h 40279"/>
                  <a:gd name="connsiteX1" fmla="*/ 64486 w 87019"/>
                  <a:gd name="connsiteY1" fmla="*/ 23389 h 40279"/>
                  <a:gd name="connsiteX2" fmla="*/ 64486 w 87019"/>
                  <a:gd name="connsiteY2" fmla="*/ 38552 h 40279"/>
                  <a:gd name="connsiteX3" fmla="*/ 67417 w 87019"/>
                  <a:gd name="connsiteY3" fmla="*/ 39996 h 40279"/>
                  <a:gd name="connsiteX4" fmla="*/ 86470 w 87019"/>
                  <a:gd name="connsiteY4" fmla="*/ 21223 h 40279"/>
                  <a:gd name="connsiteX5" fmla="*/ 86470 w 87019"/>
                  <a:gd name="connsiteY5" fmla="*/ 19057 h 40279"/>
                  <a:gd name="connsiteX6" fmla="*/ 68150 w 87019"/>
                  <a:gd name="connsiteY6" fmla="*/ 283 h 40279"/>
                  <a:gd name="connsiteX7" fmla="*/ 65219 w 87019"/>
                  <a:gd name="connsiteY7" fmla="*/ 1727 h 40279"/>
                  <a:gd name="connsiteX8" fmla="*/ 65219 w 87019"/>
                  <a:gd name="connsiteY8" fmla="*/ 16890 h 40279"/>
                  <a:gd name="connsiteX9" fmla="*/ 3664 w 87019"/>
                  <a:gd name="connsiteY9" fmla="*/ 16890 h 40279"/>
                  <a:gd name="connsiteX10" fmla="*/ 0 w 87019"/>
                  <a:gd name="connsiteY10" fmla="*/ 20501 h 40279"/>
                  <a:gd name="connsiteX11" fmla="*/ 2931 w 87019"/>
                  <a:gd name="connsiteY11" fmla="*/ 23389 h 402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7019" h="40279">
                    <a:moveTo>
                      <a:pt x="2931" y="23389"/>
                    </a:moveTo>
                    <a:lnTo>
                      <a:pt x="64486" y="23389"/>
                    </a:lnTo>
                    <a:lnTo>
                      <a:pt x="64486" y="38552"/>
                    </a:lnTo>
                    <a:cubicBezTo>
                      <a:pt x="64486" y="39996"/>
                      <a:pt x="65951" y="40718"/>
                      <a:pt x="67417" y="39996"/>
                    </a:cubicBezTo>
                    <a:lnTo>
                      <a:pt x="86470" y="21223"/>
                    </a:lnTo>
                    <a:cubicBezTo>
                      <a:pt x="87202" y="20501"/>
                      <a:pt x="87202" y="19779"/>
                      <a:pt x="86470" y="19057"/>
                    </a:cubicBezTo>
                    <a:lnTo>
                      <a:pt x="68150" y="283"/>
                    </a:lnTo>
                    <a:cubicBezTo>
                      <a:pt x="67417" y="-439"/>
                      <a:pt x="65219" y="283"/>
                      <a:pt x="65219" y="1727"/>
                    </a:cubicBezTo>
                    <a:lnTo>
                      <a:pt x="65219" y="16890"/>
                    </a:lnTo>
                    <a:lnTo>
                      <a:pt x="3664" y="16890"/>
                    </a:lnTo>
                    <a:cubicBezTo>
                      <a:pt x="1466" y="16890"/>
                      <a:pt x="0" y="18334"/>
                      <a:pt x="0" y="20501"/>
                    </a:cubicBezTo>
                    <a:cubicBezTo>
                      <a:pt x="0" y="21945"/>
                      <a:pt x="1466" y="23389"/>
                      <a:pt x="2931" y="23389"/>
                    </a:cubicBezTo>
                    <a:close/>
                  </a:path>
                </a:pathLst>
              </a:custGeom>
              <a:grpFill/>
              <a:ln w="7257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pt-BR"/>
              </a:p>
            </p:txBody>
          </p:sp>
          <p:sp>
            <p:nvSpPr>
              <p:cNvPr id="170" name="Freeform: Shape 25">
                <a:extLst>
                  <a:ext uri="{FF2B5EF4-FFF2-40B4-BE49-F238E27FC236}">
                    <a16:creationId xmlns:a16="http://schemas.microsoft.com/office/drawing/2014/main" id="{3316B770-7B70-1C40-A36C-A27A63BF2772}"/>
                  </a:ext>
                </a:extLst>
              </p:cNvPr>
              <p:cNvSpPr/>
              <p:nvPr/>
            </p:nvSpPr>
            <p:spPr>
              <a:xfrm>
                <a:off x="5608990" y="2032234"/>
                <a:ext cx="87751" cy="41001"/>
              </a:xfrm>
              <a:custGeom>
                <a:avLst/>
                <a:gdLst>
                  <a:gd name="connsiteX0" fmla="*/ 68150 w 87751"/>
                  <a:gd name="connsiteY0" fmla="*/ 283 h 41001"/>
                  <a:gd name="connsiteX1" fmla="*/ 65219 w 87751"/>
                  <a:gd name="connsiteY1" fmla="*/ 1727 h 41001"/>
                  <a:gd name="connsiteX2" fmla="*/ 65219 w 87751"/>
                  <a:gd name="connsiteY2" fmla="*/ 16890 h 41001"/>
                  <a:gd name="connsiteX3" fmla="*/ 3664 w 87751"/>
                  <a:gd name="connsiteY3" fmla="*/ 16890 h 41001"/>
                  <a:gd name="connsiteX4" fmla="*/ 0 w 87751"/>
                  <a:gd name="connsiteY4" fmla="*/ 20501 h 41001"/>
                  <a:gd name="connsiteX5" fmla="*/ 3664 w 87751"/>
                  <a:gd name="connsiteY5" fmla="*/ 24111 h 41001"/>
                  <a:gd name="connsiteX6" fmla="*/ 65219 w 87751"/>
                  <a:gd name="connsiteY6" fmla="*/ 24111 h 41001"/>
                  <a:gd name="connsiteX7" fmla="*/ 65219 w 87751"/>
                  <a:gd name="connsiteY7" fmla="*/ 39274 h 41001"/>
                  <a:gd name="connsiteX8" fmla="*/ 68150 w 87751"/>
                  <a:gd name="connsiteY8" fmla="*/ 40718 h 41001"/>
                  <a:gd name="connsiteX9" fmla="*/ 87202 w 87751"/>
                  <a:gd name="connsiteY9" fmla="*/ 21945 h 41001"/>
                  <a:gd name="connsiteX10" fmla="*/ 87202 w 87751"/>
                  <a:gd name="connsiteY10" fmla="*/ 19779 h 41001"/>
                  <a:gd name="connsiteX11" fmla="*/ 68150 w 87751"/>
                  <a:gd name="connsiteY11" fmla="*/ 283 h 410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7751" h="41001">
                    <a:moveTo>
                      <a:pt x="68150" y="283"/>
                    </a:moveTo>
                    <a:cubicBezTo>
                      <a:pt x="67417" y="-439"/>
                      <a:pt x="65219" y="283"/>
                      <a:pt x="65219" y="1727"/>
                    </a:cubicBezTo>
                    <a:lnTo>
                      <a:pt x="65219" y="16890"/>
                    </a:lnTo>
                    <a:lnTo>
                      <a:pt x="3664" y="16890"/>
                    </a:lnTo>
                    <a:cubicBezTo>
                      <a:pt x="1466" y="16890"/>
                      <a:pt x="0" y="18334"/>
                      <a:pt x="0" y="20501"/>
                    </a:cubicBezTo>
                    <a:cubicBezTo>
                      <a:pt x="0" y="22667"/>
                      <a:pt x="1466" y="24111"/>
                      <a:pt x="3664" y="24111"/>
                    </a:cubicBezTo>
                    <a:lnTo>
                      <a:pt x="65219" y="24111"/>
                    </a:lnTo>
                    <a:lnTo>
                      <a:pt x="65219" y="39274"/>
                    </a:lnTo>
                    <a:cubicBezTo>
                      <a:pt x="65219" y="40718"/>
                      <a:pt x="66684" y="41440"/>
                      <a:pt x="68150" y="40718"/>
                    </a:cubicBezTo>
                    <a:lnTo>
                      <a:pt x="87202" y="21945"/>
                    </a:lnTo>
                    <a:cubicBezTo>
                      <a:pt x="87935" y="21223"/>
                      <a:pt x="87935" y="20501"/>
                      <a:pt x="87202" y="19779"/>
                    </a:cubicBezTo>
                    <a:lnTo>
                      <a:pt x="68150" y="283"/>
                    </a:lnTo>
                    <a:close/>
                  </a:path>
                </a:pathLst>
              </a:custGeom>
              <a:grpFill/>
              <a:ln w="7257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pt-BR"/>
              </a:p>
            </p:txBody>
          </p:sp>
          <p:sp>
            <p:nvSpPr>
              <p:cNvPr id="171" name="Freeform: Shape 26">
                <a:extLst>
                  <a:ext uri="{FF2B5EF4-FFF2-40B4-BE49-F238E27FC236}">
                    <a16:creationId xmlns:a16="http://schemas.microsoft.com/office/drawing/2014/main" id="{0D640B66-F885-F94F-BD36-1C15413DE20C}"/>
                  </a:ext>
                </a:extLst>
              </p:cNvPr>
              <p:cNvSpPr/>
              <p:nvPr/>
            </p:nvSpPr>
            <p:spPr>
              <a:xfrm>
                <a:off x="5606792" y="1944789"/>
                <a:ext cx="87568" cy="86284"/>
              </a:xfrm>
              <a:custGeom>
                <a:avLst/>
                <a:gdLst>
                  <a:gd name="connsiteX0" fmla="*/ 26381 w 87568"/>
                  <a:gd name="connsiteY0" fmla="*/ 86285 h 86284"/>
                  <a:gd name="connsiteX1" fmla="*/ 27113 w 87568"/>
                  <a:gd name="connsiteY1" fmla="*/ 83397 h 86284"/>
                  <a:gd name="connsiteX2" fmla="*/ 17587 w 87568"/>
                  <a:gd name="connsiteY2" fmla="*/ 74010 h 86284"/>
                  <a:gd name="connsiteX3" fmla="*/ 86470 w 87568"/>
                  <a:gd name="connsiteY3" fmla="*/ 6137 h 86284"/>
                  <a:gd name="connsiteX4" fmla="*/ 86470 w 87568"/>
                  <a:gd name="connsiteY4" fmla="*/ 1083 h 86284"/>
                  <a:gd name="connsiteX5" fmla="*/ 81340 w 87568"/>
                  <a:gd name="connsiteY5" fmla="*/ 1083 h 86284"/>
                  <a:gd name="connsiteX6" fmla="*/ 12457 w 87568"/>
                  <a:gd name="connsiteY6" fmla="*/ 68956 h 86284"/>
                  <a:gd name="connsiteX7" fmla="*/ 2931 w 87568"/>
                  <a:gd name="connsiteY7" fmla="*/ 59569 h 86284"/>
                  <a:gd name="connsiteX8" fmla="*/ 0 w 87568"/>
                  <a:gd name="connsiteY8" fmla="*/ 60291 h 86284"/>
                  <a:gd name="connsiteX9" fmla="*/ 0 w 87568"/>
                  <a:gd name="connsiteY9" fmla="*/ 84119 h 86284"/>
                  <a:gd name="connsiteX10" fmla="*/ 1466 w 87568"/>
                  <a:gd name="connsiteY10" fmla="*/ 85563 h 86284"/>
                  <a:gd name="connsiteX11" fmla="*/ 26381 w 87568"/>
                  <a:gd name="connsiteY11" fmla="*/ 85563 h 862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7568" h="86284">
                    <a:moveTo>
                      <a:pt x="26381" y="86285"/>
                    </a:moveTo>
                    <a:cubicBezTo>
                      <a:pt x="27846" y="86285"/>
                      <a:pt x="28579" y="84841"/>
                      <a:pt x="27113" y="83397"/>
                    </a:cubicBezTo>
                    <a:lnTo>
                      <a:pt x="17587" y="74010"/>
                    </a:lnTo>
                    <a:lnTo>
                      <a:pt x="86470" y="6137"/>
                    </a:lnTo>
                    <a:cubicBezTo>
                      <a:pt x="87935" y="4693"/>
                      <a:pt x="87935" y="2527"/>
                      <a:pt x="86470" y="1083"/>
                    </a:cubicBezTo>
                    <a:cubicBezTo>
                      <a:pt x="85004" y="-361"/>
                      <a:pt x="82806" y="-361"/>
                      <a:pt x="81340" y="1083"/>
                    </a:cubicBezTo>
                    <a:lnTo>
                      <a:pt x="12457" y="68956"/>
                    </a:lnTo>
                    <a:lnTo>
                      <a:pt x="2931" y="59569"/>
                    </a:lnTo>
                    <a:cubicBezTo>
                      <a:pt x="2198" y="58847"/>
                      <a:pt x="0" y="59569"/>
                      <a:pt x="0" y="60291"/>
                    </a:cubicBezTo>
                    <a:lnTo>
                      <a:pt x="0" y="84119"/>
                    </a:lnTo>
                    <a:cubicBezTo>
                      <a:pt x="0" y="84841"/>
                      <a:pt x="733" y="85563"/>
                      <a:pt x="1466" y="85563"/>
                    </a:cubicBezTo>
                    <a:lnTo>
                      <a:pt x="26381" y="85563"/>
                    </a:lnTo>
                    <a:close/>
                  </a:path>
                </a:pathLst>
              </a:custGeom>
              <a:grpFill/>
              <a:ln w="7257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pt-BR"/>
              </a:p>
            </p:txBody>
          </p:sp>
        </p:grpSp>
      </p:grpSp>
      <p:sp>
        <p:nvSpPr>
          <p:cNvPr id="163" name="Graphic 120">
            <a:extLst>
              <a:ext uri="{FF2B5EF4-FFF2-40B4-BE49-F238E27FC236}">
                <a16:creationId xmlns:a16="http://schemas.microsoft.com/office/drawing/2014/main" id="{EE26DDD0-B59F-1C45-9972-BF76B94CFFE1}"/>
              </a:ext>
            </a:extLst>
          </p:cNvPr>
          <p:cNvSpPr/>
          <p:nvPr/>
        </p:nvSpPr>
        <p:spPr>
          <a:xfrm>
            <a:off x="6096000" y="2864970"/>
            <a:ext cx="551036" cy="552866"/>
          </a:xfrm>
          <a:custGeom>
            <a:avLst/>
            <a:gdLst>
              <a:gd name="connsiteX0" fmla="*/ 278469 w 280331"/>
              <a:gd name="connsiteY0" fmla="*/ 162983 h 281262"/>
              <a:gd name="connsiteX1" fmla="*/ 280331 w 280331"/>
              <a:gd name="connsiteY1" fmla="*/ 139700 h 281262"/>
              <a:gd name="connsiteX2" fmla="*/ 278469 w 280331"/>
              <a:gd name="connsiteY2" fmla="*/ 116417 h 281262"/>
              <a:gd name="connsiteX3" fmla="*/ 248666 w 280331"/>
              <a:gd name="connsiteY3" fmla="*/ 112691 h 281262"/>
              <a:gd name="connsiteX4" fmla="*/ 235627 w 280331"/>
              <a:gd name="connsiteY4" fmla="*/ 81957 h 281262"/>
              <a:gd name="connsiteX5" fmla="*/ 254254 w 280331"/>
              <a:gd name="connsiteY5" fmla="*/ 57743 h 281262"/>
              <a:gd name="connsiteX6" fmla="*/ 221657 w 280331"/>
              <a:gd name="connsiteY6" fmla="*/ 25146 h 281262"/>
              <a:gd name="connsiteX7" fmla="*/ 197443 w 280331"/>
              <a:gd name="connsiteY7" fmla="*/ 43773 h 281262"/>
              <a:gd name="connsiteX8" fmla="*/ 166709 w 280331"/>
              <a:gd name="connsiteY8" fmla="*/ 30734 h 281262"/>
              <a:gd name="connsiteX9" fmla="*/ 162983 w 280331"/>
              <a:gd name="connsiteY9" fmla="*/ 931 h 281262"/>
              <a:gd name="connsiteX10" fmla="*/ 140631 w 280331"/>
              <a:gd name="connsiteY10" fmla="*/ 0 h 281262"/>
              <a:gd name="connsiteX11" fmla="*/ 117348 w 280331"/>
              <a:gd name="connsiteY11" fmla="*/ 1863 h 281262"/>
              <a:gd name="connsiteX12" fmla="*/ 113623 w 280331"/>
              <a:gd name="connsiteY12" fmla="*/ 31665 h 281262"/>
              <a:gd name="connsiteX13" fmla="*/ 82889 w 280331"/>
              <a:gd name="connsiteY13" fmla="*/ 44704 h 281262"/>
              <a:gd name="connsiteX14" fmla="*/ 58674 w 280331"/>
              <a:gd name="connsiteY14" fmla="*/ 26077 h 281262"/>
              <a:gd name="connsiteX15" fmla="*/ 26077 w 280331"/>
              <a:gd name="connsiteY15" fmla="*/ 58674 h 281262"/>
              <a:gd name="connsiteX16" fmla="*/ 44704 w 280331"/>
              <a:gd name="connsiteY16" fmla="*/ 82889 h 281262"/>
              <a:gd name="connsiteX17" fmla="*/ 31665 w 280331"/>
              <a:gd name="connsiteY17" fmla="*/ 113623 h 281262"/>
              <a:gd name="connsiteX18" fmla="*/ 1863 w 280331"/>
              <a:gd name="connsiteY18" fmla="*/ 117348 h 281262"/>
              <a:gd name="connsiteX19" fmla="*/ 0 w 280331"/>
              <a:gd name="connsiteY19" fmla="*/ 140631 h 281262"/>
              <a:gd name="connsiteX20" fmla="*/ 1863 w 280331"/>
              <a:gd name="connsiteY20" fmla="*/ 163915 h 281262"/>
              <a:gd name="connsiteX21" fmla="*/ 31665 w 280331"/>
              <a:gd name="connsiteY21" fmla="*/ 167640 h 281262"/>
              <a:gd name="connsiteX22" fmla="*/ 44704 w 280331"/>
              <a:gd name="connsiteY22" fmla="*/ 198374 h 281262"/>
              <a:gd name="connsiteX23" fmla="*/ 26077 w 280331"/>
              <a:gd name="connsiteY23" fmla="*/ 222589 h 281262"/>
              <a:gd name="connsiteX24" fmla="*/ 58674 w 280331"/>
              <a:gd name="connsiteY24" fmla="*/ 255185 h 281262"/>
              <a:gd name="connsiteX25" fmla="*/ 82889 w 280331"/>
              <a:gd name="connsiteY25" fmla="*/ 236559 h 281262"/>
              <a:gd name="connsiteX26" fmla="*/ 113623 w 280331"/>
              <a:gd name="connsiteY26" fmla="*/ 249597 h 281262"/>
              <a:gd name="connsiteX27" fmla="*/ 117348 w 280331"/>
              <a:gd name="connsiteY27" fmla="*/ 279400 h 281262"/>
              <a:gd name="connsiteX28" fmla="*/ 140631 w 280331"/>
              <a:gd name="connsiteY28" fmla="*/ 281263 h 281262"/>
              <a:gd name="connsiteX29" fmla="*/ 163915 w 280331"/>
              <a:gd name="connsiteY29" fmla="*/ 279400 h 281262"/>
              <a:gd name="connsiteX30" fmla="*/ 167640 w 280331"/>
              <a:gd name="connsiteY30" fmla="*/ 249597 h 281262"/>
              <a:gd name="connsiteX31" fmla="*/ 198374 w 280331"/>
              <a:gd name="connsiteY31" fmla="*/ 236559 h 281262"/>
              <a:gd name="connsiteX32" fmla="*/ 222589 w 280331"/>
              <a:gd name="connsiteY32" fmla="*/ 255185 h 281262"/>
              <a:gd name="connsiteX33" fmla="*/ 255185 w 280331"/>
              <a:gd name="connsiteY33" fmla="*/ 222589 h 281262"/>
              <a:gd name="connsiteX34" fmla="*/ 236559 w 280331"/>
              <a:gd name="connsiteY34" fmla="*/ 198374 h 281262"/>
              <a:gd name="connsiteX35" fmla="*/ 249597 w 280331"/>
              <a:gd name="connsiteY35" fmla="*/ 167640 h 281262"/>
              <a:gd name="connsiteX36" fmla="*/ 278469 w 280331"/>
              <a:gd name="connsiteY36" fmla="*/ 162983 h 281262"/>
              <a:gd name="connsiteX37" fmla="*/ 140631 w 280331"/>
              <a:gd name="connsiteY37" fmla="*/ 204893 h 281262"/>
              <a:gd name="connsiteX38" fmla="*/ 76369 w 280331"/>
              <a:gd name="connsiteY38" fmla="*/ 140631 h 281262"/>
              <a:gd name="connsiteX39" fmla="*/ 140631 w 280331"/>
              <a:gd name="connsiteY39" fmla="*/ 76369 h 281262"/>
              <a:gd name="connsiteX40" fmla="*/ 204893 w 280331"/>
              <a:gd name="connsiteY40" fmla="*/ 140631 h 281262"/>
              <a:gd name="connsiteX41" fmla="*/ 140631 w 280331"/>
              <a:gd name="connsiteY41" fmla="*/ 204893 h 281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280331" h="281262">
                <a:moveTo>
                  <a:pt x="278469" y="162983"/>
                </a:moveTo>
                <a:cubicBezTo>
                  <a:pt x="279400" y="155533"/>
                  <a:pt x="280331" y="148082"/>
                  <a:pt x="280331" y="139700"/>
                </a:cubicBezTo>
                <a:cubicBezTo>
                  <a:pt x="280331" y="131318"/>
                  <a:pt x="279400" y="123867"/>
                  <a:pt x="278469" y="116417"/>
                </a:cubicBezTo>
                <a:lnTo>
                  <a:pt x="248666" y="112691"/>
                </a:lnTo>
                <a:cubicBezTo>
                  <a:pt x="245872" y="101515"/>
                  <a:pt x="241215" y="91271"/>
                  <a:pt x="235627" y="81957"/>
                </a:cubicBezTo>
                <a:lnTo>
                  <a:pt x="254254" y="57743"/>
                </a:lnTo>
                <a:cubicBezTo>
                  <a:pt x="244941" y="45635"/>
                  <a:pt x="234696" y="34459"/>
                  <a:pt x="221657" y="25146"/>
                </a:cubicBezTo>
                <a:lnTo>
                  <a:pt x="197443" y="43773"/>
                </a:lnTo>
                <a:cubicBezTo>
                  <a:pt x="188129" y="38185"/>
                  <a:pt x="177885" y="33528"/>
                  <a:pt x="166709" y="30734"/>
                </a:cubicBezTo>
                <a:lnTo>
                  <a:pt x="162983" y="931"/>
                </a:lnTo>
                <a:cubicBezTo>
                  <a:pt x="155533" y="931"/>
                  <a:pt x="148082" y="0"/>
                  <a:pt x="140631" y="0"/>
                </a:cubicBezTo>
                <a:cubicBezTo>
                  <a:pt x="133181" y="0"/>
                  <a:pt x="124799" y="931"/>
                  <a:pt x="117348" y="1863"/>
                </a:cubicBezTo>
                <a:lnTo>
                  <a:pt x="113623" y="31665"/>
                </a:lnTo>
                <a:cubicBezTo>
                  <a:pt x="102447" y="34459"/>
                  <a:pt x="92202" y="39116"/>
                  <a:pt x="82889" y="44704"/>
                </a:cubicBezTo>
                <a:lnTo>
                  <a:pt x="58674" y="26077"/>
                </a:lnTo>
                <a:cubicBezTo>
                  <a:pt x="46567" y="35391"/>
                  <a:pt x="35391" y="46567"/>
                  <a:pt x="26077" y="58674"/>
                </a:cubicBezTo>
                <a:lnTo>
                  <a:pt x="44704" y="82889"/>
                </a:lnTo>
                <a:cubicBezTo>
                  <a:pt x="39116" y="92202"/>
                  <a:pt x="34459" y="102447"/>
                  <a:pt x="31665" y="113623"/>
                </a:cubicBezTo>
                <a:lnTo>
                  <a:pt x="1863" y="117348"/>
                </a:lnTo>
                <a:cubicBezTo>
                  <a:pt x="931" y="124799"/>
                  <a:pt x="0" y="132249"/>
                  <a:pt x="0" y="140631"/>
                </a:cubicBezTo>
                <a:cubicBezTo>
                  <a:pt x="0" y="149013"/>
                  <a:pt x="931" y="156464"/>
                  <a:pt x="1863" y="163915"/>
                </a:cubicBezTo>
                <a:lnTo>
                  <a:pt x="31665" y="167640"/>
                </a:lnTo>
                <a:cubicBezTo>
                  <a:pt x="34459" y="178816"/>
                  <a:pt x="39116" y="189061"/>
                  <a:pt x="44704" y="198374"/>
                </a:cubicBezTo>
                <a:lnTo>
                  <a:pt x="26077" y="222589"/>
                </a:lnTo>
                <a:cubicBezTo>
                  <a:pt x="35391" y="234696"/>
                  <a:pt x="45635" y="245872"/>
                  <a:pt x="58674" y="255185"/>
                </a:cubicBezTo>
                <a:lnTo>
                  <a:pt x="82889" y="236559"/>
                </a:lnTo>
                <a:cubicBezTo>
                  <a:pt x="92202" y="242147"/>
                  <a:pt x="102447" y="246803"/>
                  <a:pt x="113623" y="249597"/>
                </a:cubicBezTo>
                <a:lnTo>
                  <a:pt x="117348" y="279400"/>
                </a:lnTo>
                <a:cubicBezTo>
                  <a:pt x="124799" y="280331"/>
                  <a:pt x="132249" y="281263"/>
                  <a:pt x="140631" y="281263"/>
                </a:cubicBezTo>
                <a:cubicBezTo>
                  <a:pt x="149013" y="281263"/>
                  <a:pt x="156464" y="280331"/>
                  <a:pt x="163915" y="279400"/>
                </a:cubicBezTo>
                <a:lnTo>
                  <a:pt x="167640" y="249597"/>
                </a:lnTo>
                <a:cubicBezTo>
                  <a:pt x="178816" y="246803"/>
                  <a:pt x="189061" y="242147"/>
                  <a:pt x="198374" y="236559"/>
                </a:cubicBezTo>
                <a:lnTo>
                  <a:pt x="222589" y="255185"/>
                </a:lnTo>
                <a:cubicBezTo>
                  <a:pt x="234696" y="245872"/>
                  <a:pt x="245872" y="235627"/>
                  <a:pt x="255185" y="222589"/>
                </a:cubicBezTo>
                <a:lnTo>
                  <a:pt x="236559" y="198374"/>
                </a:lnTo>
                <a:cubicBezTo>
                  <a:pt x="242147" y="189061"/>
                  <a:pt x="246803" y="178816"/>
                  <a:pt x="249597" y="167640"/>
                </a:cubicBezTo>
                <a:lnTo>
                  <a:pt x="278469" y="162983"/>
                </a:lnTo>
                <a:close/>
                <a:moveTo>
                  <a:pt x="140631" y="204893"/>
                </a:moveTo>
                <a:cubicBezTo>
                  <a:pt x="105241" y="204893"/>
                  <a:pt x="76369" y="176022"/>
                  <a:pt x="76369" y="140631"/>
                </a:cubicBezTo>
                <a:cubicBezTo>
                  <a:pt x="76369" y="105241"/>
                  <a:pt x="105241" y="76369"/>
                  <a:pt x="140631" y="76369"/>
                </a:cubicBezTo>
                <a:cubicBezTo>
                  <a:pt x="176022" y="76369"/>
                  <a:pt x="204893" y="105241"/>
                  <a:pt x="204893" y="140631"/>
                </a:cubicBezTo>
                <a:cubicBezTo>
                  <a:pt x="204893" y="176022"/>
                  <a:pt x="176022" y="204893"/>
                  <a:pt x="140631" y="204893"/>
                </a:cubicBezTo>
                <a:close/>
              </a:path>
            </a:pathLst>
          </a:custGeom>
          <a:solidFill>
            <a:schemeClr val="bg1"/>
          </a:solidFill>
          <a:ln w="9208" cap="flat">
            <a:noFill/>
            <a:prstDash val="solid"/>
            <a:miter/>
          </a:ln>
        </p:spPr>
        <p:txBody>
          <a:bodyPr rtlCol="0" anchor="ctr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/>
          </a:p>
        </p:txBody>
      </p:sp>
      <p:grpSp>
        <p:nvGrpSpPr>
          <p:cNvPr id="5" name="Group 4"/>
          <p:cNvGrpSpPr/>
          <p:nvPr/>
        </p:nvGrpSpPr>
        <p:grpSpPr>
          <a:xfrm>
            <a:off x="4938399" y="71287"/>
            <a:ext cx="3968098" cy="587914"/>
            <a:chOff x="5425240" y="71390"/>
            <a:chExt cx="3968098" cy="587914"/>
          </a:xfrm>
        </p:grpSpPr>
        <p:sp>
          <p:nvSpPr>
            <p:cNvPr id="3" name="Rounded Rectangle 2"/>
            <p:cNvSpPr/>
            <p:nvPr/>
          </p:nvSpPr>
          <p:spPr>
            <a:xfrm>
              <a:off x="5425240" y="103488"/>
              <a:ext cx="2751404" cy="555816"/>
            </a:xfrm>
            <a:prstGeom prst="roundRect">
              <a:avLst/>
            </a:prstGeom>
            <a:solidFill>
              <a:srgbClr val="C8B6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Rectangle 1"/>
            <p:cNvSpPr/>
            <p:nvPr/>
          </p:nvSpPr>
          <p:spPr>
            <a:xfrm>
              <a:off x="5627876" y="71390"/>
              <a:ext cx="3765462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32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Problem Fish</a:t>
              </a:r>
              <a:endParaRPr lang="en-US" sz="3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2690649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B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89897" y="2446456"/>
            <a:ext cx="814701" cy="789635"/>
            <a:chOff x="-879329" y="2507261"/>
            <a:chExt cx="814701" cy="789635"/>
          </a:xfrm>
          <a:solidFill>
            <a:schemeClr val="bg1"/>
          </a:solidFill>
        </p:grpSpPr>
        <p:sp>
          <p:nvSpPr>
            <p:cNvPr id="8" name="Oval 7"/>
            <p:cNvSpPr/>
            <p:nvPr/>
          </p:nvSpPr>
          <p:spPr>
            <a:xfrm>
              <a:off x="-879329" y="2507261"/>
              <a:ext cx="814701" cy="78963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 cstate="print">
              <a:duotone>
                <a:prstClr val="black"/>
                <a:schemeClr val="tx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97303" y="2583454"/>
              <a:ext cx="516333" cy="515648"/>
            </a:xfrm>
            <a:prstGeom prst="rect">
              <a:avLst/>
            </a:prstGeom>
            <a:grpFill/>
          </p:spPr>
        </p:pic>
      </p:grpSp>
      <p:sp>
        <p:nvSpPr>
          <p:cNvPr id="32" name="Freeform 31"/>
          <p:cNvSpPr/>
          <p:nvPr/>
        </p:nvSpPr>
        <p:spPr>
          <a:xfrm rot="10800000">
            <a:off x="-3254" y="-5845525"/>
            <a:ext cx="1100501" cy="17373599"/>
          </a:xfrm>
          <a:custGeom>
            <a:avLst/>
            <a:gdLst>
              <a:gd name="connsiteX0" fmla="*/ 0 w 1100501"/>
              <a:gd name="connsiteY0" fmla="*/ 17373599 h 17373599"/>
              <a:gd name="connsiteX1" fmla="*/ 0 w 1100501"/>
              <a:gd name="connsiteY1" fmla="*/ 9762927 h 17373599"/>
              <a:gd name="connsiteX2" fmla="*/ 859906 w 1100501"/>
              <a:gd name="connsiteY2" fmla="*/ 8686800 h 17373599"/>
              <a:gd name="connsiteX3" fmla="*/ 0 w 1100501"/>
              <a:gd name="connsiteY3" fmla="*/ 7610672 h 17373599"/>
              <a:gd name="connsiteX4" fmla="*/ 0 w 1100501"/>
              <a:gd name="connsiteY4" fmla="*/ 0 h 17373599"/>
              <a:gd name="connsiteX5" fmla="*/ 1100501 w 1100501"/>
              <a:gd name="connsiteY5" fmla="*/ 0 h 17373599"/>
              <a:gd name="connsiteX6" fmla="*/ 1100501 w 1100501"/>
              <a:gd name="connsiteY6" fmla="*/ 17373599 h 17373599"/>
              <a:gd name="connsiteX0" fmla="*/ 0 w 1100501"/>
              <a:gd name="connsiteY0" fmla="*/ 17373599 h 17373599"/>
              <a:gd name="connsiteX1" fmla="*/ 0 w 1100501"/>
              <a:gd name="connsiteY1" fmla="*/ 9762927 h 17373599"/>
              <a:gd name="connsiteX2" fmla="*/ 859906 w 1100501"/>
              <a:gd name="connsiteY2" fmla="*/ 8686800 h 17373599"/>
              <a:gd name="connsiteX3" fmla="*/ 0 w 1100501"/>
              <a:gd name="connsiteY3" fmla="*/ 7610672 h 17373599"/>
              <a:gd name="connsiteX4" fmla="*/ 0 w 1100501"/>
              <a:gd name="connsiteY4" fmla="*/ 0 h 17373599"/>
              <a:gd name="connsiteX5" fmla="*/ 1100501 w 1100501"/>
              <a:gd name="connsiteY5" fmla="*/ 0 h 17373599"/>
              <a:gd name="connsiteX6" fmla="*/ 1100501 w 1100501"/>
              <a:gd name="connsiteY6" fmla="*/ 17373599 h 17373599"/>
              <a:gd name="connsiteX7" fmla="*/ 0 w 1100501"/>
              <a:gd name="connsiteY7" fmla="*/ 17373599 h 17373599"/>
              <a:gd name="connsiteX0" fmla="*/ 0 w 1100501"/>
              <a:gd name="connsiteY0" fmla="*/ 17373599 h 17373599"/>
              <a:gd name="connsiteX1" fmla="*/ 0 w 1100501"/>
              <a:gd name="connsiteY1" fmla="*/ 9762927 h 17373599"/>
              <a:gd name="connsiteX2" fmla="*/ 784794 w 1100501"/>
              <a:gd name="connsiteY2" fmla="*/ 8683534 h 17373599"/>
              <a:gd name="connsiteX3" fmla="*/ 0 w 1100501"/>
              <a:gd name="connsiteY3" fmla="*/ 7610672 h 17373599"/>
              <a:gd name="connsiteX4" fmla="*/ 0 w 1100501"/>
              <a:gd name="connsiteY4" fmla="*/ 0 h 17373599"/>
              <a:gd name="connsiteX5" fmla="*/ 1100501 w 1100501"/>
              <a:gd name="connsiteY5" fmla="*/ 0 h 17373599"/>
              <a:gd name="connsiteX6" fmla="*/ 1100501 w 1100501"/>
              <a:gd name="connsiteY6" fmla="*/ 17373599 h 17373599"/>
              <a:gd name="connsiteX7" fmla="*/ 0 w 1100501"/>
              <a:gd name="connsiteY7" fmla="*/ 17373599 h 17373599"/>
              <a:gd name="connsiteX0" fmla="*/ 0 w 1100501"/>
              <a:gd name="connsiteY0" fmla="*/ 17373599 h 17373599"/>
              <a:gd name="connsiteX1" fmla="*/ 0 w 1100501"/>
              <a:gd name="connsiteY1" fmla="*/ 9762927 h 17373599"/>
              <a:gd name="connsiteX2" fmla="*/ 784794 w 1100501"/>
              <a:gd name="connsiteY2" fmla="*/ 8683534 h 17373599"/>
              <a:gd name="connsiteX3" fmla="*/ 0 w 1100501"/>
              <a:gd name="connsiteY3" fmla="*/ 7610672 h 17373599"/>
              <a:gd name="connsiteX4" fmla="*/ 0 w 1100501"/>
              <a:gd name="connsiteY4" fmla="*/ 0 h 17373599"/>
              <a:gd name="connsiteX5" fmla="*/ 1100501 w 1100501"/>
              <a:gd name="connsiteY5" fmla="*/ 0 h 17373599"/>
              <a:gd name="connsiteX6" fmla="*/ 1100501 w 1100501"/>
              <a:gd name="connsiteY6" fmla="*/ 17373599 h 17373599"/>
              <a:gd name="connsiteX7" fmla="*/ 0 w 1100501"/>
              <a:gd name="connsiteY7" fmla="*/ 17373599 h 17373599"/>
              <a:gd name="connsiteX0" fmla="*/ 0 w 1100501"/>
              <a:gd name="connsiteY0" fmla="*/ 17373599 h 17373599"/>
              <a:gd name="connsiteX1" fmla="*/ 0 w 1100501"/>
              <a:gd name="connsiteY1" fmla="*/ 9762927 h 17373599"/>
              <a:gd name="connsiteX2" fmla="*/ 784794 w 1100501"/>
              <a:gd name="connsiteY2" fmla="*/ 8683534 h 17373599"/>
              <a:gd name="connsiteX3" fmla="*/ 0 w 1100501"/>
              <a:gd name="connsiteY3" fmla="*/ 7610672 h 17373599"/>
              <a:gd name="connsiteX4" fmla="*/ 0 w 1100501"/>
              <a:gd name="connsiteY4" fmla="*/ 0 h 17373599"/>
              <a:gd name="connsiteX5" fmla="*/ 1100501 w 1100501"/>
              <a:gd name="connsiteY5" fmla="*/ 0 h 17373599"/>
              <a:gd name="connsiteX6" fmla="*/ 1100501 w 1100501"/>
              <a:gd name="connsiteY6" fmla="*/ 17373599 h 17373599"/>
              <a:gd name="connsiteX7" fmla="*/ 0 w 1100501"/>
              <a:gd name="connsiteY7" fmla="*/ 17373599 h 17373599"/>
              <a:gd name="connsiteX0" fmla="*/ 0 w 1100501"/>
              <a:gd name="connsiteY0" fmla="*/ 17373599 h 17373599"/>
              <a:gd name="connsiteX1" fmla="*/ 0 w 1100501"/>
              <a:gd name="connsiteY1" fmla="*/ 9762927 h 17373599"/>
              <a:gd name="connsiteX2" fmla="*/ 726011 w 1100501"/>
              <a:gd name="connsiteY2" fmla="*/ 8690065 h 17373599"/>
              <a:gd name="connsiteX3" fmla="*/ 0 w 1100501"/>
              <a:gd name="connsiteY3" fmla="*/ 7610672 h 17373599"/>
              <a:gd name="connsiteX4" fmla="*/ 0 w 1100501"/>
              <a:gd name="connsiteY4" fmla="*/ 0 h 17373599"/>
              <a:gd name="connsiteX5" fmla="*/ 1100501 w 1100501"/>
              <a:gd name="connsiteY5" fmla="*/ 0 h 17373599"/>
              <a:gd name="connsiteX6" fmla="*/ 1100501 w 1100501"/>
              <a:gd name="connsiteY6" fmla="*/ 17373599 h 17373599"/>
              <a:gd name="connsiteX7" fmla="*/ 0 w 1100501"/>
              <a:gd name="connsiteY7" fmla="*/ 17373599 h 17373599"/>
              <a:gd name="connsiteX0" fmla="*/ 0 w 1100501"/>
              <a:gd name="connsiteY0" fmla="*/ 17373599 h 17373599"/>
              <a:gd name="connsiteX1" fmla="*/ 0 w 1100501"/>
              <a:gd name="connsiteY1" fmla="*/ 9762927 h 17373599"/>
              <a:gd name="connsiteX2" fmla="*/ 726011 w 1100501"/>
              <a:gd name="connsiteY2" fmla="*/ 8690065 h 17373599"/>
              <a:gd name="connsiteX3" fmla="*/ 0 w 1100501"/>
              <a:gd name="connsiteY3" fmla="*/ 7610672 h 17373599"/>
              <a:gd name="connsiteX4" fmla="*/ 0 w 1100501"/>
              <a:gd name="connsiteY4" fmla="*/ 0 h 17373599"/>
              <a:gd name="connsiteX5" fmla="*/ 1100501 w 1100501"/>
              <a:gd name="connsiteY5" fmla="*/ 0 h 17373599"/>
              <a:gd name="connsiteX6" fmla="*/ 1100501 w 1100501"/>
              <a:gd name="connsiteY6" fmla="*/ 17373599 h 17373599"/>
              <a:gd name="connsiteX7" fmla="*/ 0 w 1100501"/>
              <a:gd name="connsiteY7" fmla="*/ 17373599 h 17373599"/>
              <a:gd name="connsiteX0" fmla="*/ 0 w 1100501"/>
              <a:gd name="connsiteY0" fmla="*/ 17373599 h 17373599"/>
              <a:gd name="connsiteX1" fmla="*/ 0 w 1100501"/>
              <a:gd name="connsiteY1" fmla="*/ 9762927 h 17373599"/>
              <a:gd name="connsiteX2" fmla="*/ 726011 w 1100501"/>
              <a:gd name="connsiteY2" fmla="*/ 8690065 h 17373599"/>
              <a:gd name="connsiteX3" fmla="*/ 0 w 1100501"/>
              <a:gd name="connsiteY3" fmla="*/ 7610672 h 17373599"/>
              <a:gd name="connsiteX4" fmla="*/ 0 w 1100501"/>
              <a:gd name="connsiteY4" fmla="*/ 0 h 17373599"/>
              <a:gd name="connsiteX5" fmla="*/ 1100501 w 1100501"/>
              <a:gd name="connsiteY5" fmla="*/ 0 h 17373599"/>
              <a:gd name="connsiteX6" fmla="*/ 1100501 w 1100501"/>
              <a:gd name="connsiteY6" fmla="*/ 17373599 h 17373599"/>
              <a:gd name="connsiteX7" fmla="*/ 0 w 1100501"/>
              <a:gd name="connsiteY7" fmla="*/ 17373599 h 17373599"/>
              <a:gd name="connsiteX0" fmla="*/ 0 w 1100501"/>
              <a:gd name="connsiteY0" fmla="*/ 17373599 h 17373599"/>
              <a:gd name="connsiteX1" fmla="*/ 0 w 1100501"/>
              <a:gd name="connsiteY1" fmla="*/ 9762927 h 17373599"/>
              <a:gd name="connsiteX2" fmla="*/ 726011 w 1100501"/>
              <a:gd name="connsiteY2" fmla="*/ 8690065 h 17373599"/>
              <a:gd name="connsiteX3" fmla="*/ 0 w 1100501"/>
              <a:gd name="connsiteY3" fmla="*/ 7610672 h 17373599"/>
              <a:gd name="connsiteX4" fmla="*/ 0 w 1100501"/>
              <a:gd name="connsiteY4" fmla="*/ 0 h 17373599"/>
              <a:gd name="connsiteX5" fmla="*/ 1100501 w 1100501"/>
              <a:gd name="connsiteY5" fmla="*/ 0 h 17373599"/>
              <a:gd name="connsiteX6" fmla="*/ 1100501 w 1100501"/>
              <a:gd name="connsiteY6" fmla="*/ 17373599 h 17373599"/>
              <a:gd name="connsiteX7" fmla="*/ 0 w 1100501"/>
              <a:gd name="connsiteY7" fmla="*/ 17373599 h 17373599"/>
              <a:gd name="connsiteX0" fmla="*/ 0 w 1100501"/>
              <a:gd name="connsiteY0" fmla="*/ 17373599 h 17373599"/>
              <a:gd name="connsiteX1" fmla="*/ 0 w 1100501"/>
              <a:gd name="connsiteY1" fmla="*/ 9762927 h 17373599"/>
              <a:gd name="connsiteX2" fmla="*/ 667228 w 1100501"/>
              <a:gd name="connsiteY2" fmla="*/ 8699862 h 17373599"/>
              <a:gd name="connsiteX3" fmla="*/ 0 w 1100501"/>
              <a:gd name="connsiteY3" fmla="*/ 7610672 h 17373599"/>
              <a:gd name="connsiteX4" fmla="*/ 0 w 1100501"/>
              <a:gd name="connsiteY4" fmla="*/ 0 h 17373599"/>
              <a:gd name="connsiteX5" fmla="*/ 1100501 w 1100501"/>
              <a:gd name="connsiteY5" fmla="*/ 0 h 17373599"/>
              <a:gd name="connsiteX6" fmla="*/ 1100501 w 1100501"/>
              <a:gd name="connsiteY6" fmla="*/ 17373599 h 17373599"/>
              <a:gd name="connsiteX7" fmla="*/ 0 w 1100501"/>
              <a:gd name="connsiteY7" fmla="*/ 17373599 h 17373599"/>
              <a:gd name="connsiteX0" fmla="*/ 0 w 1100501"/>
              <a:gd name="connsiteY0" fmla="*/ 17373599 h 17373599"/>
              <a:gd name="connsiteX1" fmla="*/ 0 w 1100501"/>
              <a:gd name="connsiteY1" fmla="*/ 9762927 h 17373599"/>
              <a:gd name="connsiteX2" fmla="*/ 670494 w 1100501"/>
              <a:gd name="connsiteY2" fmla="*/ 8677002 h 17373599"/>
              <a:gd name="connsiteX3" fmla="*/ 0 w 1100501"/>
              <a:gd name="connsiteY3" fmla="*/ 7610672 h 17373599"/>
              <a:gd name="connsiteX4" fmla="*/ 0 w 1100501"/>
              <a:gd name="connsiteY4" fmla="*/ 0 h 17373599"/>
              <a:gd name="connsiteX5" fmla="*/ 1100501 w 1100501"/>
              <a:gd name="connsiteY5" fmla="*/ 0 h 17373599"/>
              <a:gd name="connsiteX6" fmla="*/ 1100501 w 1100501"/>
              <a:gd name="connsiteY6" fmla="*/ 17373599 h 17373599"/>
              <a:gd name="connsiteX7" fmla="*/ 0 w 1100501"/>
              <a:gd name="connsiteY7" fmla="*/ 17373599 h 17373599"/>
              <a:gd name="connsiteX0" fmla="*/ 0 w 1100501"/>
              <a:gd name="connsiteY0" fmla="*/ 17373599 h 17373599"/>
              <a:gd name="connsiteX1" fmla="*/ 0 w 1100501"/>
              <a:gd name="connsiteY1" fmla="*/ 9762927 h 17373599"/>
              <a:gd name="connsiteX2" fmla="*/ 618243 w 1100501"/>
              <a:gd name="connsiteY2" fmla="*/ 8677002 h 17373599"/>
              <a:gd name="connsiteX3" fmla="*/ 0 w 1100501"/>
              <a:gd name="connsiteY3" fmla="*/ 7610672 h 17373599"/>
              <a:gd name="connsiteX4" fmla="*/ 0 w 1100501"/>
              <a:gd name="connsiteY4" fmla="*/ 0 h 17373599"/>
              <a:gd name="connsiteX5" fmla="*/ 1100501 w 1100501"/>
              <a:gd name="connsiteY5" fmla="*/ 0 h 17373599"/>
              <a:gd name="connsiteX6" fmla="*/ 1100501 w 1100501"/>
              <a:gd name="connsiteY6" fmla="*/ 17373599 h 17373599"/>
              <a:gd name="connsiteX7" fmla="*/ 0 w 1100501"/>
              <a:gd name="connsiteY7" fmla="*/ 17373599 h 17373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00501" h="17373599">
                <a:moveTo>
                  <a:pt x="0" y="17373599"/>
                </a:moveTo>
                <a:lnTo>
                  <a:pt x="0" y="9762927"/>
                </a:lnTo>
                <a:cubicBezTo>
                  <a:pt x="110286" y="9351967"/>
                  <a:pt x="630558" y="9127151"/>
                  <a:pt x="618243" y="8677002"/>
                </a:cubicBezTo>
                <a:cubicBezTo>
                  <a:pt x="605928" y="8226853"/>
                  <a:pt x="80895" y="8064086"/>
                  <a:pt x="0" y="7610672"/>
                </a:cubicBezTo>
                <a:lnTo>
                  <a:pt x="0" y="0"/>
                </a:lnTo>
                <a:lnTo>
                  <a:pt x="1100501" y="0"/>
                </a:lnTo>
                <a:lnTo>
                  <a:pt x="1100501" y="17373599"/>
                </a:lnTo>
                <a:lnTo>
                  <a:pt x="0" y="173735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-879329" y="1405737"/>
            <a:ext cx="814701" cy="789635"/>
            <a:chOff x="-879329" y="1405737"/>
            <a:chExt cx="814701" cy="789635"/>
          </a:xfrm>
        </p:grpSpPr>
        <p:sp>
          <p:nvSpPr>
            <p:cNvPr id="11" name="Oval 10"/>
            <p:cNvSpPr/>
            <p:nvPr/>
          </p:nvSpPr>
          <p:spPr>
            <a:xfrm>
              <a:off x="-879329" y="1405737"/>
              <a:ext cx="814701" cy="78963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700670" y="1535494"/>
              <a:ext cx="484088" cy="483446"/>
            </a:xfrm>
            <a:prstGeom prst="rect">
              <a:avLst/>
            </a:prstGeom>
          </p:spPr>
        </p:pic>
      </p:grpSp>
      <p:grpSp>
        <p:nvGrpSpPr>
          <p:cNvPr id="13" name="Group 12"/>
          <p:cNvGrpSpPr/>
          <p:nvPr/>
        </p:nvGrpSpPr>
        <p:grpSpPr>
          <a:xfrm>
            <a:off x="-879329" y="3608784"/>
            <a:ext cx="814701" cy="789635"/>
            <a:chOff x="-879329" y="3608784"/>
            <a:chExt cx="814701" cy="789635"/>
          </a:xfrm>
        </p:grpSpPr>
        <p:sp>
          <p:nvSpPr>
            <p:cNvPr id="14" name="Oval 13"/>
            <p:cNvSpPr/>
            <p:nvPr/>
          </p:nvSpPr>
          <p:spPr>
            <a:xfrm>
              <a:off x="-879329" y="3608784"/>
              <a:ext cx="814701" cy="78963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719579" y="3755400"/>
              <a:ext cx="502997" cy="502330"/>
            </a:xfrm>
            <a:prstGeom prst="rect">
              <a:avLst/>
            </a:prstGeom>
          </p:spPr>
        </p:pic>
      </p:grpSp>
      <p:grpSp>
        <p:nvGrpSpPr>
          <p:cNvPr id="16" name="Group 15"/>
          <p:cNvGrpSpPr/>
          <p:nvPr/>
        </p:nvGrpSpPr>
        <p:grpSpPr>
          <a:xfrm>
            <a:off x="-862566" y="4754315"/>
            <a:ext cx="814701" cy="789635"/>
            <a:chOff x="-862566" y="4754315"/>
            <a:chExt cx="814701" cy="789635"/>
          </a:xfrm>
        </p:grpSpPr>
        <p:sp>
          <p:nvSpPr>
            <p:cNvPr id="17" name="Oval 16"/>
            <p:cNvSpPr/>
            <p:nvPr/>
          </p:nvSpPr>
          <p:spPr>
            <a:xfrm>
              <a:off x="-862566" y="4754315"/>
              <a:ext cx="814701" cy="78963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740691" y="4814872"/>
              <a:ext cx="558779" cy="558037"/>
            </a:xfrm>
            <a:prstGeom prst="rect">
              <a:avLst/>
            </a:prstGeom>
          </p:spPr>
        </p:pic>
      </p:grpSp>
      <p:grpSp>
        <p:nvGrpSpPr>
          <p:cNvPr id="19" name="Group 18"/>
          <p:cNvGrpSpPr/>
          <p:nvPr/>
        </p:nvGrpSpPr>
        <p:grpSpPr>
          <a:xfrm>
            <a:off x="-879329" y="228020"/>
            <a:ext cx="814701" cy="789635"/>
            <a:chOff x="-879329" y="228020"/>
            <a:chExt cx="814701" cy="789635"/>
          </a:xfrm>
        </p:grpSpPr>
        <p:sp>
          <p:nvSpPr>
            <p:cNvPr id="20" name="Oval 19"/>
            <p:cNvSpPr/>
            <p:nvPr/>
          </p:nvSpPr>
          <p:spPr>
            <a:xfrm>
              <a:off x="-879329" y="228020"/>
              <a:ext cx="814701" cy="78963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772982" y="306610"/>
              <a:ext cx="591069" cy="590285"/>
            </a:xfrm>
            <a:prstGeom prst="rect">
              <a:avLst/>
            </a:prstGeom>
          </p:spPr>
        </p:pic>
      </p:grpSp>
      <p:grpSp>
        <p:nvGrpSpPr>
          <p:cNvPr id="22" name="Group 21"/>
          <p:cNvGrpSpPr/>
          <p:nvPr/>
        </p:nvGrpSpPr>
        <p:grpSpPr>
          <a:xfrm>
            <a:off x="-860276" y="5844628"/>
            <a:ext cx="814701" cy="789635"/>
            <a:chOff x="-860276" y="5844628"/>
            <a:chExt cx="814701" cy="789635"/>
          </a:xfrm>
        </p:grpSpPr>
        <p:sp>
          <p:nvSpPr>
            <p:cNvPr id="23" name="Oval 22"/>
            <p:cNvSpPr/>
            <p:nvPr/>
          </p:nvSpPr>
          <p:spPr>
            <a:xfrm>
              <a:off x="-860276" y="5844628"/>
              <a:ext cx="814701" cy="78963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700541" y="6017312"/>
              <a:ext cx="483959" cy="483317"/>
            </a:xfrm>
            <a:prstGeom prst="rect">
              <a:avLst/>
            </a:prstGeom>
          </p:spPr>
        </p:pic>
      </p:grpSp>
      <p:pic>
        <p:nvPicPr>
          <p:cNvPr id="26" name="Picture 25">
            <a:hlinkClick r:id="rId8" action="ppaction://hlinksldjump"/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72982" y="2583454"/>
            <a:ext cx="516333" cy="51564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pic>
        <p:nvPicPr>
          <p:cNvPr id="27" name="Picture 26">
            <a:hlinkClick r:id="rId9" action="ppaction://hlinksldjump"/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716" y="1535494"/>
            <a:ext cx="484088" cy="4834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</p:pic>
      <p:pic>
        <p:nvPicPr>
          <p:cNvPr id="28" name="Picture 27">
            <a:hlinkClick r:id="rId10" action="ppaction://hlinksldjump"/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07" y="3755400"/>
            <a:ext cx="502997" cy="5023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</p:pic>
      <p:pic>
        <p:nvPicPr>
          <p:cNvPr id="29" name="Picture 28">
            <a:hlinkClick r:id="rId11" action="ppaction://hlinksldjump"/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695" y="4814872"/>
            <a:ext cx="558779" cy="5580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</p:pic>
      <p:pic>
        <p:nvPicPr>
          <p:cNvPr id="30" name="Picture 29">
            <a:hlinkClick r:id="rId12" action="ppaction://hlinksldjump"/>
          </p:cNvPr>
          <p:cNvPicPr>
            <a:picLocks noChangeAspect="1"/>
          </p:cNvPicPr>
          <p:nvPr/>
        </p:nvPicPr>
        <p:blipFill>
          <a:blip r:embed="rId6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404" y="306610"/>
            <a:ext cx="591069" cy="590285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  <a:ln>
            <a:solidFill>
              <a:schemeClr val="bg1"/>
            </a:solidFill>
          </a:ln>
        </p:spPr>
      </p:pic>
      <p:pic>
        <p:nvPicPr>
          <p:cNvPr id="31" name="Picture 30">
            <a:hlinkClick r:id="rId13" action="ppaction://hlinksldjump"/>
          </p:cNvPr>
          <p:cNvPicPr>
            <a:picLocks noChangeAspect="1"/>
          </p:cNvPicPr>
          <p:nvPr/>
        </p:nvPicPr>
        <p:blipFill>
          <a:blip r:embed="rId7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845" y="6017312"/>
            <a:ext cx="483959" cy="4833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</p:pic>
      <p:sp>
        <p:nvSpPr>
          <p:cNvPr id="33" name="Freeform 32">
            <a:extLst>
              <a:ext uri="{FF2B5EF4-FFF2-40B4-BE49-F238E27FC236}">
                <a16:creationId xmlns:a16="http://schemas.microsoft.com/office/drawing/2014/main" id="{E272A657-4A3E-12FE-3E4D-CD804DCF706B}"/>
              </a:ext>
            </a:extLst>
          </p:cNvPr>
          <p:cNvSpPr/>
          <p:nvPr/>
        </p:nvSpPr>
        <p:spPr>
          <a:xfrm>
            <a:off x="9961659" y="1127171"/>
            <a:ext cx="1097712" cy="1016167"/>
          </a:xfrm>
          <a:custGeom>
            <a:avLst/>
            <a:gdLst>
              <a:gd name="connsiteX0" fmla="*/ 666031 w 666030"/>
              <a:gd name="connsiteY0" fmla="*/ 332910 h 665819"/>
              <a:gd name="connsiteX1" fmla="*/ 333015 w 666030"/>
              <a:gd name="connsiteY1" fmla="*/ 665819 h 665819"/>
              <a:gd name="connsiteX2" fmla="*/ 0 w 666030"/>
              <a:gd name="connsiteY2" fmla="*/ 332910 h 665819"/>
              <a:gd name="connsiteX3" fmla="*/ 333015 w 666030"/>
              <a:gd name="connsiteY3" fmla="*/ 0 h 665819"/>
              <a:gd name="connsiteX4" fmla="*/ 666031 w 666030"/>
              <a:gd name="connsiteY4" fmla="*/ 332910 h 665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6030" h="665819">
                <a:moveTo>
                  <a:pt x="666031" y="332910"/>
                </a:moveTo>
                <a:cubicBezTo>
                  <a:pt x="666031" y="516771"/>
                  <a:pt x="516935" y="665819"/>
                  <a:pt x="333015" y="665819"/>
                </a:cubicBezTo>
                <a:cubicBezTo>
                  <a:pt x="149096" y="665819"/>
                  <a:pt x="0" y="516771"/>
                  <a:pt x="0" y="332910"/>
                </a:cubicBezTo>
                <a:cubicBezTo>
                  <a:pt x="0" y="149049"/>
                  <a:pt x="149096" y="0"/>
                  <a:pt x="333015" y="0"/>
                </a:cubicBezTo>
                <a:cubicBezTo>
                  <a:pt x="516935" y="0"/>
                  <a:pt x="666031" y="149049"/>
                  <a:pt x="666031" y="332910"/>
                </a:cubicBezTo>
                <a:close/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BR">
              <a:solidFill>
                <a:schemeClr val="accent1"/>
              </a:solidFill>
            </a:endParaRPr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9BB3B54D-3FFA-D814-EBEB-3EE10ED65121}"/>
              </a:ext>
            </a:extLst>
          </p:cNvPr>
          <p:cNvSpPr/>
          <p:nvPr/>
        </p:nvSpPr>
        <p:spPr>
          <a:xfrm>
            <a:off x="6297866" y="1127171"/>
            <a:ext cx="1097712" cy="1016167"/>
          </a:xfrm>
          <a:custGeom>
            <a:avLst/>
            <a:gdLst>
              <a:gd name="connsiteX0" fmla="*/ 666031 w 666030"/>
              <a:gd name="connsiteY0" fmla="*/ 332910 h 665819"/>
              <a:gd name="connsiteX1" fmla="*/ 333015 w 666030"/>
              <a:gd name="connsiteY1" fmla="*/ 665819 h 665819"/>
              <a:gd name="connsiteX2" fmla="*/ 0 w 666030"/>
              <a:gd name="connsiteY2" fmla="*/ 332910 h 665819"/>
              <a:gd name="connsiteX3" fmla="*/ 333015 w 666030"/>
              <a:gd name="connsiteY3" fmla="*/ 0 h 665819"/>
              <a:gd name="connsiteX4" fmla="*/ 666031 w 666030"/>
              <a:gd name="connsiteY4" fmla="*/ 332910 h 665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6030" h="665819">
                <a:moveTo>
                  <a:pt x="666031" y="332910"/>
                </a:moveTo>
                <a:cubicBezTo>
                  <a:pt x="666031" y="516771"/>
                  <a:pt x="516935" y="665819"/>
                  <a:pt x="333015" y="665819"/>
                </a:cubicBezTo>
                <a:cubicBezTo>
                  <a:pt x="149096" y="665819"/>
                  <a:pt x="0" y="516771"/>
                  <a:pt x="0" y="332910"/>
                </a:cubicBezTo>
                <a:cubicBezTo>
                  <a:pt x="0" y="149049"/>
                  <a:pt x="149096" y="0"/>
                  <a:pt x="333015" y="0"/>
                </a:cubicBezTo>
                <a:cubicBezTo>
                  <a:pt x="516935" y="0"/>
                  <a:pt x="666031" y="149049"/>
                  <a:pt x="666031" y="332910"/>
                </a:cubicBezTo>
                <a:close/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BR">
              <a:solidFill>
                <a:schemeClr val="accent1"/>
              </a:solidFill>
            </a:endParaRPr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57A1CD56-43B3-026E-98A9-26E2A5C5CB73}"/>
              </a:ext>
            </a:extLst>
          </p:cNvPr>
          <p:cNvSpPr/>
          <p:nvPr/>
        </p:nvSpPr>
        <p:spPr>
          <a:xfrm>
            <a:off x="2634911" y="1150694"/>
            <a:ext cx="1051709" cy="992644"/>
          </a:xfrm>
          <a:custGeom>
            <a:avLst/>
            <a:gdLst>
              <a:gd name="connsiteX0" fmla="*/ 666031 w 666030"/>
              <a:gd name="connsiteY0" fmla="*/ 332910 h 665819"/>
              <a:gd name="connsiteX1" fmla="*/ 333015 w 666030"/>
              <a:gd name="connsiteY1" fmla="*/ 665819 h 665819"/>
              <a:gd name="connsiteX2" fmla="*/ 0 w 666030"/>
              <a:gd name="connsiteY2" fmla="*/ 332910 h 665819"/>
              <a:gd name="connsiteX3" fmla="*/ 333015 w 666030"/>
              <a:gd name="connsiteY3" fmla="*/ 0 h 665819"/>
              <a:gd name="connsiteX4" fmla="*/ 666031 w 666030"/>
              <a:gd name="connsiteY4" fmla="*/ 332910 h 665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6030" h="665819">
                <a:moveTo>
                  <a:pt x="666031" y="332910"/>
                </a:moveTo>
                <a:cubicBezTo>
                  <a:pt x="666031" y="516771"/>
                  <a:pt x="516935" y="665819"/>
                  <a:pt x="333015" y="665819"/>
                </a:cubicBezTo>
                <a:cubicBezTo>
                  <a:pt x="149096" y="665819"/>
                  <a:pt x="0" y="516771"/>
                  <a:pt x="0" y="332910"/>
                </a:cubicBezTo>
                <a:cubicBezTo>
                  <a:pt x="0" y="149049"/>
                  <a:pt x="149096" y="0"/>
                  <a:pt x="333015" y="0"/>
                </a:cubicBezTo>
                <a:cubicBezTo>
                  <a:pt x="516935" y="0"/>
                  <a:pt x="666031" y="149049"/>
                  <a:pt x="666031" y="332910"/>
                </a:cubicBezTo>
                <a:close/>
              </a:path>
            </a:pathLst>
          </a:cu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BR">
              <a:solidFill>
                <a:schemeClr val="accent1"/>
              </a:solidFill>
            </a:endParaRPr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C474CE97-6B43-2E4C-B2C0-7AA15AE1E77D}"/>
              </a:ext>
            </a:extLst>
          </p:cNvPr>
          <p:cNvSpPr>
            <a:spLocks noGrp="1"/>
          </p:cNvSpPr>
          <p:nvPr/>
        </p:nvSpPr>
        <p:spPr>
          <a:xfrm>
            <a:off x="2497470" y="-74750"/>
            <a:ext cx="6848118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Autofit/>
          </a:bodyPr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BR" dirty="0"/>
              <a:t>Problem </a:t>
            </a:r>
            <a:r>
              <a:rPr lang="en-BR" dirty="0" smtClean="0"/>
              <a:t>Statement</a:t>
            </a:r>
            <a:endParaRPr lang="en-US" dirty="0"/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1723F6FB-8CC8-B43C-8BBD-DAF9285891E8}"/>
              </a:ext>
            </a:extLst>
          </p:cNvPr>
          <p:cNvSpPr/>
          <p:nvPr/>
        </p:nvSpPr>
        <p:spPr>
          <a:xfrm>
            <a:off x="1636483" y="2522649"/>
            <a:ext cx="3068132" cy="1685739"/>
          </a:xfrm>
          <a:prstGeom prst="roundRect">
            <a:avLst>
              <a:gd name="adj" fmla="val 11253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BR"/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1F3D3E6A-55F7-3CFC-A7D3-293555023D92}"/>
              </a:ext>
            </a:extLst>
          </p:cNvPr>
          <p:cNvSpPr/>
          <p:nvPr/>
        </p:nvSpPr>
        <p:spPr>
          <a:xfrm>
            <a:off x="2154549" y="2317794"/>
            <a:ext cx="2032000" cy="39054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Management</a:t>
            </a:r>
            <a:endParaRPr lang="en-US" dirty="0"/>
          </a:p>
        </p:txBody>
      </p:sp>
      <p:sp>
        <p:nvSpPr>
          <p:cNvPr id="39" name="Freeform 38">
            <a:extLst>
              <a:ext uri="{FF2B5EF4-FFF2-40B4-BE49-F238E27FC236}">
                <a16:creationId xmlns:a16="http://schemas.microsoft.com/office/drawing/2014/main" id="{C3090FEC-3DAC-5CED-5A5A-6F1B8D3D2275}"/>
              </a:ext>
            </a:extLst>
          </p:cNvPr>
          <p:cNvSpPr/>
          <p:nvPr/>
        </p:nvSpPr>
        <p:spPr>
          <a:xfrm>
            <a:off x="10095989" y="1268580"/>
            <a:ext cx="824727" cy="763461"/>
          </a:xfrm>
          <a:custGeom>
            <a:avLst/>
            <a:gdLst>
              <a:gd name="connsiteX0" fmla="*/ 666031 w 666030"/>
              <a:gd name="connsiteY0" fmla="*/ 332910 h 665819"/>
              <a:gd name="connsiteX1" fmla="*/ 333015 w 666030"/>
              <a:gd name="connsiteY1" fmla="*/ 665819 h 665819"/>
              <a:gd name="connsiteX2" fmla="*/ 0 w 666030"/>
              <a:gd name="connsiteY2" fmla="*/ 332910 h 665819"/>
              <a:gd name="connsiteX3" fmla="*/ 333015 w 666030"/>
              <a:gd name="connsiteY3" fmla="*/ 0 h 665819"/>
              <a:gd name="connsiteX4" fmla="*/ 666031 w 666030"/>
              <a:gd name="connsiteY4" fmla="*/ 332910 h 665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6030" h="665819">
                <a:moveTo>
                  <a:pt x="666031" y="332910"/>
                </a:moveTo>
                <a:cubicBezTo>
                  <a:pt x="666031" y="516771"/>
                  <a:pt x="516935" y="665819"/>
                  <a:pt x="333015" y="665819"/>
                </a:cubicBezTo>
                <a:cubicBezTo>
                  <a:pt x="149096" y="665819"/>
                  <a:pt x="0" y="516771"/>
                  <a:pt x="0" y="332910"/>
                </a:cubicBezTo>
                <a:cubicBezTo>
                  <a:pt x="0" y="149049"/>
                  <a:pt x="149096" y="0"/>
                  <a:pt x="333015" y="0"/>
                </a:cubicBezTo>
                <a:cubicBezTo>
                  <a:pt x="516935" y="0"/>
                  <a:pt x="666031" y="149049"/>
                  <a:pt x="666031" y="332910"/>
                </a:cubicBezTo>
                <a:close/>
              </a:path>
            </a:pathLst>
          </a:custGeom>
          <a:solidFill>
            <a:schemeClr val="accent3"/>
          </a:solidFill>
          <a:ln w="8897" cap="flat">
            <a:noFill/>
            <a:prstDash val="solid"/>
            <a:miter/>
          </a:ln>
        </p:spPr>
        <p:txBody>
          <a:bodyPr rtlCol="0" anchor="ctr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BR"/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6BD63648-47C5-35DF-400C-BA7EC57DCF6E}"/>
              </a:ext>
            </a:extLst>
          </p:cNvPr>
          <p:cNvSpPr/>
          <p:nvPr/>
        </p:nvSpPr>
        <p:spPr>
          <a:xfrm>
            <a:off x="8965538" y="2522649"/>
            <a:ext cx="3068132" cy="1685739"/>
          </a:xfrm>
          <a:prstGeom prst="roundRect">
            <a:avLst>
              <a:gd name="adj" fmla="val 11253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BR"/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DED1F901-FA76-F9E7-DD23-6D1334C61386}"/>
              </a:ext>
            </a:extLst>
          </p:cNvPr>
          <p:cNvSpPr/>
          <p:nvPr/>
        </p:nvSpPr>
        <p:spPr>
          <a:xfrm>
            <a:off x="9483604" y="2317794"/>
            <a:ext cx="2032000" cy="39054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BR"/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40CC2004-0CBA-03EC-F357-B34D4C7DF09D}"/>
              </a:ext>
            </a:extLst>
          </p:cNvPr>
          <p:cNvSpPr/>
          <p:nvPr/>
        </p:nvSpPr>
        <p:spPr>
          <a:xfrm>
            <a:off x="5301011" y="2522649"/>
            <a:ext cx="3068132" cy="1685739"/>
          </a:xfrm>
          <a:prstGeom prst="roundRect">
            <a:avLst>
              <a:gd name="adj" fmla="val 11253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BR"/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01C3064C-1EAE-BCD9-2876-DAB65BCEC7A8}"/>
              </a:ext>
            </a:extLst>
          </p:cNvPr>
          <p:cNvSpPr/>
          <p:nvPr/>
        </p:nvSpPr>
        <p:spPr>
          <a:xfrm>
            <a:off x="2766935" y="1292103"/>
            <a:ext cx="790164" cy="745788"/>
          </a:xfrm>
          <a:custGeom>
            <a:avLst/>
            <a:gdLst>
              <a:gd name="connsiteX0" fmla="*/ 666031 w 666030"/>
              <a:gd name="connsiteY0" fmla="*/ 332910 h 665819"/>
              <a:gd name="connsiteX1" fmla="*/ 333015 w 666030"/>
              <a:gd name="connsiteY1" fmla="*/ 665819 h 665819"/>
              <a:gd name="connsiteX2" fmla="*/ 0 w 666030"/>
              <a:gd name="connsiteY2" fmla="*/ 332910 h 665819"/>
              <a:gd name="connsiteX3" fmla="*/ 333015 w 666030"/>
              <a:gd name="connsiteY3" fmla="*/ 0 h 665819"/>
              <a:gd name="connsiteX4" fmla="*/ 666031 w 666030"/>
              <a:gd name="connsiteY4" fmla="*/ 332910 h 665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6030" h="665819">
                <a:moveTo>
                  <a:pt x="666031" y="332910"/>
                </a:moveTo>
                <a:cubicBezTo>
                  <a:pt x="666031" y="516771"/>
                  <a:pt x="516935" y="665819"/>
                  <a:pt x="333015" y="665819"/>
                </a:cubicBezTo>
                <a:cubicBezTo>
                  <a:pt x="149096" y="665819"/>
                  <a:pt x="0" y="516771"/>
                  <a:pt x="0" y="332910"/>
                </a:cubicBezTo>
                <a:cubicBezTo>
                  <a:pt x="0" y="149049"/>
                  <a:pt x="149096" y="0"/>
                  <a:pt x="333015" y="0"/>
                </a:cubicBezTo>
                <a:cubicBezTo>
                  <a:pt x="516935" y="0"/>
                  <a:pt x="666031" y="149049"/>
                  <a:pt x="666031" y="33291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BR">
              <a:solidFill>
                <a:schemeClr val="accent1"/>
              </a:solidFill>
            </a:endParaRPr>
          </a:p>
        </p:txBody>
      </p:sp>
      <p:sp>
        <p:nvSpPr>
          <p:cNvPr id="45" name="TextBox 10">
            <a:extLst>
              <a:ext uri="{FF2B5EF4-FFF2-40B4-BE49-F238E27FC236}">
                <a16:creationId xmlns:a16="http://schemas.microsoft.com/office/drawing/2014/main" id="{B9826ADA-1860-361C-27AB-AA79D13449F0}"/>
              </a:ext>
            </a:extLst>
          </p:cNvPr>
          <p:cNvSpPr txBox="1"/>
          <p:nvPr/>
        </p:nvSpPr>
        <p:spPr>
          <a:xfrm>
            <a:off x="1866809" y="2973191"/>
            <a:ext cx="2607480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 don’t </a:t>
            </a:r>
            <a:r>
              <a:rPr lang="en-US" sz="18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have proper University </a:t>
            </a:r>
            <a:r>
              <a:rPr lang="en-US" sz="1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management system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C99BCC0A-10AE-651C-91D3-190B7200E7E1}"/>
              </a:ext>
            </a:extLst>
          </p:cNvPr>
          <p:cNvSpPr/>
          <p:nvPr/>
        </p:nvSpPr>
        <p:spPr>
          <a:xfrm>
            <a:off x="5819077" y="2317794"/>
            <a:ext cx="2032000" cy="3905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BR">
              <a:solidFill>
                <a:schemeClr val="accent1"/>
              </a:solidFill>
            </a:endParaRP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FF430034-D1E7-A126-C419-C79CD3486F74}"/>
              </a:ext>
            </a:extLst>
          </p:cNvPr>
          <p:cNvSpPr/>
          <p:nvPr/>
        </p:nvSpPr>
        <p:spPr>
          <a:xfrm>
            <a:off x="1636483" y="4406367"/>
            <a:ext cx="3068132" cy="496114"/>
          </a:xfrm>
          <a:prstGeom prst="roundRect">
            <a:avLst>
              <a:gd name="adj" fmla="val 5000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BR"/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31992E75-5969-BD0D-1C13-55AA7A1CE6B1}"/>
              </a:ext>
            </a:extLst>
          </p:cNvPr>
          <p:cNvSpPr/>
          <p:nvPr/>
        </p:nvSpPr>
        <p:spPr>
          <a:xfrm>
            <a:off x="1636483" y="5076292"/>
            <a:ext cx="3068132" cy="496114"/>
          </a:xfrm>
          <a:prstGeom prst="roundRect">
            <a:avLst>
              <a:gd name="adj" fmla="val 5000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BR"/>
          </a:p>
        </p:txBody>
      </p:sp>
      <p:sp>
        <p:nvSpPr>
          <p:cNvPr id="50" name="Freeform 49">
            <a:extLst>
              <a:ext uri="{FF2B5EF4-FFF2-40B4-BE49-F238E27FC236}">
                <a16:creationId xmlns:a16="http://schemas.microsoft.com/office/drawing/2014/main" id="{15EE763F-2D67-F67D-A622-4D3E1259A9AE}"/>
              </a:ext>
            </a:extLst>
          </p:cNvPr>
          <p:cNvSpPr/>
          <p:nvPr/>
        </p:nvSpPr>
        <p:spPr>
          <a:xfrm>
            <a:off x="1667790" y="4455468"/>
            <a:ext cx="398038" cy="397913"/>
          </a:xfrm>
          <a:custGeom>
            <a:avLst/>
            <a:gdLst>
              <a:gd name="connsiteX0" fmla="*/ 666031 w 666030"/>
              <a:gd name="connsiteY0" fmla="*/ 332910 h 665819"/>
              <a:gd name="connsiteX1" fmla="*/ 333015 w 666030"/>
              <a:gd name="connsiteY1" fmla="*/ 665819 h 665819"/>
              <a:gd name="connsiteX2" fmla="*/ 0 w 666030"/>
              <a:gd name="connsiteY2" fmla="*/ 332910 h 665819"/>
              <a:gd name="connsiteX3" fmla="*/ 333015 w 666030"/>
              <a:gd name="connsiteY3" fmla="*/ 0 h 665819"/>
              <a:gd name="connsiteX4" fmla="*/ 666031 w 666030"/>
              <a:gd name="connsiteY4" fmla="*/ 332910 h 665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6030" h="665819">
                <a:moveTo>
                  <a:pt x="666031" y="332910"/>
                </a:moveTo>
                <a:cubicBezTo>
                  <a:pt x="666031" y="516771"/>
                  <a:pt x="516935" y="665819"/>
                  <a:pt x="333015" y="665819"/>
                </a:cubicBezTo>
                <a:cubicBezTo>
                  <a:pt x="149096" y="665819"/>
                  <a:pt x="0" y="516771"/>
                  <a:pt x="0" y="332910"/>
                </a:cubicBezTo>
                <a:cubicBezTo>
                  <a:pt x="0" y="149049"/>
                  <a:pt x="149096" y="0"/>
                  <a:pt x="333015" y="0"/>
                </a:cubicBezTo>
                <a:cubicBezTo>
                  <a:pt x="516935" y="0"/>
                  <a:pt x="666031" y="149049"/>
                  <a:pt x="666031" y="33291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BR">
              <a:solidFill>
                <a:schemeClr val="accent1"/>
              </a:solidFill>
            </a:endParaRPr>
          </a:p>
        </p:txBody>
      </p:sp>
      <p:sp>
        <p:nvSpPr>
          <p:cNvPr id="51" name="Freeform 50">
            <a:extLst>
              <a:ext uri="{FF2B5EF4-FFF2-40B4-BE49-F238E27FC236}">
                <a16:creationId xmlns:a16="http://schemas.microsoft.com/office/drawing/2014/main" id="{EAD9D16A-A0D1-A046-38FE-9759E4E32C92}"/>
              </a:ext>
            </a:extLst>
          </p:cNvPr>
          <p:cNvSpPr/>
          <p:nvPr/>
        </p:nvSpPr>
        <p:spPr>
          <a:xfrm>
            <a:off x="1667790" y="5125393"/>
            <a:ext cx="398038" cy="397913"/>
          </a:xfrm>
          <a:custGeom>
            <a:avLst/>
            <a:gdLst>
              <a:gd name="connsiteX0" fmla="*/ 666031 w 666030"/>
              <a:gd name="connsiteY0" fmla="*/ 332910 h 665819"/>
              <a:gd name="connsiteX1" fmla="*/ 333015 w 666030"/>
              <a:gd name="connsiteY1" fmla="*/ 665819 h 665819"/>
              <a:gd name="connsiteX2" fmla="*/ 0 w 666030"/>
              <a:gd name="connsiteY2" fmla="*/ 332910 h 665819"/>
              <a:gd name="connsiteX3" fmla="*/ 333015 w 666030"/>
              <a:gd name="connsiteY3" fmla="*/ 0 h 665819"/>
              <a:gd name="connsiteX4" fmla="*/ 666031 w 666030"/>
              <a:gd name="connsiteY4" fmla="*/ 332910 h 665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6030" h="665819">
                <a:moveTo>
                  <a:pt x="666031" y="332910"/>
                </a:moveTo>
                <a:cubicBezTo>
                  <a:pt x="666031" y="516771"/>
                  <a:pt x="516935" y="665819"/>
                  <a:pt x="333015" y="665819"/>
                </a:cubicBezTo>
                <a:cubicBezTo>
                  <a:pt x="149096" y="665819"/>
                  <a:pt x="0" y="516771"/>
                  <a:pt x="0" y="332910"/>
                </a:cubicBezTo>
                <a:cubicBezTo>
                  <a:pt x="0" y="149049"/>
                  <a:pt x="149096" y="0"/>
                  <a:pt x="333015" y="0"/>
                </a:cubicBezTo>
                <a:cubicBezTo>
                  <a:pt x="516935" y="0"/>
                  <a:pt x="666031" y="149049"/>
                  <a:pt x="666031" y="33291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BR">
              <a:solidFill>
                <a:schemeClr val="accent1"/>
              </a:solidFill>
            </a:endParaRPr>
          </a:p>
        </p:txBody>
      </p:sp>
      <p:sp>
        <p:nvSpPr>
          <p:cNvPr id="53" name="Freeform 52">
            <a:extLst>
              <a:ext uri="{FF2B5EF4-FFF2-40B4-BE49-F238E27FC236}">
                <a16:creationId xmlns:a16="http://schemas.microsoft.com/office/drawing/2014/main" id="{9D70716D-F475-3190-1234-887F3855A545}"/>
              </a:ext>
            </a:extLst>
          </p:cNvPr>
          <p:cNvSpPr/>
          <p:nvPr/>
        </p:nvSpPr>
        <p:spPr>
          <a:xfrm>
            <a:off x="6431462" y="1268580"/>
            <a:ext cx="824727" cy="763461"/>
          </a:xfrm>
          <a:custGeom>
            <a:avLst/>
            <a:gdLst>
              <a:gd name="connsiteX0" fmla="*/ 666031 w 666030"/>
              <a:gd name="connsiteY0" fmla="*/ 332910 h 665819"/>
              <a:gd name="connsiteX1" fmla="*/ 333015 w 666030"/>
              <a:gd name="connsiteY1" fmla="*/ 665819 h 665819"/>
              <a:gd name="connsiteX2" fmla="*/ 0 w 666030"/>
              <a:gd name="connsiteY2" fmla="*/ 332910 h 665819"/>
              <a:gd name="connsiteX3" fmla="*/ 333015 w 666030"/>
              <a:gd name="connsiteY3" fmla="*/ 0 h 665819"/>
              <a:gd name="connsiteX4" fmla="*/ 666031 w 666030"/>
              <a:gd name="connsiteY4" fmla="*/ 332910 h 665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6030" h="665819">
                <a:moveTo>
                  <a:pt x="666031" y="332910"/>
                </a:moveTo>
                <a:cubicBezTo>
                  <a:pt x="666031" y="516771"/>
                  <a:pt x="516935" y="665819"/>
                  <a:pt x="333015" y="665819"/>
                </a:cubicBezTo>
                <a:cubicBezTo>
                  <a:pt x="149096" y="665819"/>
                  <a:pt x="0" y="516771"/>
                  <a:pt x="0" y="332910"/>
                </a:cubicBezTo>
                <a:cubicBezTo>
                  <a:pt x="0" y="149049"/>
                  <a:pt x="149096" y="0"/>
                  <a:pt x="333015" y="0"/>
                </a:cubicBezTo>
                <a:cubicBezTo>
                  <a:pt x="516935" y="0"/>
                  <a:pt x="666031" y="149049"/>
                  <a:pt x="666031" y="33291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BR">
              <a:solidFill>
                <a:schemeClr val="accent1"/>
              </a:solidFill>
            </a:endParaRPr>
          </a:p>
        </p:txBody>
      </p:sp>
      <p:sp>
        <p:nvSpPr>
          <p:cNvPr id="54" name="TextBox 20">
            <a:extLst>
              <a:ext uri="{FF2B5EF4-FFF2-40B4-BE49-F238E27FC236}">
                <a16:creationId xmlns:a16="http://schemas.microsoft.com/office/drawing/2014/main" id="{4E7FF9E0-B1E4-51EB-562D-B890DA9F55B9}"/>
              </a:ext>
            </a:extLst>
          </p:cNvPr>
          <p:cNvSpPr txBox="1"/>
          <p:nvPr/>
        </p:nvSpPr>
        <p:spPr>
          <a:xfrm>
            <a:off x="5905488" y="2378003"/>
            <a:ext cx="1859179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Registration</a:t>
            </a:r>
          </a:p>
        </p:txBody>
      </p:sp>
      <p:sp>
        <p:nvSpPr>
          <p:cNvPr id="55" name="TextBox 22">
            <a:extLst>
              <a:ext uri="{FF2B5EF4-FFF2-40B4-BE49-F238E27FC236}">
                <a16:creationId xmlns:a16="http://schemas.microsoft.com/office/drawing/2014/main" id="{98313A43-70C0-46A1-C7B8-37D7CEA95C57}"/>
              </a:ext>
            </a:extLst>
          </p:cNvPr>
          <p:cNvSpPr txBox="1"/>
          <p:nvPr/>
        </p:nvSpPr>
        <p:spPr>
          <a:xfrm>
            <a:off x="5531337" y="2973191"/>
            <a:ext cx="2607480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We have weak and slow online  Registration system</a:t>
            </a:r>
            <a:endParaRPr lang="en-US" sz="1600" dirty="0">
              <a:solidFill>
                <a:schemeClr val="accent3">
                  <a:lumMod val="20000"/>
                  <a:lumOff val="80000"/>
                </a:schemeClr>
              </a:solidFill>
              <a:effectLst/>
            </a:endParaRP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F408CB26-C15C-12C6-1B71-0EC263090A29}"/>
              </a:ext>
            </a:extLst>
          </p:cNvPr>
          <p:cNvSpPr/>
          <p:nvPr/>
        </p:nvSpPr>
        <p:spPr>
          <a:xfrm>
            <a:off x="5301011" y="4406367"/>
            <a:ext cx="3068132" cy="496114"/>
          </a:xfrm>
          <a:prstGeom prst="roundRect">
            <a:avLst>
              <a:gd name="adj" fmla="val 5000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BR"/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26086DDD-CE32-FBDD-0081-AA61D418528E}"/>
              </a:ext>
            </a:extLst>
          </p:cNvPr>
          <p:cNvSpPr/>
          <p:nvPr/>
        </p:nvSpPr>
        <p:spPr>
          <a:xfrm>
            <a:off x="5301011" y="5076292"/>
            <a:ext cx="3068132" cy="496114"/>
          </a:xfrm>
          <a:prstGeom prst="roundRect">
            <a:avLst>
              <a:gd name="adj" fmla="val 5000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BR"/>
          </a:p>
        </p:txBody>
      </p:sp>
      <p:sp>
        <p:nvSpPr>
          <p:cNvPr id="59" name="Freeform 58">
            <a:extLst>
              <a:ext uri="{FF2B5EF4-FFF2-40B4-BE49-F238E27FC236}">
                <a16:creationId xmlns:a16="http://schemas.microsoft.com/office/drawing/2014/main" id="{FCBAE5A2-546B-46A3-DBFA-E0E60B7EB65F}"/>
              </a:ext>
            </a:extLst>
          </p:cNvPr>
          <p:cNvSpPr/>
          <p:nvPr/>
        </p:nvSpPr>
        <p:spPr>
          <a:xfrm>
            <a:off x="5332318" y="4455468"/>
            <a:ext cx="398038" cy="397913"/>
          </a:xfrm>
          <a:custGeom>
            <a:avLst/>
            <a:gdLst>
              <a:gd name="connsiteX0" fmla="*/ 666031 w 666030"/>
              <a:gd name="connsiteY0" fmla="*/ 332910 h 665819"/>
              <a:gd name="connsiteX1" fmla="*/ 333015 w 666030"/>
              <a:gd name="connsiteY1" fmla="*/ 665819 h 665819"/>
              <a:gd name="connsiteX2" fmla="*/ 0 w 666030"/>
              <a:gd name="connsiteY2" fmla="*/ 332910 h 665819"/>
              <a:gd name="connsiteX3" fmla="*/ 333015 w 666030"/>
              <a:gd name="connsiteY3" fmla="*/ 0 h 665819"/>
              <a:gd name="connsiteX4" fmla="*/ 666031 w 666030"/>
              <a:gd name="connsiteY4" fmla="*/ 332910 h 665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6030" h="665819">
                <a:moveTo>
                  <a:pt x="666031" y="332910"/>
                </a:moveTo>
                <a:cubicBezTo>
                  <a:pt x="666031" y="516771"/>
                  <a:pt x="516935" y="665819"/>
                  <a:pt x="333015" y="665819"/>
                </a:cubicBezTo>
                <a:cubicBezTo>
                  <a:pt x="149096" y="665819"/>
                  <a:pt x="0" y="516771"/>
                  <a:pt x="0" y="332910"/>
                </a:cubicBezTo>
                <a:cubicBezTo>
                  <a:pt x="0" y="149049"/>
                  <a:pt x="149096" y="0"/>
                  <a:pt x="333015" y="0"/>
                </a:cubicBezTo>
                <a:cubicBezTo>
                  <a:pt x="516935" y="0"/>
                  <a:pt x="666031" y="149049"/>
                  <a:pt x="666031" y="33291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BR">
              <a:solidFill>
                <a:schemeClr val="accent1"/>
              </a:solidFill>
            </a:endParaRPr>
          </a:p>
        </p:txBody>
      </p:sp>
      <p:sp>
        <p:nvSpPr>
          <p:cNvPr id="60" name="Freeform 59">
            <a:extLst>
              <a:ext uri="{FF2B5EF4-FFF2-40B4-BE49-F238E27FC236}">
                <a16:creationId xmlns:a16="http://schemas.microsoft.com/office/drawing/2014/main" id="{C99856E8-7D08-6370-0C86-0462FED74D7F}"/>
              </a:ext>
            </a:extLst>
          </p:cNvPr>
          <p:cNvSpPr/>
          <p:nvPr/>
        </p:nvSpPr>
        <p:spPr>
          <a:xfrm>
            <a:off x="5332318" y="5125393"/>
            <a:ext cx="398038" cy="397913"/>
          </a:xfrm>
          <a:custGeom>
            <a:avLst/>
            <a:gdLst>
              <a:gd name="connsiteX0" fmla="*/ 666031 w 666030"/>
              <a:gd name="connsiteY0" fmla="*/ 332910 h 665819"/>
              <a:gd name="connsiteX1" fmla="*/ 333015 w 666030"/>
              <a:gd name="connsiteY1" fmla="*/ 665819 h 665819"/>
              <a:gd name="connsiteX2" fmla="*/ 0 w 666030"/>
              <a:gd name="connsiteY2" fmla="*/ 332910 h 665819"/>
              <a:gd name="connsiteX3" fmla="*/ 333015 w 666030"/>
              <a:gd name="connsiteY3" fmla="*/ 0 h 665819"/>
              <a:gd name="connsiteX4" fmla="*/ 666031 w 666030"/>
              <a:gd name="connsiteY4" fmla="*/ 332910 h 665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6030" h="665819">
                <a:moveTo>
                  <a:pt x="666031" y="332910"/>
                </a:moveTo>
                <a:cubicBezTo>
                  <a:pt x="666031" y="516771"/>
                  <a:pt x="516935" y="665819"/>
                  <a:pt x="333015" y="665819"/>
                </a:cubicBezTo>
                <a:cubicBezTo>
                  <a:pt x="149096" y="665819"/>
                  <a:pt x="0" y="516771"/>
                  <a:pt x="0" y="332910"/>
                </a:cubicBezTo>
                <a:cubicBezTo>
                  <a:pt x="0" y="149049"/>
                  <a:pt x="149096" y="0"/>
                  <a:pt x="333015" y="0"/>
                </a:cubicBezTo>
                <a:cubicBezTo>
                  <a:pt x="516935" y="0"/>
                  <a:pt x="666031" y="149049"/>
                  <a:pt x="666031" y="33291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BR">
              <a:solidFill>
                <a:schemeClr val="accent1"/>
              </a:solidFill>
            </a:endParaRPr>
          </a:p>
        </p:txBody>
      </p:sp>
      <p:sp>
        <p:nvSpPr>
          <p:cNvPr id="62" name="TextBox 30">
            <a:extLst>
              <a:ext uri="{FF2B5EF4-FFF2-40B4-BE49-F238E27FC236}">
                <a16:creationId xmlns:a16="http://schemas.microsoft.com/office/drawing/2014/main" id="{68D599C0-AC97-1DC1-BD25-506F9463F9F5}"/>
              </a:ext>
            </a:extLst>
          </p:cNvPr>
          <p:cNvSpPr txBox="1"/>
          <p:nvPr/>
        </p:nvSpPr>
        <p:spPr>
          <a:xfrm>
            <a:off x="9731348" y="2378002"/>
            <a:ext cx="1536512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Payment</a:t>
            </a:r>
          </a:p>
        </p:txBody>
      </p:sp>
      <p:sp>
        <p:nvSpPr>
          <p:cNvPr id="63" name="TextBox 31">
            <a:extLst>
              <a:ext uri="{FF2B5EF4-FFF2-40B4-BE49-F238E27FC236}">
                <a16:creationId xmlns:a16="http://schemas.microsoft.com/office/drawing/2014/main" id="{34F97224-881D-7B99-2AA3-666D22AC712C}"/>
              </a:ext>
            </a:extLst>
          </p:cNvPr>
          <p:cNvSpPr txBox="1"/>
          <p:nvPr/>
        </p:nvSpPr>
        <p:spPr>
          <a:xfrm>
            <a:off x="9195864" y="2973191"/>
            <a:ext cx="2607480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WE Don’t have any proper Payment Gateway for student</a:t>
            </a:r>
            <a:endParaRPr lang="en-US" sz="1600" dirty="0">
              <a:solidFill>
                <a:schemeClr val="accent3">
                  <a:lumMod val="20000"/>
                  <a:lumOff val="80000"/>
                </a:schemeClr>
              </a:solidFill>
              <a:effectLst/>
            </a:endParaRPr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9A820F01-6C8F-C531-FEE8-4D923907445A}"/>
              </a:ext>
            </a:extLst>
          </p:cNvPr>
          <p:cNvSpPr/>
          <p:nvPr/>
        </p:nvSpPr>
        <p:spPr>
          <a:xfrm>
            <a:off x="8965538" y="4406367"/>
            <a:ext cx="3068132" cy="496114"/>
          </a:xfrm>
          <a:prstGeom prst="roundRect">
            <a:avLst>
              <a:gd name="adj" fmla="val 5000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BR"/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80F3E701-6F0D-CF2F-E04D-88061D470E49}"/>
              </a:ext>
            </a:extLst>
          </p:cNvPr>
          <p:cNvSpPr/>
          <p:nvPr/>
        </p:nvSpPr>
        <p:spPr>
          <a:xfrm>
            <a:off x="8965538" y="5076292"/>
            <a:ext cx="3068132" cy="496114"/>
          </a:xfrm>
          <a:prstGeom prst="roundRect">
            <a:avLst>
              <a:gd name="adj" fmla="val 5000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BR"/>
          </a:p>
        </p:txBody>
      </p:sp>
      <p:sp>
        <p:nvSpPr>
          <p:cNvPr id="67" name="Freeform 66">
            <a:extLst>
              <a:ext uri="{FF2B5EF4-FFF2-40B4-BE49-F238E27FC236}">
                <a16:creationId xmlns:a16="http://schemas.microsoft.com/office/drawing/2014/main" id="{5451B338-0B55-64B0-839C-0DBB75A69559}"/>
              </a:ext>
            </a:extLst>
          </p:cNvPr>
          <p:cNvSpPr/>
          <p:nvPr/>
        </p:nvSpPr>
        <p:spPr>
          <a:xfrm>
            <a:off x="8996845" y="4455468"/>
            <a:ext cx="398038" cy="397913"/>
          </a:xfrm>
          <a:custGeom>
            <a:avLst/>
            <a:gdLst>
              <a:gd name="connsiteX0" fmla="*/ 666031 w 666030"/>
              <a:gd name="connsiteY0" fmla="*/ 332910 h 665819"/>
              <a:gd name="connsiteX1" fmla="*/ 333015 w 666030"/>
              <a:gd name="connsiteY1" fmla="*/ 665819 h 665819"/>
              <a:gd name="connsiteX2" fmla="*/ 0 w 666030"/>
              <a:gd name="connsiteY2" fmla="*/ 332910 h 665819"/>
              <a:gd name="connsiteX3" fmla="*/ 333015 w 666030"/>
              <a:gd name="connsiteY3" fmla="*/ 0 h 665819"/>
              <a:gd name="connsiteX4" fmla="*/ 666031 w 666030"/>
              <a:gd name="connsiteY4" fmla="*/ 332910 h 665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6030" h="665819">
                <a:moveTo>
                  <a:pt x="666031" y="332910"/>
                </a:moveTo>
                <a:cubicBezTo>
                  <a:pt x="666031" y="516771"/>
                  <a:pt x="516935" y="665819"/>
                  <a:pt x="333015" y="665819"/>
                </a:cubicBezTo>
                <a:cubicBezTo>
                  <a:pt x="149096" y="665819"/>
                  <a:pt x="0" y="516771"/>
                  <a:pt x="0" y="332910"/>
                </a:cubicBezTo>
                <a:cubicBezTo>
                  <a:pt x="0" y="149049"/>
                  <a:pt x="149096" y="0"/>
                  <a:pt x="333015" y="0"/>
                </a:cubicBezTo>
                <a:cubicBezTo>
                  <a:pt x="516935" y="0"/>
                  <a:pt x="666031" y="149049"/>
                  <a:pt x="666031" y="332910"/>
                </a:cubicBezTo>
                <a:close/>
              </a:path>
            </a:pathLst>
          </a:custGeom>
          <a:solidFill>
            <a:schemeClr val="accent3"/>
          </a:solidFill>
          <a:ln w="8897" cap="flat">
            <a:noFill/>
            <a:prstDash val="solid"/>
            <a:miter/>
          </a:ln>
        </p:spPr>
        <p:txBody>
          <a:bodyPr rtlCol="0" anchor="ctr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BR"/>
          </a:p>
        </p:txBody>
      </p:sp>
      <p:sp>
        <p:nvSpPr>
          <p:cNvPr id="68" name="Freeform 67">
            <a:extLst>
              <a:ext uri="{FF2B5EF4-FFF2-40B4-BE49-F238E27FC236}">
                <a16:creationId xmlns:a16="http://schemas.microsoft.com/office/drawing/2014/main" id="{EBB8C9A2-3FCE-3DF4-003D-CF7ECE6C82B7}"/>
              </a:ext>
            </a:extLst>
          </p:cNvPr>
          <p:cNvSpPr/>
          <p:nvPr/>
        </p:nvSpPr>
        <p:spPr>
          <a:xfrm>
            <a:off x="8996845" y="5125393"/>
            <a:ext cx="398038" cy="397913"/>
          </a:xfrm>
          <a:custGeom>
            <a:avLst/>
            <a:gdLst>
              <a:gd name="connsiteX0" fmla="*/ 666031 w 666030"/>
              <a:gd name="connsiteY0" fmla="*/ 332910 h 665819"/>
              <a:gd name="connsiteX1" fmla="*/ 333015 w 666030"/>
              <a:gd name="connsiteY1" fmla="*/ 665819 h 665819"/>
              <a:gd name="connsiteX2" fmla="*/ 0 w 666030"/>
              <a:gd name="connsiteY2" fmla="*/ 332910 h 665819"/>
              <a:gd name="connsiteX3" fmla="*/ 333015 w 666030"/>
              <a:gd name="connsiteY3" fmla="*/ 0 h 665819"/>
              <a:gd name="connsiteX4" fmla="*/ 666031 w 666030"/>
              <a:gd name="connsiteY4" fmla="*/ 332910 h 665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6030" h="665819">
                <a:moveTo>
                  <a:pt x="666031" y="332910"/>
                </a:moveTo>
                <a:cubicBezTo>
                  <a:pt x="666031" y="516771"/>
                  <a:pt x="516935" y="665819"/>
                  <a:pt x="333015" y="665819"/>
                </a:cubicBezTo>
                <a:cubicBezTo>
                  <a:pt x="149096" y="665819"/>
                  <a:pt x="0" y="516771"/>
                  <a:pt x="0" y="332910"/>
                </a:cubicBezTo>
                <a:cubicBezTo>
                  <a:pt x="0" y="149049"/>
                  <a:pt x="149096" y="0"/>
                  <a:pt x="333015" y="0"/>
                </a:cubicBezTo>
                <a:cubicBezTo>
                  <a:pt x="516935" y="0"/>
                  <a:pt x="666031" y="149049"/>
                  <a:pt x="666031" y="332910"/>
                </a:cubicBezTo>
                <a:close/>
              </a:path>
            </a:pathLst>
          </a:custGeom>
          <a:solidFill>
            <a:schemeClr val="accent3"/>
          </a:solidFill>
          <a:ln w="8897" cap="flat">
            <a:noFill/>
            <a:prstDash val="solid"/>
            <a:miter/>
          </a:ln>
        </p:spPr>
        <p:txBody>
          <a:bodyPr rtlCol="0" anchor="ctr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BR"/>
          </a:p>
        </p:txBody>
      </p:sp>
      <p:sp>
        <p:nvSpPr>
          <p:cNvPr id="70" name="TextBox 39">
            <a:extLst>
              <a:ext uri="{FF2B5EF4-FFF2-40B4-BE49-F238E27FC236}">
                <a16:creationId xmlns:a16="http://schemas.microsoft.com/office/drawing/2014/main" id="{9DB530A5-BF5D-9023-DA55-136E32430E74}"/>
              </a:ext>
            </a:extLst>
          </p:cNvPr>
          <p:cNvSpPr txBox="1"/>
          <p:nvPr/>
        </p:nvSpPr>
        <p:spPr>
          <a:xfrm>
            <a:off x="2182259" y="4526963"/>
            <a:ext cx="2004290" cy="246221"/>
          </a:xfrm>
          <a:prstGeom prst="rect">
            <a:avLst/>
          </a:prstGeom>
          <a:noFill/>
        </p:spPr>
        <p:txBody>
          <a:bodyPr wrap="square" lIns="0" tIns="0" rIns="0" bIns="0" anchor="ctr" anchorCtr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Weak management</a:t>
            </a:r>
            <a:endParaRPr lang="en-BR" sz="1600" dirty="0">
              <a:solidFill>
                <a:schemeClr val="accent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1" name="TextBox 40">
            <a:extLst>
              <a:ext uri="{FF2B5EF4-FFF2-40B4-BE49-F238E27FC236}">
                <a16:creationId xmlns:a16="http://schemas.microsoft.com/office/drawing/2014/main" id="{38F94811-35D6-7C74-880F-E32EE883C3CA}"/>
              </a:ext>
            </a:extLst>
          </p:cNvPr>
          <p:cNvSpPr txBox="1"/>
          <p:nvPr/>
        </p:nvSpPr>
        <p:spPr>
          <a:xfrm>
            <a:off x="2182259" y="5205836"/>
            <a:ext cx="2590410" cy="246221"/>
          </a:xfrm>
          <a:prstGeom prst="rect">
            <a:avLst/>
          </a:prstGeom>
          <a:noFill/>
        </p:spPr>
        <p:txBody>
          <a:bodyPr wrap="square" lIns="0" tIns="0" rIns="0" bIns="0" anchor="ctr" anchorCtr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chemeClr val="accent2"/>
                </a:solidFill>
              </a:rPr>
              <a:t>Not available 24/7</a:t>
            </a:r>
            <a:endParaRPr lang="en-BR" sz="1600" dirty="0">
              <a:solidFill>
                <a:schemeClr val="accent2"/>
              </a:solidFill>
            </a:endParaRPr>
          </a:p>
        </p:txBody>
      </p:sp>
      <p:sp>
        <p:nvSpPr>
          <p:cNvPr id="73" name="TextBox 42">
            <a:extLst>
              <a:ext uri="{FF2B5EF4-FFF2-40B4-BE49-F238E27FC236}">
                <a16:creationId xmlns:a16="http://schemas.microsoft.com/office/drawing/2014/main" id="{DD4F8CBF-2AB5-8132-573B-A1155ED31264}"/>
              </a:ext>
            </a:extLst>
          </p:cNvPr>
          <p:cNvSpPr txBox="1"/>
          <p:nvPr/>
        </p:nvSpPr>
        <p:spPr>
          <a:xfrm>
            <a:off x="1728631" y="4513503"/>
            <a:ext cx="276356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BR" sz="1800" b="1" dirty="0">
              <a:solidFill>
                <a:schemeClr val="tx1">
                  <a:lumMod val="95000"/>
                  <a:lumOff val="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4" name="TextBox 43">
            <a:extLst>
              <a:ext uri="{FF2B5EF4-FFF2-40B4-BE49-F238E27FC236}">
                <a16:creationId xmlns:a16="http://schemas.microsoft.com/office/drawing/2014/main" id="{EA190148-A486-FAD3-7314-4258BBAE8158}"/>
              </a:ext>
            </a:extLst>
          </p:cNvPr>
          <p:cNvSpPr txBox="1"/>
          <p:nvPr/>
        </p:nvSpPr>
        <p:spPr>
          <a:xfrm>
            <a:off x="1728631" y="5183354"/>
            <a:ext cx="276356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BR" sz="1800" b="1" dirty="0">
              <a:solidFill>
                <a:schemeClr val="tx1">
                  <a:lumMod val="95000"/>
                  <a:lumOff val="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6" name="TextBox 45">
            <a:extLst>
              <a:ext uri="{FF2B5EF4-FFF2-40B4-BE49-F238E27FC236}">
                <a16:creationId xmlns:a16="http://schemas.microsoft.com/office/drawing/2014/main" id="{64871186-7DF0-C950-9BE0-D996A4D183BF}"/>
              </a:ext>
            </a:extLst>
          </p:cNvPr>
          <p:cNvSpPr txBox="1"/>
          <p:nvPr/>
        </p:nvSpPr>
        <p:spPr>
          <a:xfrm>
            <a:off x="5852559" y="4526963"/>
            <a:ext cx="1536512" cy="246221"/>
          </a:xfrm>
          <a:prstGeom prst="rect">
            <a:avLst/>
          </a:prstGeom>
          <a:noFill/>
        </p:spPr>
        <p:txBody>
          <a:bodyPr wrap="square" lIns="0" tIns="0" rIns="0" bIns="0" anchor="ctr" anchorCtr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New Semester </a:t>
            </a:r>
            <a:endParaRPr lang="en-BR" sz="1600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7" name="TextBox 56">
            <a:extLst>
              <a:ext uri="{FF2B5EF4-FFF2-40B4-BE49-F238E27FC236}">
                <a16:creationId xmlns:a16="http://schemas.microsoft.com/office/drawing/2014/main" id="{F84DF194-CD99-BA14-E001-773B8C51C2EA}"/>
              </a:ext>
            </a:extLst>
          </p:cNvPr>
          <p:cNvSpPr txBox="1"/>
          <p:nvPr/>
        </p:nvSpPr>
        <p:spPr>
          <a:xfrm>
            <a:off x="5852558" y="5205836"/>
            <a:ext cx="2129883" cy="246221"/>
          </a:xfrm>
          <a:prstGeom prst="rect">
            <a:avLst/>
          </a:prstGeom>
          <a:noFill/>
        </p:spPr>
        <p:txBody>
          <a:bodyPr wrap="square" lIns="0" tIns="0" rIns="0" bIns="0" anchor="ctr" anchorCtr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chemeClr val="accent1"/>
                </a:solidFill>
              </a:rPr>
              <a:t>New Admission</a:t>
            </a:r>
            <a:endParaRPr lang="en-BR" sz="1600" dirty="0">
              <a:solidFill>
                <a:schemeClr val="accent1"/>
              </a:solidFill>
            </a:endParaRPr>
          </a:p>
        </p:txBody>
      </p:sp>
      <p:sp>
        <p:nvSpPr>
          <p:cNvPr id="79" name="TextBox 69">
            <a:extLst>
              <a:ext uri="{FF2B5EF4-FFF2-40B4-BE49-F238E27FC236}">
                <a16:creationId xmlns:a16="http://schemas.microsoft.com/office/drawing/2014/main" id="{00464A0E-14D7-6388-8C48-2CC75671BE86}"/>
              </a:ext>
            </a:extLst>
          </p:cNvPr>
          <p:cNvSpPr txBox="1"/>
          <p:nvPr/>
        </p:nvSpPr>
        <p:spPr>
          <a:xfrm>
            <a:off x="5398931" y="4513503"/>
            <a:ext cx="276356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BR" sz="1800" b="1" dirty="0">
              <a:solidFill>
                <a:schemeClr val="tx1">
                  <a:lumMod val="95000"/>
                  <a:lumOff val="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TextBox 97">
            <a:extLst>
              <a:ext uri="{FF2B5EF4-FFF2-40B4-BE49-F238E27FC236}">
                <a16:creationId xmlns:a16="http://schemas.microsoft.com/office/drawing/2014/main" id="{83C135FC-DD2A-1263-9C38-3EDDD4DC1D65}"/>
              </a:ext>
            </a:extLst>
          </p:cNvPr>
          <p:cNvSpPr txBox="1"/>
          <p:nvPr/>
        </p:nvSpPr>
        <p:spPr>
          <a:xfrm>
            <a:off x="5398931" y="5183354"/>
            <a:ext cx="276356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BR" sz="1800" b="1" dirty="0">
              <a:solidFill>
                <a:schemeClr val="tx1">
                  <a:lumMod val="95000"/>
                  <a:lumOff val="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2" name="TextBox 99">
            <a:extLst>
              <a:ext uri="{FF2B5EF4-FFF2-40B4-BE49-F238E27FC236}">
                <a16:creationId xmlns:a16="http://schemas.microsoft.com/office/drawing/2014/main" id="{E0B8ADC4-DFBC-7F09-9DC3-50906FD959B5}"/>
              </a:ext>
            </a:extLst>
          </p:cNvPr>
          <p:cNvSpPr txBox="1"/>
          <p:nvPr/>
        </p:nvSpPr>
        <p:spPr>
          <a:xfrm>
            <a:off x="9522859" y="4526963"/>
            <a:ext cx="1536512" cy="246221"/>
          </a:xfrm>
          <a:prstGeom prst="rect">
            <a:avLst/>
          </a:prstGeom>
          <a:noFill/>
        </p:spPr>
        <p:txBody>
          <a:bodyPr wrap="square" lIns="0" tIns="0" rIns="0" bIns="0" anchor="ctr" anchorCtr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Online payment</a:t>
            </a:r>
            <a:endParaRPr lang="en-BR" sz="1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3" name="TextBox 100">
            <a:extLst>
              <a:ext uri="{FF2B5EF4-FFF2-40B4-BE49-F238E27FC236}">
                <a16:creationId xmlns:a16="http://schemas.microsoft.com/office/drawing/2014/main" id="{C5D7D7ED-3D94-7DF3-B825-4309FFCB0308}"/>
              </a:ext>
            </a:extLst>
          </p:cNvPr>
          <p:cNvSpPr txBox="1"/>
          <p:nvPr/>
        </p:nvSpPr>
        <p:spPr>
          <a:xfrm>
            <a:off x="9522858" y="5205836"/>
            <a:ext cx="2280485" cy="246221"/>
          </a:xfrm>
          <a:prstGeom prst="rect">
            <a:avLst/>
          </a:prstGeom>
          <a:noFill/>
        </p:spPr>
        <p:txBody>
          <a:bodyPr wrap="square" lIns="0" tIns="0" rIns="0" bIns="0" anchor="ctr" anchorCtr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Payment Confirmation</a:t>
            </a:r>
            <a:endParaRPr lang="en-BR" sz="1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5" name="TextBox 103">
            <a:extLst>
              <a:ext uri="{FF2B5EF4-FFF2-40B4-BE49-F238E27FC236}">
                <a16:creationId xmlns:a16="http://schemas.microsoft.com/office/drawing/2014/main" id="{5C3393D4-B2CD-C64E-2C8D-CD2051B4BE50}"/>
              </a:ext>
            </a:extLst>
          </p:cNvPr>
          <p:cNvSpPr txBox="1"/>
          <p:nvPr/>
        </p:nvSpPr>
        <p:spPr>
          <a:xfrm>
            <a:off x="9069231" y="4513503"/>
            <a:ext cx="276356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BR" sz="1800" b="1" dirty="0">
              <a:solidFill>
                <a:schemeClr val="tx1">
                  <a:lumMod val="95000"/>
                  <a:lumOff val="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6" name="TextBox 105">
            <a:extLst>
              <a:ext uri="{FF2B5EF4-FFF2-40B4-BE49-F238E27FC236}">
                <a16:creationId xmlns:a16="http://schemas.microsoft.com/office/drawing/2014/main" id="{38EF50A6-3837-31F0-9074-F00069AB7001}"/>
              </a:ext>
            </a:extLst>
          </p:cNvPr>
          <p:cNvSpPr txBox="1"/>
          <p:nvPr/>
        </p:nvSpPr>
        <p:spPr>
          <a:xfrm>
            <a:off x="9069231" y="5183354"/>
            <a:ext cx="276356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BR" sz="1800" b="1" dirty="0">
              <a:solidFill>
                <a:schemeClr val="tx1">
                  <a:lumMod val="95000"/>
                  <a:lumOff val="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9" name="Graphic 108" descr="Warning with solid fill">
            <a:extLst>
              <a:ext uri="{FF2B5EF4-FFF2-40B4-BE49-F238E27FC236}">
                <a16:creationId xmlns:a16="http://schemas.microsoft.com/office/drawing/2014/main" id="{D1B76A56-F690-F248-D298-AEC9C62BEF84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xmlns:lc="http://schemas.openxmlformats.org/drawingml/2006/lockedCanvas" r:embed="rId17"/>
              </a:ext>
            </a:extLst>
          </a:blip>
          <a:stretch>
            <a:fillRect/>
          </a:stretch>
        </p:blipFill>
        <p:spPr>
          <a:xfrm>
            <a:off x="2902813" y="1374770"/>
            <a:ext cx="529537" cy="529537"/>
          </a:xfrm>
          <a:prstGeom prst="rect">
            <a:avLst/>
          </a:prstGeom>
        </p:spPr>
      </p:pic>
      <p:pic>
        <p:nvPicPr>
          <p:cNvPr id="108" name="Graphic 108" descr="Warning with solid fill">
            <a:extLst>
              <a:ext uri="{FF2B5EF4-FFF2-40B4-BE49-F238E27FC236}">
                <a16:creationId xmlns:a16="http://schemas.microsoft.com/office/drawing/2014/main" id="{D1B76A56-F690-F248-D298-AEC9C62BEF84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xmlns:lc="http://schemas.openxmlformats.org/drawingml/2006/lockedCanvas" r:embed="rId17"/>
              </a:ext>
            </a:extLst>
          </a:blip>
          <a:stretch>
            <a:fillRect/>
          </a:stretch>
        </p:blipFill>
        <p:spPr>
          <a:xfrm>
            <a:off x="6579056" y="1336725"/>
            <a:ext cx="529537" cy="529537"/>
          </a:xfrm>
          <a:prstGeom prst="rect">
            <a:avLst/>
          </a:prstGeom>
        </p:spPr>
      </p:pic>
      <p:pic>
        <p:nvPicPr>
          <p:cNvPr id="109" name="Graphic 108" descr="Warning with solid fill">
            <a:extLst>
              <a:ext uri="{FF2B5EF4-FFF2-40B4-BE49-F238E27FC236}">
                <a16:creationId xmlns:a16="http://schemas.microsoft.com/office/drawing/2014/main" id="{D1B76A56-F690-F248-D298-AEC9C62BEF84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xmlns:lc="http://schemas.openxmlformats.org/drawingml/2006/lockedCanvas" r:embed="rId17"/>
              </a:ext>
            </a:extLst>
          </a:blip>
          <a:stretch>
            <a:fillRect/>
          </a:stretch>
        </p:blipFill>
        <p:spPr>
          <a:xfrm>
            <a:off x="10243583" y="1374770"/>
            <a:ext cx="529537" cy="529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1330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6D6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ounded Rectangle 52"/>
          <p:cNvSpPr/>
          <p:nvPr/>
        </p:nvSpPr>
        <p:spPr>
          <a:xfrm>
            <a:off x="4474768" y="4611394"/>
            <a:ext cx="3824007" cy="649301"/>
          </a:xfrm>
          <a:prstGeom prst="roundRect">
            <a:avLst/>
          </a:prstGeom>
          <a:solidFill>
            <a:srgbClr val="073B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ounded Rectangle 51"/>
          <p:cNvSpPr/>
          <p:nvPr/>
        </p:nvSpPr>
        <p:spPr>
          <a:xfrm>
            <a:off x="3364393" y="3505235"/>
            <a:ext cx="6044758" cy="709332"/>
          </a:xfrm>
          <a:prstGeom prst="roundRect">
            <a:avLst/>
          </a:prstGeom>
          <a:solidFill>
            <a:srgbClr val="C8B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682880" y="3713285"/>
            <a:ext cx="814701" cy="789635"/>
            <a:chOff x="-879329" y="3608784"/>
            <a:chExt cx="814701" cy="789635"/>
          </a:xfrm>
        </p:grpSpPr>
        <p:sp>
          <p:nvSpPr>
            <p:cNvPr id="15" name="Oval 14"/>
            <p:cNvSpPr/>
            <p:nvPr/>
          </p:nvSpPr>
          <p:spPr>
            <a:xfrm>
              <a:off x="-879329" y="3608784"/>
              <a:ext cx="814701" cy="78963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719579" y="3755400"/>
              <a:ext cx="502997" cy="502330"/>
            </a:xfrm>
            <a:prstGeom prst="rect">
              <a:avLst/>
            </a:prstGeom>
          </p:spPr>
        </p:pic>
      </p:grpSp>
      <p:grpSp>
        <p:nvGrpSpPr>
          <p:cNvPr id="7" name="Group 6"/>
          <p:cNvGrpSpPr/>
          <p:nvPr/>
        </p:nvGrpSpPr>
        <p:grpSpPr>
          <a:xfrm>
            <a:off x="-884799" y="2571288"/>
            <a:ext cx="814701" cy="789635"/>
            <a:chOff x="-879329" y="2507261"/>
            <a:chExt cx="814701" cy="789635"/>
          </a:xfrm>
          <a:solidFill>
            <a:schemeClr val="bg1"/>
          </a:solidFill>
        </p:grpSpPr>
        <p:sp>
          <p:nvSpPr>
            <p:cNvPr id="8" name="Oval 7"/>
            <p:cNvSpPr/>
            <p:nvPr/>
          </p:nvSpPr>
          <p:spPr>
            <a:xfrm>
              <a:off x="-879329" y="2507261"/>
              <a:ext cx="814701" cy="78963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 cstate="print">
              <a:duotone>
                <a:prstClr val="black"/>
                <a:schemeClr val="tx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97303" y="2583454"/>
              <a:ext cx="516333" cy="515648"/>
            </a:xfrm>
            <a:prstGeom prst="rect">
              <a:avLst/>
            </a:prstGeom>
            <a:grpFill/>
          </p:spPr>
        </p:pic>
      </p:grpSp>
      <p:sp>
        <p:nvSpPr>
          <p:cNvPr id="10" name="Freeform 9"/>
          <p:cNvSpPr/>
          <p:nvPr/>
        </p:nvSpPr>
        <p:spPr>
          <a:xfrm rot="10800000">
            <a:off x="-10271" y="-4578696"/>
            <a:ext cx="1100501" cy="17373599"/>
          </a:xfrm>
          <a:custGeom>
            <a:avLst/>
            <a:gdLst>
              <a:gd name="connsiteX0" fmla="*/ 0 w 1100501"/>
              <a:gd name="connsiteY0" fmla="*/ 17373599 h 17373599"/>
              <a:gd name="connsiteX1" fmla="*/ 0 w 1100501"/>
              <a:gd name="connsiteY1" fmla="*/ 9762927 h 17373599"/>
              <a:gd name="connsiteX2" fmla="*/ 859906 w 1100501"/>
              <a:gd name="connsiteY2" fmla="*/ 8686800 h 17373599"/>
              <a:gd name="connsiteX3" fmla="*/ 0 w 1100501"/>
              <a:gd name="connsiteY3" fmla="*/ 7610672 h 17373599"/>
              <a:gd name="connsiteX4" fmla="*/ 0 w 1100501"/>
              <a:gd name="connsiteY4" fmla="*/ 0 h 17373599"/>
              <a:gd name="connsiteX5" fmla="*/ 1100501 w 1100501"/>
              <a:gd name="connsiteY5" fmla="*/ 0 h 17373599"/>
              <a:gd name="connsiteX6" fmla="*/ 1100501 w 1100501"/>
              <a:gd name="connsiteY6" fmla="*/ 17373599 h 17373599"/>
              <a:gd name="connsiteX0" fmla="*/ 0 w 1100501"/>
              <a:gd name="connsiteY0" fmla="*/ 17373599 h 17373599"/>
              <a:gd name="connsiteX1" fmla="*/ 0 w 1100501"/>
              <a:gd name="connsiteY1" fmla="*/ 9762927 h 17373599"/>
              <a:gd name="connsiteX2" fmla="*/ 859906 w 1100501"/>
              <a:gd name="connsiteY2" fmla="*/ 8686800 h 17373599"/>
              <a:gd name="connsiteX3" fmla="*/ 0 w 1100501"/>
              <a:gd name="connsiteY3" fmla="*/ 7610672 h 17373599"/>
              <a:gd name="connsiteX4" fmla="*/ 0 w 1100501"/>
              <a:gd name="connsiteY4" fmla="*/ 0 h 17373599"/>
              <a:gd name="connsiteX5" fmla="*/ 1100501 w 1100501"/>
              <a:gd name="connsiteY5" fmla="*/ 0 h 17373599"/>
              <a:gd name="connsiteX6" fmla="*/ 1100501 w 1100501"/>
              <a:gd name="connsiteY6" fmla="*/ 17373599 h 17373599"/>
              <a:gd name="connsiteX7" fmla="*/ 0 w 1100501"/>
              <a:gd name="connsiteY7" fmla="*/ 17373599 h 17373599"/>
              <a:gd name="connsiteX0" fmla="*/ 0 w 1100501"/>
              <a:gd name="connsiteY0" fmla="*/ 17373599 h 17373599"/>
              <a:gd name="connsiteX1" fmla="*/ 0 w 1100501"/>
              <a:gd name="connsiteY1" fmla="*/ 9762927 h 17373599"/>
              <a:gd name="connsiteX2" fmla="*/ 784794 w 1100501"/>
              <a:gd name="connsiteY2" fmla="*/ 8683534 h 17373599"/>
              <a:gd name="connsiteX3" fmla="*/ 0 w 1100501"/>
              <a:gd name="connsiteY3" fmla="*/ 7610672 h 17373599"/>
              <a:gd name="connsiteX4" fmla="*/ 0 w 1100501"/>
              <a:gd name="connsiteY4" fmla="*/ 0 h 17373599"/>
              <a:gd name="connsiteX5" fmla="*/ 1100501 w 1100501"/>
              <a:gd name="connsiteY5" fmla="*/ 0 h 17373599"/>
              <a:gd name="connsiteX6" fmla="*/ 1100501 w 1100501"/>
              <a:gd name="connsiteY6" fmla="*/ 17373599 h 17373599"/>
              <a:gd name="connsiteX7" fmla="*/ 0 w 1100501"/>
              <a:gd name="connsiteY7" fmla="*/ 17373599 h 17373599"/>
              <a:gd name="connsiteX0" fmla="*/ 0 w 1100501"/>
              <a:gd name="connsiteY0" fmla="*/ 17373599 h 17373599"/>
              <a:gd name="connsiteX1" fmla="*/ 0 w 1100501"/>
              <a:gd name="connsiteY1" fmla="*/ 9762927 h 17373599"/>
              <a:gd name="connsiteX2" fmla="*/ 784794 w 1100501"/>
              <a:gd name="connsiteY2" fmla="*/ 8683534 h 17373599"/>
              <a:gd name="connsiteX3" fmla="*/ 0 w 1100501"/>
              <a:gd name="connsiteY3" fmla="*/ 7610672 h 17373599"/>
              <a:gd name="connsiteX4" fmla="*/ 0 w 1100501"/>
              <a:gd name="connsiteY4" fmla="*/ 0 h 17373599"/>
              <a:gd name="connsiteX5" fmla="*/ 1100501 w 1100501"/>
              <a:gd name="connsiteY5" fmla="*/ 0 h 17373599"/>
              <a:gd name="connsiteX6" fmla="*/ 1100501 w 1100501"/>
              <a:gd name="connsiteY6" fmla="*/ 17373599 h 17373599"/>
              <a:gd name="connsiteX7" fmla="*/ 0 w 1100501"/>
              <a:gd name="connsiteY7" fmla="*/ 17373599 h 17373599"/>
              <a:gd name="connsiteX0" fmla="*/ 0 w 1100501"/>
              <a:gd name="connsiteY0" fmla="*/ 17373599 h 17373599"/>
              <a:gd name="connsiteX1" fmla="*/ 0 w 1100501"/>
              <a:gd name="connsiteY1" fmla="*/ 9762927 h 17373599"/>
              <a:gd name="connsiteX2" fmla="*/ 784794 w 1100501"/>
              <a:gd name="connsiteY2" fmla="*/ 8683534 h 17373599"/>
              <a:gd name="connsiteX3" fmla="*/ 0 w 1100501"/>
              <a:gd name="connsiteY3" fmla="*/ 7610672 h 17373599"/>
              <a:gd name="connsiteX4" fmla="*/ 0 w 1100501"/>
              <a:gd name="connsiteY4" fmla="*/ 0 h 17373599"/>
              <a:gd name="connsiteX5" fmla="*/ 1100501 w 1100501"/>
              <a:gd name="connsiteY5" fmla="*/ 0 h 17373599"/>
              <a:gd name="connsiteX6" fmla="*/ 1100501 w 1100501"/>
              <a:gd name="connsiteY6" fmla="*/ 17373599 h 17373599"/>
              <a:gd name="connsiteX7" fmla="*/ 0 w 1100501"/>
              <a:gd name="connsiteY7" fmla="*/ 17373599 h 17373599"/>
              <a:gd name="connsiteX0" fmla="*/ 0 w 1100501"/>
              <a:gd name="connsiteY0" fmla="*/ 17373599 h 17373599"/>
              <a:gd name="connsiteX1" fmla="*/ 0 w 1100501"/>
              <a:gd name="connsiteY1" fmla="*/ 9762927 h 17373599"/>
              <a:gd name="connsiteX2" fmla="*/ 726011 w 1100501"/>
              <a:gd name="connsiteY2" fmla="*/ 8690065 h 17373599"/>
              <a:gd name="connsiteX3" fmla="*/ 0 w 1100501"/>
              <a:gd name="connsiteY3" fmla="*/ 7610672 h 17373599"/>
              <a:gd name="connsiteX4" fmla="*/ 0 w 1100501"/>
              <a:gd name="connsiteY4" fmla="*/ 0 h 17373599"/>
              <a:gd name="connsiteX5" fmla="*/ 1100501 w 1100501"/>
              <a:gd name="connsiteY5" fmla="*/ 0 h 17373599"/>
              <a:gd name="connsiteX6" fmla="*/ 1100501 w 1100501"/>
              <a:gd name="connsiteY6" fmla="*/ 17373599 h 17373599"/>
              <a:gd name="connsiteX7" fmla="*/ 0 w 1100501"/>
              <a:gd name="connsiteY7" fmla="*/ 17373599 h 17373599"/>
              <a:gd name="connsiteX0" fmla="*/ 0 w 1100501"/>
              <a:gd name="connsiteY0" fmla="*/ 17373599 h 17373599"/>
              <a:gd name="connsiteX1" fmla="*/ 0 w 1100501"/>
              <a:gd name="connsiteY1" fmla="*/ 9762927 h 17373599"/>
              <a:gd name="connsiteX2" fmla="*/ 726011 w 1100501"/>
              <a:gd name="connsiteY2" fmla="*/ 8690065 h 17373599"/>
              <a:gd name="connsiteX3" fmla="*/ 0 w 1100501"/>
              <a:gd name="connsiteY3" fmla="*/ 7610672 h 17373599"/>
              <a:gd name="connsiteX4" fmla="*/ 0 w 1100501"/>
              <a:gd name="connsiteY4" fmla="*/ 0 h 17373599"/>
              <a:gd name="connsiteX5" fmla="*/ 1100501 w 1100501"/>
              <a:gd name="connsiteY5" fmla="*/ 0 h 17373599"/>
              <a:gd name="connsiteX6" fmla="*/ 1100501 w 1100501"/>
              <a:gd name="connsiteY6" fmla="*/ 17373599 h 17373599"/>
              <a:gd name="connsiteX7" fmla="*/ 0 w 1100501"/>
              <a:gd name="connsiteY7" fmla="*/ 17373599 h 17373599"/>
              <a:gd name="connsiteX0" fmla="*/ 0 w 1100501"/>
              <a:gd name="connsiteY0" fmla="*/ 17373599 h 17373599"/>
              <a:gd name="connsiteX1" fmla="*/ 0 w 1100501"/>
              <a:gd name="connsiteY1" fmla="*/ 9762927 h 17373599"/>
              <a:gd name="connsiteX2" fmla="*/ 726011 w 1100501"/>
              <a:gd name="connsiteY2" fmla="*/ 8690065 h 17373599"/>
              <a:gd name="connsiteX3" fmla="*/ 0 w 1100501"/>
              <a:gd name="connsiteY3" fmla="*/ 7610672 h 17373599"/>
              <a:gd name="connsiteX4" fmla="*/ 0 w 1100501"/>
              <a:gd name="connsiteY4" fmla="*/ 0 h 17373599"/>
              <a:gd name="connsiteX5" fmla="*/ 1100501 w 1100501"/>
              <a:gd name="connsiteY5" fmla="*/ 0 h 17373599"/>
              <a:gd name="connsiteX6" fmla="*/ 1100501 w 1100501"/>
              <a:gd name="connsiteY6" fmla="*/ 17373599 h 17373599"/>
              <a:gd name="connsiteX7" fmla="*/ 0 w 1100501"/>
              <a:gd name="connsiteY7" fmla="*/ 17373599 h 17373599"/>
              <a:gd name="connsiteX0" fmla="*/ 0 w 1100501"/>
              <a:gd name="connsiteY0" fmla="*/ 17373599 h 17373599"/>
              <a:gd name="connsiteX1" fmla="*/ 0 w 1100501"/>
              <a:gd name="connsiteY1" fmla="*/ 9762927 h 17373599"/>
              <a:gd name="connsiteX2" fmla="*/ 726011 w 1100501"/>
              <a:gd name="connsiteY2" fmla="*/ 8690065 h 17373599"/>
              <a:gd name="connsiteX3" fmla="*/ 0 w 1100501"/>
              <a:gd name="connsiteY3" fmla="*/ 7610672 h 17373599"/>
              <a:gd name="connsiteX4" fmla="*/ 0 w 1100501"/>
              <a:gd name="connsiteY4" fmla="*/ 0 h 17373599"/>
              <a:gd name="connsiteX5" fmla="*/ 1100501 w 1100501"/>
              <a:gd name="connsiteY5" fmla="*/ 0 h 17373599"/>
              <a:gd name="connsiteX6" fmla="*/ 1100501 w 1100501"/>
              <a:gd name="connsiteY6" fmla="*/ 17373599 h 17373599"/>
              <a:gd name="connsiteX7" fmla="*/ 0 w 1100501"/>
              <a:gd name="connsiteY7" fmla="*/ 17373599 h 17373599"/>
              <a:gd name="connsiteX0" fmla="*/ 0 w 1100501"/>
              <a:gd name="connsiteY0" fmla="*/ 17373599 h 17373599"/>
              <a:gd name="connsiteX1" fmla="*/ 0 w 1100501"/>
              <a:gd name="connsiteY1" fmla="*/ 9762927 h 17373599"/>
              <a:gd name="connsiteX2" fmla="*/ 667228 w 1100501"/>
              <a:gd name="connsiteY2" fmla="*/ 8699862 h 17373599"/>
              <a:gd name="connsiteX3" fmla="*/ 0 w 1100501"/>
              <a:gd name="connsiteY3" fmla="*/ 7610672 h 17373599"/>
              <a:gd name="connsiteX4" fmla="*/ 0 w 1100501"/>
              <a:gd name="connsiteY4" fmla="*/ 0 h 17373599"/>
              <a:gd name="connsiteX5" fmla="*/ 1100501 w 1100501"/>
              <a:gd name="connsiteY5" fmla="*/ 0 h 17373599"/>
              <a:gd name="connsiteX6" fmla="*/ 1100501 w 1100501"/>
              <a:gd name="connsiteY6" fmla="*/ 17373599 h 17373599"/>
              <a:gd name="connsiteX7" fmla="*/ 0 w 1100501"/>
              <a:gd name="connsiteY7" fmla="*/ 17373599 h 17373599"/>
              <a:gd name="connsiteX0" fmla="*/ 0 w 1100501"/>
              <a:gd name="connsiteY0" fmla="*/ 17373599 h 17373599"/>
              <a:gd name="connsiteX1" fmla="*/ 0 w 1100501"/>
              <a:gd name="connsiteY1" fmla="*/ 9762927 h 17373599"/>
              <a:gd name="connsiteX2" fmla="*/ 670494 w 1100501"/>
              <a:gd name="connsiteY2" fmla="*/ 8677002 h 17373599"/>
              <a:gd name="connsiteX3" fmla="*/ 0 w 1100501"/>
              <a:gd name="connsiteY3" fmla="*/ 7610672 h 17373599"/>
              <a:gd name="connsiteX4" fmla="*/ 0 w 1100501"/>
              <a:gd name="connsiteY4" fmla="*/ 0 h 17373599"/>
              <a:gd name="connsiteX5" fmla="*/ 1100501 w 1100501"/>
              <a:gd name="connsiteY5" fmla="*/ 0 h 17373599"/>
              <a:gd name="connsiteX6" fmla="*/ 1100501 w 1100501"/>
              <a:gd name="connsiteY6" fmla="*/ 17373599 h 17373599"/>
              <a:gd name="connsiteX7" fmla="*/ 0 w 1100501"/>
              <a:gd name="connsiteY7" fmla="*/ 17373599 h 17373599"/>
              <a:gd name="connsiteX0" fmla="*/ 0 w 1100501"/>
              <a:gd name="connsiteY0" fmla="*/ 17373599 h 17373599"/>
              <a:gd name="connsiteX1" fmla="*/ 0 w 1100501"/>
              <a:gd name="connsiteY1" fmla="*/ 9762927 h 17373599"/>
              <a:gd name="connsiteX2" fmla="*/ 618243 w 1100501"/>
              <a:gd name="connsiteY2" fmla="*/ 8677002 h 17373599"/>
              <a:gd name="connsiteX3" fmla="*/ 0 w 1100501"/>
              <a:gd name="connsiteY3" fmla="*/ 7610672 h 17373599"/>
              <a:gd name="connsiteX4" fmla="*/ 0 w 1100501"/>
              <a:gd name="connsiteY4" fmla="*/ 0 h 17373599"/>
              <a:gd name="connsiteX5" fmla="*/ 1100501 w 1100501"/>
              <a:gd name="connsiteY5" fmla="*/ 0 h 17373599"/>
              <a:gd name="connsiteX6" fmla="*/ 1100501 w 1100501"/>
              <a:gd name="connsiteY6" fmla="*/ 17373599 h 17373599"/>
              <a:gd name="connsiteX7" fmla="*/ 0 w 1100501"/>
              <a:gd name="connsiteY7" fmla="*/ 17373599 h 17373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00501" h="17373599">
                <a:moveTo>
                  <a:pt x="0" y="17373599"/>
                </a:moveTo>
                <a:lnTo>
                  <a:pt x="0" y="9762927"/>
                </a:lnTo>
                <a:cubicBezTo>
                  <a:pt x="110286" y="9351967"/>
                  <a:pt x="630558" y="9127151"/>
                  <a:pt x="618243" y="8677002"/>
                </a:cubicBezTo>
                <a:cubicBezTo>
                  <a:pt x="605928" y="8226853"/>
                  <a:pt x="80895" y="8064086"/>
                  <a:pt x="0" y="7610672"/>
                </a:cubicBezTo>
                <a:lnTo>
                  <a:pt x="0" y="0"/>
                </a:lnTo>
                <a:lnTo>
                  <a:pt x="1100501" y="0"/>
                </a:lnTo>
                <a:lnTo>
                  <a:pt x="1100501" y="17373599"/>
                </a:lnTo>
                <a:lnTo>
                  <a:pt x="0" y="173735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-879329" y="1405737"/>
            <a:ext cx="814701" cy="789635"/>
            <a:chOff x="-879329" y="1405737"/>
            <a:chExt cx="814701" cy="789635"/>
          </a:xfrm>
        </p:grpSpPr>
        <p:sp>
          <p:nvSpPr>
            <p:cNvPr id="12" name="Oval 11"/>
            <p:cNvSpPr/>
            <p:nvPr/>
          </p:nvSpPr>
          <p:spPr>
            <a:xfrm>
              <a:off x="-879329" y="1405737"/>
              <a:ext cx="814701" cy="78963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700670" y="1535494"/>
              <a:ext cx="484088" cy="483446"/>
            </a:xfrm>
            <a:prstGeom prst="rect">
              <a:avLst/>
            </a:prstGeom>
          </p:spPr>
        </p:pic>
      </p:grpSp>
      <p:grpSp>
        <p:nvGrpSpPr>
          <p:cNvPr id="17" name="Group 16"/>
          <p:cNvGrpSpPr/>
          <p:nvPr/>
        </p:nvGrpSpPr>
        <p:grpSpPr>
          <a:xfrm>
            <a:off x="-862566" y="4754315"/>
            <a:ext cx="814701" cy="789635"/>
            <a:chOff x="-862566" y="4754315"/>
            <a:chExt cx="814701" cy="789635"/>
          </a:xfrm>
        </p:grpSpPr>
        <p:sp>
          <p:nvSpPr>
            <p:cNvPr id="18" name="Oval 17"/>
            <p:cNvSpPr/>
            <p:nvPr/>
          </p:nvSpPr>
          <p:spPr>
            <a:xfrm>
              <a:off x="-862566" y="4754315"/>
              <a:ext cx="814701" cy="78963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740691" y="4814872"/>
              <a:ext cx="558779" cy="558037"/>
            </a:xfrm>
            <a:prstGeom prst="rect">
              <a:avLst/>
            </a:prstGeom>
          </p:spPr>
        </p:pic>
      </p:grpSp>
      <p:grpSp>
        <p:nvGrpSpPr>
          <p:cNvPr id="20" name="Group 19"/>
          <p:cNvGrpSpPr/>
          <p:nvPr/>
        </p:nvGrpSpPr>
        <p:grpSpPr>
          <a:xfrm>
            <a:off x="-879329" y="228020"/>
            <a:ext cx="814701" cy="789635"/>
            <a:chOff x="-879329" y="228020"/>
            <a:chExt cx="814701" cy="789635"/>
          </a:xfrm>
        </p:grpSpPr>
        <p:sp>
          <p:nvSpPr>
            <p:cNvPr id="21" name="Oval 20"/>
            <p:cNvSpPr/>
            <p:nvPr/>
          </p:nvSpPr>
          <p:spPr>
            <a:xfrm>
              <a:off x="-879329" y="228020"/>
              <a:ext cx="814701" cy="78963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772982" y="306610"/>
              <a:ext cx="591069" cy="590285"/>
            </a:xfrm>
            <a:prstGeom prst="rect">
              <a:avLst/>
            </a:prstGeom>
          </p:spPr>
        </p:pic>
      </p:grpSp>
      <p:grpSp>
        <p:nvGrpSpPr>
          <p:cNvPr id="23" name="Group 22"/>
          <p:cNvGrpSpPr/>
          <p:nvPr/>
        </p:nvGrpSpPr>
        <p:grpSpPr>
          <a:xfrm>
            <a:off x="-860276" y="5844628"/>
            <a:ext cx="814701" cy="789635"/>
            <a:chOff x="-860276" y="5844628"/>
            <a:chExt cx="814701" cy="789635"/>
          </a:xfrm>
        </p:grpSpPr>
        <p:sp>
          <p:nvSpPr>
            <p:cNvPr id="24" name="Oval 23"/>
            <p:cNvSpPr/>
            <p:nvPr/>
          </p:nvSpPr>
          <p:spPr>
            <a:xfrm>
              <a:off x="-860276" y="5844628"/>
              <a:ext cx="814701" cy="78963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700541" y="6017312"/>
              <a:ext cx="483959" cy="483317"/>
            </a:xfrm>
            <a:prstGeom prst="rect">
              <a:avLst/>
            </a:prstGeom>
          </p:spPr>
        </p:pic>
      </p:grpSp>
      <p:pic>
        <p:nvPicPr>
          <p:cNvPr id="26" name="Picture 25">
            <a:hlinkClick r:id="rId8" action="ppaction://hlinksldjump"/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140" y="2617612"/>
            <a:ext cx="516333" cy="51564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pic>
        <p:nvPicPr>
          <p:cNvPr id="27" name="Picture 26">
            <a:hlinkClick r:id="rId9" action="ppaction://hlinksldjump"/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716" y="1535494"/>
            <a:ext cx="484088" cy="4834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</p:pic>
      <p:pic>
        <p:nvPicPr>
          <p:cNvPr id="28" name="Picture 27">
            <a:hlinkClick r:id="rId10" action="ppaction://hlinksldjump"/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2801" y="3865151"/>
            <a:ext cx="502997" cy="5023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</p:pic>
      <p:pic>
        <p:nvPicPr>
          <p:cNvPr id="29" name="Picture 28">
            <a:hlinkClick r:id="rId11" action="ppaction://hlinksldjump"/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695" y="4814872"/>
            <a:ext cx="558779" cy="5580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</p:pic>
      <p:pic>
        <p:nvPicPr>
          <p:cNvPr id="30" name="Picture 29">
            <a:hlinkClick r:id="rId12" action="ppaction://hlinksldjump"/>
          </p:cNvPr>
          <p:cNvPicPr>
            <a:picLocks noChangeAspect="1"/>
          </p:cNvPicPr>
          <p:nvPr/>
        </p:nvPicPr>
        <p:blipFill>
          <a:blip r:embed="rId6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404" y="306610"/>
            <a:ext cx="591069" cy="590285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  <a:ln>
            <a:solidFill>
              <a:schemeClr val="bg1"/>
            </a:solidFill>
          </a:ln>
        </p:spPr>
      </p:pic>
      <p:pic>
        <p:nvPicPr>
          <p:cNvPr id="31" name="Picture 30">
            <a:hlinkClick r:id="rId13" action="ppaction://hlinksldjump"/>
          </p:cNvPr>
          <p:cNvPicPr>
            <a:picLocks noChangeAspect="1"/>
          </p:cNvPicPr>
          <p:nvPr/>
        </p:nvPicPr>
        <p:blipFill>
          <a:blip r:embed="rId7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845" y="6017312"/>
            <a:ext cx="483959" cy="4833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918" y="0"/>
            <a:ext cx="1653025" cy="1653025"/>
          </a:xfrm>
          <a:prstGeom prst="rect">
            <a:avLst/>
          </a:prstGeom>
        </p:spPr>
      </p:pic>
      <p:sp>
        <p:nvSpPr>
          <p:cNvPr id="50" name="Rounded Rectangle 49"/>
          <p:cNvSpPr/>
          <p:nvPr/>
        </p:nvSpPr>
        <p:spPr>
          <a:xfrm>
            <a:off x="2153705" y="1830290"/>
            <a:ext cx="8549697" cy="114483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University Management System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3565048" y="3506369"/>
            <a:ext cx="534725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 We Will Try solve</a:t>
            </a:r>
          </a:p>
          <a:p>
            <a:pPr algn="ctr"/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every problem</a:t>
            </a:r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4" name="Graphic 3">
            <a:extLst>
              <a:ext uri="{FF2B5EF4-FFF2-40B4-BE49-F238E27FC236}">
                <a16:creationId xmlns:a16="http://schemas.microsoft.com/office/drawing/2014/main" id="{59ECBB0A-F921-624D-8119-9060E20AE3F6}"/>
              </a:ext>
            </a:extLst>
          </p:cNvPr>
          <p:cNvGrpSpPr/>
          <p:nvPr/>
        </p:nvGrpSpPr>
        <p:grpSpPr>
          <a:xfrm>
            <a:off x="9976194" y="2644044"/>
            <a:ext cx="1707119" cy="4213956"/>
            <a:chOff x="10230075" y="2655512"/>
            <a:chExt cx="1707119" cy="4213956"/>
          </a:xfrm>
        </p:grpSpPr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596FD005-F230-8E4A-A714-6B85DCE86C99}"/>
                </a:ext>
              </a:extLst>
            </p:cNvPr>
            <p:cNvSpPr/>
            <p:nvPr/>
          </p:nvSpPr>
          <p:spPr>
            <a:xfrm>
              <a:off x="11095408" y="2678555"/>
              <a:ext cx="278516" cy="576591"/>
            </a:xfrm>
            <a:custGeom>
              <a:avLst/>
              <a:gdLst>
                <a:gd name="connsiteX0" fmla="*/ 182072 w 278516"/>
                <a:gd name="connsiteY0" fmla="*/ 576154 h 576591"/>
                <a:gd name="connsiteX1" fmla="*/ 247261 w 278516"/>
                <a:gd name="connsiteY1" fmla="*/ 372757 h 576591"/>
                <a:gd name="connsiteX2" fmla="*/ 265121 w 278516"/>
                <a:gd name="connsiteY2" fmla="*/ 69446 h 576591"/>
                <a:gd name="connsiteX3" fmla="*/ 278517 w 278516"/>
                <a:gd name="connsiteY3" fmla="*/ 24841 h 576591"/>
                <a:gd name="connsiteX4" fmla="*/ 171355 w 278516"/>
                <a:gd name="connsiteY4" fmla="*/ 10568 h 576591"/>
                <a:gd name="connsiteX5" fmla="*/ 88306 w 278516"/>
                <a:gd name="connsiteY5" fmla="*/ 201475 h 576591"/>
                <a:gd name="connsiteX6" fmla="*/ 32046 w 278516"/>
                <a:gd name="connsiteY6" fmla="*/ 399520 h 576591"/>
                <a:gd name="connsiteX7" fmla="*/ 790 w 278516"/>
                <a:gd name="connsiteY7" fmla="*/ 546715 h 576591"/>
                <a:gd name="connsiteX8" fmla="*/ 6148 w 278516"/>
                <a:gd name="connsiteY8" fmla="*/ 554744 h 576591"/>
                <a:gd name="connsiteX9" fmla="*/ 182072 w 278516"/>
                <a:gd name="connsiteY9" fmla="*/ 576154 h 576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8516" h="576591">
                  <a:moveTo>
                    <a:pt x="182072" y="576154"/>
                  </a:moveTo>
                  <a:lnTo>
                    <a:pt x="247261" y="372757"/>
                  </a:lnTo>
                  <a:lnTo>
                    <a:pt x="265121" y="69446"/>
                  </a:lnTo>
                  <a:lnTo>
                    <a:pt x="278517" y="24841"/>
                  </a:lnTo>
                  <a:cubicBezTo>
                    <a:pt x="278517" y="24841"/>
                    <a:pt x="250833" y="-19764"/>
                    <a:pt x="171355" y="10568"/>
                  </a:cubicBezTo>
                  <a:cubicBezTo>
                    <a:pt x="108844" y="33762"/>
                    <a:pt x="89199" y="127432"/>
                    <a:pt x="88306" y="201475"/>
                  </a:cubicBezTo>
                  <a:cubicBezTo>
                    <a:pt x="87413" y="276411"/>
                    <a:pt x="81161" y="315663"/>
                    <a:pt x="32046" y="399520"/>
                  </a:cubicBezTo>
                  <a:cubicBezTo>
                    <a:pt x="790" y="453046"/>
                    <a:pt x="-1888" y="509247"/>
                    <a:pt x="790" y="546715"/>
                  </a:cubicBezTo>
                  <a:cubicBezTo>
                    <a:pt x="790" y="550284"/>
                    <a:pt x="2577" y="552960"/>
                    <a:pt x="6148" y="554744"/>
                  </a:cubicBezTo>
                  <a:cubicBezTo>
                    <a:pt x="46334" y="581507"/>
                    <a:pt x="182072" y="576154"/>
                    <a:pt x="182072" y="576154"/>
                  </a:cubicBezTo>
                  <a:close/>
                </a:path>
              </a:pathLst>
            </a:custGeom>
            <a:solidFill>
              <a:schemeClr val="accent1"/>
            </a:solidFill>
            <a:ln w="89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47360C74-3C88-D444-AC02-D25BF17DA62C}"/>
                </a:ext>
              </a:extLst>
            </p:cNvPr>
            <p:cNvSpPr/>
            <p:nvPr/>
          </p:nvSpPr>
          <p:spPr>
            <a:xfrm>
              <a:off x="11308736" y="2655512"/>
              <a:ext cx="386857" cy="621646"/>
            </a:xfrm>
            <a:custGeom>
              <a:avLst/>
              <a:gdLst>
                <a:gd name="connsiteX0" fmla="*/ 41971 w 386857"/>
                <a:gd name="connsiteY0" fmla="*/ 609011 h 621646"/>
                <a:gd name="connsiteX1" fmla="*/ 14288 w 386857"/>
                <a:gd name="connsiteY1" fmla="*/ 306592 h 621646"/>
                <a:gd name="connsiteX2" fmla="*/ 0 w 386857"/>
                <a:gd name="connsiteY2" fmla="*/ 96950 h 621646"/>
                <a:gd name="connsiteX3" fmla="*/ 10716 w 386857"/>
                <a:gd name="connsiteY3" fmla="*/ 92490 h 621646"/>
                <a:gd name="connsiteX4" fmla="*/ 97338 w 386857"/>
                <a:gd name="connsiteY4" fmla="*/ 604 h 621646"/>
                <a:gd name="connsiteX5" fmla="*/ 315232 w 386857"/>
                <a:gd name="connsiteY5" fmla="*/ 187943 h 621646"/>
                <a:gd name="connsiteX6" fmla="*/ 324163 w 386857"/>
                <a:gd name="connsiteY6" fmla="*/ 445758 h 621646"/>
                <a:gd name="connsiteX7" fmla="*/ 384888 w 386857"/>
                <a:gd name="connsiteY7" fmla="*/ 562622 h 621646"/>
                <a:gd name="connsiteX8" fmla="*/ 378637 w 386857"/>
                <a:gd name="connsiteY8" fmla="*/ 578680 h 621646"/>
                <a:gd name="connsiteX9" fmla="*/ 41971 w 386857"/>
                <a:gd name="connsiteY9" fmla="*/ 609011 h 6216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6857" h="621646">
                  <a:moveTo>
                    <a:pt x="41971" y="609011"/>
                  </a:moveTo>
                  <a:lnTo>
                    <a:pt x="14288" y="306592"/>
                  </a:lnTo>
                  <a:lnTo>
                    <a:pt x="0" y="96950"/>
                  </a:lnTo>
                  <a:cubicBezTo>
                    <a:pt x="0" y="96950"/>
                    <a:pt x="8930" y="130850"/>
                    <a:pt x="10716" y="92490"/>
                  </a:cubicBezTo>
                  <a:cubicBezTo>
                    <a:pt x="12502" y="54129"/>
                    <a:pt x="33041" y="5957"/>
                    <a:pt x="97338" y="604"/>
                  </a:cubicBezTo>
                  <a:cubicBezTo>
                    <a:pt x="161635" y="-4749"/>
                    <a:pt x="312554" y="22906"/>
                    <a:pt x="315232" y="187943"/>
                  </a:cubicBezTo>
                  <a:cubicBezTo>
                    <a:pt x="318805" y="369930"/>
                    <a:pt x="302731" y="349412"/>
                    <a:pt x="324163" y="445758"/>
                  </a:cubicBezTo>
                  <a:cubicBezTo>
                    <a:pt x="333987" y="487687"/>
                    <a:pt x="357205" y="526046"/>
                    <a:pt x="384888" y="562622"/>
                  </a:cubicBezTo>
                  <a:cubicBezTo>
                    <a:pt x="389353" y="568867"/>
                    <a:pt x="385781" y="576896"/>
                    <a:pt x="378637" y="578680"/>
                  </a:cubicBezTo>
                  <a:cubicBezTo>
                    <a:pt x="265224" y="607227"/>
                    <a:pt x="151812" y="640234"/>
                    <a:pt x="41971" y="609011"/>
                  </a:cubicBezTo>
                  <a:close/>
                </a:path>
              </a:pathLst>
            </a:custGeom>
            <a:solidFill>
              <a:schemeClr val="accent1"/>
            </a:solidFill>
            <a:ln w="89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5D53B735-5B2F-D046-BBCE-4AD255993AF4}"/>
                </a:ext>
              </a:extLst>
            </p:cNvPr>
            <p:cNvSpPr/>
            <p:nvPr/>
          </p:nvSpPr>
          <p:spPr>
            <a:xfrm>
              <a:off x="10364786" y="3598041"/>
              <a:ext cx="112555" cy="64354"/>
            </a:xfrm>
            <a:custGeom>
              <a:avLst/>
              <a:gdLst>
                <a:gd name="connsiteX0" fmla="*/ 112556 w 112555"/>
                <a:gd name="connsiteY0" fmla="*/ 23319 h 64354"/>
                <a:gd name="connsiteX1" fmla="*/ 36 w 112555"/>
                <a:gd name="connsiteY1" fmla="*/ 1908 h 64354"/>
                <a:gd name="connsiteX2" fmla="*/ 64333 w 112555"/>
                <a:gd name="connsiteY2" fmla="*/ 64355 h 64354"/>
                <a:gd name="connsiteX3" fmla="*/ 112556 w 112555"/>
                <a:gd name="connsiteY3" fmla="*/ 23319 h 64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2555" h="64354">
                  <a:moveTo>
                    <a:pt x="112556" y="23319"/>
                  </a:moveTo>
                  <a:cubicBezTo>
                    <a:pt x="112556" y="23319"/>
                    <a:pt x="1822" y="-7904"/>
                    <a:pt x="36" y="1908"/>
                  </a:cubicBezTo>
                  <a:cubicBezTo>
                    <a:pt x="-1750" y="11721"/>
                    <a:pt x="64333" y="64355"/>
                    <a:pt x="64333" y="64355"/>
                  </a:cubicBezTo>
                  <a:lnTo>
                    <a:pt x="112556" y="23319"/>
                  </a:lnTo>
                  <a:close/>
                </a:path>
              </a:pathLst>
            </a:custGeom>
            <a:solidFill>
              <a:schemeClr val="bg1"/>
            </a:solidFill>
            <a:ln w="89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A4D956E0-496B-AA4F-A8CE-756C6E56A58C}"/>
                </a:ext>
              </a:extLst>
            </p:cNvPr>
            <p:cNvSpPr/>
            <p:nvPr/>
          </p:nvSpPr>
          <p:spPr>
            <a:xfrm>
              <a:off x="10230075" y="3593274"/>
              <a:ext cx="332102" cy="167251"/>
            </a:xfrm>
            <a:custGeom>
              <a:avLst/>
              <a:gdLst>
                <a:gd name="connsiteX0" fmla="*/ 332103 w 332102"/>
                <a:gd name="connsiteY0" fmla="*/ 84287 h 167251"/>
                <a:gd name="connsiteX1" fmla="*/ 241908 w 332102"/>
                <a:gd name="connsiteY1" fmla="*/ 24517 h 167251"/>
                <a:gd name="connsiteX2" fmla="*/ 113315 w 332102"/>
                <a:gd name="connsiteY2" fmla="*/ 37898 h 167251"/>
                <a:gd name="connsiteX3" fmla="*/ 795 w 332102"/>
                <a:gd name="connsiteY3" fmla="*/ 2215 h 167251"/>
                <a:gd name="connsiteX4" fmla="*/ 107956 w 332102"/>
                <a:gd name="connsiteY4" fmla="*/ 111942 h 167251"/>
                <a:gd name="connsiteX5" fmla="*/ 206187 w 332102"/>
                <a:gd name="connsiteY5" fmla="*/ 93208 h 167251"/>
                <a:gd name="connsiteX6" fmla="*/ 304419 w 332102"/>
                <a:gd name="connsiteY6" fmla="*/ 167252 h 167251"/>
                <a:gd name="connsiteX7" fmla="*/ 332103 w 332102"/>
                <a:gd name="connsiteY7" fmla="*/ 84287 h 167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2102" h="167251">
                  <a:moveTo>
                    <a:pt x="332103" y="84287"/>
                  </a:moveTo>
                  <a:cubicBezTo>
                    <a:pt x="332103" y="84287"/>
                    <a:pt x="282987" y="32546"/>
                    <a:pt x="241908" y="24517"/>
                  </a:cubicBezTo>
                  <a:cubicBezTo>
                    <a:pt x="200829" y="16488"/>
                    <a:pt x="138319" y="35222"/>
                    <a:pt x="113315" y="37898"/>
                  </a:cubicBezTo>
                  <a:cubicBezTo>
                    <a:pt x="88310" y="40575"/>
                    <a:pt x="12404" y="-11167"/>
                    <a:pt x="795" y="2215"/>
                  </a:cubicBezTo>
                  <a:cubicBezTo>
                    <a:pt x="-9921" y="15596"/>
                    <a:pt x="90990" y="97669"/>
                    <a:pt x="107956" y="111942"/>
                  </a:cubicBezTo>
                  <a:cubicBezTo>
                    <a:pt x="124031" y="125324"/>
                    <a:pt x="206187" y="93208"/>
                    <a:pt x="206187" y="93208"/>
                  </a:cubicBezTo>
                  <a:lnTo>
                    <a:pt x="304419" y="167252"/>
                  </a:lnTo>
                  <a:lnTo>
                    <a:pt x="332103" y="84287"/>
                  </a:lnTo>
                  <a:close/>
                </a:path>
              </a:pathLst>
            </a:custGeom>
            <a:solidFill>
              <a:schemeClr val="bg1"/>
            </a:solidFill>
            <a:ln w="89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657911DD-FCF1-4447-AE9E-9C23F5BB3EA4}"/>
                </a:ext>
              </a:extLst>
            </p:cNvPr>
            <p:cNvSpPr/>
            <p:nvPr/>
          </p:nvSpPr>
          <p:spPr>
            <a:xfrm>
              <a:off x="11158709" y="3045068"/>
              <a:ext cx="313446" cy="372894"/>
            </a:xfrm>
            <a:custGeom>
              <a:avLst/>
              <a:gdLst>
                <a:gd name="connsiteX0" fmla="*/ 291122 w 313446"/>
                <a:gd name="connsiteY0" fmla="*/ 0 h 372894"/>
                <a:gd name="connsiteX1" fmla="*/ 313447 w 313446"/>
                <a:gd name="connsiteY1" fmla="*/ 298851 h 372894"/>
                <a:gd name="connsiteX2" fmla="*/ 0 w 313446"/>
                <a:gd name="connsiteY2" fmla="*/ 372895 h 372894"/>
                <a:gd name="connsiteX3" fmla="*/ 50008 w 313446"/>
                <a:gd name="connsiteY3" fmla="*/ 262275 h 372894"/>
                <a:gd name="connsiteX4" fmla="*/ 139310 w 313446"/>
                <a:gd name="connsiteY4" fmla="*/ 28547 h 372894"/>
                <a:gd name="connsiteX5" fmla="*/ 291122 w 313446"/>
                <a:gd name="connsiteY5" fmla="*/ 0 h 372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3446" h="372894">
                  <a:moveTo>
                    <a:pt x="291122" y="0"/>
                  </a:moveTo>
                  <a:cubicBezTo>
                    <a:pt x="291122" y="0"/>
                    <a:pt x="302731" y="205181"/>
                    <a:pt x="313447" y="298851"/>
                  </a:cubicBezTo>
                  <a:lnTo>
                    <a:pt x="0" y="372895"/>
                  </a:lnTo>
                  <a:lnTo>
                    <a:pt x="50008" y="262275"/>
                  </a:lnTo>
                  <a:lnTo>
                    <a:pt x="139310" y="28547"/>
                  </a:lnTo>
                  <a:lnTo>
                    <a:pt x="291122" y="0"/>
                  </a:lnTo>
                  <a:close/>
                </a:path>
              </a:pathLst>
            </a:custGeom>
            <a:solidFill>
              <a:schemeClr val="bg1"/>
            </a:solidFill>
            <a:ln w="89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279D17F0-376F-BE40-AEDB-8948BA144DE8}"/>
                </a:ext>
              </a:extLst>
            </p:cNvPr>
            <p:cNvSpPr/>
            <p:nvPr/>
          </p:nvSpPr>
          <p:spPr>
            <a:xfrm>
              <a:off x="10475555" y="3329646"/>
              <a:ext cx="710836" cy="764671"/>
            </a:xfrm>
            <a:custGeom>
              <a:avLst/>
              <a:gdLst>
                <a:gd name="connsiteX0" fmla="*/ 642968 w 710836"/>
                <a:gd name="connsiteY0" fmla="*/ 0 h 764671"/>
                <a:gd name="connsiteX1" fmla="*/ 549202 w 710836"/>
                <a:gd name="connsiteY1" fmla="*/ 127569 h 764671"/>
                <a:gd name="connsiteX2" fmla="*/ 413465 w 710836"/>
                <a:gd name="connsiteY2" fmla="*/ 487975 h 764671"/>
                <a:gd name="connsiteX3" fmla="*/ 76799 w 710836"/>
                <a:gd name="connsiteY3" fmla="*/ 308664 h 764671"/>
                <a:gd name="connsiteX4" fmla="*/ 0 w 710836"/>
                <a:gd name="connsiteY4" fmla="*/ 409470 h 764671"/>
                <a:gd name="connsiteX5" fmla="*/ 418823 w 710836"/>
                <a:gd name="connsiteY5" fmla="*/ 763631 h 764671"/>
                <a:gd name="connsiteX6" fmla="*/ 496514 w 710836"/>
                <a:gd name="connsiteY6" fmla="*/ 743113 h 764671"/>
                <a:gd name="connsiteX7" fmla="*/ 653685 w 710836"/>
                <a:gd name="connsiteY7" fmla="*/ 574508 h 764671"/>
                <a:gd name="connsiteX8" fmla="*/ 684047 w 710836"/>
                <a:gd name="connsiteY8" fmla="*/ 375571 h 764671"/>
                <a:gd name="connsiteX9" fmla="*/ 710837 w 710836"/>
                <a:gd name="connsiteY9" fmla="*/ 80288 h 764671"/>
                <a:gd name="connsiteX10" fmla="*/ 642968 w 710836"/>
                <a:gd name="connsiteY10" fmla="*/ 0 h 764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10836" h="764671">
                  <a:moveTo>
                    <a:pt x="642968" y="0"/>
                  </a:moveTo>
                  <a:cubicBezTo>
                    <a:pt x="622430" y="13381"/>
                    <a:pt x="597425" y="16950"/>
                    <a:pt x="549202" y="127569"/>
                  </a:cubicBezTo>
                  <a:cubicBezTo>
                    <a:pt x="528664" y="173958"/>
                    <a:pt x="423288" y="491543"/>
                    <a:pt x="413465" y="487975"/>
                  </a:cubicBezTo>
                  <a:cubicBezTo>
                    <a:pt x="353632" y="462996"/>
                    <a:pt x="76799" y="308664"/>
                    <a:pt x="76799" y="308664"/>
                  </a:cubicBezTo>
                  <a:lnTo>
                    <a:pt x="0" y="409470"/>
                  </a:lnTo>
                  <a:lnTo>
                    <a:pt x="418823" y="763631"/>
                  </a:lnTo>
                  <a:cubicBezTo>
                    <a:pt x="418823" y="763631"/>
                    <a:pt x="466153" y="771660"/>
                    <a:pt x="496514" y="743113"/>
                  </a:cubicBezTo>
                  <a:cubicBezTo>
                    <a:pt x="543844" y="699401"/>
                    <a:pt x="653685" y="574508"/>
                    <a:pt x="653685" y="574508"/>
                  </a:cubicBezTo>
                  <a:lnTo>
                    <a:pt x="684047" y="375571"/>
                  </a:lnTo>
                  <a:lnTo>
                    <a:pt x="710837" y="80288"/>
                  </a:lnTo>
                  <a:lnTo>
                    <a:pt x="642968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89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0FFC16BB-E5AC-ED4F-BE89-9D306650B841}"/>
                </a:ext>
              </a:extLst>
            </p:cNvPr>
            <p:cNvSpPr/>
            <p:nvPr/>
          </p:nvSpPr>
          <p:spPr>
            <a:xfrm>
              <a:off x="11073623" y="3289501"/>
              <a:ext cx="563740" cy="1260520"/>
            </a:xfrm>
            <a:custGeom>
              <a:avLst/>
              <a:gdLst>
                <a:gd name="connsiteX0" fmla="*/ 542309 w 563740"/>
                <a:gd name="connsiteY0" fmla="*/ 90993 h 1260520"/>
                <a:gd name="connsiteX1" fmla="*/ 394068 w 563740"/>
                <a:gd name="connsiteY1" fmla="*/ 15166 h 1260520"/>
                <a:gd name="connsiteX2" fmla="*/ 263689 w 563740"/>
                <a:gd name="connsiteY2" fmla="*/ 61554 h 1260520"/>
                <a:gd name="connsiteX3" fmla="*/ 163672 w 563740"/>
                <a:gd name="connsiteY3" fmla="*/ 43712 h 1260520"/>
                <a:gd name="connsiteX4" fmla="*/ 142239 w 563740"/>
                <a:gd name="connsiteY4" fmla="*/ 0 h 1260520"/>
                <a:gd name="connsiteX5" fmla="*/ 2037 w 563740"/>
                <a:gd name="connsiteY5" fmla="*/ 334535 h 1260520"/>
                <a:gd name="connsiteX6" fmla="*/ 18111 w 563740"/>
                <a:gd name="connsiteY6" fmla="*/ 494219 h 1260520"/>
                <a:gd name="connsiteX7" fmla="*/ 27933 w 563740"/>
                <a:gd name="connsiteY7" fmla="*/ 678883 h 1260520"/>
                <a:gd name="connsiteX8" fmla="*/ 14538 w 563740"/>
                <a:gd name="connsiteY8" fmla="*/ 1040180 h 1260520"/>
                <a:gd name="connsiteX9" fmla="*/ 80621 w 563740"/>
                <a:gd name="connsiteY9" fmla="*/ 1204325 h 1260520"/>
                <a:gd name="connsiteX10" fmla="*/ 430683 w 563740"/>
                <a:gd name="connsiteY10" fmla="*/ 1256066 h 1260520"/>
                <a:gd name="connsiteX11" fmla="*/ 504802 w 563740"/>
                <a:gd name="connsiteY11" fmla="*/ 1114224 h 1260520"/>
                <a:gd name="connsiteX12" fmla="*/ 543202 w 563740"/>
                <a:gd name="connsiteY12" fmla="*/ 782365 h 1260520"/>
                <a:gd name="connsiteX13" fmla="*/ 563740 w 563740"/>
                <a:gd name="connsiteY13" fmla="*/ 343456 h 1260520"/>
                <a:gd name="connsiteX14" fmla="*/ 542309 w 563740"/>
                <a:gd name="connsiteY14" fmla="*/ 90993 h 1260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63740" h="1260520">
                  <a:moveTo>
                    <a:pt x="542309" y="90993"/>
                  </a:moveTo>
                  <a:lnTo>
                    <a:pt x="394068" y="15166"/>
                  </a:lnTo>
                  <a:cubicBezTo>
                    <a:pt x="394068" y="15166"/>
                    <a:pt x="268154" y="59770"/>
                    <a:pt x="263689" y="61554"/>
                  </a:cubicBezTo>
                  <a:cubicBezTo>
                    <a:pt x="227968" y="73152"/>
                    <a:pt x="178853" y="62446"/>
                    <a:pt x="163672" y="43712"/>
                  </a:cubicBezTo>
                  <a:cubicBezTo>
                    <a:pt x="160992" y="40144"/>
                    <a:pt x="142239" y="0"/>
                    <a:pt x="142239" y="0"/>
                  </a:cubicBezTo>
                  <a:cubicBezTo>
                    <a:pt x="142239" y="0"/>
                    <a:pt x="20790" y="223915"/>
                    <a:pt x="2037" y="334535"/>
                  </a:cubicBezTo>
                  <a:cubicBezTo>
                    <a:pt x="-6893" y="387168"/>
                    <a:pt x="16325" y="489759"/>
                    <a:pt x="18111" y="494219"/>
                  </a:cubicBezTo>
                  <a:cubicBezTo>
                    <a:pt x="19897" y="498680"/>
                    <a:pt x="39543" y="593242"/>
                    <a:pt x="27933" y="678883"/>
                  </a:cubicBezTo>
                  <a:cubicBezTo>
                    <a:pt x="22576" y="720811"/>
                    <a:pt x="34185" y="916179"/>
                    <a:pt x="14538" y="1040180"/>
                  </a:cubicBezTo>
                  <a:cubicBezTo>
                    <a:pt x="-6000" y="1170426"/>
                    <a:pt x="80621" y="1204325"/>
                    <a:pt x="80621" y="1204325"/>
                  </a:cubicBezTo>
                  <a:cubicBezTo>
                    <a:pt x="80621" y="1204325"/>
                    <a:pt x="181532" y="1279261"/>
                    <a:pt x="430683" y="1256066"/>
                  </a:cubicBezTo>
                  <a:cubicBezTo>
                    <a:pt x="430683" y="1256066"/>
                    <a:pt x="508374" y="1178455"/>
                    <a:pt x="504802" y="1114224"/>
                  </a:cubicBezTo>
                  <a:cubicBezTo>
                    <a:pt x="499444" y="1029475"/>
                    <a:pt x="543202" y="782365"/>
                    <a:pt x="543202" y="782365"/>
                  </a:cubicBezTo>
                  <a:cubicBezTo>
                    <a:pt x="543202" y="782365"/>
                    <a:pt x="563740" y="346132"/>
                    <a:pt x="563740" y="343456"/>
                  </a:cubicBezTo>
                  <a:cubicBezTo>
                    <a:pt x="563740" y="340780"/>
                    <a:pt x="542309" y="90993"/>
                    <a:pt x="542309" y="9099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 w="89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46E4BE0F-4AA0-4945-87DA-3C926BD1D9AE}"/>
                </a:ext>
              </a:extLst>
            </p:cNvPr>
            <p:cNvSpPr/>
            <p:nvPr/>
          </p:nvSpPr>
          <p:spPr>
            <a:xfrm>
              <a:off x="11208375" y="2763167"/>
              <a:ext cx="302180" cy="371110"/>
            </a:xfrm>
            <a:custGeom>
              <a:avLst/>
              <a:gdLst>
                <a:gd name="connsiteX0" fmla="*/ 82500 w 302180"/>
                <a:gd name="connsiteY0" fmla="*/ 0 h 371110"/>
                <a:gd name="connsiteX1" fmla="*/ 2129 w 302180"/>
                <a:gd name="connsiteY1" fmla="*/ 240865 h 371110"/>
                <a:gd name="connsiteX2" fmla="*/ 94109 w 302180"/>
                <a:gd name="connsiteY2" fmla="*/ 371111 h 371110"/>
                <a:gd name="connsiteX3" fmla="*/ 285213 w 302180"/>
                <a:gd name="connsiteY3" fmla="*/ 282793 h 371110"/>
                <a:gd name="connsiteX4" fmla="*/ 302181 w 302180"/>
                <a:gd name="connsiteY4" fmla="*/ 186447 h 371110"/>
                <a:gd name="connsiteX5" fmla="*/ 146797 w 302180"/>
                <a:gd name="connsiteY5" fmla="*/ 3568 h 371110"/>
                <a:gd name="connsiteX6" fmla="*/ 82500 w 302180"/>
                <a:gd name="connsiteY6" fmla="*/ 0 h 371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2180" h="371110">
                  <a:moveTo>
                    <a:pt x="82500" y="0"/>
                  </a:moveTo>
                  <a:cubicBezTo>
                    <a:pt x="82500" y="0"/>
                    <a:pt x="11952" y="130246"/>
                    <a:pt x="2129" y="240865"/>
                  </a:cubicBezTo>
                  <a:cubicBezTo>
                    <a:pt x="-2336" y="294391"/>
                    <a:pt x="-9480" y="371111"/>
                    <a:pt x="94109" y="371111"/>
                  </a:cubicBezTo>
                  <a:cubicBezTo>
                    <a:pt x="197699" y="371111"/>
                    <a:pt x="285213" y="282793"/>
                    <a:pt x="285213" y="282793"/>
                  </a:cubicBezTo>
                  <a:lnTo>
                    <a:pt x="302181" y="186447"/>
                  </a:lnTo>
                  <a:lnTo>
                    <a:pt x="146797" y="3568"/>
                  </a:lnTo>
                  <a:lnTo>
                    <a:pt x="82500" y="0"/>
                  </a:lnTo>
                  <a:close/>
                </a:path>
              </a:pathLst>
            </a:custGeom>
            <a:solidFill>
              <a:schemeClr val="bg1"/>
            </a:solidFill>
            <a:ln w="89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BBF2ED42-C5E7-4F4F-A3C4-D72DC8FAEB13}"/>
                </a:ext>
              </a:extLst>
            </p:cNvPr>
            <p:cNvSpPr/>
            <p:nvPr/>
          </p:nvSpPr>
          <p:spPr>
            <a:xfrm>
              <a:off x="11318436" y="2692689"/>
              <a:ext cx="240343" cy="280119"/>
            </a:xfrm>
            <a:custGeom>
              <a:avLst/>
              <a:gdLst>
                <a:gd name="connsiteX0" fmla="*/ 14411 w 240343"/>
                <a:gd name="connsiteY0" fmla="*/ 1786 h 280119"/>
                <a:gd name="connsiteX1" fmla="*/ 171581 w 240343"/>
                <a:gd name="connsiteY1" fmla="*/ 280119 h 280119"/>
                <a:gd name="connsiteX2" fmla="*/ 240343 w 240343"/>
                <a:gd name="connsiteY2" fmla="*/ 254249 h 280119"/>
                <a:gd name="connsiteX3" fmla="*/ 151935 w 240343"/>
                <a:gd name="connsiteY3" fmla="*/ 2 h 280119"/>
                <a:gd name="connsiteX4" fmla="*/ 14411 w 240343"/>
                <a:gd name="connsiteY4" fmla="*/ 1786 h 280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0343" h="280119">
                  <a:moveTo>
                    <a:pt x="14411" y="1786"/>
                  </a:moveTo>
                  <a:cubicBezTo>
                    <a:pt x="14411" y="1786"/>
                    <a:pt x="-70425" y="148090"/>
                    <a:pt x="171581" y="280119"/>
                  </a:cubicBezTo>
                  <a:lnTo>
                    <a:pt x="240343" y="254249"/>
                  </a:lnTo>
                  <a:cubicBezTo>
                    <a:pt x="240343" y="254249"/>
                    <a:pt x="150149" y="-890"/>
                    <a:pt x="151935" y="2"/>
                  </a:cubicBezTo>
                  <a:cubicBezTo>
                    <a:pt x="153720" y="894"/>
                    <a:pt x="14411" y="1786"/>
                    <a:pt x="14411" y="1786"/>
                  </a:cubicBezTo>
                  <a:close/>
                </a:path>
              </a:pathLst>
            </a:custGeom>
            <a:solidFill>
              <a:schemeClr val="accent1"/>
            </a:solidFill>
            <a:ln w="89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C7872A55-A6A8-804D-B0A0-EF9A13182769}"/>
                </a:ext>
              </a:extLst>
            </p:cNvPr>
            <p:cNvSpPr/>
            <p:nvPr/>
          </p:nvSpPr>
          <p:spPr>
            <a:xfrm>
              <a:off x="11456975" y="2944170"/>
              <a:ext cx="100897" cy="123705"/>
            </a:xfrm>
            <a:custGeom>
              <a:avLst/>
              <a:gdLst>
                <a:gd name="connsiteX0" fmla="*/ 14288 w 100897"/>
                <a:gd name="connsiteY0" fmla="*/ 31314 h 123705"/>
                <a:gd name="connsiteX1" fmla="*/ 95552 w 100897"/>
                <a:gd name="connsiteY1" fmla="*/ 16149 h 123705"/>
                <a:gd name="connsiteX2" fmla="*/ 0 w 100897"/>
                <a:gd name="connsiteY2" fmla="*/ 120524 h 123705"/>
                <a:gd name="connsiteX3" fmla="*/ 14288 w 100897"/>
                <a:gd name="connsiteY3" fmla="*/ 31314 h 123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897" h="123705">
                  <a:moveTo>
                    <a:pt x="14288" y="31314"/>
                  </a:moveTo>
                  <a:cubicBezTo>
                    <a:pt x="14288" y="31314"/>
                    <a:pt x="67869" y="-27564"/>
                    <a:pt x="95552" y="16149"/>
                  </a:cubicBezTo>
                  <a:cubicBezTo>
                    <a:pt x="121449" y="57185"/>
                    <a:pt x="47330" y="141042"/>
                    <a:pt x="0" y="120524"/>
                  </a:cubicBezTo>
                  <a:lnTo>
                    <a:pt x="14288" y="31314"/>
                  </a:lnTo>
                  <a:close/>
                </a:path>
              </a:pathLst>
            </a:custGeom>
            <a:solidFill>
              <a:schemeClr val="bg1"/>
            </a:solidFill>
            <a:ln w="89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158A4CF0-4D2F-5D4E-935D-FB9CC24434D3}"/>
                </a:ext>
              </a:extLst>
            </p:cNvPr>
            <p:cNvSpPr/>
            <p:nvPr/>
          </p:nvSpPr>
          <p:spPr>
            <a:xfrm>
              <a:off x="11241760" y="2688221"/>
              <a:ext cx="121524" cy="140069"/>
            </a:xfrm>
            <a:custGeom>
              <a:avLst/>
              <a:gdLst>
                <a:gd name="connsiteX0" fmla="*/ 96445 w 121524"/>
                <a:gd name="connsiteY0" fmla="*/ 87435 h 140069"/>
                <a:gd name="connsiteX1" fmla="*/ 7143 w 121524"/>
                <a:gd name="connsiteY1" fmla="*/ 140069 h 140069"/>
                <a:gd name="connsiteX2" fmla="*/ 0 w 121524"/>
                <a:gd name="connsiteY2" fmla="*/ 55320 h 140069"/>
                <a:gd name="connsiteX3" fmla="*/ 121449 w 121524"/>
                <a:gd name="connsiteY3" fmla="*/ 11 h 140069"/>
                <a:gd name="connsiteX4" fmla="*/ 96445 w 121524"/>
                <a:gd name="connsiteY4" fmla="*/ 87435 h 140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524" h="140069">
                  <a:moveTo>
                    <a:pt x="96445" y="87435"/>
                  </a:moveTo>
                  <a:cubicBezTo>
                    <a:pt x="96445" y="87435"/>
                    <a:pt x="48223" y="80299"/>
                    <a:pt x="7143" y="140069"/>
                  </a:cubicBezTo>
                  <a:lnTo>
                    <a:pt x="0" y="55320"/>
                  </a:lnTo>
                  <a:cubicBezTo>
                    <a:pt x="0" y="55320"/>
                    <a:pt x="125022" y="-882"/>
                    <a:pt x="121449" y="11"/>
                  </a:cubicBezTo>
                  <a:cubicBezTo>
                    <a:pt x="118770" y="1795"/>
                    <a:pt x="96445" y="87435"/>
                    <a:pt x="96445" y="87435"/>
                  </a:cubicBezTo>
                  <a:close/>
                </a:path>
              </a:pathLst>
            </a:custGeom>
            <a:solidFill>
              <a:schemeClr val="accent1"/>
            </a:solidFill>
            <a:ln w="89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4E12A03A-367B-8F47-B7D5-822F41DBE83D}"/>
                </a:ext>
              </a:extLst>
            </p:cNvPr>
            <p:cNvSpPr/>
            <p:nvPr/>
          </p:nvSpPr>
          <p:spPr>
            <a:xfrm>
              <a:off x="10808365" y="4438517"/>
              <a:ext cx="482510" cy="2214174"/>
            </a:xfrm>
            <a:custGeom>
              <a:avLst/>
              <a:gdLst>
                <a:gd name="connsiteX0" fmla="*/ 482511 w 482510"/>
                <a:gd name="connsiteY0" fmla="*/ 472809 h 2214174"/>
                <a:gd name="connsiteX1" fmla="*/ 191389 w 482510"/>
                <a:gd name="connsiteY1" fmla="*/ 1364902 h 2214174"/>
                <a:gd name="connsiteX2" fmla="*/ 186030 w 482510"/>
                <a:gd name="connsiteY2" fmla="*/ 1766344 h 2214174"/>
                <a:gd name="connsiteX3" fmla="*/ 180672 w 482510"/>
                <a:gd name="connsiteY3" fmla="*/ 2214174 h 2214174"/>
                <a:gd name="connsiteX4" fmla="*/ 50293 w 482510"/>
                <a:gd name="connsiteY4" fmla="*/ 2214174 h 2214174"/>
                <a:gd name="connsiteX5" fmla="*/ 2963 w 482510"/>
                <a:gd name="connsiteY5" fmla="*/ 1411291 h 2214174"/>
                <a:gd name="connsiteX6" fmla="*/ 60116 w 482510"/>
                <a:gd name="connsiteY6" fmla="*/ 688696 h 2214174"/>
                <a:gd name="connsiteX7" fmla="*/ 215500 w 482510"/>
                <a:gd name="connsiteY7" fmla="*/ 0 h 2214174"/>
                <a:gd name="connsiteX8" fmla="*/ 482511 w 482510"/>
                <a:gd name="connsiteY8" fmla="*/ 472809 h 2214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2510" h="2214174">
                  <a:moveTo>
                    <a:pt x="482511" y="472809"/>
                  </a:moveTo>
                  <a:cubicBezTo>
                    <a:pt x="482511" y="472809"/>
                    <a:pt x="231575" y="1192728"/>
                    <a:pt x="191389" y="1364902"/>
                  </a:cubicBezTo>
                  <a:cubicBezTo>
                    <a:pt x="151203" y="1537076"/>
                    <a:pt x="191389" y="1628962"/>
                    <a:pt x="186030" y="1766344"/>
                  </a:cubicBezTo>
                  <a:cubicBezTo>
                    <a:pt x="180672" y="1903726"/>
                    <a:pt x="180672" y="2214174"/>
                    <a:pt x="180672" y="2214174"/>
                  </a:cubicBezTo>
                  <a:lnTo>
                    <a:pt x="50293" y="2214174"/>
                  </a:lnTo>
                  <a:cubicBezTo>
                    <a:pt x="50293" y="2214174"/>
                    <a:pt x="14572" y="1617364"/>
                    <a:pt x="2963" y="1411291"/>
                  </a:cubicBezTo>
                  <a:cubicBezTo>
                    <a:pt x="-8646" y="1204325"/>
                    <a:pt x="14572" y="929561"/>
                    <a:pt x="60116" y="688696"/>
                  </a:cubicBezTo>
                  <a:cubicBezTo>
                    <a:pt x="105659" y="447831"/>
                    <a:pt x="215500" y="0"/>
                    <a:pt x="215500" y="0"/>
                  </a:cubicBezTo>
                  <a:lnTo>
                    <a:pt x="482511" y="472809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89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 66">
              <a:extLst>
                <a:ext uri="{FF2B5EF4-FFF2-40B4-BE49-F238E27FC236}">
                  <a16:creationId xmlns:a16="http://schemas.microsoft.com/office/drawing/2014/main" id="{168EBD26-64EB-DC41-B617-96D4219C6A0D}"/>
                </a:ext>
              </a:extLst>
            </p:cNvPr>
            <p:cNvSpPr/>
            <p:nvPr/>
          </p:nvSpPr>
          <p:spPr>
            <a:xfrm>
              <a:off x="11022972" y="4208357"/>
              <a:ext cx="624749" cy="2444333"/>
            </a:xfrm>
            <a:custGeom>
              <a:avLst/>
              <a:gdLst>
                <a:gd name="connsiteX0" fmla="*/ 566170 w 624749"/>
                <a:gd name="connsiteY0" fmla="*/ 51741 h 2444333"/>
                <a:gd name="connsiteX1" fmla="*/ 232183 w 624749"/>
                <a:gd name="connsiteY1" fmla="*/ 46389 h 2444333"/>
                <a:gd name="connsiteX2" fmla="*/ 70548 w 624749"/>
                <a:gd name="connsiteY2" fmla="*/ 0 h 2444333"/>
                <a:gd name="connsiteX3" fmla="*/ 0 w 624749"/>
                <a:gd name="connsiteY3" fmla="*/ 230160 h 2444333"/>
                <a:gd name="connsiteX4" fmla="*/ 309875 w 624749"/>
                <a:gd name="connsiteY4" fmla="*/ 1314052 h 2444333"/>
                <a:gd name="connsiteX5" fmla="*/ 486691 w 624749"/>
                <a:gd name="connsiteY5" fmla="*/ 2444334 h 2444333"/>
                <a:gd name="connsiteX6" fmla="*/ 619750 w 624749"/>
                <a:gd name="connsiteY6" fmla="*/ 2444334 h 2444333"/>
                <a:gd name="connsiteX7" fmla="*/ 608141 w 624749"/>
                <a:gd name="connsiteY7" fmla="*/ 1578112 h 2444333"/>
                <a:gd name="connsiteX8" fmla="*/ 579565 w 624749"/>
                <a:gd name="connsiteY8" fmla="*/ 775229 h 2444333"/>
                <a:gd name="connsiteX9" fmla="*/ 566170 w 624749"/>
                <a:gd name="connsiteY9" fmla="*/ 51741 h 2444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24749" h="2444333">
                  <a:moveTo>
                    <a:pt x="566170" y="51741"/>
                  </a:moveTo>
                  <a:cubicBezTo>
                    <a:pt x="566170" y="51741"/>
                    <a:pt x="319698" y="61554"/>
                    <a:pt x="232183" y="46389"/>
                  </a:cubicBezTo>
                  <a:cubicBezTo>
                    <a:pt x="108947" y="24087"/>
                    <a:pt x="70548" y="0"/>
                    <a:pt x="70548" y="0"/>
                  </a:cubicBezTo>
                  <a:lnTo>
                    <a:pt x="0" y="230160"/>
                  </a:lnTo>
                  <a:cubicBezTo>
                    <a:pt x="0" y="230160"/>
                    <a:pt x="194676" y="791286"/>
                    <a:pt x="309875" y="1314052"/>
                  </a:cubicBezTo>
                  <a:cubicBezTo>
                    <a:pt x="420608" y="1815409"/>
                    <a:pt x="486691" y="1979554"/>
                    <a:pt x="486691" y="2444334"/>
                  </a:cubicBezTo>
                  <a:lnTo>
                    <a:pt x="619750" y="2444334"/>
                  </a:lnTo>
                  <a:cubicBezTo>
                    <a:pt x="619750" y="2444334"/>
                    <a:pt x="636717" y="1847524"/>
                    <a:pt x="608141" y="1578112"/>
                  </a:cubicBezTo>
                  <a:cubicBezTo>
                    <a:pt x="579565" y="1308700"/>
                    <a:pt x="556346" y="1004496"/>
                    <a:pt x="579565" y="775229"/>
                  </a:cubicBezTo>
                  <a:cubicBezTo>
                    <a:pt x="602783" y="545961"/>
                    <a:pt x="615285" y="291714"/>
                    <a:pt x="566170" y="51741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89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0AC2F824-7BA8-F94B-B102-64794984D09A}"/>
                </a:ext>
              </a:extLst>
            </p:cNvPr>
            <p:cNvSpPr/>
            <p:nvPr/>
          </p:nvSpPr>
          <p:spPr>
            <a:xfrm>
              <a:off x="11271228" y="6649122"/>
              <a:ext cx="371493" cy="220346"/>
            </a:xfrm>
            <a:custGeom>
              <a:avLst/>
              <a:gdLst>
                <a:gd name="connsiteX0" fmla="*/ 371494 w 371493"/>
                <a:gd name="connsiteY0" fmla="*/ 0 h 220346"/>
                <a:gd name="connsiteX1" fmla="*/ 238435 w 371493"/>
                <a:gd name="connsiteY1" fmla="*/ 0 h 220346"/>
                <a:gd name="connsiteX2" fmla="*/ 16075 w 371493"/>
                <a:gd name="connsiteY2" fmla="*/ 182879 h 220346"/>
                <a:gd name="connsiteX3" fmla="*/ 0 w 371493"/>
                <a:gd name="connsiteY3" fmla="*/ 199829 h 220346"/>
                <a:gd name="connsiteX4" fmla="*/ 0 w 371493"/>
                <a:gd name="connsiteY4" fmla="*/ 201613 h 220346"/>
                <a:gd name="connsiteX5" fmla="*/ 16967 w 371493"/>
                <a:gd name="connsiteY5" fmla="*/ 218563 h 220346"/>
                <a:gd name="connsiteX6" fmla="*/ 352740 w 371493"/>
                <a:gd name="connsiteY6" fmla="*/ 220347 h 220346"/>
                <a:gd name="connsiteX7" fmla="*/ 371494 w 371493"/>
                <a:gd name="connsiteY7" fmla="*/ 0 h 220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1493" h="220346">
                  <a:moveTo>
                    <a:pt x="371494" y="0"/>
                  </a:moveTo>
                  <a:lnTo>
                    <a:pt x="238435" y="0"/>
                  </a:lnTo>
                  <a:cubicBezTo>
                    <a:pt x="238435" y="0"/>
                    <a:pt x="214323" y="185556"/>
                    <a:pt x="16075" y="182879"/>
                  </a:cubicBezTo>
                  <a:cubicBezTo>
                    <a:pt x="7145" y="182879"/>
                    <a:pt x="0" y="190908"/>
                    <a:pt x="0" y="199829"/>
                  </a:cubicBezTo>
                  <a:lnTo>
                    <a:pt x="0" y="201613"/>
                  </a:lnTo>
                  <a:cubicBezTo>
                    <a:pt x="0" y="210534"/>
                    <a:pt x="7145" y="218563"/>
                    <a:pt x="16967" y="218563"/>
                  </a:cubicBezTo>
                  <a:lnTo>
                    <a:pt x="352740" y="220347"/>
                  </a:lnTo>
                  <a:cubicBezTo>
                    <a:pt x="352740" y="220347"/>
                    <a:pt x="369707" y="55310"/>
                    <a:pt x="371494" y="0"/>
                  </a:cubicBez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 w="89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 68">
              <a:extLst>
                <a:ext uri="{FF2B5EF4-FFF2-40B4-BE49-F238E27FC236}">
                  <a16:creationId xmlns:a16="http://schemas.microsoft.com/office/drawing/2014/main" id="{9893AE75-DF4F-1447-B191-AB0341476649}"/>
                </a:ext>
              </a:extLst>
            </p:cNvPr>
            <p:cNvSpPr/>
            <p:nvPr/>
          </p:nvSpPr>
          <p:spPr>
            <a:xfrm>
              <a:off x="10620224" y="6649122"/>
              <a:ext cx="370599" cy="220346"/>
            </a:xfrm>
            <a:custGeom>
              <a:avLst/>
              <a:gdLst>
                <a:gd name="connsiteX0" fmla="*/ 370600 w 370599"/>
                <a:gd name="connsiteY0" fmla="*/ 0 h 220346"/>
                <a:gd name="connsiteX1" fmla="*/ 238434 w 370599"/>
                <a:gd name="connsiteY1" fmla="*/ 0 h 220346"/>
                <a:gd name="connsiteX2" fmla="*/ 16074 w 370599"/>
                <a:gd name="connsiteY2" fmla="*/ 182879 h 220346"/>
                <a:gd name="connsiteX3" fmla="*/ 0 w 370599"/>
                <a:gd name="connsiteY3" fmla="*/ 199829 h 220346"/>
                <a:gd name="connsiteX4" fmla="*/ 0 w 370599"/>
                <a:gd name="connsiteY4" fmla="*/ 201613 h 220346"/>
                <a:gd name="connsiteX5" fmla="*/ 16966 w 370599"/>
                <a:gd name="connsiteY5" fmla="*/ 218563 h 220346"/>
                <a:gd name="connsiteX6" fmla="*/ 352740 w 370599"/>
                <a:gd name="connsiteY6" fmla="*/ 220347 h 220346"/>
                <a:gd name="connsiteX7" fmla="*/ 370600 w 370599"/>
                <a:gd name="connsiteY7" fmla="*/ 0 h 220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0599" h="220346">
                  <a:moveTo>
                    <a:pt x="370600" y="0"/>
                  </a:moveTo>
                  <a:lnTo>
                    <a:pt x="238434" y="0"/>
                  </a:lnTo>
                  <a:cubicBezTo>
                    <a:pt x="238434" y="0"/>
                    <a:pt x="214323" y="185556"/>
                    <a:pt x="16074" y="182879"/>
                  </a:cubicBezTo>
                  <a:cubicBezTo>
                    <a:pt x="7143" y="182879"/>
                    <a:pt x="0" y="190908"/>
                    <a:pt x="0" y="199829"/>
                  </a:cubicBezTo>
                  <a:lnTo>
                    <a:pt x="0" y="201613"/>
                  </a:lnTo>
                  <a:cubicBezTo>
                    <a:pt x="0" y="210534"/>
                    <a:pt x="7143" y="218563"/>
                    <a:pt x="16966" y="218563"/>
                  </a:cubicBezTo>
                  <a:lnTo>
                    <a:pt x="352740" y="220347"/>
                  </a:lnTo>
                  <a:cubicBezTo>
                    <a:pt x="351846" y="220347"/>
                    <a:pt x="368813" y="55310"/>
                    <a:pt x="370600" y="0"/>
                  </a:cubicBez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 w="89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BC849365-89BB-5E41-A6AF-2C0ACC4244EE}"/>
                </a:ext>
              </a:extLst>
            </p:cNvPr>
            <p:cNvSpPr/>
            <p:nvPr/>
          </p:nvSpPr>
          <p:spPr>
            <a:xfrm>
              <a:off x="11142636" y="3383171"/>
              <a:ext cx="159848" cy="657472"/>
            </a:xfrm>
            <a:custGeom>
              <a:avLst/>
              <a:gdLst>
                <a:gd name="connsiteX0" fmla="*/ 113412 w 159848"/>
                <a:gd name="connsiteY0" fmla="*/ 0 h 657472"/>
                <a:gd name="connsiteX1" fmla="*/ 0 w 159848"/>
                <a:gd name="connsiteY1" fmla="*/ 537932 h 657472"/>
                <a:gd name="connsiteX2" fmla="*/ 75012 w 159848"/>
                <a:gd name="connsiteY2" fmla="*/ 657472 h 657472"/>
                <a:gd name="connsiteX3" fmla="*/ 159848 w 159848"/>
                <a:gd name="connsiteY3" fmla="*/ 551313 h 657472"/>
                <a:gd name="connsiteX4" fmla="*/ 133952 w 159848"/>
                <a:gd name="connsiteY4" fmla="*/ 6245 h 657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848" h="657472">
                  <a:moveTo>
                    <a:pt x="113412" y="0"/>
                  </a:moveTo>
                  <a:lnTo>
                    <a:pt x="0" y="537932"/>
                  </a:lnTo>
                  <a:lnTo>
                    <a:pt x="75012" y="657472"/>
                  </a:lnTo>
                  <a:lnTo>
                    <a:pt x="159848" y="551313"/>
                  </a:lnTo>
                  <a:lnTo>
                    <a:pt x="133952" y="6245"/>
                  </a:lnTo>
                  <a:close/>
                </a:path>
              </a:pathLst>
            </a:custGeom>
            <a:solidFill>
              <a:schemeClr val="accent2"/>
            </a:solidFill>
            <a:ln w="89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053468E1-23EF-F94E-8FAB-C9007617E35E}"/>
                </a:ext>
              </a:extLst>
            </p:cNvPr>
            <p:cNvSpPr/>
            <p:nvPr/>
          </p:nvSpPr>
          <p:spPr>
            <a:xfrm>
              <a:off x="11236402" y="3332322"/>
              <a:ext cx="100909" cy="68691"/>
            </a:xfrm>
            <a:custGeom>
              <a:avLst/>
              <a:gdLst>
                <a:gd name="connsiteX0" fmla="*/ 100910 w 100909"/>
                <a:gd name="connsiteY0" fmla="*/ 18734 h 68691"/>
                <a:gd name="connsiteX1" fmla="*/ 0 w 100909"/>
                <a:gd name="connsiteY1" fmla="*/ 0 h 68691"/>
                <a:gd name="connsiteX2" fmla="*/ 16966 w 100909"/>
                <a:gd name="connsiteY2" fmla="*/ 63338 h 68691"/>
                <a:gd name="connsiteX3" fmla="*/ 38399 w 100909"/>
                <a:gd name="connsiteY3" fmla="*/ 68691 h 68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909" h="68691">
                  <a:moveTo>
                    <a:pt x="100910" y="18734"/>
                  </a:moveTo>
                  <a:lnTo>
                    <a:pt x="0" y="0"/>
                  </a:lnTo>
                  <a:lnTo>
                    <a:pt x="16966" y="63338"/>
                  </a:lnTo>
                  <a:lnTo>
                    <a:pt x="38399" y="68691"/>
                  </a:lnTo>
                  <a:close/>
                </a:path>
              </a:pathLst>
            </a:custGeom>
            <a:solidFill>
              <a:schemeClr val="accent2"/>
            </a:solidFill>
            <a:ln w="89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E3A57B04-490E-7549-837E-DEBFC554FC35}"/>
                </a:ext>
              </a:extLst>
            </p:cNvPr>
            <p:cNvSpPr/>
            <p:nvPr/>
          </p:nvSpPr>
          <p:spPr>
            <a:xfrm>
              <a:off x="11305907" y="3304667"/>
              <a:ext cx="462729" cy="1566686"/>
            </a:xfrm>
            <a:custGeom>
              <a:avLst/>
              <a:gdLst>
                <a:gd name="connsiteX0" fmla="*/ 310025 w 462729"/>
                <a:gd name="connsiteY0" fmla="*/ 75828 h 1566686"/>
                <a:gd name="connsiteX1" fmla="*/ 161784 w 462729"/>
                <a:gd name="connsiteY1" fmla="*/ 0 h 1566686"/>
                <a:gd name="connsiteX2" fmla="*/ 6401 w 462729"/>
                <a:gd name="connsiteY2" fmla="*/ 585213 h 1566686"/>
                <a:gd name="connsiteX3" fmla="*/ 63553 w 462729"/>
                <a:gd name="connsiteY3" fmla="*/ 1566515 h 1566686"/>
                <a:gd name="connsiteX4" fmla="*/ 246620 w 462729"/>
                <a:gd name="connsiteY4" fmla="*/ 1522802 h 1566686"/>
                <a:gd name="connsiteX5" fmla="*/ 462730 w 462729"/>
                <a:gd name="connsiteY5" fmla="*/ 1421996 h 1566686"/>
                <a:gd name="connsiteX6" fmla="*/ 320741 w 462729"/>
                <a:gd name="connsiteY6" fmla="*/ 598594 h 1566686"/>
                <a:gd name="connsiteX7" fmla="*/ 310025 w 462729"/>
                <a:gd name="connsiteY7" fmla="*/ 75828 h 1566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62729" h="1566686">
                  <a:moveTo>
                    <a:pt x="310025" y="75828"/>
                  </a:moveTo>
                  <a:lnTo>
                    <a:pt x="161784" y="0"/>
                  </a:lnTo>
                  <a:cubicBezTo>
                    <a:pt x="161784" y="0"/>
                    <a:pt x="36762" y="399658"/>
                    <a:pt x="6401" y="585213"/>
                  </a:cubicBezTo>
                  <a:cubicBezTo>
                    <a:pt x="-23962" y="770768"/>
                    <a:pt x="63553" y="1566515"/>
                    <a:pt x="63553" y="1566515"/>
                  </a:cubicBezTo>
                  <a:cubicBezTo>
                    <a:pt x="63553" y="1566515"/>
                    <a:pt x="104632" y="1571867"/>
                    <a:pt x="246620" y="1522802"/>
                  </a:cubicBezTo>
                  <a:cubicBezTo>
                    <a:pt x="357354" y="1484442"/>
                    <a:pt x="462730" y="1421996"/>
                    <a:pt x="462730" y="1421996"/>
                  </a:cubicBezTo>
                  <a:lnTo>
                    <a:pt x="320741" y="598594"/>
                  </a:lnTo>
                  <a:lnTo>
                    <a:pt x="310025" y="75828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89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 72">
              <a:extLst>
                <a:ext uri="{FF2B5EF4-FFF2-40B4-BE49-F238E27FC236}">
                  <a16:creationId xmlns:a16="http://schemas.microsoft.com/office/drawing/2014/main" id="{A3AD0399-15F2-0442-B626-ED788C577DB8}"/>
                </a:ext>
              </a:extLst>
            </p:cNvPr>
            <p:cNvSpPr/>
            <p:nvPr/>
          </p:nvSpPr>
          <p:spPr>
            <a:xfrm>
              <a:off x="10874732" y="3290394"/>
              <a:ext cx="341129" cy="1541536"/>
            </a:xfrm>
            <a:custGeom>
              <a:avLst/>
              <a:gdLst>
                <a:gd name="connsiteX0" fmla="*/ 243792 w 341129"/>
                <a:gd name="connsiteY0" fmla="*/ 39252 h 1541536"/>
                <a:gd name="connsiteX1" fmla="*/ 133058 w 341129"/>
                <a:gd name="connsiteY1" fmla="*/ 370218 h 1541536"/>
                <a:gd name="connsiteX2" fmla="*/ 141095 w 341129"/>
                <a:gd name="connsiteY2" fmla="*/ 580752 h 1541536"/>
                <a:gd name="connsiteX3" fmla="*/ 0 w 341129"/>
                <a:gd name="connsiteY3" fmla="*/ 1385420 h 1541536"/>
                <a:gd name="connsiteX4" fmla="*/ 169672 w 341129"/>
                <a:gd name="connsiteY4" fmla="*/ 1541536 h 1541536"/>
                <a:gd name="connsiteX5" fmla="*/ 254508 w 341129"/>
                <a:gd name="connsiteY5" fmla="*/ 677990 h 1541536"/>
                <a:gd name="connsiteX6" fmla="*/ 245578 w 341129"/>
                <a:gd name="connsiteY6" fmla="*/ 373787 h 1541536"/>
                <a:gd name="connsiteX7" fmla="*/ 341130 w 341129"/>
                <a:gd name="connsiteY7" fmla="*/ 0 h 1541536"/>
                <a:gd name="connsiteX8" fmla="*/ 243792 w 341129"/>
                <a:gd name="connsiteY8" fmla="*/ 39252 h 1541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1129" h="1541536">
                  <a:moveTo>
                    <a:pt x="243792" y="39252"/>
                  </a:moveTo>
                  <a:cubicBezTo>
                    <a:pt x="243792" y="42820"/>
                    <a:pt x="157170" y="280117"/>
                    <a:pt x="133058" y="370218"/>
                  </a:cubicBezTo>
                  <a:cubicBezTo>
                    <a:pt x="116984" y="431773"/>
                    <a:pt x="151812" y="518306"/>
                    <a:pt x="141095" y="580752"/>
                  </a:cubicBezTo>
                  <a:cubicBezTo>
                    <a:pt x="88407" y="881387"/>
                    <a:pt x="0" y="1385420"/>
                    <a:pt x="0" y="1385420"/>
                  </a:cubicBezTo>
                  <a:cubicBezTo>
                    <a:pt x="0" y="1385420"/>
                    <a:pt x="2678" y="1445190"/>
                    <a:pt x="169672" y="1541536"/>
                  </a:cubicBezTo>
                  <a:cubicBezTo>
                    <a:pt x="169672" y="1541536"/>
                    <a:pt x="228611" y="1028583"/>
                    <a:pt x="254508" y="677990"/>
                  </a:cubicBezTo>
                  <a:cubicBezTo>
                    <a:pt x="267010" y="512953"/>
                    <a:pt x="230396" y="442478"/>
                    <a:pt x="245578" y="373787"/>
                  </a:cubicBezTo>
                  <a:cubicBezTo>
                    <a:pt x="273261" y="248894"/>
                    <a:pt x="341130" y="0"/>
                    <a:pt x="341130" y="0"/>
                  </a:cubicBezTo>
                  <a:lnTo>
                    <a:pt x="243792" y="39252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89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 73">
              <a:extLst>
                <a:ext uri="{FF2B5EF4-FFF2-40B4-BE49-F238E27FC236}">
                  <a16:creationId xmlns:a16="http://schemas.microsoft.com/office/drawing/2014/main" id="{1B3EF6BF-D261-1547-A9BF-05537B57E0C8}"/>
                </a:ext>
              </a:extLst>
            </p:cNvPr>
            <p:cNvSpPr/>
            <p:nvPr/>
          </p:nvSpPr>
          <p:spPr>
            <a:xfrm rot="13985606">
              <a:off x="11250951" y="3730089"/>
              <a:ext cx="181277" cy="85639"/>
            </a:xfrm>
            <a:custGeom>
              <a:avLst/>
              <a:gdLst>
                <a:gd name="connsiteX0" fmla="*/ 1 w 181277"/>
                <a:gd name="connsiteY0" fmla="*/ 0 h 85639"/>
                <a:gd name="connsiteX1" fmla="*/ 181279 w 181277"/>
                <a:gd name="connsiteY1" fmla="*/ 0 h 85639"/>
                <a:gd name="connsiteX2" fmla="*/ 181279 w 181277"/>
                <a:gd name="connsiteY2" fmla="*/ 85639 h 85639"/>
                <a:gd name="connsiteX3" fmla="*/ 1 w 181277"/>
                <a:gd name="connsiteY3" fmla="*/ 85639 h 8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1277" h="85639">
                  <a:moveTo>
                    <a:pt x="1" y="0"/>
                  </a:moveTo>
                  <a:lnTo>
                    <a:pt x="181279" y="0"/>
                  </a:lnTo>
                  <a:lnTo>
                    <a:pt x="181279" y="85639"/>
                  </a:lnTo>
                  <a:lnTo>
                    <a:pt x="1" y="85639"/>
                  </a:ln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 w="89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 74">
              <a:extLst>
                <a:ext uri="{FF2B5EF4-FFF2-40B4-BE49-F238E27FC236}">
                  <a16:creationId xmlns:a16="http://schemas.microsoft.com/office/drawing/2014/main" id="{4DB392F3-E064-6943-BC4B-9423702A11B4}"/>
                </a:ext>
              </a:extLst>
            </p:cNvPr>
            <p:cNvSpPr/>
            <p:nvPr/>
          </p:nvSpPr>
          <p:spPr>
            <a:xfrm rot="13985606">
              <a:off x="11170207" y="3861670"/>
              <a:ext cx="201816" cy="78502"/>
            </a:xfrm>
            <a:custGeom>
              <a:avLst/>
              <a:gdLst>
                <a:gd name="connsiteX0" fmla="*/ 1 w 201816"/>
                <a:gd name="connsiteY0" fmla="*/ 0 h 78502"/>
                <a:gd name="connsiteX1" fmla="*/ 201817 w 201816"/>
                <a:gd name="connsiteY1" fmla="*/ 0 h 78502"/>
                <a:gd name="connsiteX2" fmla="*/ 201817 w 201816"/>
                <a:gd name="connsiteY2" fmla="*/ 78503 h 78502"/>
                <a:gd name="connsiteX3" fmla="*/ 1 w 201816"/>
                <a:gd name="connsiteY3" fmla="*/ 78503 h 78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816" h="78502">
                  <a:moveTo>
                    <a:pt x="1" y="0"/>
                  </a:moveTo>
                  <a:lnTo>
                    <a:pt x="201817" y="0"/>
                  </a:lnTo>
                  <a:lnTo>
                    <a:pt x="201817" y="78503"/>
                  </a:lnTo>
                  <a:lnTo>
                    <a:pt x="1" y="78503"/>
                  </a:ln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 w="89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ADC64EAD-1288-0641-818E-7C6CA44B0533}"/>
                </a:ext>
              </a:extLst>
            </p:cNvPr>
            <p:cNvSpPr/>
            <p:nvPr/>
          </p:nvSpPr>
          <p:spPr>
            <a:xfrm rot="14047078">
              <a:off x="11167021" y="3854678"/>
              <a:ext cx="693848" cy="510260"/>
            </a:xfrm>
            <a:custGeom>
              <a:avLst/>
              <a:gdLst>
                <a:gd name="connsiteX0" fmla="*/ 0 w 693848"/>
                <a:gd name="connsiteY0" fmla="*/ 0 h 510260"/>
                <a:gd name="connsiteX1" fmla="*/ 693848 w 693848"/>
                <a:gd name="connsiteY1" fmla="*/ 0 h 510260"/>
                <a:gd name="connsiteX2" fmla="*/ 693848 w 693848"/>
                <a:gd name="connsiteY2" fmla="*/ 510261 h 510260"/>
                <a:gd name="connsiteX3" fmla="*/ 0 w 693848"/>
                <a:gd name="connsiteY3" fmla="*/ 510261 h 510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3848" h="510260">
                  <a:moveTo>
                    <a:pt x="0" y="0"/>
                  </a:moveTo>
                  <a:lnTo>
                    <a:pt x="693848" y="0"/>
                  </a:lnTo>
                  <a:lnTo>
                    <a:pt x="693848" y="510261"/>
                  </a:lnTo>
                  <a:lnTo>
                    <a:pt x="0" y="510261"/>
                  </a:lnTo>
                  <a:close/>
                </a:path>
              </a:pathLst>
            </a:custGeom>
            <a:solidFill>
              <a:schemeClr val="accent1"/>
            </a:solidFill>
            <a:ln w="89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1F75330-3ED2-654C-8B4D-BF0849CF6067}"/>
                </a:ext>
              </a:extLst>
            </p:cNvPr>
            <p:cNvSpPr/>
            <p:nvPr/>
          </p:nvSpPr>
          <p:spPr>
            <a:xfrm>
              <a:off x="11240237" y="4196760"/>
              <a:ext cx="72070" cy="63338"/>
            </a:xfrm>
            <a:custGeom>
              <a:avLst/>
              <a:gdLst>
                <a:gd name="connsiteX0" fmla="*/ 8666 w 72070"/>
                <a:gd name="connsiteY0" fmla="*/ 63338 h 63338"/>
                <a:gd name="connsiteX1" fmla="*/ 3308 w 72070"/>
                <a:gd name="connsiteY1" fmla="*/ 14273 h 63338"/>
                <a:gd name="connsiteX2" fmla="*/ 72071 w 72070"/>
                <a:gd name="connsiteY2" fmla="*/ 0 h 63338"/>
                <a:gd name="connsiteX3" fmla="*/ 8666 w 72070"/>
                <a:gd name="connsiteY3" fmla="*/ 63338 h 63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070" h="63338">
                  <a:moveTo>
                    <a:pt x="8666" y="63338"/>
                  </a:moveTo>
                  <a:cubicBezTo>
                    <a:pt x="8666" y="63338"/>
                    <a:pt x="-6515" y="24978"/>
                    <a:pt x="3308" y="14273"/>
                  </a:cubicBezTo>
                  <a:cubicBezTo>
                    <a:pt x="13131" y="3568"/>
                    <a:pt x="72071" y="0"/>
                    <a:pt x="72071" y="0"/>
                  </a:cubicBezTo>
                  <a:lnTo>
                    <a:pt x="8666" y="63338"/>
                  </a:lnTo>
                  <a:close/>
                </a:path>
              </a:pathLst>
            </a:custGeom>
            <a:solidFill>
              <a:schemeClr val="bg1"/>
            </a:solidFill>
            <a:ln w="89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49DC053B-53F8-DF40-9165-2D50DDA89107}"/>
                </a:ext>
              </a:extLst>
            </p:cNvPr>
            <p:cNvSpPr/>
            <p:nvPr/>
          </p:nvSpPr>
          <p:spPr>
            <a:xfrm>
              <a:off x="11235966" y="4183002"/>
              <a:ext cx="215651" cy="181869"/>
            </a:xfrm>
            <a:custGeom>
              <a:avLst/>
              <a:gdLst>
                <a:gd name="connsiteX0" fmla="*/ 215652 w 215651"/>
                <a:gd name="connsiteY0" fmla="*/ 10189 h 181869"/>
                <a:gd name="connsiteX1" fmla="*/ 96881 w 215651"/>
                <a:gd name="connsiteY1" fmla="*/ 376 h 181869"/>
                <a:gd name="connsiteX2" fmla="*/ 2222 w 215651"/>
                <a:gd name="connsiteY2" fmla="*/ 71743 h 181869"/>
                <a:gd name="connsiteX3" fmla="*/ 70983 w 215651"/>
                <a:gd name="connsiteY3" fmla="*/ 180579 h 181869"/>
                <a:gd name="connsiteX4" fmla="*/ 154927 w 215651"/>
                <a:gd name="connsiteY4" fmla="*/ 86017 h 181869"/>
                <a:gd name="connsiteX5" fmla="*/ 184396 w 215651"/>
                <a:gd name="connsiteY5" fmla="*/ 89585 h 181869"/>
                <a:gd name="connsiteX6" fmla="*/ 215652 w 215651"/>
                <a:gd name="connsiteY6" fmla="*/ 10189 h 181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5651" h="181869">
                  <a:moveTo>
                    <a:pt x="215652" y="10189"/>
                  </a:moveTo>
                  <a:cubicBezTo>
                    <a:pt x="215652" y="10189"/>
                    <a:pt x="125458" y="-2300"/>
                    <a:pt x="96881" y="376"/>
                  </a:cubicBezTo>
                  <a:cubicBezTo>
                    <a:pt x="75448" y="3052"/>
                    <a:pt x="32584" y="48549"/>
                    <a:pt x="2222" y="71743"/>
                  </a:cubicBezTo>
                  <a:cubicBezTo>
                    <a:pt x="-12959" y="83341"/>
                    <a:pt x="54017" y="168089"/>
                    <a:pt x="70983" y="180579"/>
                  </a:cubicBezTo>
                  <a:cubicBezTo>
                    <a:pt x="90630" y="194852"/>
                    <a:pt x="154927" y="86017"/>
                    <a:pt x="154927" y="86017"/>
                  </a:cubicBezTo>
                  <a:lnTo>
                    <a:pt x="184396" y="89585"/>
                  </a:lnTo>
                  <a:lnTo>
                    <a:pt x="215652" y="10189"/>
                  </a:lnTo>
                  <a:close/>
                </a:path>
              </a:pathLst>
            </a:custGeom>
            <a:solidFill>
              <a:schemeClr val="bg1"/>
            </a:solidFill>
            <a:ln w="89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CB4202D3-C456-8348-9FF8-42EC004B04D3}"/>
                </a:ext>
              </a:extLst>
            </p:cNvPr>
            <p:cNvSpPr/>
            <p:nvPr/>
          </p:nvSpPr>
          <p:spPr>
            <a:xfrm>
              <a:off x="11301591" y="3380495"/>
              <a:ext cx="635603" cy="923316"/>
            </a:xfrm>
            <a:custGeom>
              <a:avLst/>
              <a:gdLst>
                <a:gd name="connsiteX0" fmla="*/ 314341 w 635603"/>
                <a:gd name="connsiteY0" fmla="*/ 0 h 923316"/>
                <a:gd name="connsiteX1" fmla="*/ 483119 w 635603"/>
                <a:gd name="connsiteY1" fmla="*/ 183771 h 923316"/>
                <a:gd name="connsiteX2" fmla="*/ 621536 w 635603"/>
                <a:gd name="connsiteY2" fmla="*/ 573616 h 923316"/>
                <a:gd name="connsiteX3" fmla="*/ 534021 w 635603"/>
                <a:gd name="connsiteY3" fmla="*/ 740437 h 923316"/>
                <a:gd name="connsiteX4" fmla="*/ 83943 w 635603"/>
                <a:gd name="connsiteY4" fmla="*/ 923316 h 923316"/>
                <a:gd name="connsiteX5" fmla="*/ 0 w 635603"/>
                <a:gd name="connsiteY5" fmla="*/ 803775 h 923316"/>
                <a:gd name="connsiteX6" fmla="*/ 375065 w 635603"/>
                <a:gd name="connsiteY6" fmla="*/ 541500 h 923316"/>
                <a:gd name="connsiteX7" fmla="*/ 271476 w 635603"/>
                <a:gd name="connsiteY7" fmla="*/ 349700 h 923316"/>
                <a:gd name="connsiteX8" fmla="*/ 283978 w 635603"/>
                <a:gd name="connsiteY8" fmla="*/ 133814 h 923316"/>
                <a:gd name="connsiteX9" fmla="*/ 314341 w 635603"/>
                <a:gd name="connsiteY9" fmla="*/ 0 h 923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5603" h="923316">
                  <a:moveTo>
                    <a:pt x="314341" y="0"/>
                  </a:moveTo>
                  <a:cubicBezTo>
                    <a:pt x="314341" y="0"/>
                    <a:pt x="440255" y="71368"/>
                    <a:pt x="483119" y="183771"/>
                  </a:cubicBezTo>
                  <a:cubicBezTo>
                    <a:pt x="525091" y="295283"/>
                    <a:pt x="593853" y="474593"/>
                    <a:pt x="621536" y="573616"/>
                  </a:cubicBezTo>
                  <a:cubicBezTo>
                    <a:pt x="651898" y="681559"/>
                    <a:pt x="637611" y="692264"/>
                    <a:pt x="534021" y="740437"/>
                  </a:cubicBezTo>
                  <a:cubicBezTo>
                    <a:pt x="457223" y="776121"/>
                    <a:pt x="83943" y="923316"/>
                    <a:pt x="83943" y="923316"/>
                  </a:cubicBezTo>
                  <a:lnTo>
                    <a:pt x="0" y="803775"/>
                  </a:lnTo>
                  <a:cubicBezTo>
                    <a:pt x="0" y="803775"/>
                    <a:pt x="224146" y="656580"/>
                    <a:pt x="375065" y="541500"/>
                  </a:cubicBezTo>
                  <a:cubicBezTo>
                    <a:pt x="375065" y="541500"/>
                    <a:pt x="284871" y="405010"/>
                    <a:pt x="271476" y="349700"/>
                  </a:cubicBezTo>
                  <a:cubicBezTo>
                    <a:pt x="252723" y="275657"/>
                    <a:pt x="283978" y="133814"/>
                    <a:pt x="283978" y="133814"/>
                  </a:cubicBezTo>
                  <a:lnTo>
                    <a:pt x="314341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89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076EE2DB-6B7B-2C48-8C5F-D59D84B802EC}"/>
                </a:ext>
              </a:extLst>
            </p:cNvPr>
            <p:cNvSpPr/>
            <p:nvPr/>
          </p:nvSpPr>
          <p:spPr>
            <a:xfrm>
              <a:off x="11248011" y="4218170"/>
              <a:ext cx="33934" cy="29439"/>
            </a:xfrm>
            <a:custGeom>
              <a:avLst/>
              <a:gdLst>
                <a:gd name="connsiteX0" fmla="*/ 0 w 33934"/>
                <a:gd name="connsiteY0" fmla="*/ 29439 h 29439"/>
                <a:gd name="connsiteX1" fmla="*/ 33935 w 33934"/>
                <a:gd name="connsiteY1" fmla="*/ 0 h 29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934" h="29439">
                  <a:moveTo>
                    <a:pt x="0" y="29439"/>
                  </a:moveTo>
                  <a:lnTo>
                    <a:pt x="33935" y="0"/>
                  </a:lnTo>
                </a:path>
              </a:pathLst>
            </a:custGeom>
            <a:ln w="8925" cap="rnd">
              <a:solidFill>
                <a:schemeClr val="tx2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CEE9BA23-58D2-5A49-A15C-A6EF04B38EE4}"/>
                </a:ext>
              </a:extLst>
            </p:cNvPr>
            <p:cNvSpPr/>
            <p:nvPr/>
          </p:nvSpPr>
          <p:spPr>
            <a:xfrm>
              <a:off x="11275693" y="3101270"/>
              <a:ext cx="141096" cy="33999"/>
            </a:xfrm>
            <a:custGeom>
              <a:avLst/>
              <a:gdLst>
                <a:gd name="connsiteX0" fmla="*/ 141096 w 141096"/>
                <a:gd name="connsiteY0" fmla="*/ 0 h 33999"/>
                <a:gd name="connsiteX1" fmla="*/ 0 w 141096"/>
                <a:gd name="connsiteY1" fmla="*/ 30331 h 33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1096" h="33999">
                  <a:moveTo>
                    <a:pt x="141096" y="0"/>
                  </a:moveTo>
                  <a:cubicBezTo>
                    <a:pt x="141096" y="0"/>
                    <a:pt x="74120" y="47281"/>
                    <a:pt x="0" y="30331"/>
                  </a:cubicBezTo>
                </a:path>
              </a:pathLst>
            </a:custGeom>
            <a:noFill/>
            <a:ln w="8925" cap="rnd">
              <a:solidFill>
                <a:schemeClr val="tx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82" name="Graphic 3">
              <a:extLst>
                <a:ext uri="{FF2B5EF4-FFF2-40B4-BE49-F238E27FC236}">
                  <a16:creationId xmlns:a16="http://schemas.microsoft.com/office/drawing/2014/main" id="{445C366E-44F2-7E4D-8DF0-33F657659CD0}"/>
                </a:ext>
              </a:extLst>
            </p:cNvPr>
            <p:cNvGrpSpPr/>
            <p:nvPr/>
          </p:nvGrpSpPr>
          <p:grpSpPr>
            <a:xfrm>
              <a:off x="10945279" y="3380495"/>
              <a:ext cx="855505" cy="1718170"/>
              <a:chOff x="10945279" y="3380495"/>
              <a:chExt cx="855505" cy="1718170"/>
            </a:xfrm>
            <a:noFill/>
          </p:grpSpPr>
          <p:sp>
            <p:nvSpPr>
              <p:cNvPr id="88" name="Freeform 87">
                <a:extLst>
                  <a:ext uri="{FF2B5EF4-FFF2-40B4-BE49-F238E27FC236}">
                    <a16:creationId xmlns:a16="http://schemas.microsoft.com/office/drawing/2014/main" id="{6DF7DC44-5046-A743-8860-EAA98BAA2B23}"/>
                  </a:ext>
                </a:extLst>
              </p:cNvPr>
              <p:cNvSpPr/>
              <p:nvPr/>
            </p:nvSpPr>
            <p:spPr>
              <a:xfrm>
                <a:off x="11677549" y="3890772"/>
                <a:ext cx="123236" cy="107051"/>
              </a:xfrm>
              <a:custGeom>
                <a:avLst/>
                <a:gdLst>
                  <a:gd name="connsiteX0" fmla="*/ 59832 w 123236"/>
                  <a:gd name="connsiteY0" fmla="*/ 0 h 107051"/>
                  <a:gd name="connsiteX1" fmla="*/ 0 w 123236"/>
                  <a:gd name="connsiteY1" fmla="*/ 30331 h 107051"/>
                  <a:gd name="connsiteX2" fmla="*/ 123236 w 123236"/>
                  <a:gd name="connsiteY2" fmla="*/ 107051 h 1070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3236" h="107051">
                    <a:moveTo>
                      <a:pt x="59832" y="0"/>
                    </a:moveTo>
                    <a:lnTo>
                      <a:pt x="0" y="30331"/>
                    </a:lnTo>
                    <a:lnTo>
                      <a:pt x="123236" y="107051"/>
                    </a:lnTo>
                  </a:path>
                </a:pathLst>
              </a:custGeom>
              <a:noFill/>
              <a:ln w="8925" cap="rnd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 88">
                <a:extLst>
                  <a:ext uri="{FF2B5EF4-FFF2-40B4-BE49-F238E27FC236}">
                    <a16:creationId xmlns:a16="http://schemas.microsoft.com/office/drawing/2014/main" id="{88446BE0-5368-0B45-8456-38554B3CF11B}"/>
                  </a:ext>
                </a:extLst>
              </p:cNvPr>
              <p:cNvSpPr/>
              <p:nvPr/>
            </p:nvSpPr>
            <p:spPr>
              <a:xfrm>
                <a:off x="10986359" y="3380495"/>
                <a:ext cx="114304" cy="679774"/>
              </a:xfrm>
              <a:custGeom>
                <a:avLst/>
                <a:gdLst>
                  <a:gd name="connsiteX0" fmla="*/ 114305 w 114304"/>
                  <a:gd name="connsiteY0" fmla="*/ 0 h 679774"/>
                  <a:gd name="connsiteX1" fmla="*/ 21431 w 114304"/>
                  <a:gd name="connsiteY1" fmla="*/ 280117 h 679774"/>
                  <a:gd name="connsiteX2" fmla="*/ 38399 w 114304"/>
                  <a:gd name="connsiteY2" fmla="*/ 454075 h 679774"/>
                  <a:gd name="connsiteX3" fmla="*/ 0 w 114304"/>
                  <a:gd name="connsiteY3" fmla="*/ 679775 h 679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4304" h="679774">
                    <a:moveTo>
                      <a:pt x="114305" y="0"/>
                    </a:moveTo>
                    <a:cubicBezTo>
                      <a:pt x="114305" y="0"/>
                      <a:pt x="25004" y="239081"/>
                      <a:pt x="21431" y="280117"/>
                    </a:cubicBezTo>
                    <a:cubicBezTo>
                      <a:pt x="16966" y="321154"/>
                      <a:pt x="38399" y="454075"/>
                      <a:pt x="38399" y="454075"/>
                    </a:cubicBezTo>
                    <a:lnTo>
                      <a:pt x="0" y="679775"/>
                    </a:lnTo>
                  </a:path>
                </a:pathLst>
              </a:custGeom>
              <a:noFill/>
              <a:ln w="8925" cap="rnd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 89">
                <a:extLst>
                  <a:ext uri="{FF2B5EF4-FFF2-40B4-BE49-F238E27FC236}">
                    <a16:creationId xmlns:a16="http://schemas.microsoft.com/office/drawing/2014/main" id="{F54F4B8B-3CB6-4C44-9D4F-1E0B34E7E929}"/>
                  </a:ext>
                </a:extLst>
              </p:cNvPr>
              <p:cNvSpPr/>
              <p:nvPr/>
            </p:nvSpPr>
            <p:spPr>
              <a:xfrm>
                <a:off x="11557886" y="3620468"/>
                <a:ext cx="9823" cy="110619"/>
              </a:xfrm>
              <a:custGeom>
                <a:avLst/>
                <a:gdLst>
                  <a:gd name="connsiteX0" fmla="*/ 9823 w 9823"/>
                  <a:gd name="connsiteY0" fmla="*/ 0 h 110619"/>
                  <a:gd name="connsiteX1" fmla="*/ 0 w 9823"/>
                  <a:gd name="connsiteY1" fmla="*/ 110619 h 1106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823" h="110619">
                    <a:moveTo>
                      <a:pt x="9823" y="0"/>
                    </a:moveTo>
                    <a:lnTo>
                      <a:pt x="0" y="110619"/>
                    </a:lnTo>
                  </a:path>
                </a:pathLst>
              </a:custGeom>
              <a:ln w="8925" cap="rnd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 90">
                <a:extLst>
                  <a:ext uri="{FF2B5EF4-FFF2-40B4-BE49-F238E27FC236}">
                    <a16:creationId xmlns:a16="http://schemas.microsoft.com/office/drawing/2014/main" id="{E776ACB4-3D12-5445-A187-CD2F72BF19EA}"/>
                  </a:ext>
                </a:extLst>
              </p:cNvPr>
              <p:cNvSpPr/>
              <p:nvPr/>
            </p:nvSpPr>
            <p:spPr>
              <a:xfrm>
                <a:off x="11123882" y="4748073"/>
                <a:ext cx="102696" cy="350592"/>
              </a:xfrm>
              <a:custGeom>
                <a:avLst/>
                <a:gdLst>
                  <a:gd name="connsiteX0" fmla="*/ 102696 w 102696"/>
                  <a:gd name="connsiteY0" fmla="*/ 350592 h 350592"/>
                  <a:gd name="connsiteX1" fmla="*/ 0 w 102696"/>
                  <a:gd name="connsiteY1" fmla="*/ 0 h 350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2696" h="350592">
                    <a:moveTo>
                      <a:pt x="102696" y="350592"/>
                    </a:moveTo>
                    <a:cubicBezTo>
                      <a:pt x="102696" y="350592"/>
                      <a:pt x="57153" y="140059"/>
                      <a:pt x="0" y="0"/>
                    </a:cubicBezTo>
                  </a:path>
                </a:pathLst>
              </a:custGeom>
              <a:noFill/>
              <a:ln w="8925" cap="rnd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 91">
                <a:extLst>
                  <a:ext uri="{FF2B5EF4-FFF2-40B4-BE49-F238E27FC236}">
                    <a16:creationId xmlns:a16="http://schemas.microsoft.com/office/drawing/2014/main" id="{AAB13AF3-C8F7-164E-B0BB-7CD0BA05D2A7}"/>
                  </a:ext>
                </a:extLst>
              </p:cNvPr>
              <p:cNvSpPr/>
              <p:nvPr/>
            </p:nvSpPr>
            <p:spPr>
              <a:xfrm>
                <a:off x="10945279" y="4214602"/>
                <a:ext cx="162528" cy="616435"/>
              </a:xfrm>
              <a:custGeom>
                <a:avLst/>
                <a:gdLst>
                  <a:gd name="connsiteX0" fmla="*/ 162529 w 162528"/>
                  <a:gd name="connsiteY0" fmla="*/ 0 h 616435"/>
                  <a:gd name="connsiteX1" fmla="*/ 98231 w 162528"/>
                  <a:gd name="connsiteY1" fmla="*/ 616436 h 616435"/>
                  <a:gd name="connsiteX2" fmla="*/ 0 w 162528"/>
                  <a:gd name="connsiteY2" fmla="*/ 550421 h 6164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2528" h="616435">
                    <a:moveTo>
                      <a:pt x="162529" y="0"/>
                    </a:moveTo>
                    <a:lnTo>
                      <a:pt x="98231" y="616436"/>
                    </a:lnTo>
                    <a:cubicBezTo>
                      <a:pt x="98231" y="616436"/>
                      <a:pt x="10717" y="560234"/>
                      <a:pt x="0" y="550421"/>
                    </a:cubicBezTo>
                  </a:path>
                </a:pathLst>
              </a:custGeom>
              <a:noFill/>
              <a:ln w="8925" cap="rnd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 92">
                <a:extLst>
                  <a:ext uri="{FF2B5EF4-FFF2-40B4-BE49-F238E27FC236}">
                    <a16:creationId xmlns:a16="http://schemas.microsoft.com/office/drawing/2014/main" id="{1222A2E0-A5C7-4646-8EE1-2E5F072D59C3}"/>
                  </a:ext>
                </a:extLst>
              </p:cNvPr>
              <p:cNvSpPr/>
              <p:nvPr/>
            </p:nvSpPr>
            <p:spPr>
              <a:xfrm>
                <a:off x="11323024" y="4360013"/>
                <a:ext cx="294693" cy="512061"/>
              </a:xfrm>
              <a:custGeom>
                <a:avLst/>
                <a:gdLst>
                  <a:gd name="connsiteX0" fmla="*/ 0 w 294693"/>
                  <a:gd name="connsiteY0" fmla="*/ 0 h 512061"/>
                  <a:gd name="connsiteX1" fmla="*/ 47330 w 294693"/>
                  <a:gd name="connsiteY1" fmla="*/ 512061 h 512061"/>
                  <a:gd name="connsiteX2" fmla="*/ 294694 w 294693"/>
                  <a:gd name="connsiteY2" fmla="*/ 443370 h 512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94693" h="512061">
                    <a:moveTo>
                      <a:pt x="0" y="0"/>
                    </a:moveTo>
                    <a:lnTo>
                      <a:pt x="47330" y="512061"/>
                    </a:lnTo>
                    <a:cubicBezTo>
                      <a:pt x="47330" y="512061"/>
                      <a:pt x="207178" y="496896"/>
                      <a:pt x="294694" y="443370"/>
                    </a:cubicBezTo>
                  </a:path>
                </a:pathLst>
              </a:custGeom>
              <a:noFill/>
              <a:ln w="8925" cap="rnd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83" name="Freeform 82">
              <a:extLst>
                <a:ext uri="{FF2B5EF4-FFF2-40B4-BE49-F238E27FC236}">
                  <a16:creationId xmlns:a16="http://schemas.microsoft.com/office/drawing/2014/main" id="{5B3CA761-5136-4A49-8580-F6FD339897FB}"/>
                </a:ext>
              </a:extLst>
            </p:cNvPr>
            <p:cNvSpPr/>
            <p:nvPr/>
          </p:nvSpPr>
          <p:spPr>
            <a:xfrm>
              <a:off x="10230075" y="3593274"/>
              <a:ext cx="257089" cy="131568"/>
            </a:xfrm>
            <a:custGeom>
              <a:avLst/>
              <a:gdLst>
                <a:gd name="connsiteX0" fmla="*/ 175826 w 257089"/>
                <a:gd name="connsiteY0" fmla="*/ 28977 h 131568"/>
                <a:gd name="connsiteX1" fmla="*/ 113315 w 257089"/>
                <a:gd name="connsiteY1" fmla="*/ 37898 h 131568"/>
                <a:gd name="connsiteX2" fmla="*/ 795 w 257089"/>
                <a:gd name="connsiteY2" fmla="*/ 2215 h 131568"/>
                <a:gd name="connsiteX3" fmla="*/ 107956 w 257089"/>
                <a:gd name="connsiteY3" fmla="*/ 111942 h 131568"/>
                <a:gd name="connsiteX4" fmla="*/ 206187 w 257089"/>
                <a:gd name="connsiteY4" fmla="*/ 93208 h 131568"/>
                <a:gd name="connsiteX5" fmla="*/ 257090 w 257089"/>
                <a:gd name="connsiteY5" fmla="*/ 131568 h 131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7089" h="131568">
                  <a:moveTo>
                    <a:pt x="175826" y="28977"/>
                  </a:moveTo>
                  <a:cubicBezTo>
                    <a:pt x="147249" y="33438"/>
                    <a:pt x="127603" y="36114"/>
                    <a:pt x="113315" y="37898"/>
                  </a:cubicBezTo>
                  <a:cubicBezTo>
                    <a:pt x="88310" y="40575"/>
                    <a:pt x="12404" y="-11167"/>
                    <a:pt x="795" y="2215"/>
                  </a:cubicBezTo>
                  <a:cubicBezTo>
                    <a:pt x="-9921" y="15596"/>
                    <a:pt x="90990" y="97669"/>
                    <a:pt x="107956" y="111942"/>
                  </a:cubicBezTo>
                  <a:cubicBezTo>
                    <a:pt x="124031" y="125324"/>
                    <a:pt x="206187" y="93208"/>
                    <a:pt x="206187" y="93208"/>
                  </a:cubicBezTo>
                  <a:lnTo>
                    <a:pt x="257090" y="131568"/>
                  </a:lnTo>
                </a:path>
              </a:pathLst>
            </a:custGeom>
            <a:noFill/>
            <a:ln w="8925" cap="rnd">
              <a:solidFill>
                <a:schemeClr val="tx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 83">
              <a:extLst>
                <a:ext uri="{FF2B5EF4-FFF2-40B4-BE49-F238E27FC236}">
                  <a16:creationId xmlns:a16="http://schemas.microsoft.com/office/drawing/2014/main" id="{9E1FC158-13F9-114F-AD7F-C8202A1417D5}"/>
                </a:ext>
              </a:extLst>
            </p:cNvPr>
            <p:cNvSpPr/>
            <p:nvPr/>
          </p:nvSpPr>
          <p:spPr>
            <a:xfrm>
              <a:off x="10446979" y="3615115"/>
              <a:ext cx="91086" cy="39252"/>
            </a:xfrm>
            <a:custGeom>
              <a:avLst/>
              <a:gdLst>
                <a:gd name="connsiteX0" fmla="*/ 91087 w 91086"/>
                <a:gd name="connsiteY0" fmla="*/ 39252 h 39252"/>
                <a:gd name="connsiteX1" fmla="*/ 25004 w 91086"/>
                <a:gd name="connsiteY1" fmla="*/ 1784 h 39252"/>
                <a:gd name="connsiteX2" fmla="*/ 0 w 91086"/>
                <a:gd name="connsiteY2" fmla="*/ 0 h 392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086" h="39252">
                  <a:moveTo>
                    <a:pt x="91087" y="39252"/>
                  </a:moveTo>
                  <a:cubicBezTo>
                    <a:pt x="73227" y="24087"/>
                    <a:pt x="48223" y="6245"/>
                    <a:pt x="25004" y="1784"/>
                  </a:cubicBezTo>
                  <a:cubicBezTo>
                    <a:pt x="16967" y="0"/>
                    <a:pt x="8930" y="0"/>
                    <a:pt x="0" y="0"/>
                  </a:cubicBezTo>
                </a:path>
              </a:pathLst>
            </a:custGeom>
            <a:noFill/>
            <a:ln w="8925" cap="rnd">
              <a:solidFill>
                <a:schemeClr val="tx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 84">
              <a:extLst>
                <a:ext uri="{FF2B5EF4-FFF2-40B4-BE49-F238E27FC236}">
                  <a16:creationId xmlns:a16="http://schemas.microsoft.com/office/drawing/2014/main" id="{237DBFDA-40D7-FD46-98CF-B069CAE082A9}"/>
                </a:ext>
              </a:extLst>
            </p:cNvPr>
            <p:cNvSpPr/>
            <p:nvPr/>
          </p:nvSpPr>
          <p:spPr>
            <a:xfrm>
              <a:off x="11208718" y="3248465"/>
              <a:ext cx="22325" cy="58878"/>
            </a:xfrm>
            <a:custGeom>
              <a:avLst/>
              <a:gdLst>
                <a:gd name="connsiteX0" fmla="*/ 0 w 22325"/>
                <a:gd name="connsiteY0" fmla="*/ 58878 h 58878"/>
                <a:gd name="connsiteX1" fmla="*/ 22325 w 22325"/>
                <a:gd name="connsiteY1" fmla="*/ 0 h 58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325" h="58878">
                  <a:moveTo>
                    <a:pt x="0" y="58878"/>
                  </a:moveTo>
                  <a:lnTo>
                    <a:pt x="22325" y="0"/>
                  </a:lnTo>
                </a:path>
              </a:pathLst>
            </a:custGeom>
            <a:ln w="8925" cap="rnd">
              <a:solidFill>
                <a:schemeClr val="tx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 85">
              <a:extLst>
                <a:ext uri="{FF2B5EF4-FFF2-40B4-BE49-F238E27FC236}">
                  <a16:creationId xmlns:a16="http://schemas.microsoft.com/office/drawing/2014/main" id="{5714B37A-F35F-AA49-A526-F83A8DAD31BF}"/>
                </a:ext>
              </a:extLst>
            </p:cNvPr>
            <p:cNvSpPr/>
            <p:nvPr/>
          </p:nvSpPr>
          <p:spPr>
            <a:xfrm>
              <a:off x="11465013" y="3269875"/>
              <a:ext cx="2678" cy="34791"/>
            </a:xfrm>
            <a:custGeom>
              <a:avLst/>
              <a:gdLst>
                <a:gd name="connsiteX0" fmla="*/ 0 w 2678"/>
                <a:gd name="connsiteY0" fmla="*/ 0 h 34791"/>
                <a:gd name="connsiteX1" fmla="*/ 2678 w 2678"/>
                <a:gd name="connsiteY1" fmla="*/ 34792 h 34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678" h="34791">
                  <a:moveTo>
                    <a:pt x="0" y="0"/>
                  </a:moveTo>
                  <a:cubicBezTo>
                    <a:pt x="2678" y="27655"/>
                    <a:pt x="0" y="14273"/>
                    <a:pt x="2678" y="34792"/>
                  </a:cubicBezTo>
                </a:path>
              </a:pathLst>
            </a:custGeom>
            <a:noFill/>
            <a:ln w="8925" cap="rnd">
              <a:solidFill>
                <a:schemeClr val="tx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 86">
              <a:extLst>
                <a:ext uri="{FF2B5EF4-FFF2-40B4-BE49-F238E27FC236}">
                  <a16:creationId xmlns:a16="http://schemas.microsoft.com/office/drawing/2014/main" id="{E38CE0E6-8CCF-5242-A22B-EA7B4A02E01A}"/>
                </a:ext>
              </a:extLst>
            </p:cNvPr>
            <p:cNvSpPr/>
            <p:nvPr/>
          </p:nvSpPr>
          <p:spPr>
            <a:xfrm>
              <a:off x="10364760" y="3598340"/>
              <a:ext cx="83112" cy="24804"/>
            </a:xfrm>
            <a:custGeom>
              <a:avLst/>
              <a:gdLst>
                <a:gd name="connsiteX0" fmla="*/ 83112 w 83112"/>
                <a:gd name="connsiteY0" fmla="*/ 16776 h 24804"/>
                <a:gd name="connsiteX1" fmla="*/ 62 w 83112"/>
                <a:gd name="connsiteY1" fmla="*/ 1610 h 24804"/>
                <a:gd name="connsiteX2" fmla="*/ 18816 w 83112"/>
                <a:gd name="connsiteY2" fmla="*/ 24805 h 24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112" h="24804">
                  <a:moveTo>
                    <a:pt x="83112" y="16776"/>
                  </a:moveTo>
                  <a:cubicBezTo>
                    <a:pt x="50071" y="8747"/>
                    <a:pt x="956" y="-4634"/>
                    <a:pt x="62" y="1610"/>
                  </a:cubicBezTo>
                  <a:cubicBezTo>
                    <a:pt x="-831" y="5179"/>
                    <a:pt x="8099" y="14100"/>
                    <a:pt x="18816" y="24805"/>
                  </a:cubicBezTo>
                </a:path>
              </a:pathLst>
            </a:custGeom>
            <a:noFill/>
            <a:ln w="8925" cap="rnd">
              <a:solidFill>
                <a:schemeClr val="tx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0640001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B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6850" y="-6142908"/>
            <a:ext cx="3170627" cy="2860447"/>
          </a:xfrm>
          <a:prstGeom prst="rect">
            <a:avLst/>
          </a:prstGeom>
          <a:solidFill>
            <a:srgbClr val="2EC4B6"/>
          </a:solidFill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7477" y="-5571255"/>
            <a:ext cx="5591417" cy="2288794"/>
          </a:xfrm>
          <a:prstGeom prst="rect">
            <a:avLst/>
          </a:prstGeom>
          <a:solidFill>
            <a:srgbClr val="FFBF69"/>
          </a:solidFill>
        </p:spPr>
      </p:pic>
      <p:grpSp>
        <p:nvGrpSpPr>
          <p:cNvPr id="7" name="Group 6"/>
          <p:cNvGrpSpPr/>
          <p:nvPr/>
        </p:nvGrpSpPr>
        <p:grpSpPr>
          <a:xfrm>
            <a:off x="-996614" y="2453369"/>
            <a:ext cx="814701" cy="789635"/>
            <a:chOff x="-879329" y="2507261"/>
            <a:chExt cx="814701" cy="789635"/>
          </a:xfrm>
          <a:solidFill>
            <a:schemeClr val="bg1"/>
          </a:solidFill>
        </p:grpSpPr>
        <p:sp>
          <p:nvSpPr>
            <p:cNvPr id="8" name="Oval 7"/>
            <p:cNvSpPr/>
            <p:nvPr/>
          </p:nvSpPr>
          <p:spPr>
            <a:xfrm>
              <a:off x="-879329" y="2507261"/>
              <a:ext cx="814701" cy="78963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 cstate="print">
              <a:duotone>
                <a:prstClr val="black"/>
                <a:schemeClr val="tx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97303" y="2583454"/>
              <a:ext cx="516333" cy="515648"/>
            </a:xfrm>
            <a:prstGeom prst="rect">
              <a:avLst/>
            </a:prstGeom>
            <a:grpFill/>
          </p:spPr>
        </p:pic>
      </p:grpSp>
      <p:sp>
        <p:nvSpPr>
          <p:cNvPr id="10" name="Freeform 9"/>
          <p:cNvSpPr/>
          <p:nvPr/>
        </p:nvSpPr>
        <p:spPr>
          <a:xfrm rot="10800000">
            <a:off x="-1791" y="-3374924"/>
            <a:ext cx="1100501" cy="17373599"/>
          </a:xfrm>
          <a:custGeom>
            <a:avLst/>
            <a:gdLst>
              <a:gd name="connsiteX0" fmla="*/ 0 w 1100501"/>
              <a:gd name="connsiteY0" fmla="*/ 17373599 h 17373599"/>
              <a:gd name="connsiteX1" fmla="*/ 0 w 1100501"/>
              <a:gd name="connsiteY1" fmla="*/ 9762927 h 17373599"/>
              <a:gd name="connsiteX2" fmla="*/ 859906 w 1100501"/>
              <a:gd name="connsiteY2" fmla="*/ 8686800 h 17373599"/>
              <a:gd name="connsiteX3" fmla="*/ 0 w 1100501"/>
              <a:gd name="connsiteY3" fmla="*/ 7610672 h 17373599"/>
              <a:gd name="connsiteX4" fmla="*/ 0 w 1100501"/>
              <a:gd name="connsiteY4" fmla="*/ 0 h 17373599"/>
              <a:gd name="connsiteX5" fmla="*/ 1100501 w 1100501"/>
              <a:gd name="connsiteY5" fmla="*/ 0 h 17373599"/>
              <a:gd name="connsiteX6" fmla="*/ 1100501 w 1100501"/>
              <a:gd name="connsiteY6" fmla="*/ 17373599 h 17373599"/>
              <a:gd name="connsiteX0" fmla="*/ 0 w 1100501"/>
              <a:gd name="connsiteY0" fmla="*/ 17373599 h 17373599"/>
              <a:gd name="connsiteX1" fmla="*/ 0 w 1100501"/>
              <a:gd name="connsiteY1" fmla="*/ 9762927 h 17373599"/>
              <a:gd name="connsiteX2" fmla="*/ 859906 w 1100501"/>
              <a:gd name="connsiteY2" fmla="*/ 8686800 h 17373599"/>
              <a:gd name="connsiteX3" fmla="*/ 0 w 1100501"/>
              <a:gd name="connsiteY3" fmla="*/ 7610672 h 17373599"/>
              <a:gd name="connsiteX4" fmla="*/ 0 w 1100501"/>
              <a:gd name="connsiteY4" fmla="*/ 0 h 17373599"/>
              <a:gd name="connsiteX5" fmla="*/ 1100501 w 1100501"/>
              <a:gd name="connsiteY5" fmla="*/ 0 h 17373599"/>
              <a:gd name="connsiteX6" fmla="*/ 1100501 w 1100501"/>
              <a:gd name="connsiteY6" fmla="*/ 17373599 h 17373599"/>
              <a:gd name="connsiteX7" fmla="*/ 0 w 1100501"/>
              <a:gd name="connsiteY7" fmla="*/ 17373599 h 17373599"/>
              <a:gd name="connsiteX0" fmla="*/ 0 w 1100501"/>
              <a:gd name="connsiteY0" fmla="*/ 17373599 h 17373599"/>
              <a:gd name="connsiteX1" fmla="*/ 0 w 1100501"/>
              <a:gd name="connsiteY1" fmla="*/ 9762927 h 17373599"/>
              <a:gd name="connsiteX2" fmla="*/ 784794 w 1100501"/>
              <a:gd name="connsiteY2" fmla="*/ 8683534 h 17373599"/>
              <a:gd name="connsiteX3" fmla="*/ 0 w 1100501"/>
              <a:gd name="connsiteY3" fmla="*/ 7610672 h 17373599"/>
              <a:gd name="connsiteX4" fmla="*/ 0 w 1100501"/>
              <a:gd name="connsiteY4" fmla="*/ 0 h 17373599"/>
              <a:gd name="connsiteX5" fmla="*/ 1100501 w 1100501"/>
              <a:gd name="connsiteY5" fmla="*/ 0 h 17373599"/>
              <a:gd name="connsiteX6" fmla="*/ 1100501 w 1100501"/>
              <a:gd name="connsiteY6" fmla="*/ 17373599 h 17373599"/>
              <a:gd name="connsiteX7" fmla="*/ 0 w 1100501"/>
              <a:gd name="connsiteY7" fmla="*/ 17373599 h 17373599"/>
              <a:gd name="connsiteX0" fmla="*/ 0 w 1100501"/>
              <a:gd name="connsiteY0" fmla="*/ 17373599 h 17373599"/>
              <a:gd name="connsiteX1" fmla="*/ 0 w 1100501"/>
              <a:gd name="connsiteY1" fmla="*/ 9762927 h 17373599"/>
              <a:gd name="connsiteX2" fmla="*/ 784794 w 1100501"/>
              <a:gd name="connsiteY2" fmla="*/ 8683534 h 17373599"/>
              <a:gd name="connsiteX3" fmla="*/ 0 w 1100501"/>
              <a:gd name="connsiteY3" fmla="*/ 7610672 h 17373599"/>
              <a:gd name="connsiteX4" fmla="*/ 0 w 1100501"/>
              <a:gd name="connsiteY4" fmla="*/ 0 h 17373599"/>
              <a:gd name="connsiteX5" fmla="*/ 1100501 w 1100501"/>
              <a:gd name="connsiteY5" fmla="*/ 0 h 17373599"/>
              <a:gd name="connsiteX6" fmla="*/ 1100501 w 1100501"/>
              <a:gd name="connsiteY6" fmla="*/ 17373599 h 17373599"/>
              <a:gd name="connsiteX7" fmla="*/ 0 w 1100501"/>
              <a:gd name="connsiteY7" fmla="*/ 17373599 h 17373599"/>
              <a:gd name="connsiteX0" fmla="*/ 0 w 1100501"/>
              <a:gd name="connsiteY0" fmla="*/ 17373599 h 17373599"/>
              <a:gd name="connsiteX1" fmla="*/ 0 w 1100501"/>
              <a:gd name="connsiteY1" fmla="*/ 9762927 h 17373599"/>
              <a:gd name="connsiteX2" fmla="*/ 784794 w 1100501"/>
              <a:gd name="connsiteY2" fmla="*/ 8683534 h 17373599"/>
              <a:gd name="connsiteX3" fmla="*/ 0 w 1100501"/>
              <a:gd name="connsiteY3" fmla="*/ 7610672 h 17373599"/>
              <a:gd name="connsiteX4" fmla="*/ 0 w 1100501"/>
              <a:gd name="connsiteY4" fmla="*/ 0 h 17373599"/>
              <a:gd name="connsiteX5" fmla="*/ 1100501 w 1100501"/>
              <a:gd name="connsiteY5" fmla="*/ 0 h 17373599"/>
              <a:gd name="connsiteX6" fmla="*/ 1100501 w 1100501"/>
              <a:gd name="connsiteY6" fmla="*/ 17373599 h 17373599"/>
              <a:gd name="connsiteX7" fmla="*/ 0 w 1100501"/>
              <a:gd name="connsiteY7" fmla="*/ 17373599 h 17373599"/>
              <a:gd name="connsiteX0" fmla="*/ 0 w 1100501"/>
              <a:gd name="connsiteY0" fmla="*/ 17373599 h 17373599"/>
              <a:gd name="connsiteX1" fmla="*/ 0 w 1100501"/>
              <a:gd name="connsiteY1" fmla="*/ 9762927 h 17373599"/>
              <a:gd name="connsiteX2" fmla="*/ 726011 w 1100501"/>
              <a:gd name="connsiteY2" fmla="*/ 8690065 h 17373599"/>
              <a:gd name="connsiteX3" fmla="*/ 0 w 1100501"/>
              <a:gd name="connsiteY3" fmla="*/ 7610672 h 17373599"/>
              <a:gd name="connsiteX4" fmla="*/ 0 w 1100501"/>
              <a:gd name="connsiteY4" fmla="*/ 0 h 17373599"/>
              <a:gd name="connsiteX5" fmla="*/ 1100501 w 1100501"/>
              <a:gd name="connsiteY5" fmla="*/ 0 h 17373599"/>
              <a:gd name="connsiteX6" fmla="*/ 1100501 w 1100501"/>
              <a:gd name="connsiteY6" fmla="*/ 17373599 h 17373599"/>
              <a:gd name="connsiteX7" fmla="*/ 0 w 1100501"/>
              <a:gd name="connsiteY7" fmla="*/ 17373599 h 17373599"/>
              <a:gd name="connsiteX0" fmla="*/ 0 w 1100501"/>
              <a:gd name="connsiteY0" fmla="*/ 17373599 h 17373599"/>
              <a:gd name="connsiteX1" fmla="*/ 0 w 1100501"/>
              <a:gd name="connsiteY1" fmla="*/ 9762927 h 17373599"/>
              <a:gd name="connsiteX2" fmla="*/ 726011 w 1100501"/>
              <a:gd name="connsiteY2" fmla="*/ 8690065 h 17373599"/>
              <a:gd name="connsiteX3" fmla="*/ 0 w 1100501"/>
              <a:gd name="connsiteY3" fmla="*/ 7610672 h 17373599"/>
              <a:gd name="connsiteX4" fmla="*/ 0 w 1100501"/>
              <a:gd name="connsiteY4" fmla="*/ 0 h 17373599"/>
              <a:gd name="connsiteX5" fmla="*/ 1100501 w 1100501"/>
              <a:gd name="connsiteY5" fmla="*/ 0 h 17373599"/>
              <a:gd name="connsiteX6" fmla="*/ 1100501 w 1100501"/>
              <a:gd name="connsiteY6" fmla="*/ 17373599 h 17373599"/>
              <a:gd name="connsiteX7" fmla="*/ 0 w 1100501"/>
              <a:gd name="connsiteY7" fmla="*/ 17373599 h 17373599"/>
              <a:gd name="connsiteX0" fmla="*/ 0 w 1100501"/>
              <a:gd name="connsiteY0" fmla="*/ 17373599 h 17373599"/>
              <a:gd name="connsiteX1" fmla="*/ 0 w 1100501"/>
              <a:gd name="connsiteY1" fmla="*/ 9762927 h 17373599"/>
              <a:gd name="connsiteX2" fmla="*/ 726011 w 1100501"/>
              <a:gd name="connsiteY2" fmla="*/ 8690065 h 17373599"/>
              <a:gd name="connsiteX3" fmla="*/ 0 w 1100501"/>
              <a:gd name="connsiteY3" fmla="*/ 7610672 h 17373599"/>
              <a:gd name="connsiteX4" fmla="*/ 0 w 1100501"/>
              <a:gd name="connsiteY4" fmla="*/ 0 h 17373599"/>
              <a:gd name="connsiteX5" fmla="*/ 1100501 w 1100501"/>
              <a:gd name="connsiteY5" fmla="*/ 0 h 17373599"/>
              <a:gd name="connsiteX6" fmla="*/ 1100501 w 1100501"/>
              <a:gd name="connsiteY6" fmla="*/ 17373599 h 17373599"/>
              <a:gd name="connsiteX7" fmla="*/ 0 w 1100501"/>
              <a:gd name="connsiteY7" fmla="*/ 17373599 h 17373599"/>
              <a:gd name="connsiteX0" fmla="*/ 0 w 1100501"/>
              <a:gd name="connsiteY0" fmla="*/ 17373599 h 17373599"/>
              <a:gd name="connsiteX1" fmla="*/ 0 w 1100501"/>
              <a:gd name="connsiteY1" fmla="*/ 9762927 h 17373599"/>
              <a:gd name="connsiteX2" fmla="*/ 726011 w 1100501"/>
              <a:gd name="connsiteY2" fmla="*/ 8690065 h 17373599"/>
              <a:gd name="connsiteX3" fmla="*/ 0 w 1100501"/>
              <a:gd name="connsiteY3" fmla="*/ 7610672 h 17373599"/>
              <a:gd name="connsiteX4" fmla="*/ 0 w 1100501"/>
              <a:gd name="connsiteY4" fmla="*/ 0 h 17373599"/>
              <a:gd name="connsiteX5" fmla="*/ 1100501 w 1100501"/>
              <a:gd name="connsiteY5" fmla="*/ 0 h 17373599"/>
              <a:gd name="connsiteX6" fmla="*/ 1100501 w 1100501"/>
              <a:gd name="connsiteY6" fmla="*/ 17373599 h 17373599"/>
              <a:gd name="connsiteX7" fmla="*/ 0 w 1100501"/>
              <a:gd name="connsiteY7" fmla="*/ 17373599 h 17373599"/>
              <a:gd name="connsiteX0" fmla="*/ 0 w 1100501"/>
              <a:gd name="connsiteY0" fmla="*/ 17373599 h 17373599"/>
              <a:gd name="connsiteX1" fmla="*/ 0 w 1100501"/>
              <a:gd name="connsiteY1" fmla="*/ 9762927 h 17373599"/>
              <a:gd name="connsiteX2" fmla="*/ 667228 w 1100501"/>
              <a:gd name="connsiteY2" fmla="*/ 8699862 h 17373599"/>
              <a:gd name="connsiteX3" fmla="*/ 0 w 1100501"/>
              <a:gd name="connsiteY3" fmla="*/ 7610672 h 17373599"/>
              <a:gd name="connsiteX4" fmla="*/ 0 w 1100501"/>
              <a:gd name="connsiteY4" fmla="*/ 0 h 17373599"/>
              <a:gd name="connsiteX5" fmla="*/ 1100501 w 1100501"/>
              <a:gd name="connsiteY5" fmla="*/ 0 h 17373599"/>
              <a:gd name="connsiteX6" fmla="*/ 1100501 w 1100501"/>
              <a:gd name="connsiteY6" fmla="*/ 17373599 h 17373599"/>
              <a:gd name="connsiteX7" fmla="*/ 0 w 1100501"/>
              <a:gd name="connsiteY7" fmla="*/ 17373599 h 17373599"/>
              <a:gd name="connsiteX0" fmla="*/ 0 w 1100501"/>
              <a:gd name="connsiteY0" fmla="*/ 17373599 h 17373599"/>
              <a:gd name="connsiteX1" fmla="*/ 0 w 1100501"/>
              <a:gd name="connsiteY1" fmla="*/ 9762927 h 17373599"/>
              <a:gd name="connsiteX2" fmla="*/ 670494 w 1100501"/>
              <a:gd name="connsiteY2" fmla="*/ 8677002 h 17373599"/>
              <a:gd name="connsiteX3" fmla="*/ 0 w 1100501"/>
              <a:gd name="connsiteY3" fmla="*/ 7610672 h 17373599"/>
              <a:gd name="connsiteX4" fmla="*/ 0 w 1100501"/>
              <a:gd name="connsiteY4" fmla="*/ 0 h 17373599"/>
              <a:gd name="connsiteX5" fmla="*/ 1100501 w 1100501"/>
              <a:gd name="connsiteY5" fmla="*/ 0 h 17373599"/>
              <a:gd name="connsiteX6" fmla="*/ 1100501 w 1100501"/>
              <a:gd name="connsiteY6" fmla="*/ 17373599 h 17373599"/>
              <a:gd name="connsiteX7" fmla="*/ 0 w 1100501"/>
              <a:gd name="connsiteY7" fmla="*/ 17373599 h 17373599"/>
              <a:gd name="connsiteX0" fmla="*/ 0 w 1100501"/>
              <a:gd name="connsiteY0" fmla="*/ 17373599 h 17373599"/>
              <a:gd name="connsiteX1" fmla="*/ 0 w 1100501"/>
              <a:gd name="connsiteY1" fmla="*/ 9762927 h 17373599"/>
              <a:gd name="connsiteX2" fmla="*/ 618243 w 1100501"/>
              <a:gd name="connsiteY2" fmla="*/ 8677002 h 17373599"/>
              <a:gd name="connsiteX3" fmla="*/ 0 w 1100501"/>
              <a:gd name="connsiteY3" fmla="*/ 7610672 h 17373599"/>
              <a:gd name="connsiteX4" fmla="*/ 0 w 1100501"/>
              <a:gd name="connsiteY4" fmla="*/ 0 h 17373599"/>
              <a:gd name="connsiteX5" fmla="*/ 1100501 w 1100501"/>
              <a:gd name="connsiteY5" fmla="*/ 0 h 17373599"/>
              <a:gd name="connsiteX6" fmla="*/ 1100501 w 1100501"/>
              <a:gd name="connsiteY6" fmla="*/ 17373599 h 17373599"/>
              <a:gd name="connsiteX7" fmla="*/ 0 w 1100501"/>
              <a:gd name="connsiteY7" fmla="*/ 17373599 h 17373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00501" h="17373599">
                <a:moveTo>
                  <a:pt x="0" y="17373599"/>
                </a:moveTo>
                <a:lnTo>
                  <a:pt x="0" y="9762927"/>
                </a:lnTo>
                <a:cubicBezTo>
                  <a:pt x="110286" y="9351967"/>
                  <a:pt x="630558" y="9127151"/>
                  <a:pt x="618243" y="8677002"/>
                </a:cubicBezTo>
                <a:cubicBezTo>
                  <a:pt x="605928" y="8226853"/>
                  <a:pt x="80895" y="8064086"/>
                  <a:pt x="0" y="7610672"/>
                </a:cubicBezTo>
                <a:lnTo>
                  <a:pt x="0" y="0"/>
                </a:lnTo>
                <a:lnTo>
                  <a:pt x="1100501" y="0"/>
                </a:lnTo>
                <a:lnTo>
                  <a:pt x="1100501" y="17373599"/>
                </a:lnTo>
                <a:lnTo>
                  <a:pt x="0" y="173735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-879329" y="1405737"/>
            <a:ext cx="814701" cy="789635"/>
            <a:chOff x="-879329" y="1405737"/>
            <a:chExt cx="814701" cy="789635"/>
          </a:xfrm>
        </p:grpSpPr>
        <p:sp>
          <p:nvSpPr>
            <p:cNvPr id="12" name="Oval 11"/>
            <p:cNvSpPr/>
            <p:nvPr/>
          </p:nvSpPr>
          <p:spPr>
            <a:xfrm>
              <a:off x="-879329" y="1405737"/>
              <a:ext cx="814701" cy="78963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700670" y="1535494"/>
              <a:ext cx="484088" cy="483446"/>
            </a:xfrm>
            <a:prstGeom prst="rect">
              <a:avLst/>
            </a:prstGeom>
          </p:spPr>
        </p:pic>
      </p:grpSp>
      <p:grpSp>
        <p:nvGrpSpPr>
          <p:cNvPr id="14" name="Group 13"/>
          <p:cNvGrpSpPr/>
          <p:nvPr/>
        </p:nvGrpSpPr>
        <p:grpSpPr>
          <a:xfrm>
            <a:off x="-879329" y="3608784"/>
            <a:ext cx="814701" cy="789635"/>
            <a:chOff x="-879329" y="3608784"/>
            <a:chExt cx="814701" cy="789635"/>
          </a:xfrm>
        </p:grpSpPr>
        <p:sp>
          <p:nvSpPr>
            <p:cNvPr id="15" name="Oval 14"/>
            <p:cNvSpPr/>
            <p:nvPr/>
          </p:nvSpPr>
          <p:spPr>
            <a:xfrm>
              <a:off x="-879329" y="3608784"/>
              <a:ext cx="814701" cy="78963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719579" y="3755400"/>
              <a:ext cx="502997" cy="502330"/>
            </a:xfrm>
            <a:prstGeom prst="rect">
              <a:avLst/>
            </a:prstGeom>
          </p:spPr>
        </p:pic>
      </p:grpSp>
      <p:grpSp>
        <p:nvGrpSpPr>
          <p:cNvPr id="17" name="Group 16"/>
          <p:cNvGrpSpPr/>
          <p:nvPr/>
        </p:nvGrpSpPr>
        <p:grpSpPr>
          <a:xfrm>
            <a:off x="728681" y="4770917"/>
            <a:ext cx="814701" cy="789635"/>
            <a:chOff x="-862566" y="4754315"/>
            <a:chExt cx="814701" cy="789635"/>
          </a:xfrm>
        </p:grpSpPr>
        <p:sp>
          <p:nvSpPr>
            <p:cNvPr id="18" name="Oval 17"/>
            <p:cNvSpPr/>
            <p:nvPr/>
          </p:nvSpPr>
          <p:spPr>
            <a:xfrm>
              <a:off x="-862566" y="4754315"/>
              <a:ext cx="814701" cy="78963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740691" y="4814872"/>
              <a:ext cx="558779" cy="558037"/>
            </a:xfrm>
            <a:prstGeom prst="rect">
              <a:avLst/>
            </a:prstGeom>
          </p:spPr>
        </p:pic>
      </p:grpSp>
      <p:grpSp>
        <p:nvGrpSpPr>
          <p:cNvPr id="20" name="Group 19"/>
          <p:cNvGrpSpPr/>
          <p:nvPr/>
        </p:nvGrpSpPr>
        <p:grpSpPr>
          <a:xfrm>
            <a:off x="-879329" y="228020"/>
            <a:ext cx="814701" cy="789635"/>
            <a:chOff x="-879329" y="228020"/>
            <a:chExt cx="814701" cy="789635"/>
          </a:xfrm>
        </p:grpSpPr>
        <p:sp>
          <p:nvSpPr>
            <p:cNvPr id="21" name="Oval 20"/>
            <p:cNvSpPr/>
            <p:nvPr/>
          </p:nvSpPr>
          <p:spPr>
            <a:xfrm>
              <a:off x="-879329" y="228020"/>
              <a:ext cx="814701" cy="78963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772982" y="306610"/>
              <a:ext cx="591069" cy="590285"/>
            </a:xfrm>
            <a:prstGeom prst="rect">
              <a:avLst/>
            </a:prstGeom>
          </p:spPr>
        </p:pic>
      </p:grpSp>
      <p:grpSp>
        <p:nvGrpSpPr>
          <p:cNvPr id="23" name="Group 22"/>
          <p:cNvGrpSpPr/>
          <p:nvPr/>
        </p:nvGrpSpPr>
        <p:grpSpPr>
          <a:xfrm>
            <a:off x="-860276" y="5844628"/>
            <a:ext cx="814701" cy="789635"/>
            <a:chOff x="-860276" y="5844628"/>
            <a:chExt cx="814701" cy="789635"/>
          </a:xfrm>
        </p:grpSpPr>
        <p:sp>
          <p:nvSpPr>
            <p:cNvPr id="24" name="Oval 23"/>
            <p:cNvSpPr/>
            <p:nvPr/>
          </p:nvSpPr>
          <p:spPr>
            <a:xfrm>
              <a:off x="-860276" y="5844628"/>
              <a:ext cx="814701" cy="78963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700541" y="6017312"/>
              <a:ext cx="483959" cy="483317"/>
            </a:xfrm>
            <a:prstGeom prst="rect">
              <a:avLst/>
            </a:prstGeom>
          </p:spPr>
        </p:pic>
      </p:grpSp>
      <p:pic>
        <p:nvPicPr>
          <p:cNvPr id="26" name="Picture 25">
            <a:hlinkClick r:id="rId10" action="ppaction://hlinksldjump"/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404" y="2576082"/>
            <a:ext cx="516333" cy="51564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pic>
        <p:nvPicPr>
          <p:cNvPr id="27" name="Picture 26">
            <a:hlinkClick r:id="rId11" action="ppaction://hlinksldjump"/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716" y="1535494"/>
            <a:ext cx="484088" cy="4834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</p:pic>
      <p:pic>
        <p:nvPicPr>
          <p:cNvPr id="28" name="Picture 27">
            <a:hlinkClick r:id="rId12" action="ppaction://hlinksldjump"/>
          </p:cNvPr>
          <p:cNvPicPr>
            <a:picLocks noChangeAspect="1"/>
          </p:cNvPicPr>
          <p:nvPr/>
        </p:nvPicPr>
        <p:blipFill>
          <a:blip r:embed="rId6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07" y="3755400"/>
            <a:ext cx="502997" cy="5023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</p:pic>
      <p:pic>
        <p:nvPicPr>
          <p:cNvPr id="29" name="Picture 28">
            <a:hlinkClick r:id="rId13" action="ppaction://hlinksldjump"/>
          </p:cNvPr>
          <p:cNvPicPr>
            <a:picLocks noChangeAspect="1"/>
          </p:cNvPicPr>
          <p:nvPr/>
        </p:nvPicPr>
        <p:blipFill>
          <a:blip r:embed="rId7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56838" y="4881040"/>
            <a:ext cx="558779" cy="5580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</p:pic>
      <p:pic>
        <p:nvPicPr>
          <p:cNvPr id="30" name="Picture 29">
            <a:hlinkClick r:id="rId14" action="ppaction://hlinksldjump"/>
          </p:cNvPr>
          <p:cNvPicPr>
            <a:picLocks noChangeAspect="1"/>
          </p:cNvPicPr>
          <p:nvPr/>
        </p:nvPicPr>
        <p:blipFill>
          <a:blip r:embed="rId8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404" y="306610"/>
            <a:ext cx="591069" cy="590285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  <a:ln>
            <a:solidFill>
              <a:schemeClr val="bg1"/>
            </a:solidFill>
          </a:ln>
        </p:spPr>
      </p:pic>
      <p:pic>
        <p:nvPicPr>
          <p:cNvPr id="31" name="Picture 30">
            <a:hlinkClick r:id="rId15" action="ppaction://hlinksldjump"/>
          </p:cNvPr>
          <p:cNvPicPr>
            <a:picLocks noChangeAspect="1"/>
          </p:cNvPicPr>
          <p:nvPr/>
        </p:nvPicPr>
        <p:blipFill>
          <a:blip r:embed="rId9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845" y="6017312"/>
            <a:ext cx="483959" cy="4833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</p:pic>
      <p:sp>
        <p:nvSpPr>
          <p:cNvPr id="32" name="Freeform 31">
            <a:extLst>
              <a:ext uri="{FF2B5EF4-FFF2-40B4-BE49-F238E27FC236}">
                <a16:creationId xmlns:a16="http://schemas.microsoft.com/office/drawing/2014/main" id="{498DB079-76EF-A24D-93D0-5D26A048D05A}"/>
              </a:ext>
            </a:extLst>
          </p:cNvPr>
          <p:cNvSpPr/>
          <p:nvPr/>
        </p:nvSpPr>
        <p:spPr>
          <a:xfrm>
            <a:off x="2130627" y="769019"/>
            <a:ext cx="9162980" cy="500463"/>
          </a:xfrm>
          <a:custGeom>
            <a:avLst/>
            <a:gdLst>
              <a:gd name="connsiteX0" fmla="*/ 9762402 w 9863312"/>
              <a:gd name="connsiteY0" fmla="*/ 500464 h 500463"/>
              <a:gd name="connsiteX1" fmla="*/ 100910 w 9863312"/>
              <a:gd name="connsiteY1" fmla="*/ 500464 h 500463"/>
              <a:gd name="connsiteX2" fmla="*/ 0 w 9863312"/>
              <a:gd name="connsiteY2" fmla="*/ 399658 h 500463"/>
              <a:gd name="connsiteX3" fmla="*/ 0 w 9863312"/>
              <a:gd name="connsiteY3" fmla="*/ 100806 h 500463"/>
              <a:gd name="connsiteX4" fmla="*/ 100910 w 9863312"/>
              <a:gd name="connsiteY4" fmla="*/ 0 h 500463"/>
              <a:gd name="connsiteX5" fmla="*/ 9762402 w 9863312"/>
              <a:gd name="connsiteY5" fmla="*/ 0 h 500463"/>
              <a:gd name="connsiteX6" fmla="*/ 9863313 w 9863312"/>
              <a:gd name="connsiteY6" fmla="*/ 100806 h 500463"/>
              <a:gd name="connsiteX7" fmla="*/ 9863313 w 9863312"/>
              <a:gd name="connsiteY7" fmla="*/ 399658 h 500463"/>
              <a:gd name="connsiteX8" fmla="*/ 9762402 w 9863312"/>
              <a:gd name="connsiteY8" fmla="*/ 500464 h 500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863312" h="500463">
                <a:moveTo>
                  <a:pt x="9762402" y="500464"/>
                </a:moveTo>
                <a:lnTo>
                  <a:pt x="100910" y="500464"/>
                </a:lnTo>
                <a:cubicBezTo>
                  <a:pt x="45544" y="500464"/>
                  <a:pt x="0" y="455859"/>
                  <a:pt x="0" y="399658"/>
                </a:cubicBezTo>
                <a:lnTo>
                  <a:pt x="0" y="100806"/>
                </a:lnTo>
                <a:cubicBezTo>
                  <a:pt x="0" y="45497"/>
                  <a:pt x="45544" y="0"/>
                  <a:pt x="100910" y="0"/>
                </a:cubicBezTo>
                <a:lnTo>
                  <a:pt x="9762402" y="0"/>
                </a:lnTo>
                <a:cubicBezTo>
                  <a:pt x="9817769" y="0"/>
                  <a:pt x="9863313" y="45497"/>
                  <a:pt x="9863313" y="100806"/>
                </a:cubicBezTo>
                <a:lnTo>
                  <a:pt x="9863313" y="399658"/>
                </a:lnTo>
                <a:cubicBezTo>
                  <a:pt x="9863313" y="455859"/>
                  <a:pt x="9817769" y="500464"/>
                  <a:pt x="9762402" y="500464"/>
                </a:cubicBezTo>
                <a:close/>
              </a:path>
            </a:pathLst>
          </a:custGeom>
          <a:solidFill>
            <a:schemeClr val="accent1"/>
          </a:solidFill>
          <a:ln w="89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0670FC7C-C221-E24F-9E95-0FEE1C73B5DC}"/>
              </a:ext>
            </a:extLst>
          </p:cNvPr>
          <p:cNvSpPr/>
          <p:nvPr/>
        </p:nvSpPr>
        <p:spPr>
          <a:xfrm>
            <a:off x="4738260" y="4106853"/>
            <a:ext cx="898583" cy="58766"/>
          </a:xfrm>
          <a:custGeom>
            <a:avLst/>
            <a:gdLst>
              <a:gd name="connsiteX0" fmla="*/ 751916 w 751915"/>
              <a:gd name="connsiteY0" fmla="*/ 0 h 8920"/>
              <a:gd name="connsiteX1" fmla="*/ 0 w 751915"/>
              <a:gd name="connsiteY1" fmla="*/ 0 h 8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51915" h="8920">
                <a:moveTo>
                  <a:pt x="751916" y="0"/>
                </a:moveTo>
                <a:lnTo>
                  <a:pt x="0" y="0"/>
                </a:lnTo>
              </a:path>
            </a:pathLst>
          </a:custGeom>
          <a:ln w="1270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5BF3130D-E298-0146-85DD-AF8887967511}"/>
              </a:ext>
            </a:extLst>
          </p:cNvPr>
          <p:cNvSpPr/>
          <p:nvPr/>
        </p:nvSpPr>
        <p:spPr>
          <a:xfrm>
            <a:off x="5490176" y="3468114"/>
            <a:ext cx="2904939" cy="1171805"/>
          </a:xfrm>
          <a:custGeom>
            <a:avLst/>
            <a:gdLst>
              <a:gd name="connsiteX0" fmla="*/ 2270929 w 2430777"/>
              <a:gd name="connsiteY0" fmla="*/ 1177562 h 1177562"/>
              <a:gd name="connsiteX1" fmla="*/ 160742 w 2430777"/>
              <a:gd name="connsiteY1" fmla="*/ 1177562 h 1177562"/>
              <a:gd name="connsiteX2" fmla="*/ 0 w 2430777"/>
              <a:gd name="connsiteY2" fmla="*/ 1016986 h 1177562"/>
              <a:gd name="connsiteX3" fmla="*/ 0 w 2430777"/>
              <a:gd name="connsiteY3" fmla="*/ 160577 h 1177562"/>
              <a:gd name="connsiteX4" fmla="*/ 160742 w 2430777"/>
              <a:gd name="connsiteY4" fmla="*/ 0 h 1177562"/>
              <a:gd name="connsiteX5" fmla="*/ 2270035 w 2430777"/>
              <a:gd name="connsiteY5" fmla="*/ 0 h 1177562"/>
              <a:gd name="connsiteX6" fmla="*/ 2430777 w 2430777"/>
              <a:gd name="connsiteY6" fmla="*/ 160577 h 1177562"/>
              <a:gd name="connsiteX7" fmla="*/ 2430777 w 2430777"/>
              <a:gd name="connsiteY7" fmla="*/ 1016986 h 1177562"/>
              <a:gd name="connsiteX8" fmla="*/ 2270929 w 2430777"/>
              <a:gd name="connsiteY8" fmla="*/ 1177562 h 1177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0777" h="1177562">
                <a:moveTo>
                  <a:pt x="2270929" y="1177562"/>
                </a:moveTo>
                <a:lnTo>
                  <a:pt x="160742" y="1177562"/>
                </a:lnTo>
                <a:cubicBezTo>
                  <a:pt x="72334" y="1177562"/>
                  <a:pt x="0" y="1105303"/>
                  <a:pt x="0" y="1016986"/>
                </a:cubicBezTo>
                <a:lnTo>
                  <a:pt x="0" y="160577"/>
                </a:lnTo>
                <a:cubicBezTo>
                  <a:pt x="0" y="72260"/>
                  <a:pt x="72334" y="0"/>
                  <a:pt x="160742" y="0"/>
                </a:cubicBezTo>
                <a:lnTo>
                  <a:pt x="2270035" y="0"/>
                </a:lnTo>
                <a:cubicBezTo>
                  <a:pt x="2358444" y="0"/>
                  <a:pt x="2430777" y="72260"/>
                  <a:pt x="2430777" y="160577"/>
                </a:cubicBezTo>
                <a:lnTo>
                  <a:pt x="2430777" y="1016986"/>
                </a:lnTo>
                <a:cubicBezTo>
                  <a:pt x="2430777" y="1106195"/>
                  <a:pt x="2359337" y="1177562"/>
                  <a:pt x="2270929" y="1177562"/>
                </a:cubicBezTo>
                <a:close/>
              </a:path>
            </a:pathLst>
          </a:custGeom>
          <a:solidFill>
            <a:schemeClr val="accent3"/>
          </a:solidFill>
          <a:ln w="89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4" name="Freeform 93">
            <a:extLst>
              <a:ext uri="{FF2B5EF4-FFF2-40B4-BE49-F238E27FC236}">
                <a16:creationId xmlns:a16="http://schemas.microsoft.com/office/drawing/2014/main" id="{ACD3CE49-D29B-B841-BE90-3BF431C9E232}"/>
              </a:ext>
            </a:extLst>
          </p:cNvPr>
          <p:cNvSpPr/>
          <p:nvPr/>
        </p:nvSpPr>
        <p:spPr>
          <a:xfrm>
            <a:off x="5149937" y="2555504"/>
            <a:ext cx="785465" cy="3086641"/>
          </a:xfrm>
          <a:custGeom>
            <a:avLst/>
            <a:gdLst>
              <a:gd name="connsiteX0" fmla="*/ 657256 w 657256"/>
              <a:gd name="connsiteY0" fmla="*/ 3101806 h 3101806"/>
              <a:gd name="connsiteX1" fmla="*/ 190211 w 657256"/>
              <a:gd name="connsiteY1" fmla="*/ 3101806 h 3101806"/>
              <a:gd name="connsiteX2" fmla="*/ 0 w 657256"/>
              <a:gd name="connsiteY2" fmla="*/ 2950151 h 3101806"/>
              <a:gd name="connsiteX3" fmla="*/ 0 w 657256"/>
              <a:gd name="connsiteY3" fmla="*/ 151656 h 3101806"/>
              <a:gd name="connsiteX4" fmla="*/ 190211 w 657256"/>
              <a:gd name="connsiteY4" fmla="*/ 0 h 3101806"/>
              <a:gd name="connsiteX5" fmla="*/ 657256 w 657256"/>
              <a:gd name="connsiteY5" fmla="*/ 0 h 3101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57256" h="3101806">
                <a:moveTo>
                  <a:pt x="657256" y="3101806"/>
                </a:moveTo>
                <a:lnTo>
                  <a:pt x="190211" y="3101806"/>
                </a:lnTo>
                <a:cubicBezTo>
                  <a:pt x="84836" y="3101806"/>
                  <a:pt x="0" y="3034007"/>
                  <a:pt x="0" y="2950151"/>
                </a:cubicBezTo>
                <a:lnTo>
                  <a:pt x="0" y="151656"/>
                </a:lnTo>
                <a:cubicBezTo>
                  <a:pt x="0" y="67799"/>
                  <a:pt x="85729" y="0"/>
                  <a:pt x="190211" y="0"/>
                </a:cubicBezTo>
                <a:lnTo>
                  <a:pt x="657256" y="0"/>
                </a:lnTo>
              </a:path>
            </a:pathLst>
          </a:custGeom>
          <a:noFill/>
          <a:ln w="1270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5" name="Freeform 94">
            <a:extLst>
              <a:ext uri="{FF2B5EF4-FFF2-40B4-BE49-F238E27FC236}">
                <a16:creationId xmlns:a16="http://schemas.microsoft.com/office/drawing/2014/main" id="{82BCF444-E8BF-C242-8833-D05F0CBF2FCB}"/>
              </a:ext>
            </a:extLst>
          </p:cNvPr>
          <p:cNvSpPr/>
          <p:nvPr/>
        </p:nvSpPr>
        <p:spPr>
          <a:xfrm>
            <a:off x="5552472" y="2124603"/>
            <a:ext cx="2904939" cy="1171805"/>
          </a:xfrm>
          <a:custGeom>
            <a:avLst/>
            <a:gdLst>
              <a:gd name="connsiteX0" fmla="*/ 2270929 w 2430777"/>
              <a:gd name="connsiteY0" fmla="*/ 1177562 h 1177562"/>
              <a:gd name="connsiteX1" fmla="*/ 160742 w 2430777"/>
              <a:gd name="connsiteY1" fmla="*/ 1177562 h 1177562"/>
              <a:gd name="connsiteX2" fmla="*/ 0 w 2430777"/>
              <a:gd name="connsiteY2" fmla="*/ 1016986 h 1177562"/>
              <a:gd name="connsiteX3" fmla="*/ 0 w 2430777"/>
              <a:gd name="connsiteY3" fmla="*/ 160577 h 1177562"/>
              <a:gd name="connsiteX4" fmla="*/ 160742 w 2430777"/>
              <a:gd name="connsiteY4" fmla="*/ 0 h 1177562"/>
              <a:gd name="connsiteX5" fmla="*/ 2270035 w 2430777"/>
              <a:gd name="connsiteY5" fmla="*/ 0 h 1177562"/>
              <a:gd name="connsiteX6" fmla="*/ 2430777 w 2430777"/>
              <a:gd name="connsiteY6" fmla="*/ 160577 h 1177562"/>
              <a:gd name="connsiteX7" fmla="*/ 2430777 w 2430777"/>
              <a:gd name="connsiteY7" fmla="*/ 1016986 h 1177562"/>
              <a:gd name="connsiteX8" fmla="*/ 2270929 w 2430777"/>
              <a:gd name="connsiteY8" fmla="*/ 1177562 h 1177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0777" h="1177562">
                <a:moveTo>
                  <a:pt x="2270929" y="1177562"/>
                </a:moveTo>
                <a:lnTo>
                  <a:pt x="160742" y="1177562"/>
                </a:lnTo>
                <a:cubicBezTo>
                  <a:pt x="72334" y="1177562"/>
                  <a:pt x="0" y="1105303"/>
                  <a:pt x="0" y="1016986"/>
                </a:cubicBezTo>
                <a:lnTo>
                  <a:pt x="0" y="160577"/>
                </a:lnTo>
                <a:cubicBezTo>
                  <a:pt x="0" y="72260"/>
                  <a:pt x="72334" y="0"/>
                  <a:pt x="160742" y="0"/>
                </a:cubicBezTo>
                <a:lnTo>
                  <a:pt x="2270035" y="0"/>
                </a:lnTo>
                <a:cubicBezTo>
                  <a:pt x="2358444" y="0"/>
                  <a:pt x="2430777" y="72260"/>
                  <a:pt x="2430777" y="160577"/>
                </a:cubicBezTo>
                <a:lnTo>
                  <a:pt x="2430777" y="1016986"/>
                </a:lnTo>
                <a:cubicBezTo>
                  <a:pt x="2430777" y="1105303"/>
                  <a:pt x="2359337" y="1177562"/>
                  <a:pt x="2270929" y="1177562"/>
                </a:cubicBezTo>
                <a:close/>
              </a:path>
            </a:pathLst>
          </a:custGeom>
          <a:solidFill>
            <a:srgbClr val="F8969A"/>
          </a:solidFill>
          <a:ln w="89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96" name="Freeform 95">
            <a:extLst>
              <a:ext uri="{FF2B5EF4-FFF2-40B4-BE49-F238E27FC236}">
                <a16:creationId xmlns:a16="http://schemas.microsoft.com/office/drawing/2014/main" id="{AA87743F-B065-6C45-9A1A-78F133F4AB04}"/>
              </a:ext>
            </a:extLst>
          </p:cNvPr>
          <p:cNvSpPr/>
          <p:nvPr/>
        </p:nvSpPr>
        <p:spPr>
          <a:xfrm>
            <a:off x="5490176" y="4845506"/>
            <a:ext cx="2904939" cy="1171805"/>
          </a:xfrm>
          <a:custGeom>
            <a:avLst/>
            <a:gdLst>
              <a:gd name="connsiteX0" fmla="*/ 2270929 w 2430777"/>
              <a:gd name="connsiteY0" fmla="*/ 1177562 h 1177562"/>
              <a:gd name="connsiteX1" fmla="*/ 160742 w 2430777"/>
              <a:gd name="connsiteY1" fmla="*/ 1177562 h 1177562"/>
              <a:gd name="connsiteX2" fmla="*/ 0 w 2430777"/>
              <a:gd name="connsiteY2" fmla="*/ 1016986 h 1177562"/>
              <a:gd name="connsiteX3" fmla="*/ 0 w 2430777"/>
              <a:gd name="connsiteY3" fmla="*/ 160577 h 1177562"/>
              <a:gd name="connsiteX4" fmla="*/ 160742 w 2430777"/>
              <a:gd name="connsiteY4" fmla="*/ 0 h 1177562"/>
              <a:gd name="connsiteX5" fmla="*/ 2270035 w 2430777"/>
              <a:gd name="connsiteY5" fmla="*/ 0 h 1177562"/>
              <a:gd name="connsiteX6" fmla="*/ 2430777 w 2430777"/>
              <a:gd name="connsiteY6" fmla="*/ 160577 h 1177562"/>
              <a:gd name="connsiteX7" fmla="*/ 2430777 w 2430777"/>
              <a:gd name="connsiteY7" fmla="*/ 1016986 h 1177562"/>
              <a:gd name="connsiteX8" fmla="*/ 2270929 w 2430777"/>
              <a:gd name="connsiteY8" fmla="*/ 1177562 h 1177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0777" h="1177562">
                <a:moveTo>
                  <a:pt x="2270929" y="1177562"/>
                </a:moveTo>
                <a:lnTo>
                  <a:pt x="160742" y="1177562"/>
                </a:lnTo>
                <a:cubicBezTo>
                  <a:pt x="72334" y="1177562"/>
                  <a:pt x="0" y="1105303"/>
                  <a:pt x="0" y="1016986"/>
                </a:cubicBezTo>
                <a:lnTo>
                  <a:pt x="0" y="160577"/>
                </a:lnTo>
                <a:cubicBezTo>
                  <a:pt x="0" y="72259"/>
                  <a:pt x="72334" y="0"/>
                  <a:pt x="160742" y="0"/>
                </a:cubicBezTo>
                <a:lnTo>
                  <a:pt x="2270035" y="0"/>
                </a:lnTo>
                <a:cubicBezTo>
                  <a:pt x="2358444" y="0"/>
                  <a:pt x="2430777" y="72259"/>
                  <a:pt x="2430777" y="160577"/>
                </a:cubicBezTo>
                <a:lnTo>
                  <a:pt x="2430777" y="1016986"/>
                </a:lnTo>
                <a:cubicBezTo>
                  <a:pt x="2430777" y="1105303"/>
                  <a:pt x="2359337" y="1177562"/>
                  <a:pt x="2270929" y="1177562"/>
                </a:cubicBezTo>
                <a:close/>
              </a:path>
            </a:pathLst>
          </a:custGeom>
          <a:solidFill>
            <a:schemeClr val="accent4"/>
          </a:solidFill>
          <a:ln w="89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1" name="Title 1">
            <a:extLst>
              <a:ext uri="{FF2B5EF4-FFF2-40B4-BE49-F238E27FC236}">
                <a16:creationId xmlns:a16="http://schemas.microsoft.com/office/drawing/2014/main" id="{C14A328A-DA6D-8041-8AD3-44BA34C8B917}"/>
              </a:ext>
            </a:extLst>
          </p:cNvPr>
          <p:cNvSpPr txBox="1">
            <a:spLocks/>
          </p:cNvSpPr>
          <p:nvPr/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218CD39B-126A-8644-97CF-C52903C3B98C}"/>
              </a:ext>
            </a:extLst>
          </p:cNvPr>
          <p:cNvSpPr/>
          <p:nvPr/>
        </p:nvSpPr>
        <p:spPr>
          <a:xfrm>
            <a:off x="3124138" y="3361458"/>
            <a:ext cx="2159126" cy="10197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Administration </a:t>
            </a:r>
            <a:endParaRPr lang="en-US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872A3937-4BBA-194F-B51B-88E4EFDD11F3}"/>
              </a:ext>
            </a:extLst>
          </p:cNvPr>
          <p:cNvSpPr/>
          <p:nvPr/>
        </p:nvSpPr>
        <p:spPr>
          <a:xfrm>
            <a:off x="6063744" y="2526289"/>
            <a:ext cx="1568667" cy="333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Human Resources </a:t>
            </a:r>
            <a:endParaRPr lang="en-US" sz="20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CAEAC28C-1608-6B44-AC97-BF7BF0222E28}"/>
              </a:ext>
            </a:extLst>
          </p:cNvPr>
          <p:cNvSpPr/>
          <p:nvPr/>
        </p:nvSpPr>
        <p:spPr>
          <a:xfrm>
            <a:off x="6063744" y="3692316"/>
            <a:ext cx="1748330" cy="6198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Database </a:t>
            </a:r>
            <a:endParaRPr lang="en-US" sz="20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E0C60883-611B-6240-B541-87DB2AC13787}"/>
              </a:ext>
            </a:extLst>
          </p:cNvPr>
          <p:cNvSpPr/>
          <p:nvPr/>
        </p:nvSpPr>
        <p:spPr>
          <a:xfrm>
            <a:off x="6034384" y="5135351"/>
            <a:ext cx="1568665" cy="4416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Others                </a:t>
            </a:r>
            <a:endParaRPr lang="en-US" sz="20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933C0032-7334-3747-AD28-3C1D8D41FB96}"/>
              </a:ext>
            </a:extLst>
          </p:cNvPr>
          <p:cNvSpPr/>
          <p:nvPr/>
        </p:nvSpPr>
        <p:spPr>
          <a:xfrm>
            <a:off x="3570870" y="785429"/>
            <a:ext cx="5807492" cy="4058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0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Management Administration</a:t>
            </a:r>
            <a:endParaRPr lang="en-US" sz="30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20" name="Gráfico 4">
            <a:extLst>
              <a:ext uri="{FF2B5EF4-FFF2-40B4-BE49-F238E27FC236}">
                <a16:creationId xmlns:a16="http://schemas.microsoft.com/office/drawing/2014/main" id="{88501234-B050-5596-F7B0-2A399C77DFB3}"/>
              </a:ext>
            </a:extLst>
          </p:cNvPr>
          <p:cNvGrpSpPr/>
          <p:nvPr/>
        </p:nvGrpSpPr>
        <p:grpSpPr>
          <a:xfrm flipH="1">
            <a:off x="10257310" y="2767364"/>
            <a:ext cx="2116522" cy="4060145"/>
            <a:chOff x="2059329" y="3338691"/>
            <a:chExt cx="1531771" cy="2938417"/>
          </a:xfrm>
        </p:grpSpPr>
        <p:sp>
          <p:nvSpPr>
            <p:cNvPr id="121" name="Freeform: Shape 114">
              <a:extLst>
                <a:ext uri="{FF2B5EF4-FFF2-40B4-BE49-F238E27FC236}">
                  <a16:creationId xmlns:a16="http://schemas.microsoft.com/office/drawing/2014/main" id="{C5BE8DFB-FA05-DFBB-CF91-0F9BD5476C87}"/>
                </a:ext>
              </a:extLst>
            </p:cNvPr>
            <p:cNvSpPr/>
            <p:nvPr/>
          </p:nvSpPr>
          <p:spPr>
            <a:xfrm>
              <a:off x="2559072" y="3384132"/>
              <a:ext cx="203650" cy="373783"/>
            </a:xfrm>
            <a:custGeom>
              <a:avLst/>
              <a:gdLst>
                <a:gd name="connsiteX0" fmla="*/ 22162 w 203650"/>
                <a:gd name="connsiteY0" fmla="*/ 298232 h 373783"/>
                <a:gd name="connsiteX1" fmla="*/ 123987 w 203650"/>
                <a:gd name="connsiteY1" fmla="*/ 373702 h 373783"/>
                <a:gd name="connsiteX2" fmla="*/ 203650 w 203650"/>
                <a:gd name="connsiteY2" fmla="*/ 181432 h 373783"/>
                <a:gd name="connsiteX3" fmla="*/ 101825 w 203650"/>
                <a:gd name="connsiteY3" fmla="*/ 4137 h 373783"/>
                <a:gd name="connsiteX4" fmla="*/ 0 w 203650"/>
                <a:gd name="connsiteY4" fmla="*/ 125129 h 373783"/>
                <a:gd name="connsiteX5" fmla="*/ 22162 w 203650"/>
                <a:gd name="connsiteY5" fmla="*/ 298232 h 373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3650" h="373783">
                  <a:moveTo>
                    <a:pt x="22162" y="298232"/>
                  </a:moveTo>
                  <a:cubicBezTo>
                    <a:pt x="22162" y="298232"/>
                    <a:pt x="70679" y="370108"/>
                    <a:pt x="123987" y="373702"/>
                  </a:cubicBezTo>
                  <a:cubicBezTo>
                    <a:pt x="177296" y="377296"/>
                    <a:pt x="203650" y="260497"/>
                    <a:pt x="203650" y="181432"/>
                  </a:cubicBezTo>
                  <a:cubicBezTo>
                    <a:pt x="203650" y="102368"/>
                    <a:pt x="110810" y="26898"/>
                    <a:pt x="101825" y="4137"/>
                  </a:cubicBezTo>
                  <a:cubicBezTo>
                    <a:pt x="92841" y="-18624"/>
                    <a:pt x="0" y="56846"/>
                    <a:pt x="0" y="125129"/>
                  </a:cubicBezTo>
                  <a:cubicBezTo>
                    <a:pt x="0" y="192214"/>
                    <a:pt x="22162" y="279065"/>
                    <a:pt x="22162" y="298232"/>
                  </a:cubicBezTo>
                  <a:close/>
                </a:path>
              </a:pathLst>
            </a:custGeom>
            <a:solidFill>
              <a:srgbClr val="F1C0A4"/>
            </a:solidFill>
            <a:ln w="5988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22" name="Freeform: Shape 115">
              <a:extLst>
                <a:ext uri="{FF2B5EF4-FFF2-40B4-BE49-F238E27FC236}">
                  <a16:creationId xmlns:a16="http://schemas.microsoft.com/office/drawing/2014/main" id="{5EDBA294-07B1-381C-4A72-BFE4A738F724}"/>
                </a:ext>
              </a:extLst>
            </p:cNvPr>
            <p:cNvSpPr/>
            <p:nvPr/>
          </p:nvSpPr>
          <p:spPr>
            <a:xfrm>
              <a:off x="2059329" y="6131172"/>
              <a:ext cx="225414" cy="145936"/>
            </a:xfrm>
            <a:custGeom>
              <a:avLst/>
              <a:gdLst>
                <a:gd name="connsiteX0" fmla="*/ 195466 w 225414"/>
                <a:gd name="connsiteY0" fmla="*/ 20752 h 145936"/>
                <a:gd name="connsiteX1" fmla="*/ 190675 w 225414"/>
                <a:gd name="connsiteY1" fmla="*/ 75258 h 145936"/>
                <a:gd name="connsiteX2" fmla="*/ 223019 w 225414"/>
                <a:gd name="connsiteY2" fmla="*/ 135155 h 145936"/>
                <a:gd name="connsiteX3" fmla="*/ 225415 w 225414"/>
                <a:gd name="connsiteY3" fmla="*/ 145937 h 145936"/>
                <a:gd name="connsiteX4" fmla="*/ 202 w 225414"/>
                <a:gd name="connsiteY4" fmla="*/ 145937 h 145936"/>
                <a:gd name="connsiteX5" fmla="*/ 32546 w 225414"/>
                <a:gd name="connsiteY5" fmla="*/ 96821 h 145936"/>
                <a:gd name="connsiteX6" fmla="*/ 85255 w 225414"/>
                <a:gd name="connsiteY6" fmla="*/ 14163 h 145936"/>
                <a:gd name="connsiteX7" fmla="*/ 195466 w 225414"/>
                <a:gd name="connsiteY7" fmla="*/ 20752 h 145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5414" h="145936">
                  <a:moveTo>
                    <a:pt x="195466" y="20752"/>
                  </a:moveTo>
                  <a:cubicBezTo>
                    <a:pt x="195466" y="20752"/>
                    <a:pt x="190675" y="62680"/>
                    <a:pt x="190675" y="75258"/>
                  </a:cubicBezTo>
                  <a:cubicBezTo>
                    <a:pt x="190675" y="88436"/>
                    <a:pt x="220623" y="124374"/>
                    <a:pt x="223019" y="135155"/>
                  </a:cubicBezTo>
                  <a:cubicBezTo>
                    <a:pt x="225415" y="145937"/>
                    <a:pt x="225415" y="145937"/>
                    <a:pt x="225415" y="145937"/>
                  </a:cubicBezTo>
                  <a:lnTo>
                    <a:pt x="202" y="145937"/>
                  </a:lnTo>
                  <a:cubicBezTo>
                    <a:pt x="202" y="145937"/>
                    <a:pt x="-4590" y="124374"/>
                    <a:pt x="32546" y="96821"/>
                  </a:cubicBezTo>
                  <a:cubicBezTo>
                    <a:pt x="69083" y="68669"/>
                    <a:pt x="81063" y="49503"/>
                    <a:pt x="85255" y="14163"/>
                  </a:cubicBezTo>
                  <a:cubicBezTo>
                    <a:pt x="90047" y="-21176"/>
                    <a:pt x="195466" y="20752"/>
                    <a:pt x="195466" y="20752"/>
                  </a:cubicBez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 w="5988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23" name="Freeform: Shape 116">
              <a:extLst>
                <a:ext uri="{FF2B5EF4-FFF2-40B4-BE49-F238E27FC236}">
                  <a16:creationId xmlns:a16="http://schemas.microsoft.com/office/drawing/2014/main" id="{E19358CC-1434-74D2-A7ED-93C25582CA66}"/>
                </a:ext>
              </a:extLst>
            </p:cNvPr>
            <p:cNvSpPr/>
            <p:nvPr/>
          </p:nvSpPr>
          <p:spPr>
            <a:xfrm>
              <a:off x="2626157" y="6135398"/>
              <a:ext cx="351622" cy="138116"/>
            </a:xfrm>
            <a:custGeom>
              <a:avLst/>
              <a:gdLst>
                <a:gd name="connsiteX0" fmla="*/ 22761 w 351622"/>
                <a:gd name="connsiteY0" fmla="*/ 21916 h 138116"/>
                <a:gd name="connsiteX1" fmla="*/ 0 w 351622"/>
                <a:gd name="connsiteY1" fmla="*/ 138117 h 138116"/>
                <a:gd name="connsiteX2" fmla="*/ 351596 w 351622"/>
                <a:gd name="connsiteY2" fmla="*/ 138117 h 138116"/>
                <a:gd name="connsiteX3" fmla="*/ 312663 w 351622"/>
                <a:gd name="connsiteY3" fmla="*/ 90798 h 138116"/>
                <a:gd name="connsiteX4" fmla="*/ 128779 w 351622"/>
                <a:gd name="connsiteY4" fmla="*/ 13530 h 138116"/>
                <a:gd name="connsiteX5" fmla="*/ 22761 w 351622"/>
                <a:gd name="connsiteY5" fmla="*/ 21916 h 138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1622" h="138116">
                  <a:moveTo>
                    <a:pt x="22761" y="21916"/>
                  </a:moveTo>
                  <a:lnTo>
                    <a:pt x="0" y="138117"/>
                  </a:lnTo>
                  <a:lnTo>
                    <a:pt x="351596" y="138117"/>
                  </a:lnTo>
                  <a:cubicBezTo>
                    <a:pt x="351596" y="138117"/>
                    <a:pt x="353992" y="101579"/>
                    <a:pt x="312663" y="90798"/>
                  </a:cubicBezTo>
                  <a:cubicBezTo>
                    <a:pt x="271334" y="80016"/>
                    <a:pt x="158727" y="47672"/>
                    <a:pt x="128779" y="13530"/>
                  </a:cubicBezTo>
                  <a:cubicBezTo>
                    <a:pt x="98231" y="-21210"/>
                    <a:pt x="22761" y="21916"/>
                    <a:pt x="22761" y="21916"/>
                  </a:cubicBez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 w="5988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24" name="Freeform: Shape 117">
              <a:extLst>
                <a:ext uri="{FF2B5EF4-FFF2-40B4-BE49-F238E27FC236}">
                  <a16:creationId xmlns:a16="http://schemas.microsoft.com/office/drawing/2014/main" id="{60F223B5-FDBC-49AF-EE13-1B0ED988C83A}"/>
                </a:ext>
              </a:extLst>
            </p:cNvPr>
            <p:cNvSpPr/>
            <p:nvPr/>
          </p:nvSpPr>
          <p:spPr>
            <a:xfrm>
              <a:off x="2144584" y="4460428"/>
              <a:ext cx="497146" cy="1691495"/>
            </a:xfrm>
            <a:custGeom>
              <a:avLst/>
              <a:gdLst>
                <a:gd name="connsiteX0" fmla="*/ 110211 w 497146"/>
                <a:gd name="connsiteY0" fmla="*/ 1691496 h 1691495"/>
                <a:gd name="connsiteX1" fmla="*/ 445635 w 497146"/>
                <a:gd name="connsiteY1" fmla="*/ 531288 h 1691495"/>
                <a:gd name="connsiteX2" fmla="*/ 497146 w 497146"/>
                <a:gd name="connsiteY2" fmla="*/ 28751 h 1691495"/>
                <a:gd name="connsiteX3" fmla="*/ 497146 w 497146"/>
                <a:gd name="connsiteY3" fmla="*/ 0 h 1691495"/>
                <a:gd name="connsiteX4" fmla="*/ 300684 w 497146"/>
                <a:gd name="connsiteY4" fmla="*/ 2995 h 1691495"/>
                <a:gd name="connsiteX5" fmla="*/ 180290 w 497146"/>
                <a:gd name="connsiteY5" fmla="*/ 292897 h 1691495"/>
                <a:gd name="connsiteX6" fmla="*/ 162920 w 497146"/>
                <a:gd name="connsiteY6" fmla="*/ 898457 h 1691495"/>
                <a:gd name="connsiteX7" fmla="*/ 56303 w 497146"/>
                <a:gd name="connsiteY7" fmla="*/ 1162604 h 1691495"/>
                <a:gd name="connsiteX8" fmla="*/ 0 w 497146"/>
                <a:gd name="connsiteY8" fmla="*/ 1684907 h 1691495"/>
                <a:gd name="connsiteX9" fmla="*/ 110211 w 497146"/>
                <a:gd name="connsiteY9" fmla="*/ 1691496 h 1691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97146" h="1691495">
                  <a:moveTo>
                    <a:pt x="110211" y="1691496"/>
                  </a:moveTo>
                  <a:lnTo>
                    <a:pt x="445635" y="531288"/>
                  </a:lnTo>
                  <a:lnTo>
                    <a:pt x="497146" y="28751"/>
                  </a:lnTo>
                  <a:lnTo>
                    <a:pt x="497146" y="0"/>
                  </a:lnTo>
                  <a:lnTo>
                    <a:pt x="300684" y="2995"/>
                  </a:lnTo>
                  <a:cubicBezTo>
                    <a:pt x="300684" y="2995"/>
                    <a:pt x="176697" y="128779"/>
                    <a:pt x="180290" y="292897"/>
                  </a:cubicBezTo>
                  <a:cubicBezTo>
                    <a:pt x="183884" y="457015"/>
                    <a:pt x="190473" y="827779"/>
                    <a:pt x="162920" y="898457"/>
                  </a:cubicBezTo>
                  <a:cubicBezTo>
                    <a:pt x="135368" y="969136"/>
                    <a:pt x="62892" y="1088331"/>
                    <a:pt x="56303" y="1162604"/>
                  </a:cubicBezTo>
                  <a:cubicBezTo>
                    <a:pt x="49116" y="1236876"/>
                    <a:pt x="0" y="1684907"/>
                    <a:pt x="0" y="1684907"/>
                  </a:cubicBezTo>
                  <a:lnTo>
                    <a:pt x="110211" y="1691496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 w="5988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25" name="Freeform: Shape 118">
              <a:extLst>
                <a:ext uri="{FF2B5EF4-FFF2-40B4-BE49-F238E27FC236}">
                  <a16:creationId xmlns:a16="http://schemas.microsoft.com/office/drawing/2014/main" id="{4563CFDA-504D-92DA-2EF4-4D84B21A85E2}"/>
                </a:ext>
              </a:extLst>
            </p:cNvPr>
            <p:cNvSpPr/>
            <p:nvPr/>
          </p:nvSpPr>
          <p:spPr>
            <a:xfrm>
              <a:off x="2496049" y="4462258"/>
              <a:ext cx="406646" cy="1695056"/>
            </a:xfrm>
            <a:custGeom>
              <a:avLst/>
              <a:gdLst>
                <a:gd name="connsiteX0" fmla="*/ 352326 w 406646"/>
                <a:gd name="connsiteY0" fmla="*/ 4160 h 1695056"/>
                <a:gd name="connsiteX1" fmla="*/ 403838 w 406646"/>
                <a:gd name="connsiteY1" fmla="*/ 307239 h 1695056"/>
                <a:gd name="connsiteX2" fmla="*/ 252298 w 406646"/>
                <a:gd name="connsiteY2" fmla="*/ 1680082 h 1695056"/>
                <a:gd name="connsiteX3" fmla="*/ 152270 w 406646"/>
                <a:gd name="connsiteY3" fmla="*/ 1695056 h 1695056"/>
                <a:gd name="connsiteX4" fmla="*/ 127712 w 406646"/>
                <a:gd name="connsiteY4" fmla="*/ 1122440 h 1695056"/>
                <a:gd name="connsiteX5" fmla="*/ 176229 w 406646"/>
                <a:gd name="connsiteY5" fmla="*/ 880455 h 1695056"/>
                <a:gd name="connsiteX6" fmla="*/ 730 w 406646"/>
                <a:gd name="connsiteY6" fmla="*/ 213201 h 1695056"/>
                <a:gd name="connsiteX7" fmla="*/ 93571 w 406646"/>
                <a:gd name="connsiteY7" fmla="*/ 566 h 1695056"/>
                <a:gd name="connsiteX8" fmla="*/ 352326 w 406646"/>
                <a:gd name="connsiteY8" fmla="*/ 4160 h 1695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6646" h="1695056">
                  <a:moveTo>
                    <a:pt x="352326" y="4160"/>
                  </a:moveTo>
                  <a:cubicBezTo>
                    <a:pt x="352326" y="4160"/>
                    <a:pt x="421208" y="113771"/>
                    <a:pt x="403838" y="307239"/>
                  </a:cubicBezTo>
                  <a:cubicBezTo>
                    <a:pt x="386468" y="500707"/>
                    <a:pt x="252298" y="1680082"/>
                    <a:pt x="252298" y="1680082"/>
                  </a:cubicBezTo>
                  <a:lnTo>
                    <a:pt x="152270" y="1695056"/>
                  </a:lnTo>
                  <a:cubicBezTo>
                    <a:pt x="152270" y="1695056"/>
                    <a:pt x="113936" y="1232051"/>
                    <a:pt x="127712" y="1122440"/>
                  </a:cubicBezTo>
                  <a:cubicBezTo>
                    <a:pt x="141489" y="1012828"/>
                    <a:pt x="179224" y="900221"/>
                    <a:pt x="176229" y="880455"/>
                  </a:cubicBezTo>
                  <a:cubicBezTo>
                    <a:pt x="172635" y="861288"/>
                    <a:pt x="-13046" y="264712"/>
                    <a:pt x="730" y="213201"/>
                  </a:cubicBezTo>
                  <a:cubicBezTo>
                    <a:pt x="14506" y="161689"/>
                    <a:pt x="83388" y="3560"/>
                    <a:pt x="93571" y="566"/>
                  </a:cubicBezTo>
                  <a:cubicBezTo>
                    <a:pt x="104352" y="-1830"/>
                    <a:pt x="352326" y="4160"/>
                    <a:pt x="352326" y="4160"/>
                  </a:cubicBez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 w="5988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26" name="Freeform: Shape 119">
              <a:extLst>
                <a:ext uri="{FF2B5EF4-FFF2-40B4-BE49-F238E27FC236}">
                  <a16:creationId xmlns:a16="http://schemas.microsoft.com/office/drawing/2014/main" id="{5D9B4FDC-80E6-259E-C173-2C67AEE38D74}"/>
                </a:ext>
              </a:extLst>
            </p:cNvPr>
            <p:cNvSpPr/>
            <p:nvPr/>
          </p:nvSpPr>
          <p:spPr>
            <a:xfrm>
              <a:off x="2720795" y="4531107"/>
              <a:ext cx="117866" cy="1533966"/>
            </a:xfrm>
            <a:custGeom>
              <a:avLst/>
              <a:gdLst>
                <a:gd name="connsiteX0" fmla="*/ 117398 w 117866"/>
                <a:gd name="connsiteY0" fmla="*/ 0 h 1533966"/>
                <a:gd name="connsiteX1" fmla="*/ 82658 w 117866"/>
                <a:gd name="connsiteY1" fmla="*/ 805617 h 1533966"/>
                <a:gd name="connsiteX2" fmla="*/ 0 w 117866"/>
                <a:gd name="connsiteY2" fmla="*/ 1533966 h 1533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866" h="1533966">
                  <a:moveTo>
                    <a:pt x="117398" y="0"/>
                  </a:moveTo>
                  <a:cubicBezTo>
                    <a:pt x="117398" y="0"/>
                    <a:pt x="124586" y="634910"/>
                    <a:pt x="82658" y="805617"/>
                  </a:cubicBezTo>
                  <a:cubicBezTo>
                    <a:pt x="41329" y="976324"/>
                    <a:pt x="0" y="1463288"/>
                    <a:pt x="0" y="1533966"/>
                  </a:cubicBezTo>
                </a:path>
              </a:pathLst>
            </a:custGeom>
            <a:noFill/>
            <a:ln w="10299" cap="flat">
              <a:solidFill>
                <a:schemeClr val="accent3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27" name="Freeform: Shape 120">
              <a:extLst>
                <a:ext uri="{FF2B5EF4-FFF2-40B4-BE49-F238E27FC236}">
                  <a16:creationId xmlns:a16="http://schemas.microsoft.com/office/drawing/2014/main" id="{628577EB-8DD4-EDB4-7A26-E977E0F584D0}"/>
                </a:ext>
              </a:extLst>
            </p:cNvPr>
            <p:cNvSpPr/>
            <p:nvPr/>
          </p:nvSpPr>
          <p:spPr>
            <a:xfrm>
              <a:off x="2339524" y="3845706"/>
              <a:ext cx="288833" cy="584814"/>
            </a:xfrm>
            <a:custGeom>
              <a:avLst/>
              <a:gdLst>
                <a:gd name="connsiteX0" fmla="*/ 44050 w 288833"/>
                <a:gd name="connsiteY0" fmla="*/ 27730 h 584814"/>
                <a:gd name="connsiteX1" fmla="*/ 26680 w 288833"/>
                <a:gd name="connsiteY1" fmla="*/ 282293 h 584814"/>
                <a:gd name="connsiteX2" fmla="*/ 136890 w 288833"/>
                <a:gd name="connsiteY2" fmla="*/ 578784 h 584814"/>
                <a:gd name="connsiteX3" fmla="*/ 247101 w 288833"/>
                <a:gd name="connsiteY3" fmla="*/ 569200 h 584814"/>
                <a:gd name="connsiteX4" fmla="*/ 288430 w 288833"/>
                <a:gd name="connsiteY4" fmla="*/ 504511 h 584814"/>
                <a:gd name="connsiteX5" fmla="*/ 198584 w 288833"/>
                <a:gd name="connsiteY5" fmla="*/ 40308 h 584814"/>
                <a:gd name="connsiteX6" fmla="*/ 44050 w 288833"/>
                <a:gd name="connsiteY6" fmla="*/ 27730 h 584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8833" h="584814">
                  <a:moveTo>
                    <a:pt x="44050" y="27730"/>
                  </a:moveTo>
                  <a:cubicBezTo>
                    <a:pt x="44050" y="27730"/>
                    <a:pt x="-42202" y="92419"/>
                    <a:pt x="26680" y="282293"/>
                  </a:cubicBezTo>
                  <a:cubicBezTo>
                    <a:pt x="95561" y="472167"/>
                    <a:pt x="123114" y="575789"/>
                    <a:pt x="136890" y="578784"/>
                  </a:cubicBezTo>
                  <a:cubicBezTo>
                    <a:pt x="150667" y="581779"/>
                    <a:pt x="223142" y="594956"/>
                    <a:pt x="247101" y="569200"/>
                  </a:cubicBezTo>
                  <a:cubicBezTo>
                    <a:pt x="271060" y="543445"/>
                    <a:pt x="292024" y="520684"/>
                    <a:pt x="288430" y="504511"/>
                  </a:cubicBezTo>
                  <a:cubicBezTo>
                    <a:pt x="284836" y="488339"/>
                    <a:pt x="207569" y="78643"/>
                    <a:pt x="198584" y="40308"/>
                  </a:cubicBezTo>
                  <a:cubicBezTo>
                    <a:pt x="181813" y="-36360"/>
                    <a:pt x="68009" y="18146"/>
                    <a:pt x="44050" y="27730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5988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28" name="Freeform: Shape 121">
              <a:extLst>
                <a:ext uri="{FF2B5EF4-FFF2-40B4-BE49-F238E27FC236}">
                  <a16:creationId xmlns:a16="http://schemas.microsoft.com/office/drawing/2014/main" id="{45F3FE61-B7AA-F34E-DE18-17F8400888EC}"/>
                </a:ext>
              </a:extLst>
            </p:cNvPr>
            <p:cNvSpPr/>
            <p:nvPr/>
          </p:nvSpPr>
          <p:spPr>
            <a:xfrm>
              <a:off x="2383144" y="3838097"/>
              <a:ext cx="486459" cy="660665"/>
            </a:xfrm>
            <a:custGeom>
              <a:avLst/>
              <a:gdLst>
                <a:gd name="connsiteX0" fmla="*/ 427497 w 486459"/>
                <a:gd name="connsiteY0" fmla="*/ 51512 h 660665"/>
                <a:gd name="connsiteX1" fmla="*/ 327468 w 486459"/>
                <a:gd name="connsiteY1" fmla="*/ 2995 h 660665"/>
                <a:gd name="connsiteX2" fmla="*/ 141188 w 486459"/>
                <a:gd name="connsiteY2" fmla="*/ 0 h 660665"/>
                <a:gd name="connsiteX3" fmla="*/ 3425 w 486459"/>
                <a:gd name="connsiteY3" fmla="*/ 96435 h 660665"/>
                <a:gd name="connsiteX4" fmla="*/ 27384 w 486459"/>
                <a:gd name="connsiteY4" fmla="*/ 602566 h 660665"/>
                <a:gd name="connsiteX5" fmla="*/ 30977 w 486459"/>
                <a:gd name="connsiteY5" fmla="*/ 660666 h 660665"/>
                <a:gd name="connsiteX6" fmla="*/ 485597 w 486459"/>
                <a:gd name="connsiteY6" fmla="*/ 631915 h 660665"/>
                <a:gd name="connsiteX7" fmla="*/ 427497 w 486459"/>
                <a:gd name="connsiteY7" fmla="*/ 51512 h 660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6459" h="660665">
                  <a:moveTo>
                    <a:pt x="427497" y="51512"/>
                  </a:moveTo>
                  <a:lnTo>
                    <a:pt x="327468" y="2995"/>
                  </a:lnTo>
                  <a:lnTo>
                    <a:pt x="141188" y="0"/>
                  </a:lnTo>
                  <a:cubicBezTo>
                    <a:pt x="141188" y="0"/>
                    <a:pt x="44754" y="13177"/>
                    <a:pt x="3425" y="96435"/>
                  </a:cubicBezTo>
                  <a:cubicBezTo>
                    <a:pt x="-10951" y="125185"/>
                    <a:pt x="24389" y="544465"/>
                    <a:pt x="27384" y="602566"/>
                  </a:cubicBezTo>
                  <a:cubicBezTo>
                    <a:pt x="30977" y="660666"/>
                    <a:pt x="30977" y="660666"/>
                    <a:pt x="30977" y="660666"/>
                  </a:cubicBezTo>
                  <a:lnTo>
                    <a:pt x="485597" y="631915"/>
                  </a:lnTo>
                  <a:cubicBezTo>
                    <a:pt x="486196" y="631915"/>
                    <a:pt x="496378" y="103023"/>
                    <a:pt x="427497" y="51512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5988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29" name="Freeform: Shape 122">
              <a:extLst>
                <a:ext uri="{FF2B5EF4-FFF2-40B4-BE49-F238E27FC236}">
                  <a16:creationId xmlns:a16="http://schemas.microsoft.com/office/drawing/2014/main" id="{67DB7E4E-A452-75FF-F18B-E6E3E6FB4B0B}"/>
                </a:ext>
              </a:extLst>
            </p:cNvPr>
            <p:cNvSpPr/>
            <p:nvPr/>
          </p:nvSpPr>
          <p:spPr>
            <a:xfrm>
              <a:off x="2500373" y="3611456"/>
              <a:ext cx="179092" cy="259948"/>
            </a:xfrm>
            <a:custGeom>
              <a:avLst/>
              <a:gdLst>
                <a:gd name="connsiteX0" fmla="*/ 141357 w 179092"/>
                <a:gd name="connsiteY0" fmla="*/ 46350 h 259948"/>
                <a:gd name="connsiteX1" fmla="*/ 0 w 179092"/>
                <a:gd name="connsiteY1" fmla="*/ 55934 h 259948"/>
                <a:gd name="connsiteX2" fmla="*/ 13776 w 179092"/>
                <a:gd name="connsiteY2" fmla="*/ 230234 h 259948"/>
                <a:gd name="connsiteX3" fmla="*/ 65288 w 179092"/>
                <a:gd name="connsiteY3" fmla="*/ 258985 h 259948"/>
                <a:gd name="connsiteX4" fmla="*/ 179092 w 179092"/>
                <a:gd name="connsiteY4" fmla="*/ 236224 h 259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9092" h="259948">
                  <a:moveTo>
                    <a:pt x="141357" y="46350"/>
                  </a:moveTo>
                  <a:cubicBezTo>
                    <a:pt x="148545" y="-63262"/>
                    <a:pt x="0" y="55934"/>
                    <a:pt x="0" y="55934"/>
                  </a:cubicBezTo>
                  <a:lnTo>
                    <a:pt x="13776" y="230234"/>
                  </a:lnTo>
                  <a:cubicBezTo>
                    <a:pt x="13776" y="230234"/>
                    <a:pt x="6589" y="254193"/>
                    <a:pt x="65288" y="258985"/>
                  </a:cubicBezTo>
                  <a:cubicBezTo>
                    <a:pt x="144352" y="265574"/>
                    <a:pt x="179092" y="236224"/>
                    <a:pt x="179092" y="236224"/>
                  </a:cubicBezTo>
                </a:path>
              </a:pathLst>
            </a:custGeom>
            <a:solidFill>
              <a:srgbClr val="F1C0A4"/>
            </a:solidFill>
            <a:ln w="5988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30" name="Freeform: Shape 123">
              <a:extLst>
                <a:ext uri="{FF2B5EF4-FFF2-40B4-BE49-F238E27FC236}">
                  <a16:creationId xmlns:a16="http://schemas.microsoft.com/office/drawing/2014/main" id="{6E248126-2AC2-ED55-DC1F-43B262649B8C}"/>
                </a:ext>
              </a:extLst>
            </p:cNvPr>
            <p:cNvSpPr/>
            <p:nvPr/>
          </p:nvSpPr>
          <p:spPr>
            <a:xfrm>
              <a:off x="2364372" y="3338691"/>
              <a:ext cx="388592" cy="371226"/>
            </a:xfrm>
            <a:custGeom>
              <a:avLst/>
              <a:gdLst>
                <a:gd name="connsiteX0" fmla="*/ 273765 w 388592"/>
                <a:gd name="connsiteY0" fmla="*/ 3457 h 371226"/>
                <a:gd name="connsiteX1" fmla="*/ 73709 w 388592"/>
                <a:gd name="connsiteY1" fmla="*/ 51974 h 371226"/>
                <a:gd name="connsiteX2" fmla="*/ 11416 w 388592"/>
                <a:gd name="connsiteY2" fmla="*/ 229270 h 371226"/>
                <a:gd name="connsiteX3" fmla="*/ 145585 w 388592"/>
                <a:gd name="connsiteY3" fmla="*/ 371226 h 371226"/>
                <a:gd name="connsiteX4" fmla="*/ 265978 w 388592"/>
                <a:gd name="connsiteY4" fmla="*/ 303542 h 371226"/>
                <a:gd name="connsiteX5" fmla="*/ 283349 w 388592"/>
                <a:gd name="connsiteY5" fmla="*/ 229270 h 371226"/>
                <a:gd name="connsiteX6" fmla="*/ 314495 w 388592"/>
                <a:gd name="connsiteY6" fmla="*/ 210103 h 371226"/>
                <a:gd name="connsiteX7" fmla="*/ 335459 w 388592"/>
                <a:gd name="connsiteY7" fmla="*/ 229270 h 371226"/>
                <a:gd name="connsiteX8" fmla="*/ 273765 w 388592"/>
                <a:gd name="connsiteY8" fmla="*/ 3457 h 371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592" h="371226">
                  <a:moveTo>
                    <a:pt x="273765" y="3457"/>
                  </a:moveTo>
                  <a:cubicBezTo>
                    <a:pt x="273765" y="3457"/>
                    <a:pt x="173138" y="-19303"/>
                    <a:pt x="73709" y="51974"/>
                  </a:cubicBezTo>
                  <a:cubicBezTo>
                    <a:pt x="15009" y="93902"/>
                    <a:pt x="-19132" y="168175"/>
                    <a:pt x="11416" y="229270"/>
                  </a:cubicBezTo>
                  <a:cubicBezTo>
                    <a:pt x="42562" y="290365"/>
                    <a:pt x="111444" y="371226"/>
                    <a:pt x="145585" y="371226"/>
                  </a:cubicBezTo>
                  <a:cubicBezTo>
                    <a:pt x="180326" y="371226"/>
                    <a:pt x="255796" y="322709"/>
                    <a:pt x="265978" y="303542"/>
                  </a:cubicBezTo>
                  <a:cubicBezTo>
                    <a:pt x="276161" y="284375"/>
                    <a:pt x="276161" y="271198"/>
                    <a:pt x="283349" y="229270"/>
                  </a:cubicBezTo>
                  <a:cubicBezTo>
                    <a:pt x="290536" y="187342"/>
                    <a:pt x="314495" y="200519"/>
                    <a:pt x="314495" y="210103"/>
                  </a:cubicBezTo>
                  <a:cubicBezTo>
                    <a:pt x="314495" y="219686"/>
                    <a:pt x="328271" y="249036"/>
                    <a:pt x="335459" y="229270"/>
                  </a:cubicBezTo>
                  <a:cubicBezTo>
                    <a:pt x="342647" y="209504"/>
                    <a:pt x="484004" y="71141"/>
                    <a:pt x="273765" y="3457"/>
                  </a:cubicBezTo>
                  <a:close/>
                </a:path>
              </a:pathLst>
            </a:custGeom>
            <a:solidFill>
              <a:schemeClr val="tx1"/>
            </a:solidFill>
            <a:ln w="5988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31" name="Freeform: Shape 124">
              <a:extLst>
                <a:ext uri="{FF2B5EF4-FFF2-40B4-BE49-F238E27FC236}">
                  <a16:creationId xmlns:a16="http://schemas.microsoft.com/office/drawing/2014/main" id="{118BAE2F-7E83-4858-BDD4-22E39241F0A6}"/>
                </a:ext>
              </a:extLst>
            </p:cNvPr>
            <p:cNvSpPr/>
            <p:nvPr/>
          </p:nvSpPr>
          <p:spPr>
            <a:xfrm>
              <a:off x="2902476" y="4320866"/>
              <a:ext cx="297495" cy="390744"/>
            </a:xfrm>
            <a:custGeom>
              <a:avLst/>
              <a:gdLst>
                <a:gd name="connsiteX0" fmla="*/ 83663 w 297495"/>
                <a:gd name="connsiteY0" fmla="*/ 16773 h 390744"/>
                <a:gd name="connsiteX1" fmla="*/ 297496 w 297495"/>
                <a:gd name="connsiteY1" fmla="*/ 355192 h 390744"/>
                <a:gd name="connsiteX2" fmla="*/ 248979 w 297495"/>
                <a:gd name="connsiteY2" fmla="*/ 380947 h 390744"/>
                <a:gd name="connsiteX3" fmla="*/ 14781 w 297495"/>
                <a:gd name="connsiteY3" fmla="*/ 138963 h 390744"/>
                <a:gd name="connsiteX4" fmla="*/ 83663 w 297495"/>
                <a:gd name="connsiteY4" fmla="*/ 16773 h 390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495" h="390744">
                  <a:moveTo>
                    <a:pt x="83663" y="16773"/>
                  </a:moveTo>
                  <a:lnTo>
                    <a:pt x="297496" y="355192"/>
                  </a:lnTo>
                  <a:cubicBezTo>
                    <a:pt x="297496" y="355192"/>
                    <a:pt x="283720" y="413292"/>
                    <a:pt x="248979" y="380947"/>
                  </a:cubicBezTo>
                  <a:cubicBezTo>
                    <a:pt x="214239" y="348603"/>
                    <a:pt x="14781" y="138963"/>
                    <a:pt x="14781" y="138963"/>
                  </a:cubicBezTo>
                  <a:cubicBezTo>
                    <a:pt x="14781" y="138963"/>
                    <a:pt x="-47512" y="-57500"/>
                    <a:pt x="83663" y="16773"/>
                  </a:cubicBezTo>
                  <a:close/>
                </a:path>
              </a:pathLst>
            </a:custGeom>
            <a:solidFill>
              <a:srgbClr val="E8B49A"/>
            </a:solidFill>
            <a:ln w="5988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32" name="Freeform: Shape 125">
              <a:extLst>
                <a:ext uri="{FF2B5EF4-FFF2-40B4-BE49-F238E27FC236}">
                  <a16:creationId xmlns:a16="http://schemas.microsoft.com/office/drawing/2014/main" id="{95FBBB1A-0F3D-3390-2AE1-A8FB3B93EFC0}"/>
                </a:ext>
              </a:extLst>
            </p:cNvPr>
            <p:cNvSpPr/>
            <p:nvPr/>
          </p:nvSpPr>
          <p:spPr>
            <a:xfrm>
              <a:off x="2400944" y="3917161"/>
              <a:ext cx="1190156" cy="1311368"/>
            </a:xfrm>
            <a:custGeom>
              <a:avLst/>
              <a:gdLst>
                <a:gd name="connsiteX0" fmla="*/ 643295 w 1190156"/>
                <a:gd name="connsiteY0" fmla="*/ 1208725 h 1311368"/>
                <a:gd name="connsiteX1" fmla="*/ 665457 w 1190156"/>
                <a:gd name="connsiteY1" fmla="*/ 1081743 h 1311368"/>
                <a:gd name="connsiteX2" fmla="*/ 672046 w 1190156"/>
                <a:gd name="connsiteY2" fmla="*/ 1044607 h 1311368"/>
                <a:gd name="connsiteX3" fmla="*/ 619337 w 1190156"/>
                <a:gd name="connsiteY3" fmla="*/ 1014658 h 1311368"/>
                <a:gd name="connsiteX4" fmla="*/ 277324 w 1190156"/>
                <a:gd name="connsiteY4" fmla="*/ 1111691 h 1311368"/>
                <a:gd name="connsiteX5" fmla="*/ 0 w 1190156"/>
                <a:gd name="connsiteY5" fmla="*/ 259355 h 1311368"/>
                <a:gd name="connsiteX6" fmla="*/ 911635 w 1190156"/>
                <a:gd name="connsiteY6" fmla="*/ 0 h 1311368"/>
                <a:gd name="connsiteX7" fmla="*/ 1019450 w 1190156"/>
                <a:gd name="connsiteY7" fmla="*/ 331231 h 1311368"/>
                <a:gd name="connsiteX8" fmla="*/ 1018252 w 1190156"/>
                <a:gd name="connsiteY8" fmla="*/ 337221 h 1311368"/>
                <a:gd name="connsiteX9" fmla="*/ 1018252 w 1190156"/>
                <a:gd name="connsiteY9" fmla="*/ 337820 h 1311368"/>
                <a:gd name="connsiteX10" fmla="*/ 1016455 w 1190156"/>
                <a:gd name="connsiteY10" fmla="*/ 343211 h 1311368"/>
                <a:gd name="connsiteX11" fmla="*/ 1016455 w 1190156"/>
                <a:gd name="connsiteY11" fmla="*/ 343810 h 1311368"/>
                <a:gd name="connsiteX12" fmla="*/ 1011064 w 1190156"/>
                <a:gd name="connsiteY12" fmla="*/ 352794 h 1311368"/>
                <a:gd name="connsiteX13" fmla="*/ 1009866 w 1190156"/>
                <a:gd name="connsiteY13" fmla="*/ 353992 h 1311368"/>
                <a:gd name="connsiteX14" fmla="*/ 1007470 w 1190156"/>
                <a:gd name="connsiteY14" fmla="*/ 356388 h 1311368"/>
                <a:gd name="connsiteX15" fmla="*/ 1004475 w 1190156"/>
                <a:gd name="connsiteY15" fmla="*/ 358784 h 1311368"/>
                <a:gd name="connsiteX16" fmla="*/ 1002079 w 1190156"/>
                <a:gd name="connsiteY16" fmla="*/ 360581 h 1311368"/>
                <a:gd name="connsiteX17" fmla="*/ 997887 w 1190156"/>
                <a:gd name="connsiteY17" fmla="*/ 362977 h 1311368"/>
                <a:gd name="connsiteX18" fmla="*/ 995491 w 1190156"/>
                <a:gd name="connsiteY18" fmla="*/ 364175 h 1311368"/>
                <a:gd name="connsiteX19" fmla="*/ 987704 w 1190156"/>
                <a:gd name="connsiteY19" fmla="*/ 367170 h 1311368"/>
                <a:gd name="connsiteX20" fmla="*/ 948172 w 1190156"/>
                <a:gd name="connsiteY20" fmla="*/ 361180 h 1311368"/>
                <a:gd name="connsiteX21" fmla="*/ 812206 w 1190156"/>
                <a:gd name="connsiteY21" fmla="*/ 340216 h 1311368"/>
                <a:gd name="connsiteX22" fmla="*/ 707984 w 1190156"/>
                <a:gd name="connsiteY22" fmla="*/ 522303 h 1311368"/>
                <a:gd name="connsiteX23" fmla="*/ 902650 w 1190156"/>
                <a:gd name="connsiteY23" fmla="*/ 619337 h 1311368"/>
                <a:gd name="connsiteX24" fmla="*/ 1003277 w 1190156"/>
                <a:gd name="connsiteY24" fmla="*/ 531288 h 1311368"/>
                <a:gd name="connsiteX25" fmla="*/ 1032627 w 1190156"/>
                <a:gd name="connsiteY25" fmla="*/ 505532 h 1311368"/>
                <a:gd name="connsiteX26" fmla="*/ 1040414 w 1190156"/>
                <a:gd name="connsiteY26" fmla="*/ 504334 h 1311368"/>
                <a:gd name="connsiteX27" fmla="*/ 1043408 w 1190156"/>
                <a:gd name="connsiteY27" fmla="*/ 504334 h 1311368"/>
                <a:gd name="connsiteX28" fmla="*/ 1048799 w 1190156"/>
                <a:gd name="connsiteY28" fmla="*/ 504334 h 1311368"/>
                <a:gd name="connsiteX29" fmla="*/ 1052393 w 1190156"/>
                <a:gd name="connsiteY29" fmla="*/ 504933 h 1311368"/>
                <a:gd name="connsiteX30" fmla="*/ 1056586 w 1190156"/>
                <a:gd name="connsiteY30" fmla="*/ 505532 h 1311368"/>
                <a:gd name="connsiteX31" fmla="*/ 1060180 w 1190156"/>
                <a:gd name="connsiteY31" fmla="*/ 506131 h 1311368"/>
                <a:gd name="connsiteX32" fmla="*/ 1061977 w 1190156"/>
                <a:gd name="connsiteY32" fmla="*/ 506730 h 1311368"/>
                <a:gd name="connsiteX33" fmla="*/ 1072159 w 1190156"/>
                <a:gd name="connsiteY33" fmla="*/ 511522 h 1311368"/>
                <a:gd name="connsiteX34" fmla="*/ 1072758 w 1190156"/>
                <a:gd name="connsiteY34" fmla="*/ 511522 h 1311368"/>
                <a:gd name="connsiteX35" fmla="*/ 1077550 w 1190156"/>
                <a:gd name="connsiteY35" fmla="*/ 515116 h 1311368"/>
                <a:gd name="connsiteX36" fmla="*/ 1078149 w 1190156"/>
                <a:gd name="connsiteY36" fmla="*/ 515714 h 1311368"/>
                <a:gd name="connsiteX37" fmla="*/ 1082342 w 1190156"/>
                <a:gd name="connsiteY37" fmla="*/ 519907 h 1311368"/>
                <a:gd name="connsiteX38" fmla="*/ 1190156 w 1190156"/>
                <a:gd name="connsiteY38" fmla="*/ 851138 h 1311368"/>
                <a:gd name="connsiteX39" fmla="*/ 848144 w 1190156"/>
                <a:gd name="connsiteY39" fmla="*/ 948172 h 1311368"/>
                <a:gd name="connsiteX40" fmla="*/ 821789 w 1190156"/>
                <a:gd name="connsiteY40" fmla="*/ 1000283 h 1311368"/>
                <a:gd name="connsiteX41" fmla="*/ 849342 w 1190156"/>
                <a:gd name="connsiteY41" fmla="*/ 1027835 h 1311368"/>
                <a:gd name="connsiteX42" fmla="*/ 943380 w 1190156"/>
                <a:gd name="connsiteY42" fmla="*/ 1121874 h 1311368"/>
                <a:gd name="connsiteX43" fmla="*/ 839159 w 1190156"/>
                <a:gd name="connsiteY43" fmla="*/ 1303961 h 1311368"/>
                <a:gd name="connsiteX44" fmla="*/ 643295 w 1190156"/>
                <a:gd name="connsiteY44" fmla="*/ 1208725 h 1311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190156" h="1311368">
                  <a:moveTo>
                    <a:pt x="643295" y="1208725"/>
                  </a:moveTo>
                  <a:cubicBezTo>
                    <a:pt x="628920" y="1163802"/>
                    <a:pt x="638504" y="1117082"/>
                    <a:pt x="665457" y="1081743"/>
                  </a:cubicBezTo>
                  <a:cubicBezTo>
                    <a:pt x="673244" y="1071560"/>
                    <a:pt x="676239" y="1057784"/>
                    <a:pt x="672046" y="1044607"/>
                  </a:cubicBezTo>
                  <a:cubicBezTo>
                    <a:pt x="664858" y="1023043"/>
                    <a:pt x="642097" y="1011064"/>
                    <a:pt x="619337" y="1014658"/>
                  </a:cubicBezTo>
                  <a:lnTo>
                    <a:pt x="277324" y="1111691"/>
                  </a:lnTo>
                  <a:lnTo>
                    <a:pt x="0" y="259355"/>
                  </a:lnTo>
                  <a:lnTo>
                    <a:pt x="911635" y="0"/>
                  </a:lnTo>
                  <a:lnTo>
                    <a:pt x="1019450" y="331231"/>
                  </a:lnTo>
                  <a:cubicBezTo>
                    <a:pt x="1019450" y="333028"/>
                    <a:pt x="1018851" y="335424"/>
                    <a:pt x="1018252" y="337221"/>
                  </a:cubicBezTo>
                  <a:cubicBezTo>
                    <a:pt x="1018252" y="337221"/>
                    <a:pt x="1018252" y="337820"/>
                    <a:pt x="1018252" y="337820"/>
                  </a:cubicBezTo>
                  <a:cubicBezTo>
                    <a:pt x="1017653" y="339617"/>
                    <a:pt x="1017054" y="341414"/>
                    <a:pt x="1016455" y="343211"/>
                  </a:cubicBezTo>
                  <a:cubicBezTo>
                    <a:pt x="1016455" y="343211"/>
                    <a:pt x="1016455" y="343211"/>
                    <a:pt x="1016455" y="343810"/>
                  </a:cubicBezTo>
                  <a:cubicBezTo>
                    <a:pt x="1015257" y="346805"/>
                    <a:pt x="1012861" y="349800"/>
                    <a:pt x="1011064" y="352794"/>
                  </a:cubicBezTo>
                  <a:cubicBezTo>
                    <a:pt x="1010465" y="353393"/>
                    <a:pt x="1010465" y="353992"/>
                    <a:pt x="1009866" y="353992"/>
                  </a:cubicBezTo>
                  <a:cubicBezTo>
                    <a:pt x="1009267" y="355190"/>
                    <a:pt x="1008069" y="355789"/>
                    <a:pt x="1007470" y="356388"/>
                  </a:cubicBezTo>
                  <a:cubicBezTo>
                    <a:pt x="1006272" y="356987"/>
                    <a:pt x="1005673" y="358185"/>
                    <a:pt x="1004475" y="358784"/>
                  </a:cubicBezTo>
                  <a:cubicBezTo>
                    <a:pt x="1003876" y="359383"/>
                    <a:pt x="1002678" y="359982"/>
                    <a:pt x="1002079" y="360581"/>
                  </a:cubicBezTo>
                  <a:cubicBezTo>
                    <a:pt x="1000882" y="361779"/>
                    <a:pt x="999085" y="362378"/>
                    <a:pt x="997887" y="362977"/>
                  </a:cubicBezTo>
                  <a:cubicBezTo>
                    <a:pt x="997288" y="363576"/>
                    <a:pt x="996090" y="363576"/>
                    <a:pt x="995491" y="364175"/>
                  </a:cubicBezTo>
                  <a:cubicBezTo>
                    <a:pt x="993095" y="365373"/>
                    <a:pt x="990699" y="366571"/>
                    <a:pt x="987704" y="367170"/>
                  </a:cubicBezTo>
                  <a:cubicBezTo>
                    <a:pt x="973928" y="371362"/>
                    <a:pt x="958954" y="368368"/>
                    <a:pt x="948172" y="361180"/>
                  </a:cubicBezTo>
                  <a:cubicBezTo>
                    <a:pt x="909838" y="336023"/>
                    <a:pt x="860123" y="326440"/>
                    <a:pt x="812206" y="340216"/>
                  </a:cubicBezTo>
                  <a:cubicBezTo>
                    <a:pt x="729547" y="363576"/>
                    <a:pt x="682828" y="445635"/>
                    <a:pt x="707984" y="522303"/>
                  </a:cubicBezTo>
                  <a:cubicBezTo>
                    <a:pt x="733141" y="599570"/>
                    <a:pt x="820591" y="643296"/>
                    <a:pt x="902650" y="619337"/>
                  </a:cubicBezTo>
                  <a:cubicBezTo>
                    <a:pt x="950568" y="605560"/>
                    <a:pt x="986506" y="572018"/>
                    <a:pt x="1003277" y="531288"/>
                  </a:cubicBezTo>
                  <a:cubicBezTo>
                    <a:pt x="1008069" y="519308"/>
                    <a:pt x="1018851" y="509725"/>
                    <a:pt x="1032627" y="505532"/>
                  </a:cubicBezTo>
                  <a:cubicBezTo>
                    <a:pt x="1035023" y="504933"/>
                    <a:pt x="1038018" y="504334"/>
                    <a:pt x="1040414" y="504334"/>
                  </a:cubicBezTo>
                  <a:cubicBezTo>
                    <a:pt x="1041013" y="504334"/>
                    <a:pt x="1042210" y="504334"/>
                    <a:pt x="1043408" y="504334"/>
                  </a:cubicBezTo>
                  <a:cubicBezTo>
                    <a:pt x="1045205" y="504334"/>
                    <a:pt x="1047002" y="504334"/>
                    <a:pt x="1048799" y="504334"/>
                  </a:cubicBezTo>
                  <a:cubicBezTo>
                    <a:pt x="1049997" y="504334"/>
                    <a:pt x="1051195" y="504334"/>
                    <a:pt x="1052393" y="504933"/>
                  </a:cubicBezTo>
                  <a:cubicBezTo>
                    <a:pt x="1053591" y="504933"/>
                    <a:pt x="1055388" y="505532"/>
                    <a:pt x="1056586" y="505532"/>
                  </a:cubicBezTo>
                  <a:cubicBezTo>
                    <a:pt x="1057784" y="505532"/>
                    <a:pt x="1058982" y="506131"/>
                    <a:pt x="1060180" y="506131"/>
                  </a:cubicBezTo>
                  <a:cubicBezTo>
                    <a:pt x="1060779" y="506131"/>
                    <a:pt x="1061378" y="506730"/>
                    <a:pt x="1061977" y="506730"/>
                  </a:cubicBezTo>
                  <a:cubicBezTo>
                    <a:pt x="1065570" y="507928"/>
                    <a:pt x="1069164" y="509725"/>
                    <a:pt x="1072159" y="511522"/>
                  </a:cubicBezTo>
                  <a:cubicBezTo>
                    <a:pt x="1072159" y="511522"/>
                    <a:pt x="1072758" y="511522"/>
                    <a:pt x="1072758" y="511522"/>
                  </a:cubicBezTo>
                  <a:cubicBezTo>
                    <a:pt x="1074555" y="512720"/>
                    <a:pt x="1075753" y="513918"/>
                    <a:pt x="1077550" y="515116"/>
                  </a:cubicBezTo>
                  <a:cubicBezTo>
                    <a:pt x="1077550" y="515116"/>
                    <a:pt x="1078149" y="515714"/>
                    <a:pt x="1078149" y="515714"/>
                  </a:cubicBezTo>
                  <a:cubicBezTo>
                    <a:pt x="1079946" y="516912"/>
                    <a:pt x="1081144" y="518709"/>
                    <a:pt x="1082342" y="519907"/>
                  </a:cubicBezTo>
                  <a:lnTo>
                    <a:pt x="1190156" y="851138"/>
                  </a:lnTo>
                  <a:lnTo>
                    <a:pt x="848144" y="948172"/>
                  </a:lnTo>
                  <a:cubicBezTo>
                    <a:pt x="826581" y="956558"/>
                    <a:pt x="815200" y="979319"/>
                    <a:pt x="821789" y="1000283"/>
                  </a:cubicBezTo>
                  <a:cubicBezTo>
                    <a:pt x="825982" y="1013460"/>
                    <a:pt x="836763" y="1023043"/>
                    <a:pt x="849342" y="1027835"/>
                  </a:cubicBezTo>
                  <a:cubicBezTo>
                    <a:pt x="893067" y="1043409"/>
                    <a:pt x="929005" y="1076951"/>
                    <a:pt x="943380" y="1121874"/>
                  </a:cubicBezTo>
                  <a:cubicBezTo>
                    <a:pt x="968537" y="1199141"/>
                    <a:pt x="921817" y="1280601"/>
                    <a:pt x="839159" y="1303961"/>
                  </a:cubicBezTo>
                  <a:cubicBezTo>
                    <a:pt x="755902" y="1329717"/>
                    <a:pt x="668452" y="1285992"/>
                    <a:pt x="643295" y="1208725"/>
                  </a:cubicBezTo>
                  <a:close/>
                </a:path>
              </a:pathLst>
            </a:custGeom>
            <a:solidFill>
              <a:schemeClr val="accent3"/>
            </a:solidFill>
            <a:ln w="5988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grpSp>
          <p:nvGrpSpPr>
            <p:cNvPr id="133" name="Gráfico 4">
              <a:extLst>
                <a:ext uri="{FF2B5EF4-FFF2-40B4-BE49-F238E27FC236}">
                  <a16:creationId xmlns:a16="http://schemas.microsoft.com/office/drawing/2014/main" id="{525CBB4B-A106-0EEF-AD43-95C92E688A3F}"/>
                </a:ext>
              </a:extLst>
            </p:cNvPr>
            <p:cNvGrpSpPr/>
            <p:nvPr/>
          </p:nvGrpSpPr>
          <p:grpSpPr>
            <a:xfrm>
              <a:off x="2902476" y="4320866"/>
              <a:ext cx="409503" cy="597829"/>
              <a:chOff x="2902476" y="4320866"/>
              <a:chExt cx="409503" cy="597829"/>
            </a:xfrm>
            <a:solidFill>
              <a:srgbClr val="F1C0A4"/>
            </a:solidFill>
          </p:grpSpPr>
          <p:sp>
            <p:nvSpPr>
              <p:cNvPr id="135" name="Freeform: Shape 128">
                <a:extLst>
                  <a:ext uri="{FF2B5EF4-FFF2-40B4-BE49-F238E27FC236}">
                    <a16:creationId xmlns:a16="http://schemas.microsoft.com/office/drawing/2014/main" id="{FA726103-DEFD-8D39-673B-1B5670EF9747}"/>
                  </a:ext>
                </a:extLst>
              </p:cNvPr>
              <p:cNvSpPr/>
              <p:nvPr/>
            </p:nvSpPr>
            <p:spPr>
              <a:xfrm>
                <a:off x="2902476" y="4320866"/>
                <a:ext cx="297495" cy="390744"/>
              </a:xfrm>
              <a:custGeom>
                <a:avLst/>
                <a:gdLst>
                  <a:gd name="connsiteX0" fmla="*/ 83663 w 297495"/>
                  <a:gd name="connsiteY0" fmla="*/ 16773 h 390744"/>
                  <a:gd name="connsiteX1" fmla="*/ 297496 w 297495"/>
                  <a:gd name="connsiteY1" fmla="*/ 355192 h 390744"/>
                  <a:gd name="connsiteX2" fmla="*/ 248979 w 297495"/>
                  <a:gd name="connsiteY2" fmla="*/ 380947 h 390744"/>
                  <a:gd name="connsiteX3" fmla="*/ 14781 w 297495"/>
                  <a:gd name="connsiteY3" fmla="*/ 138963 h 390744"/>
                  <a:gd name="connsiteX4" fmla="*/ 83663 w 297495"/>
                  <a:gd name="connsiteY4" fmla="*/ 16773 h 390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7495" h="390744">
                    <a:moveTo>
                      <a:pt x="83663" y="16773"/>
                    </a:moveTo>
                    <a:lnTo>
                      <a:pt x="297496" y="355192"/>
                    </a:lnTo>
                    <a:cubicBezTo>
                      <a:pt x="297496" y="355192"/>
                      <a:pt x="283720" y="413292"/>
                      <a:pt x="248979" y="380947"/>
                    </a:cubicBezTo>
                    <a:cubicBezTo>
                      <a:pt x="214239" y="348603"/>
                      <a:pt x="14781" y="138963"/>
                      <a:pt x="14781" y="138963"/>
                    </a:cubicBezTo>
                    <a:cubicBezTo>
                      <a:pt x="14781" y="138963"/>
                      <a:pt x="-47512" y="-57500"/>
                      <a:pt x="83663" y="16773"/>
                    </a:cubicBezTo>
                    <a:close/>
                  </a:path>
                </a:pathLst>
              </a:custGeom>
              <a:solidFill>
                <a:srgbClr val="F1C0A4"/>
              </a:solidFill>
              <a:ln w="5988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36" name="Freeform: Shape 129">
                <a:extLst>
                  <a:ext uri="{FF2B5EF4-FFF2-40B4-BE49-F238E27FC236}">
                    <a16:creationId xmlns:a16="http://schemas.microsoft.com/office/drawing/2014/main" id="{D48269BC-5CBE-53B6-1EE0-47CB62425143}"/>
                  </a:ext>
                </a:extLst>
              </p:cNvPr>
              <p:cNvSpPr/>
              <p:nvPr/>
            </p:nvSpPr>
            <p:spPr>
              <a:xfrm>
                <a:off x="3134085" y="4662880"/>
                <a:ext cx="177894" cy="255815"/>
              </a:xfrm>
              <a:custGeom>
                <a:avLst/>
                <a:gdLst>
                  <a:gd name="connsiteX0" fmla="*/ 0 w 177894"/>
                  <a:gd name="connsiteY0" fmla="*/ 0 h 255815"/>
                  <a:gd name="connsiteX1" fmla="*/ 23959 w 177894"/>
                  <a:gd name="connsiteY1" fmla="*/ 96434 h 255815"/>
                  <a:gd name="connsiteX2" fmla="*/ 79064 w 177894"/>
                  <a:gd name="connsiteY2" fmla="*/ 228807 h 255815"/>
                  <a:gd name="connsiteX3" fmla="*/ 92841 w 177894"/>
                  <a:gd name="connsiteY3" fmla="*/ 241985 h 255815"/>
                  <a:gd name="connsiteX4" fmla="*/ 68882 w 177894"/>
                  <a:gd name="connsiteY4" fmla="*/ 159925 h 255815"/>
                  <a:gd name="connsiteX5" fmla="*/ 94637 w 177894"/>
                  <a:gd name="connsiteY5" fmla="*/ 188676 h 255815"/>
                  <a:gd name="connsiteX6" fmla="*/ 113805 w 177894"/>
                  <a:gd name="connsiteY6" fmla="*/ 243182 h 255815"/>
                  <a:gd name="connsiteX7" fmla="*/ 127581 w 177894"/>
                  <a:gd name="connsiteY7" fmla="*/ 252766 h 255815"/>
                  <a:gd name="connsiteX8" fmla="*/ 148545 w 177894"/>
                  <a:gd name="connsiteY8" fmla="*/ 250969 h 255815"/>
                  <a:gd name="connsiteX9" fmla="*/ 136565 w 177894"/>
                  <a:gd name="connsiteY9" fmla="*/ 189874 h 255815"/>
                  <a:gd name="connsiteX10" fmla="*/ 117398 w 177894"/>
                  <a:gd name="connsiteY10" fmla="*/ 144951 h 255815"/>
                  <a:gd name="connsiteX11" fmla="*/ 148545 w 177894"/>
                  <a:gd name="connsiteY11" fmla="*/ 172504 h 255815"/>
                  <a:gd name="connsiteX12" fmla="*/ 160524 w 177894"/>
                  <a:gd name="connsiteY12" fmla="*/ 228807 h 255815"/>
                  <a:gd name="connsiteX13" fmla="*/ 177895 w 177894"/>
                  <a:gd name="connsiteY13" fmla="*/ 230604 h 255815"/>
                  <a:gd name="connsiteX14" fmla="*/ 165915 w 177894"/>
                  <a:gd name="connsiteY14" fmla="*/ 158129 h 255815"/>
                  <a:gd name="connsiteX15" fmla="*/ 116200 w 177894"/>
                  <a:gd name="connsiteY15" fmla="*/ 90445 h 255815"/>
                  <a:gd name="connsiteX16" fmla="*/ 138362 w 177894"/>
                  <a:gd name="connsiteY16" fmla="*/ 100028 h 255815"/>
                  <a:gd name="connsiteX17" fmla="*/ 171306 w 177894"/>
                  <a:gd name="connsiteY17" fmla="*/ 120992 h 255815"/>
                  <a:gd name="connsiteX18" fmla="*/ 138362 w 177894"/>
                  <a:gd name="connsiteY18" fmla="*/ 72475 h 255815"/>
                  <a:gd name="connsiteX19" fmla="*/ 77866 w 177894"/>
                  <a:gd name="connsiteY19" fmla="*/ 14375 h 255815"/>
                  <a:gd name="connsiteX20" fmla="*/ 0 w 177894"/>
                  <a:gd name="connsiteY20" fmla="*/ 0 h 2558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77894" h="255815">
                    <a:moveTo>
                      <a:pt x="0" y="0"/>
                    </a:moveTo>
                    <a:cubicBezTo>
                      <a:pt x="0" y="0"/>
                      <a:pt x="17370" y="64689"/>
                      <a:pt x="23959" y="96434"/>
                    </a:cubicBezTo>
                    <a:cubicBezTo>
                      <a:pt x="31147" y="128779"/>
                      <a:pt x="65288" y="215630"/>
                      <a:pt x="79064" y="228807"/>
                    </a:cubicBezTo>
                    <a:cubicBezTo>
                      <a:pt x="92841" y="241985"/>
                      <a:pt x="92841" y="241985"/>
                      <a:pt x="92841" y="241985"/>
                    </a:cubicBezTo>
                    <a:lnTo>
                      <a:pt x="68882" y="159925"/>
                    </a:lnTo>
                    <a:lnTo>
                      <a:pt x="94637" y="188676"/>
                    </a:lnTo>
                    <a:cubicBezTo>
                      <a:pt x="94637" y="188676"/>
                      <a:pt x="108414" y="237193"/>
                      <a:pt x="113805" y="243182"/>
                    </a:cubicBezTo>
                    <a:cubicBezTo>
                      <a:pt x="119195" y="249771"/>
                      <a:pt x="127581" y="252766"/>
                      <a:pt x="127581" y="252766"/>
                    </a:cubicBezTo>
                    <a:cubicBezTo>
                      <a:pt x="144951" y="260553"/>
                      <a:pt x="148545" y="250969"/>
                      <a:pt x="148545" y="250969"/>
                    </a:cubicBezTo>
                    <a:lnTo>
                      <a:pt x="136565" y="189874"/>
                    </a:lnTo>
                    <a:lnTo>
                      <a:pt x="117398" y="144951"/>
                    </a:lnTo>
                    <a:lnTo>
                      <a:pt x="148545" y="172504"/>
                    </a:lnTo>
                    <a:cubicBezTo>
                      <a:pt x="148545" y="172504"/>
                      <a:pt x="155733" y="224016"/>
                      <a:pt x="160524" y="228807"/>
                    </a:cubicBezTo>
                    <a:cubicBezTo>
                      <a:pt x="165915" y="233599"/>
                      <a:pt x="177895" y="230604"/>
                      <a:pt x="177895" y="230604"/>
                    </a:cubicBezTo>
                    <a:lnTo>
                      <a:pt x="165915" y="158129"/>
                    </a:lnTo>
                    <a:lnTo>
                      <a:pt x="116200" y="90445"/>
                    </a:lnTo>
                    <a:cubicBezTo>
                      <a:pt x="116200" y="90445"/>
                      <a:pt x="126383" y="85653"/>
                      <a:pt x="138362" y="100028"/>
                    </a:cubicBezTo>
                    <a:cubicBezTo>
                      <a:pt x="150342" y="114403"/>
                      <a:pt x="162321" y="120992"/>
                      <a:pt x="171306" y="120992"/>
                    </a:cubicBezTo>
                    <a:cubicBezTo>
                      <a:pt x="179691" y="120992"/>
                      <a:pt x="147347" y="79064"/>
                      <a:pt x="138362" y="72475"/>
                    </a:cubicBezTo>
                    <a:cubicBezTo>
                      <a:pt x="129977" y="65887"/>
                      <a:pt x="116200" y="25756"/>
                      <a:pt x="77866" y="14375"/>
                    </a:cubicBezTo>
                    <a:cubicBezTo>
                      <a:pt x="39532" y="3594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1C0A4"/>
              </a:solidFill>
              <a:ln w="5988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134" name="Freeform: Shape 127">
              <a:extLst>
                <a:ext uri="{FF2B5EF4-FFF2-40B4-BE49-F238E27FC236}">
                  <a16:creationId xmlns:a16="http://schemas.microsoft.com/office/drawing/2014/main" id="{53F2584E-48AF-EA92-B58B-4ACCA8034886}"/>
                </a:ext>
              </a:extLst>
            </p:cNvPr>
            <p:cNvSpPr/>
            <p:nvPr/>
          </p:nvSpPr>
          <p:spPr>
            <a:xfrm>
              <a:off x="2758205" y="3889498"/>
              <a:ext cx="288833" cy="558391"/>
            </a:xfrm>
            <a:custGeom>
              <a:avLst/>
              <a:gdLst>
                <a:gd name="connsiteX0" fmla="*/ 44050 w 288833"/>
                <a:gd name="connsiteY0" fmla="*/ 1308 h 558391"/>
                <a:gd name="connsiteX1" fmla="*/ 26680 w 288833"/>
                <a:gd name="connsiteY1" fmla="*/ 255871 h 558391"/>
                <a:gd name="connsiteX2" fmla="*/ 136890 w 288833"/>
                <a:gd name="connsiteY2" fmla="*/ 552361 h 558391"/>
                <a:gd name="connsiteX3" fmla="*/ 247101 w 288833"/>
                <a:gd name="connsiteY3" fmla="*/ 542778 h 558391"/>
                <a:gd name="connsiteX4" fmla="*/ 288430 w 288833"/>
                <a:gd name="connsiteY4" fmla="*/ 478089 h 558391"/>
                <a:gd name="connsiteX5" fmla="*/ 133296 w 288833"/>
                <a:gd name="connsiteY5" fmla="*/ 78575 h 558391"/>
                <a:gd name="connsiteX6" fmla="*/ 44050 w 288833"/>
                <a:gd name="connsiteY6" fmla="*/ 1308 h 558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8833" h="558391">
                  <a:moveTo>
                    <a:pt x="44050" y="1308"/>
                  </a:moveTo>
                  <a:cubicBezTo>
                    <a:pt x="44050" y="1308"/>
                    <a:pt x="-42202" y="65997"/>
                    <a:pt x="26680" y="255871"/>
                  </a:cubicBezTo>
                  <a:cubicBezTo>
                    <a:pt x="95561" y="445745"/>
                    <a:pt x="123114" y="549367"/>
                    <a:pt x="136890" y="552361"/>
                  </a:cubicBezTo>
                  <a:cubicBezTo>
                    <a:pt x="150667" y="555356"/>
                    <a:pt x="223142" y="568534"/>
                    <a:pt x="247101" y="542778"/>
                  </a:cubicBezTo>
                  <a:cubicBezTo>
                    <a:pt x="271060" y="517022"/>
                    <a:pt x="292024" y="494261"/>
                    <a:pt x="288430" y="478089"/>
                  </a:cubicBezTo>
                  <a:cubicBezTo>
                    <a:pt x="284836" y="461917"/>
                    <a:pt x="150667" y="113915"/>
                    <a:pt x="133296" y="78575"/>
                  </a:cubicBezTo>
                  <a:cubicBezTo>
                    <a:pt x="116525" y="42637"/>
                    <a:pt x="68009" y="-8875"/>
                    <a:pt x="44050" y="1308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5988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39" name="Freeform 38">
            <a:extLst>
              <a:ext uri="{FF2B5EF4-FFF2-40B4-BE49-F238E27FC236}">
                <a16:creationId xmlns:a16="http://schemas.microsoft.com/office/drawing/2014/main" id="{53C8A81B-9465-CF44-B69C-1C44DFB78851}"/>
              </a:ext>
            </a:extLst>
          </p:cNvPr>
          <p:cNvSpPr/>
          <p:nvPr/>
        </p:nvSpPr>
        <p:spPr>
          <a:xfrm>
            <a:off x="3016204" y="3057771"/>
            <a:ext cx="2322075" cy="1598536"/>
          </a:xfrm>
          <a:custGeom>
            <a:avLst/>
            <a:gdLst>
              <a:gd name="connsiteX0" fmla="*/ 1486864 w 1724410"/>
              <a:gd name="connsiteY0" fmla="*/ 1892129 h 1892128"/>
              <a:gd name="connsiteX1" fmla="*/ 238434 w 1724410"/>
              <a:gd name="connsiteY1" fmla="*/ 1892129 h 1892128"/>
              <a:gd name="connsiteX2" fmla="*/ 0 w 1724410"/>
              <a:gd name="connsiteY2" fmla="*/ 1653940 h 1892128"/>
              <a:gd name="connsiteX3" fmla="*/ 0 w 1724410"/>
              <a:gd name="connsiteY3" fmla="*/ 238189 h 1892128"/>
              <a:gd name="connsiteX4" fmla="*/ 238434 w 1724410"/>
              <a:gd name="connsiteY4" fmla="*/ 0 h 1892128"/>
              <a:gd name="connsiteX5" fmla="*/ 1485971 w 1724410"/>
              <a:gd name="connsiteY5" fmla="*/ 0 h 1892128"/>
              <a:gd name="connsiteX6" fmla="*/ 1724405 w 1724410"/>
              <a:gd name="connsiteY6" fmla="*/ 238189 h 1892128"/>
              <a:gd name="connsiteX7" fmla="*/ 1724405 w 1724410"/>
              <a:gd name="connsiteY7" fmla="*/ 1653048 h 1892128"/>
              <a:gd name="connsiteX8" fmla="*/ 1486864 w 1724410"/>
              <a:gd name="connsiteY8" fmla="*/ 1892129 h 1892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24410" h="1892128">
                <a:moveTo>
                  <a:pt x="1486864" y="1892129"/>
                </a:moveTo>
                <a:lnTo>
                  <a:pt x="238434" y="1892129"/>
                </a:lnTo>
                <a:cubicBezTo>
                  <a:pt x="107161" y="1892129"/>
                  <a:pt x="0" y="1785078"/>
                  <a:pt x="0" y="1653940"/>
                </a:cubicBezTo>
                <a:lnTo>
                  <a:pt x="0" y="238189"/>
                </a:lnTo>
                <a:cubicBezTo>
                  <a:pt x="0" y="106159"/>
                  <a:pt x="107161" y="0"/>
                  <a:pt x="238434" y="0"/>
                </a:cubicBezTo>
                <a:lnTo>
                  <a:pt x="1485971" y="0"/>
                </a:lnTo>
                <a:cubicBezTo>
                  <a:pt x="1618137" y="0"/>
                  <a:pt x="1724405" y="107051"/>
                  <a:pt x="1724405" y="238189"/>
                </a:cubicBezTo>
                <a:lnTo>
                  <a:pt x="1724405" y="1653048"/>
                </a:lnTo>
                <a:cubicBezTo>
                  <a:pt x="1725298" y="1785078"/>
                  <a:pt x="1618137" y="1892129"/>
                  <a:pt x="1486864" y="1892129"/>
                </a:cubicBezTo>
                <a:close/>
              </a:path>
            </a:pathLst>
          </a:custGeom>
          <a:solidFill>
            <a:srgbClr val="7054FF"/>
          </a:solidFill>
          <a:ln w="89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1883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8A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84799" y="2507260"/>
            <a:ext cx="814701" cy="789635"/>
            <a:chOff x="-879329" y="2507261"/>
            <a:chExt cx="814701" cy="789635"/>
          </a:xfrm>
          <a:solidFill>
            <a:schemeClr val="bg1"/>
          </a:solidFill>
        </p:grpSpPr>
        <p:sp>
          <p:nvSpPr>
            <p:cNvPr id="8" name="Oval 7"/>
            <p:cNvSpPr/>
            <p:nvPr/>
          </p:nvSpPr>
          <p:spPr>
            <a:xfrm>
              <a:off x="-879329" y="2507261"/>
              <a:ext cx="814701" cy="78963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 cstate="print">
              <a:duotone>
                <a:prstClr val="black"/>
                <a:schemeClr val="tx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97303" y="2583454"/>
              <a:ext cx="516333" cy="515648"/>
            </a:xfrm>
            <a:prstGeom prst="rect">
              <a:avLst/>
            </a:prstGeom>
            <a:grpFill/>
          </p:spPr>
        </p:pic>
      </p:grpSp>
      <p:sp>
        <p:nvSpPr>
          <p:cNvPr id="10" name="Freeform 9"/>
          <p:cNvSpPr/>
          <p:nvPr/>
        </p:nvSpPr>
        <p:spPr>
          <a:xfrm rot="10800000">
            <a:off x="-17428" y="-2408307"/>
            <a:ext cx="1113639" cy="17373599"/>
          </a:xfrm>
          <a:custGeom>
            <a:avLst/>
            <a:gdLst>
              <a:gd name="connsiteX0" fmla="*/ 0 w 1100501"/>
              <a:gd name="connsiteY0" fmla="*/ 17373599 h 17373599"/>
              <a:gd name="connsiteX1" fmla="*/ 0 w 1100501"/>
              <a:gd name="connsiteY1" fmla="*/ 9762927 h 17373599"/>
              <a:gd name="connsiteX2" fmla="*/ 859906 w 1100501"/>
              <a:gd name="connsiteY2" fmla="*/ 8686800 h 17373599"/>
              <a:gd name="connsiteX3" fmla="*/ 0 w 1100501"/>
              <a:gd name="connsiteY3" fmla="*/ 7610672 h 17373599"/>
              <a:gd name="connsiteX4" fmla="*/ 0 w 1100501"/>
              <a:gd name="connsiteY4" fmla="*/ 0 h 17373599"/>
              <a:gd name="connsiteX5" fmla="*/ 1100501 w 1100501"/>
              <a:gd name="connsiteY5" fmla="*/ 0 h 17373599"/>
              <a:gd name="connsiteX6" fmla="*/ 1100501 w 1100501"/>
              <a:gd name="connsiteY6" fmla="*/ 17373599 h 17373599"/>
              <a:gd name="connsiteX0" fmla="*/ 0 w 1100501"/>
              <a:gd name="connsiteY0" fmla="*/ 17373599 h 17373599"/>
              <a:gd name="connsiteX1" fmla="*/ 0 w 1100501"/>
              <a:gd name="connsiteY1" fmla="*/ 9762927 h 17373599"/>
              <a:gd name="connsiteX2" fmla="*/ 859906 w 1100501"/>
              <a:gd name="connsiteY2" fmla="*/ 8686800 h 17373599"/>
              <a:gd name="connsiteX3" fmla="*/ 0 w 1100501"/>
              <a:gd name="connsiteY3" fmla="*/ 7610672 h 17373599"/>
              <a:gd name="connsiteX4" fmla="*/ 0 w 1100501"/>
              <a:gd name="connsiteY4" fmla="*/ 0 h 17373599"/>
              <a:gd name="connsiteX5" fmla="*/ 1100501 w 1100501"/>
              <a:gd name="connsiteY5" fmla="*/ 0 h 17373599"/>
              <a:gd name="connsiteX6" fmla="*/ 1100501 w 1100501"/>
              <a:gd name="connsiteY6" fmla="*/ 17373599 h 17373599"/>
              <a:gd name="connsiteX7" fmla="*/ 0 w 1100501"/>
              <a:gd name="connsiteY7" fmla="*/ 17373599 h 17373599"/>
              <a:gd name="connsiteX0" fmla="*/ 0 w 1100501"/>
              <a:gd name="connsiteY0" fmla="*/ 17373599 h 17373599"/>
              <a:gd name="connsiteX1" fmla="*/ 0 w 1100501"/>
              <a:gd name="connsiteY1" fmla="*/ 9762927 h 17373599"/>
              <a:gd name="connsiteX2" fmla="*/ 784794 w 1100501"/>
              <a:gd name="connsiteY2" fmla="*/ 8683534 h 17373599"/>
              <a:gd name="connsiteX3" fmla="*/ 0 w 1100501"/>
              <a:gd name="connsiteY3" fmla="*/ 7610672 h 17373599"/>
              <a:gd name="connsiteX4" fmla="*/ 0 w 1100501"/>
              <a:gd name="connsiteY4" fmla="*/ 0 h 17373599"/>
              <a:gd name="connsiteX5" fmla="*/ 1100501 w 1100501"/>
              <a:gd name="connsiteY5" fmla="*/ 0 h 17373599"/>
              <a:gd name="connsiteX6" fmla="*/ 1100501 w 1100501"/>
              <a:gd name="connsiteY6" fmla="*/ 17373599 h 17373599"/>
              <a:gd name="connsiteX7" fmla="*/ 0 w 1100501"/>
              <a:gd name="connsiteY7" fmla="*/ 17373599 h 17373599"/>
              <a:gd name="connsiteX0" fmla="*/ 0 w 1100501"/>
              <a:gd name="connsiteY0" fmla="*/ 17373599 h 17373599"/>
              <a:gd name="connsiteX1" fmla="*/ 0 w 1100501"/>
              <a:gd name="connsiteY1" fmla="*/ 9762927 h 17373599"/>
              <a:gd name="connsiteX2" fmla="*/ 784794 w 1100501"/>
              <a:gd name="connsiteY2" fmla="*/ 8683534 h 17373599"/>
              <a:gd name="connsiteX3" fmla="*/ 0 w 1100501"/>
              <a:gd name="connsiteY3" fmla="*/ 7610672 h 17373599"/>
              <a:gd name="connsiteX4" fmla="*/ 0 w 1100501"/>
              <a:gd name="connsiteY4" fmla="*/ 0 h 17373599"/>
              <a:gd name="connsiteX5" fmla="*/ 1100501 w 1100501"/>
              <a:gd name="connsiteY5" fmla="*/ 0 h 17373599"/>
              <a:gd name="connsiteX6" fmla="*/ 1100501 w 1100501"/>
              <a:gd name="connsiteY6" fmla="*/ 17373599 h 17373599"/>
              <a:gd name="connsiteX7" fmla="*/ 0 w 1100501"/>
              <a:gd name="connsiteY7" fmla="*/ 17373599 h 17373599"/>
              <a:gd name="connsiteX0" fmla="*/ 0 w 1100501"/>
              <a:gd name="connsiteY0" fmla="*/ 17373599 h 17373599"/>
              <a:gd name="connsiteX1" fmla="*/ 0 w 1100501"/>
              <a:gd name="connsiteY1" fmla="*/ 9762927 h 17373599"/>
              <a:gd name="connsiteX2" fmla="*/ 784794 w 1100501"/>
              <a:gd name="connsiteY2" fmla="*/ 8683534 h 17373599"/>
              <a:gd name="connsiteX3" fmla="*/ 0 w 1100501"/>
              <a:gd name="connsiteY3" fmla="*/ 7610672 h 17373599"/>
              <a:gd name="connsiteX4" fmla="*/ 0 w 1100501"/>
              <a:gd name="connsiteY4" fmla="*/ 0 h 17373599"/>
              <a:gd name="connsiteX5" fmla="*/ 1100501 w 1100501"/>
              <a:gd name="connsiteY5" fmla="*/ 0 h 17373599"/>
              <a:gd name="connsiteX6" fmla="*/ 1100501 w 1100501"/>
              <a:gd name="connsiteY6" fmla="*/ 17373599 h 17373599"/>
              <a:gd name="connsiteX7" fmla="*/ 0 w 1100501"/>
              <a:gd name="connsiteY7" fmla="*/ 17373599 h 17373599"/>
              <a:gd name="connsiteX0" fmla="*/ 0 w 1100501"/>
              <a:gd name="connsiteY0" fmla="*/ 17373599 h 17373599"/>
              <a:gd name="connsiteX1" fmla="*/ 0 w 1100501"/>
              <a:gd name="connsiteY1" fmla="*/ 9762927 h 17373599"/>
              <a:gd name="connsiteX2" fmla="*/ 726011 w 1100501"/>
              <a:gd name="connsiteY2" fmla="*/ 8690065 h 17373599"/>
              <a:gd name="connsiteX3" fmla="*/ 0 w 1100501"/>
              <a:gd name="connsiteY3" fmla="*/ 7610672 h 17373599"/>
              <a:gd name="connsiteX4" fmla="*/ 0 w 1100501"/>
              <a:gd name="connsiteY4" fmla="*/ 0 h 17373599"/>
              <a:gd name="connsiteX5" fmla="*/ 1100501 w 1100501"/>
              <a:gd name="connsiteY5" fmla="*/ 0 h 17373599"/>
              <a:gd name="connsiteX6" fmla="*/ 1100501 w 1100501"/>
              <a:gd name="connsiteY6" fmla="*/ 17373599 h 17373599"/>
              <a:gd name="connsiteX7" fmla="*/ 0 w 1100501"/>
              <a:gd name="connsiteY7" fmla="*/ 17373599 h 17373599"/>
              <a:gd name="connsiteX0" fmla="*/ 0 w 1100501"/>
              <a:gd name="connsiteY0" fmla="*/ 17373599 h 17373599"/>
              <a:gd name="connsiteX1" fmla="*/ 0 w 1100501"/>
              <a:gd name="connsiteY1" fmla="*/ 9762927 h 17373599"/>
              <a:gd name="connsiteX2" fmla="*/ 726011 w 1100501"/>
              <a:gd name="connsiteY2" fmla="*/ 8690065 h 17373599"/>
              <a:gd name="connsiteX3" fmla="*/ 0 w 1100501"/>
              <a:gd name="connsiteY3" fmla="*/ 7610672 h 17373599"/>
              <a:gd name="connsiteX4" fmla="*/ 0 w 1100501"/>
              <a:gd name="connsiteY4" fmla="*/ 0 h 17373599"/>
              <a:gd name="connsiteX5" fmla="*/ 1100501 w 1100501"/>
              <a:gd name="connsiteY5" fmla="*/ 0 h 17373599"/>
              <a:gd name="connsiteX6" fmla="*/ 1100501 w 1100501"/>
              <a:gd name="connsiteY6" fmla="*/ 17373599 h 17373599"/>
              <a:gd name="connsiteX7" fmla="*/ 0 w 1100501"/>
              <a:gd name="connsiteY7" fmla="*/ 17373599 h 17373599"/>
              <a:gd name="connsiteX0" fmla="*/ 0 w 1100501"/>
              <a:gd name="connsiteY0" fmla="*/ 17373599 h 17373599"/>
              <a:gd name="connsiteX1" fmla="*/ 0 w 1100501"/>
              <a:gd name="connsiteY1" fmla="*/ 9762927 h 17373599"/>
              <a:gd name="connsiteX2" fmla="*/ 726011 w 1100501"/>
              <a:gd name="connsiteY2" fmla="*/ 8690065 h 17373599"/>
              <a:gd name="connsiteX3" fmla="*/ 0 w 1100501"/>
              <a:gd name="connsiteY3" fmla="*/ 7610672 h 17373599"/>
              <a:gd name="connsiteX4" fmla="*/ 0 w 1100501"/>
              <a:gd name="connsiteY4" fmla="*/ 0 h 17373599"/>
              <a:gd name="connsiteX5" fmla="*/ 1100501 w 1100501"/>
              <a:gd name="connsiteY5" fmla="*/ 0 h 17373599"/>
              <a:gd name="connsiteX6" fmla="*/ 1100501 w 1100501"/>
              <a:gd name="connsiteY6" fmla="*/ 17373599 h 17373599"/>
              <a:gd name="connsiteX7" fmla="*/ 0 w 1100501"/>
              <a:gd name="connsiteY7" fmla="*/ 17373599 h 17373599"/>
              <a:gd name="connsiteX0" fmla="*/ 0 w 1100501"/>
              <a:gd name="connsiteY0" fmla="*/ 17373599 h 17373599"/>
              <a:gd name="connsiteX1" fmla="*/ 0 w 1100501"/>
              <a:gd name="connsiteY1" fmla="*/ 9762927 h 17373599"/>
              <a:gd name="connsiteX2" fmla="*/ 726011 w 1100501"/>
              <a:gd name="connsiteY2" fmla="*/ 8690065 h 17373599"/>
              <a:gd name="connsiteX3" fmla="*/ 0 w 1100501"/>
              <a:gd name="connsiteY3" fmla="*/ 7610672 h 17373599"/>
              <a:gd name="connsiteX4" fmla="*/ 0 w 1100501"/>
              <a:gd name="connsiteY4" fmla="*/ 0 h 17373599"/>
              <a:gd name="connsiteX5" fmla="*/ 1100501 w 1100501"/>
              <a:gd name="connsiteY5" fmla="*/ 0 h 17373599"/>
              <a:gd name="connsiteX6" fmla="*/ 1100501 w 1100501"/>
              <a:gd name="connsiteY6" fmla="*/ 17373599 h 17373599"/>
              <a:gd name="connsiteX7" fmla="*/ 0 w 1100501"/>
              <a:gd name="connsiteY7" fmla="*/ 17373599 h 17373599"/>
              <a:gd name="connsiteX0" fmla="*/ 0 w 1100501"/>
              <a:gd name="connsiteY0" fmla="*/ 17373599 h 17373599"/>
              <a:gd name="connsiteX1" fmla="*/ 0 w 1100501"/>
              <a:gd name="connsiteY1" fmla="*/ 9762927 h 17373599"/>
              <a:gd name="connsiteX2" fmla="*/ 667228 w 1100501"/>
              <a:gd name="connsiteY2" fmla="*/ 8699862 h 17373599"/>
              <a:gd name="connsiteX3" fmla="*/ 0 w 1100501"/>
              <a:gd name="connsiteY3" fmla="*/ 7610672 h 17373599"/>
              <a:gd name="connsiteX4" fmla="*/ 0 w 1100501"/>
              <a:gd name="connsiteY4" fmla="*/ 0 h 17373599"/>
              <a:gd name="connsiteX5" fmla="*/ 1100501 w 1100501"/>
              <a:gd name="connsiteY5" fmla="*/ 0 h 17373599"/>
              <a:gd name="connsiteX6" fmla="*/ 1100501 w 1100501"/>
              <a:gd name="connsiteY6" fmla="*/ 17373599 h 17373599"/>
              <a:gd name="connsiteX7" fmla="*/ 0 w 1100501"/>
              <a:gd name="connsiteY7" fmla="*/ 17373599 h 17373599"/>
              <a:gd name="connsiteX0" fmla="*/ 0 w 1100501"/>
              <a:gd name="connsiteY0" fmla="*/ 17373599 h 17373599"/>
              <a:gd name="connsiteX1" fmla="*/ 0 w 1100501"/>
              <a:gd name="connsiteY1" fmla="*/ 9762927 h 17373599"/>
              <a:gd name="connsiteX2" fmla="*/ 670494 w 1100501"/>
              <a:gd name="connsiteY2" fmla="*/ 8677002 h 17373599"/>
              <a:gd name="connsiteX3" fmla="*/ 0 w 1100501"/>
              <a:gd name="connsiteY3" fmla="*/ 7610672 h 17373599"/>
              <a:gd name="connsiteX4" fmla="*/ 0 w 1100501"/>
              <a:gd name="connsiteY4" fmla="*/ 0 h 17373599"/>
              <a:gd name="connsiteX5" fmla="*/ 1100501 w 1100501"/>
              <a:gd name="connsiteY5" fmla="*/ 0 h 17373599"/>
              <a:gd name="connsiteX6" fmla="*/ 1100501 w 1100501"/>
              <a:gd name="connsiteY6" fmla="*/ 17373599 h 17373599"/>
              <a:gd name="connsiteX7" fmla="*/ 0 w 1100501"/>
              <a:gd name="connsiteY7" fmla="*/ 17373599 h 17373599"/>
              <a:gd name="connsiteX0" fmla="*/ 0 w 1100501"/>
              <a:gd name="connsiteY0" fmla="*/ 17373599 h 17373599"/>
              <a:gd name="connsiteX1" fmla="*/ 0 w 1100501"/>
              <a:gd name="connsiteY1" fmla="*/ 9762927 h 17373599"/>
              <a:gd name="connsiteX2" fmla="*/ 618243 w 1100501"/>
              <a:gd name="connsiteY2" fmla="*/ 8677002 h 17373599"/>
              <a:gd name="connsiteX3" fmla="*/ 0 w 1100501"/>
              <a:gd name="connsiteY3" fmla="*/ 7610672 h 17373599"/>
              <a:gd name="connsiteX4" fmla="*/ 0 w 1100501"/>
              <a:gd name="connsiteY4" fmla="*/ 0 h 17373599"/>
              <a:gd name="connsiteX5" fmla="*/ 1100501 w 1100501"/>
              <a:gd name="connsiteY5" fmla="*/ 0 h 17373599"/>
              <a:gd name="connsiteX6" fmla="*/ 1100501 w 1100501"/>
              <a:gd name="connsiteY6" fmla="*/ 17373599 h 17373599"/>
              <a:gd name="connsiteX7" fmla="*/ 0 w 1100501"/>
              <a:gd name="connsiteY7" fmla="*/ 17373599 h 17373599"/>
              <a:gd name="connsiteX0" fmla="*/ 13138 w 1113639"/>
              <a:gd name="connsiteY0" fmla="*/ 17373599 h 17373599"/>
              <a:gd name="connsiteX1" fmla="*/ 13138 w 1113639"/>
              <a:gd name="connsiteY1" fmla="*/ 9762927 h 17373599"/>
              <a:gd name="connsiteX2" fmla="*/ 631381 w 1113639"/>
              <a:gd name="connsiteY2" fmla="*/ 8677002 h 17373599"/>
              <a:gd name="connsiteX3" fmla="*/ 13138 w 1113639"/>
              <a:gd name="connsiteY3" fmla="*/ 7610672 h 17373599"/>
              <a:gd name="connsiteX4" fmla="*/ 13138 w 1113639"/>
              <a:gd name="connsiteY4" fmla="*/ 0 h 17373599"/>
              <a:gd name="connsiteX5" fmla="*/ 1113639 w 1113639"/>
              <a:gd name="connsiteY5" fmla="*/ 0 h 17373599"/>
              <a:gd name="connsiteX6" fmla="*/ 1113639 w 1113639"/>
              <a:gd name="connsiteY6" fmla="*/ 17373599 h 17373599"/>
              <a:gd name="connsiteX7" fmla="*/ 13138 w 1113639"/>
              <a:gd name="connsiteY7" fmla="*/ 17373599 h 17373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13639" h="17373599">
                <a:moveTo>
                  <a:pt x="13138" y="17373599"/>
                </a:moveTo>
                <a:lnTo>
                  <a:pt x="13138" y="9762927"/>
                </a:lnTo>
                <a:cubicBezTo>
                  <a:pt x="123424" y="9351967"/>
                  <a:pt x="643696" y="9127151"/>
                  <a:pt x="631381" y="8677002"/>
                </a:cubicBezTo>
                <a:cubicBezTo>
                  <a:pt x="619066" y="8226853"/>
                  <a:pt x="-105589" y="8057646"/>
                  <a:pt x="13138" y="7610672"/>
                </a:cubicBezTo>
                <a:lnTo>
                  <a:pt x="13138" y="0"/>
                </a:lnTo>
                <a:lnTo>
                  <a:pt x="1113639" y="0"/>
                </a:lnTo>
                <a:lnTo>
                  <a:pt x="1113639" y="17373599"/>
                </a:lnTo>
                <a:lnTo>
                  <a:pt x="13138" y="173735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-879329" y="1405737"/>
            <a:ext cx="814701" cy="789635"/>
            <a:chOff x="-879329" y="1405737"/>
            <a:chExt cx="814701" cy="789635"/>
          </a:xfrm>
        </p:grpSpPr>
        <p:sp>
          <p:nvSpPr>
            <p:cNvPr id="12" name="Oval 11"/>
            <p:cNvSpPr/>
            <p:nvPr/>
          </p:nvSpPr>
          <p:spPr>
            <a:xfrm>
              <a:off x="-879329" y="1405737"/>
              <a:ext cx="814701" cy="78963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700670" y="1535494"/>
              <a:ext cx="484088" cy="483446"/>
            </a:xfrm>
            <a:prstGeom prst="rect">
              <a:avLst/>
            </a:prstGeom>
          </p:spPr>
        </p:pic>
      </p:grpSp>
      <p:grpSp>
        <p:nvGrpSpPr>
          <p:cNvPr id="14" name="Group 13"/>
          <p:cNvGrpSpPr/>
          <p:nvPr/>
        </p:nvGrpSpPr>
        <p:grpSpPr>
          <a:xfrm>
            <a:off x="-879329" y="3608784"/>
            <a:ext cx="814701" cy="789635"/>
            <a:chOff x="-879329" y="3608784"/>
            <a:chExt cx="814701" cy="789635"/>
          </a:xfrm>
        </p:grpSpPr>
        <p:sp>
          <p:nvSpPr>
            <p:cNvPr id="15" name="Oval 14"/>
            <p:cNvSpPr/>
            <p:nvPr/>
          </p:nvSpPr>
          <p:spPr>
            <a:xfrm>
              <a:off x="-879329" y="3608784"/>
              <a:ext cx="814701" cy="78963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719579" y="3755400"/>
              <a:ext cx="502997" cy="502330"/>
            </a:xfrm>
            <a:prstGeom prst="rect">
              <a:avLst/>
            </a:prstGeom>
          </p:spPr>
        </p:pic>
      </p:grpSp>
      <p:grpSp>
        <p:nvGrpSpPr>
          <p:cNvPr id="17" name="Group 16"/>
          <p:cNvGrpSpPr/>
          <p:nvPr/>
        </p:nvGrpSpPr>
        <p:grpSpPr>
          <a:xfrm>
            <a:off x="-862566" y="4754315"/>
            <a:ext cx="814701" cy="789635"/>
            <a:chOff x="-862566" y="4754315"/>
            <a:chExt cx="814701" cy="789635"/>
          </a:xfrm>
        </p:grpSpPr>
        <p:sp>
          <p:nvSpPr>
            <p:cNvPr id="18" name="Oval 17"/>
            <p:cNvSpPr/>
            <p:nvPr/>
          </p:nvSpPr>
          <p:spPr>
            <a:xfrm>
              <a:off x="-862566" y="4754315"/>
              <a:ext cx="814701" cy="78963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740691" y="4814872"/>
              <a:ext cx="558779" cy="558037"/>
            </a:xfrm>
            <a:prstGeom prst="rect">
              <a:avLst/>
            </a:prstGeom>
          </p:spPr>
        </p:pic>
      </p:grpSp>
      <p:grpSp>
        <p:nvGrpSpPr>
          <p:cNvPr id="20" name="Group 19"/>
          <p:cNvGrpSpPr/>
          <p:nvPr/>
        </p:nvGrpSpPr>
        <p:grpSpPr>
          <a:xfrm>
            <a:off x="-879329" y="228020"/>
            <a:ext cx="814701" cy="789635"/>
            <a:chOff x="-879329" y="228020"/>
            <a:chExt cx="814701" cy="789635"/>
          </a:xfrm>
        </p:grpSpPr>
        <p:sp>
          <p:nvSpPr>
            <p:cNvPr id="21" name="Oval 20"/>
            <p:cNvSpPr/>
            <p:nvPr/>
          </p:nvSpPr>
          <p:spPr>
            <a:xfrm>
              <a:off x="-879329" y="228020"/>
              <a:ext cx="814701" cy="78963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772982" y="306610"/>
              <a:ext cx="591069" cy="590285"/>
            </a:xfrm>
            <a:prstGeom prst="rect">
              <a:avLst/>
            </a:prstGeom>
          </p:spPr>
        </p:pic>
      </p:grpSp>
      <p:grpSp>
        <p:nvGrpSpPr>
          <p:cNvPr id="23" name="Group 22"/>
          <p:cNvGrpSpPr/>
          <p:nvPr/>
        </p:nvGrpSpPr>
        <p:grpSpPr>
          <a:xfrm>
            <a:off x="697399" y="5806196"/>
            <a:ext cx="814701" cy="789635"/>
            <a:chOff x="-860276" y="5844628"/>
            <a:chExt cx="814701" cy="789635"/>
          </a:xfrm>
        </p:grpSpPr>
        <p:sp>
          <p:nvSpPr>
            <p:cNvPr id="24" name="Oval 23"/>
            <p:cNvSpPr/>
            <p:nvPr/>
          </p:nvSpPr>
          <p:spPr>
            <a:xfrm>
              <a:off x="-860276" y="5844628"/>
              <a:ext cx="814701" cy="78963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700541" y="6017312"/>
              <a:ext cx="483959" cy="483317"/>
            </a:xfrm>
            <a:prstGeom prst="rect">
              <a:avLst/>
            </a:prstGeom>
          </p:spPr>
        </p:pic>
      </p:grpSp>
      <p:pic>
        <p:nvPicPr>
          <p:cNvPr id="26" name="Picture 25">
            <a:hlinkClick r:id="rId8" action="ppaction://hlinksldjump"/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140" y="2595349"/>
            <a:ext cx="516333" cy="51564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pic>
        <p:nvPicPr>
          <p:cNvPr id="27" name="Picture 26">
            <a:hlinkClick r:id="rId9" action="ppaction://hlinksldjump"/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716" y="1535494"/>
            <a:ext cx="484088" cy="4834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</p:pic>
      <p:pic>
        <p:nvPicPr>
          <p:cNvPr id="28" name="Picture 27">
            <a:hlinkClick r:id="rId10" action="ppaction://hlinksldjump"/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07" y="3755400"/>
            <a:ext cx="502997" cy="5023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</p:pic>
      <p:pic>
        <p:nvPicPr>
          <p:cNvPr id="29" name="Picture 28">
            <a:hlinkClick r:id="rId11" action="ppaction://hlinksldjump"/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695" y="4814872"/>
            <a:ext cx="558779" cy="5580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</p:pic>
      <p:pic>
        <p:nvPicPr>
          <p:cNvPr id="30" name="Picture 29">
            <a:hlinkClick r:id="rId12" action="ppaction://hlinksldjump"/>
          </p:cNvPr>
          <p:cNvPicPr>
            <a:picLocks noChangeAspect="1"/>
          </p:cNvPicPr>
          <p:nvPr/>
        </p:nvPicPr>
        <p:blipFill>
          <a:blip r:embed="rId6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404" y="306610"/>
            <a:ext cx="591069" cy="590285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  <a:ln>
            <a:solidFill>
              <a:schemeClr val="bg1"/>
            </a:solidFill>
          </a:ln>
        </p:spPr>
      </p:pic>
      <p:pic>
        <p:nvPicPr>
          <p:cNvPr id="31" name="Picture 30">
            <a:hlinkClick r:id="rId13" action="ppaction://hlinksldjump"/>
          </p:cNvPr>
          <p:cNvPicPr>
            <a:picLocks noChangeAspect="1"/>
          </p:cNvPicPr>
          <p:nvPr/>
        </p:nvPicPr>
        <p:blipFill>
          <a:blip r:embed="rId7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615" y="6036835"/>
            <a:ext cx="483959" cy="4833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</p:pic>
      <p:sp>
        <p:nvSpPr>
          <p:cNvPr id="139" name="Title 1">
            <a:extLst>
              <a:ext uri="{FF2B5EF4-FFF2-40B4-BE49-F238E27FC236}">
                <a16:creationId xmlns:a16="http://schemas.microsoft.com/office/drawing/2014/main" id="{2046965C-57C7-EA42-9979-B3B6EBBF696D}"/>
              </a:ext>
            </a:extLst>
          </p:cNvPr>
          <p:cNvSpPr txBox="1">
            <a:spLocks/>
          </p:cNvSpPr>
          <p:nvPr/>
        </p:nvSpPr>
        <p:spPr>
          <a:xfrm>
            <a:off x="985235" y="41643"/>
            <a:ext cx="10969943" cy="71108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Software Overview Visualizations </a:t>
            </a:r>
            <a:endParaRPr lang="en-US" dirty="0"/>
          </a:p>
        </p:txBody>
      </p:sp>
      <p:sp>
        <p:nvSpPr>
          <p:cNvPr id="140" name="Freeform 139">
            <a:extLst>
              <a:ext uri="{FF2B5EF4-FFF2-40B4-BE49-F238E27FC236}">
                <a16:creationId xmlns:a16="http://schemas.microsoft.com/office/drawing/2014/main" id="{89127E58-48F4-0647-B3A9-759CC8780C7A}"/>
              </a:ext>
            </a:extLst>
          </p:cNvPr>
          <p:cNvSpPr/>
          <p:nvPr/>
        </p:nvSpPr>
        <p:spPr>
          <a:xfrm>
            <a:off x="2851619" y="2326209"/>
            <a:ext cx="679410" cy="3239984"/>
          </a:xfrm>
          <a:custGeom>
            <a:avLst/>
            <a:gdLst>
              <a:gd name="connsiteX0" fmla="*/ 636484 w 636484"/>
              <a:gd name="connsiteY0" fmla="*/ 3785930 h 3785929"/>
              <a:gd name="connsiteX1" fmla="*/ 184527 w 636484"/>
              <a:gd name="connsiteY1" fmla="*/ 3785930 h 3785929"/>
              <a:gd name="connsiteX2" fmla="*/ 0 w 636484"/>
              <a:gd name="connsiteY2" fmla="*/ 3601576 h 3785929"/>
              <a:gd name="connsiteX3" fmla="*/ 0 w 636484"/>
              <a:gd name="connsiteY3" fmla="*/ 184354 h 3785929"/>
              <a:gd name="connsiteX4" fmla="*/ 184527 w 636484"/>
              <a:gd name="connsiteY4" fmla="*/ 0 h 3785929"/>
              <a:gd name="connsiteX5" fmla="*/ 636484 w 636484"/>
              <a:gd name="connsiteY5" fmla="*/ 0 h 3785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6484" h="3785929">
                <a:moveTo>
                  <a:pt x="636484" y="3785930"/>
                </a:moveTo>
                <a:lnTo>
                  <a:pt x="184527" y="3785930"/>
                </a:lnTo>
                <a:cubicBezTo>
                  <a:pt x="82904" y="3785930"/>
                  <a:pt x="0" y="3703104"/>
                  <a:pt x="0" y="3601576"/>
                </a:cubicBezTo>
                <a:lnTo>
                  <a:pt x="0" y="184354"/>
                </a:lnTo>
                <a:cubicBezTo>
                  <a:pt x="0" y="82826"/>
                  <a:pt x="82904" y="0"/>
                  <a:pt x="184527" y="0"/>
                </a:cubicBezTo>
                <a:lnTo>
                  <a:pt x="636484" y="0"/>
                </a:lnTo>
              </a:path>
            </a:pathLst>
          </a:custGeom>
          <a:noFill/>
          <a:ln w="8913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1" name="Freeform 140">
            <a:extLst>
              <a:ext uri="{FF2B5EF4-FFF2-40B4-BE49-F238E27FC236}">
                <a16:creationId xmlns:a16="http://schemas.microsoft.com/office/drawing/2014/main" id="{185C4669-6FB6-DE4A-94A5-9629EBB0C60E}"/>
              </a:ext>
            </a:extLst>
          </p:cNvPr>
          <p:cNvSpPr/>
          <p:nvPr/>
        </p:nvSpPr>
        <p:spPr>
          <a:xfrm>
            <a:off x="2520600" y="3767709"/>
            <a:ext cx="345414" cy="45719"/>
          </a:xfrm>
          <a:custGeom>
            <a:avLst/>
            <a:gdLst>
              <a:gd name="connsiteX0" fmla="*/ 323591 w 323590"/>
              <a:gd name="connsiteY0" fmla="*/ 0 h 8905"/>
              <a:gd name="connsiteX1" fmla="*/ 0 w 323590"/>
              <a:gd name="connsiteY1" fmla="*/ 0 h 8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23590" h="8905">
                <a:moveTo>
                  <a:pt x="323591" y="0"/>
                </a:moveTo>
                <a:lnTo>
                  <a:pt x="0" y="0"/>
                </a:lnTo>
              </a:path>
            </a:pathLst>
          </a:custGeom>
          <a:ln w="8913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2" name="Freeform 141">
            <a:extLst>
              <a:ext uri="{FF2B5EF4-FFF2-40B4-BE49-F238E27FC236}">
                <a16:creationId xmlns:a16="http://schemas.microsoft.com/office/drawing/2014/main" id="{1FAB4BFF-6657-4A43-AA6A-F711B951B9AE}"/>
              </a:ext>
            </a:extLst>
          </p:cNvPr>
          <p:cNvSpPr/>
          <p:nvPr/>
        </p:nvSpPr>
        <p:spPr>
          <a:xfrm>
            <a:off x="2851619" y="4850161"/>
            <a:ext cx="684168" cy="45719"/>
          </a:xfrm>
          <a:custGeom>
            <a:avLst/>
            <a:gdLst>
              <a:gd name="connsiteX0" fmla="*/ 640941 w 640941"/>
              <a:gd name="connsiteY0" fmla="*/ 0 h 8905"/>
              <a:gd name="connsiteX1" fmla="*/ 0 w 640941"/>
              <a:gd name="connsiteY1" fmla="*/ 0 h 8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40941" h="8905">
                <a:moveTo>
                  <a:pt x="640941" y="0"/>
                </a:moveTo>
                <a:lnTo>
                  <a:pt x="0" y="0"/>
                </a:lnTo>
              </a:path>
            </a:pathLst>
          </a:custGeom>
          <a:ln w="8913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3" name="Freeform 142">
            <a:extLst>
              <a:ext uri="{FF2B5EF4-FFF2-40B4-BE49-F238E27FC236}">
                <a16:creationId xmlns:a16="http://schemas.microsoft.com/office/drawing/2014/main" id="{06530A66-AAED-234E-901A-63EB1D28E025}"/>
              </a:ext>
            </a:extLst>
          </p:cNvPr>
          <p:cNvSpPr/>
          <p:nvPr/>
        </p:nvSpPr>
        <p:spPr>
          <a:xfrm>
            <a:off x="2851619" y="3588184"/>
            <a:ext cx="684168" cy="45719"/>
          </a:xfrm>
          <a:custGeom>
            <a:avLst/>
            <a:gdLst>
              <a:gd name="connsiteX0" fmla="*/ 640941 w 640941"/>
              <a:gd name="connsiteY0" fmla="*/ 0 h 8905"/>
              <a:gd name="connsiteX1" fmla="*/ 0 w 640941"/>
              <a:gd name="connsiteY1" fmla="*/ 0 h 8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40941" h="8905">
                <a:moveTo>
                  <a:pt x="640941" y="0"/>
                </a:moveTo>
                <a:lnTo>
                  <a:pt x="0" y="0"/>
                </a:lnTo>
              </a:path>
            </a:pathLst>
          </a:custGeom>
          <a:ln w="8913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4" name="Freeform 143">
            <a:extLst>
              <a:ext uri="{FF2B5EF4-FFF2-40B4-BE49-F238E27FC236}">
                <a16:creationId xmlns:a16="http://schemas.microsoft.com/office/drawing/2014/main" id="{0F0E7FA3-E2ED-6244-BA3C-30344BAE1E30}"/>
              </a:ext>
            </a:extLst>
          </p:cNvPr>
          <p:cNvSpPr/>
          <p:nvPr/>
        </p:nvSpPr>
        <p:spPr>
          <a:xfrm>
            <a:off x="1145191" y="3222906"/>
            <a:ext cx="1563149" cy="1135327"/>
          </a:xfrm>
          <a:custGeom>
            <a:avLst/>
            <a:gdLst>
              <a:gd name="connsiteX0" fmla="*/ 1747211 w 1992355"/>
              <a:gd name="connsiteY0" fmla="*/ 1671651 h 1671651"/>
              <a:gd name="connsiteX1" fmla="*/ 245144 w 1992355"/>
              <a:gd name="connsiteY1" fmla="*/ 1671651 h 1671651"/>
              <a:gd name="connsiteX2" fmla="*/ 0 w 1992355"/>
              <a:gd name="connsiteY2" fmla="*/ 1426737 h 1671651"/>
              <a:gd name="connsiteX3" fmla="*/ 0 w 1992355"/>
              <a:gd name="connsiteY3" fmla="*/ 244914 h 1671651"/>
              <a:gd name="connsiteX4" fmla="*/ 245144 w 1992355"/>
              <a:gd name="connsiteY4" fmla="*/ 0 h 1671651"/>
              <a:gd name="connsiteX5" fmla="*/ 1747211 w 1992355"/>
              <a:gd name="connsiteY5" fmla="*/ 0 h 1671651"/>
              <a:gd name="connsiteX6" fmla="*/ 1992356 w 1992355"/>
              <a:gd name="connsiteY6" fmla="*/ 244914 h 1671651"/>
              <a:gd name="connsiteX7" fmla="*/ 1992356 w 1992355"/>
              <a:gd name="connsiteY7" fmla="*/ 1426737 h 1671651"/>
              <a:gd name="connsiteX8" fmla="*/ 1747211 w 1992355"/>
              <a:gd name="connsiteY8" fmla="*/ 1671651 h 1671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92355" h="1671651">
                <a:moveTo>
                  <a:pt x="1747211" y="1671651"/>
                </a:moveTo>
                <a:lnTo>
                  <a:pt x="245144" y="1671651"/>
                </a:lnTo>
                <a:cubicBezTo>
                  <a:pt x="109646" y="1671651"/>
                  <a:pt x="0" y="1562108"/>
                  <a:pt x="0" y="1426737"/>
                </a:cubicBezTo>
                <a:lnTo>
                  <a:pt x="0" y="244914"/>
                </a:lnTo>
                <a:cubicBezTo>
                  <a:pt x="0" y="109544"/>
                  <a:pt x="109646" y="0"/>
                  <a:pt x="245144" y="0"/>
                </a:cubicBezTo>
                <a:lnTo>
                  <a:pt x="1747211" y="0"/>
                </a:lnTo>
                <a:cubicBezTo>
                  <a:pt x="1882709" y="0"/>
                  <a:pt x="1992356" y="109544"/>
                  <a:pt x="1992356" y="244914"/>
                </a:cubicBezTo>
                <a:lnTo>
                  <a:pt x="1992356" y="1426737"/>
                </a:lnTo>
                <a:cubicBezTo>
                  <a:pt x="1992356" y="1562108"/>
                  <a:pt x="1882709" y="1671651"/>
                  <a:pt x="1747211" y="1671651"/>
                </a:cubicBezTo>
                <a:close/>
              </a:path>
            </a:pathLst>
          </a:custGeom>
          <a:solidFill>
            <a:schemeClr val="accent1"/>
          </a:solidFill>
          <a:ln w="891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5" name="Freeform 144">
            <a:extLst>
              <a:ext uri="{FF2B5EF4-FFF2-40B4-BE49-F238E27FC236}">
                <a16:creationId xmlns:a16="http://schemas.microsoft.com/office/drawing/2014/main" id="{CE26C9CA-B441-884A-9361-72B80B1ED58C}"/>
              </a:ext>
            </a:extLst>
          </p:cNvPr>
          <p:cNvSpPr/>
          <p:nvPr/>
        </p:nvSpPr>
        <p:spPr>
          <a:xfrm>
            <a:off x="3488103" y="1990453"/>
            <a:ext cx="2341776" cy="573913"/>
          </a:xfrm>
          <a:custGeom>
            <a:avLst/>
            <a:gdLst>
              <a:gd name="connsiteX0" fmla="*/ 2050299 w 2193819"/>
              <a:gd name="connsiteY0" fmla="*/ 670620 h 670619"/>
              <a:gd name="connsiteX1" fmla="*/ 143521 w 2193819"/>
              <a:gd name="connsiteY1" fmla="*/ 670620 h 670619"/>
              <a:gd name="connsiteX2" fmla="*/ 0 w 2193819"/>
              <a:gd name="connsiteY2" fmla="*/ 527234 h 670619"/>
              <a:gd name="connsiteX3" fmla="*/ 0 w 2193819"/>
              <a:gd name="connsiteY3" fmla="*/ 143386 h 670619"/>
              <a:gd name="connsiteX4" fmla="*/ 143521 w 2193819"/>
              <a:gd name="connsiteY4" fmla="*/ 0 h 670619"/>
              <a:gd name="connsiteX5" fmla="*/ 2050299 w 2193819"/>
              <a:gd name="connsiteY5" fmla="*/ 0 h 670619"/>
              <a:gd name="connsiteX6" fmla="*/ 2193820 w 2193819"/>
              <a:gd name="connsiteY6" fmla="*/ 143386 h 670619"/>
              <a:gd name="connsiteX7" fmla="*/ 2193820 w 2193819"/>
              <a:gd name="connsiteY7" fmla="*/ 527234 h 670619"/>
              <a:gd name="connsiteX8" fmla="*/ 2050299 w 2193819"/>
              <a:gd name="connsiteY8" fmla="*/ 670620 h 670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93819" h="670619">
                <a:moveTo>
                  <a:pt x="2050299" y="670620"/>
                </a:moveTo>
                <a:lnTo>
                  <a:pt x="143521" y="670620"/>
                </a:lnTo>
                <a:cubicBezTo>
                  <a:pt x="64183" y="670620"/>
                  <a:pt x="0" y="606497"/>
                  <a:pt x="0" y="527234"/>
                </a:cubicBezTo>
                <a:lnTo>
                  <a:pt x="0" y="143386"/>
                </a:lnTo>
                <a:cubicBezTo>
                  <a:pt x="0" y="64123"/>
                  <a:pt x="64183" y="0"/>
                  <a:pt x="143521" y="0"/>
                </a:cubicBezTo>
                <a:lnTo>
                  <a:pt x="2050299" y="0"/>
                </a:lnTo>
                <a:cubicBezTo>
                  <a:pt x="2129637" y="0"/>
                  <a:pt x="2193820" y="64123"/>
                  <a:pt x="2193820" y="143386"/>
                </a:cubicBezTo>
                <a:lnTo>
                  <a:pt x="2193820" y="527234"/>
                </a:lnTo>
                <a:cubicBezTo>
                  <a:pt x="2193820" y="606497"/>
                  <a:pt x="2129637" y="670620"/>
                  <a:pt x="2050299" y="670620"/>
                </a:cubicBezTo>
                <a:close/>
              </a:path>
            </a:pathLst>
          </a:custGeom>
          <a:solidFill>
            <a:schemeClr val="bg1"/>
          </a:solidFill>
          <a:ln w="19050" cap="flat">
            <a:solidFill>
              <a:schemeClr val="accent2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6" name="Freeform 145">
            <a:extLst>
              <a:ext uri="{FF2B5EF4-FFF2-40B4-BE49-F238E27FC236}">
                <a16:creationId xmlns:a16="http://schemas.microsoft.com/office/drawing/2014/main" id="{1A29A92C-F583-7F44-8BFF-EAD786ED38B2}"/>
              </a:ext>
            </a:extLst>
          </p:cNvPr>
          <p:cNvSpPr/>
          <p:nvPr/>
        </p:nvSpPr>
        <p:spPr>
          <a:xfrm>
            <a:off x="3488103" y="3252429"/>
            <a:ext cx="2341776" cy="573913"/>
          </a:xfrm>
          <a:custGeom>
            <a:avLst/>
            <a:gdLst>
              <a:gd name="connsiteX0" fmla="*/ 2050299 w 2193819"/>
              <a:gd name="connsiteY0" fmla="*/ 670620 h 670619"/>
              <a:gd name="connsiteX1" fmla="*/ 143521 w 2193819"/>
              <a:gd name="connsiteY1" fmla="*/ 670620 h 670619"/>
              <a:gd name="connsiteX2" fmla="*/ 0 w 2193819"/>
              <a:gd name="connsiteY2" fmla="*/ 527234 h 670619"/>
              <a:gd name="connsiteX3" fmla="*/ 0 w 2193819"/>
              <a:gd name="connsiteY3" fmla="*/ 143386 h 670619"/>
              <a:gd name="connsiteX4" fmla="*/ 143521 w 2193819"/>
              <a:gd name="connsiteY4" fmla="*/ 0 h 670619"/>
              <a:gd name="connsiteX5" fmla="*/ 2050299 w 2193819"/>
              <a:gd name="connsiteY5" fmla="*/ 0 h 670619"/>
              <a:gd name="connsiteX6" fmla="*/ 2193820 w 2193819"/>
              <a:gd name="connsiteY6" fmla="*/ 143386 h 670619"/>
              <a:gd name="connsiteX7" fmla="*/ 2193820 w 2193819"/>
              <a:gd name="connsiteY7" fmla="*/ 528124 h 670619"/>
              <a:gd name="connsiteX8" fmla="*/ 2050299 w 2193819"/>
              <a:gd name="connsiteY8" fmla="*/ 670620 h 670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93819" h="670619">
                <a:moveTo>
                  <a:pt x="2050299" y="670620"/>
                </a:moveTo>
                <a:lnTo>
                  <a:pt x="143521" y="670620"/>
                </a:lnTo>
                <a:cubicBezTo>
                  <a:pt x="64183" y="670620"/>
                  <a:pt x="0" y="606497"/>
                  <a:pt x="0" y="527234"/>
                </a:cubicBezTo>
                <a:lnTo>
                  <a:pt x="0" y="143386"/>
                </a:lnTo>
                <a:cubicBezTo>
                  <a:pt x="0" y="64123"/>
                  <a:pt x="64183" y="0"/>
                  <a:pt x="143521" y="0"/>
                </a:cubicBezTo>
                <a:lnTo>
                  <a:pt x="2050299" y="0"/>
                </a:lnTo>
                <a:cubicBezTo>
                  <a:pt x="2129637" y="0"/>
                  <a:pt x="2193820" y="64123"/>
                  <a:pt x="2193820" y="143386"/>
                </a:cubicBezTo>
                <a:lnTo>
                  <a:pt x="2193820" y="528124"/>
                </a:lnTo>
                <a:cubicBezTo>
                  <a:pt x="2193820" y="606497"/>
                  <a:pt x="2129637" y="670620"/>
                  <a:pt x="2050299" y="670620"/>
                </a:cubicBezTo>
                <a:close/>
              </a:path>
            </a:pathLst>
          </a:custGeom>
          <a:solidFill>
            <a:schemeClr val="bg1"/>
          </a:solidFill>
          <a:ln w="19050" cap="flat">
            <a:solidFill>
              <a:schemeClr val="accent3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7" name="Freeform 146">
            <a:extLst>
              <a:ext uri="{FF2B5EF4-FFF2-40B4-BE49-F238E27FC236}">
                <a16:creationId xmlns:a16="http://schemas.microsoft.com/office/drawing/2014/main" id="{EA129C7E-B986-DB41-A5C2-DA1D909B3A2E}"/>
              </a:ext>
            </a:extLst>
          </p:cNvPr>
          <p:cNvSpPr/>
          <p:nvPr/>
        </p:nvSpPr>
        <p:spPr>
          <a:xfrm>
            <a:off x="3488103" y="4515296"/>
            <a:ext cx="2341776" cy="573913"/>
          </a:xfrm>
          <a:custGeom>
            <a:avLst/>
            <a:gdLst>
              <a:gd name="connsiteX0" fmla="*/ 2050299 w 2193819"/>
              <a:gd name="connsiteY0" fmla="*/ 670620 h 670619"/>
              <a:gd name="connsiteX1" fmla="*/ 143521 w 2193819"/>
              <a:gd name="connsiteY1" fmla="*/ 670620 h 670619"/>
              <a:gd name="connsiteX2" fmla="*/ 0 w 2193819"/>
              <a:gd name="connsiteY2" fmla="*/ 527234 h 670619"/>
              <a:gd name="connsiteX3" fmla="*/ 0 w 2193819"/>
              <a:gd name="connsiteY3" fmla="*/ 143386 h 670619"/>
              <a:gd name="connsiteX4" fmla="*/ 143521 w 2193819"/>
              <a:gd name="connsiteY4" fmla="*/ 0 h 670619"/>
              <a:gd name="connsiteX5" fmla="*/ 2050299 w 2193819"/>
              <a:gd name="connsiteY5" fmla="*/ 0 h 670619"/>
              <a:gd name="connsiteX6" fmla="*/ 2193820 w 2193819"/>
              <a:gd name="connsiteY6" fmla="*/ 143386 h 670619"/>
              <a:gd name="connsiteX7" fmla="*/ 2193820 w 2193819"/>
              <a:gd name="connsiteY7" fmla="*/ 527234 h 670619"/>
              <a:gd name="connsiteX8" fmla="*/ 2050299 w 2193819"/>
              <a:gd name="connsiteY8" fmla="*/ 670620 h 670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93819" h="670619">
                <a:moveTo>
                  <a:pt x="2050299" y="670620"/>
                </a:moveTo>
                <a:lnTo>
                  <a:pt x="143521" y="670620"/>
                </a:lnTo>
                <a:cubicBezTo>
                  <a:pt x="64183" y="670620"/>
                  <a:pt x="0" y="606497"/>
                  <a:pt x="0" y="527234"/>
                </a:cubicBezTo>
                <a:lnTo>
                  <a:pt x="0" y="143386"/>
                </a:lnTo>
                <a:cubicBezTo>
                  <a:pt x="0" y="64123"/>
                  <a:pt x="64183" y="0"/>
                  <a:pt x="143521" y="0"/>
                </a:cubicBezTo>
                <a:lnTo>
                  <a:pt x="2050299" y="0"/>
                </a:lnTo>
                <a:cubicBezTo>
                  <a:pt x="2129637" y="0"/>
                  <a:pt x="2193820" y="64123"/>
                  <a:pt x="2193820" y="143386"/>
                </a:cubicBezTo>
                <a:lnTo>
                  <a:pt x="2193820" y="527234"/>
                </a:lnTo>
                <a:cubicBezTo>
                  <a:pt x="2193820" y="606497"/>
                  <a:pt x="2129637" y="670620"/>
                  <a:pt x="2050299" y="670620"/>
                </a:cubicBezTo>
                <a:close/>
              </a:path>
            </a:pathLst>
          </a:custGeom>
          <a:solidFill>
            <a:schemeClr val="bg1"/>
          </a:solidFill>
          <a:ln w="19050" cap="flat">
            <a:solidFill>
              <a:schemeClr val="accent4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9" name="Freeform 148">
            <a:extLst>
              <a:ext uri="{FF2B5EF4-FFF2-40B4-BE49-F238E27FC236}">
                <a16:creationId xmlns:a16="http://schemas.microsoft.com/office/drawing/2014/main" id="{C6A33E58-F418-CD46-9826-72859AD21650}"/>
              </a:ext>
            </a:extLst>
          </p:cNvPr>
          <p:cNvSpPr/>
          <p:nvPr/>
        </p:nvSpPr>
        <p:spPr>
          <a:xfrm>
            <a:off x="5681923" y="2326208"/>
            <a:ext cx="6090903" cy="45719"/>
          </a:xfrm>
          <a:custGeom>
            <a:avLst/>
            <a:gdLst>
              <a:gd name="connsiteX0" fmla="*/ 0 w 5706071"/>
              <a:gd name="connsiteY0" fmla="*/ 0 h 8905"/>
              <a:gd name="connsiteX1" fmla="*/ 5706072 w 5706071"/>
              <a:gd name="connsiteY1" fmla="*/ 0 h 8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06071" h="8905">
                <a:moveTo>
                  <a:pt x="0" y="0"/>
                </a:moveTo>
                <a:lnTo>
                  <a:pt x="5706072" y="0"/>
                </a:lnTo>
              </a:path>
            </a:pathLst>
          </a:custGeom>
          <a:ln w="19050" cap="flat">
            <a:solidFill>
              <a:schemeClr val="accent2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0" name="Freeform 149">
            <a:extLst>
              <a:ext uri="{FF2B5EF4-FFF2-40B4-BE49-F238E27FC236}">
                <a16:creationId xmlns:a16="http://schemas.microsoft.com/office/drawing/2014/main" id="{F3AE094E-79B2-F04E-BA92-2D3CA643D1BA}"/>
              </a:ext>
            </a:extLst>
          </p:cNvPr>
          <p:cNvSpPr/>
          <p:nvPr/>
        </p:nvSpPr>
        <p:spPr>
          <a:xfrm>
            <a:off x="5681923" y="3588184"/>
            <a:ext cx="6090903" cy="45719"/>
          </a:xfrm>
          <a:custGeom>
            <a:avLst/>
            <a:gdLst>
              <a:gd name="connsiteX0" fmla="*/ 0 w 5706071"/>
              <a:gd name="connsiteY0" fmla="*/ 0 h 8905"/>
              <a:gd name="connsiteX1" fmla="*/ 5706072 w 5706071"/>
              <a:gd name="connsiteY1" fmla="*/ 0 h 8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06071" h="8905">
                <a:moveTo>
                  <a:pt x="0" y="0"/>
                </a:moveTo>
                <a:lnTo>
                  <a:pt x="5706072" y="0"/>
                </a:lnTo>
              </a:path>
            </a:pathLst>
          </a:custGeom>
          <a:ln w="19050" cap="flat">
            <a:solidFill>
              <a:schemeClr val="accent3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1" name="Freeform 150">
            <a:extLst>
              <a:ext uri="{FF2B5EF4-FFF2-40B4-BE49-F238E27FC236}">
                <a16:creationId xmlns:a16="http://schemas.microsoft.com/office/drawing/2014/main" id="{5D9E4DE0-5608-AE4C-A5D8-2BAD38072D1E}"/>
              </a:ext>
            </a:extLst>
          </p:cNvPr>
          <p:cNvSpPr/>
          <p:nvPr/>
        </p:nvSpPr>
        <p:spPr>
          <a:xfrm>
            <a:off x="5840466" y="4873020"/>
            <a:ext cx="926949" cy="45719"/>
          </a:xfrm>
          <a:custGeom>
            <a:avLst/>
            <a:gdLst>
              <a:gd name="connsiteX0" fmla="*/ 0 w 5706071"/>
              <a:gd name="connsiteY0" fmla="*/ 0 h 8905"/>
              <a:gd name="connsiteX1" fmla="*/ 5706072 w 5706071"/>
              <a:gd name="connsiteY1" fmla="*/ 0 h 8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06071" h="8905">
                <a:moveTo>
                  <a:pt x="0" y="0"/>
                </a:moveTo>
                <a:lnTo>
                  <a:pt x="5706072" y="0"/>
                </a:lnTo>
              </a:path>
            </a:pathLst>
          </a:custGeom>
          <a:ln w="19050" cap="flat">
            <a:solidFill>
              <a:schemeClr val="accent4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4" name="Freeform 153">
            <a:extLst>
              <a:ext uri="{FF2B5EF4-FFF2-40B4-BE49-F238E27FC236}">
                <a16:creationId xmlns:a16="http://schemas.microsoft.com/office/drawing/2014/main" id="{D52E6659-54B0-2747-A034-797B84EEDE4C}"/>
              </a:ext>
            </a:extLst>
          </p:cNvPr>
          <p:cNvSpPr/>
          <p:nvPr/>
        </p:nvSpPr>
        <p:spPr>
          <a:xfrm>
            <a:off x="3172535" y="4422674"/>
            <a:ext cx="913493" cy="731683"/>
          </a:xfrm>
          <a:custGeom>
            <a:avLst/>
            <a:gdLst>
              <a:gd name="connsiteX0" fmla="*/ 855777 w 855777"/>
              <a:gd name="connsiteY0" fmla="*/ 427487 h 854973"/>
              <a:gd name="connsiteX1" fmla="*/ 427888 w 855777"/>
              <a:gd name="connsiteY1" fmla="*/ 854974 h 854973"/>
              <a:gd name="connsiteX2" fmla="*/ 0 w 855777"/>
              <a:gd name="connsiteY2" fmla="*/ 427487 h 854973"/>
              <a:gd name="connsiteX3" fmla="*/ 427888 w 855777"/>
              <a:gd name="connsiteY3" fmla="*/ 0 h 854973"/>
              <a:gd name="connsiteX4" fmla="*/ 855777 w 855777"/>
              <a:gd name="connsiteY4" fmla="*/ 427487 h 854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5777" h="854973">
                <a:moveTo>
                  <a:pt x="855777" y="427487"/>
                </a:moveTo>
                <a:cubicBezTo>
                  <a:pt x="855777" y="663581"/>
                  <a:pt x="664205" y="854974"/>
                  <a:pt x="427888" y="854974"/>
                </a:cubicBezTo>
                <a:cubicBezTo>
                  <a:pt x="191572" y="854974"/>
                  <a:pt x="0" y="663581"/>
                  <a:pt x="0" y="427487"/>
                </a:cubicBezTo>
                <a:cubicBezTo>
                  <a:pt x="0" y="191392"/>
                  <a:pt x="191572" y="0"/>
                  <a:pt x="427888" y="0"/>
                </a:cubicBezTo>
                <a:cubicBezTo>
                  <a:pt x="664205" y="0"/>
                  <a:pt x="855777" y="191392"/>
                  <a:pt x="855777" y="427487"/>
                </a:cubicBezTo>
                <a:close/>
              </a:path>
            </a:pathLst>
          </a:custGeom>
          <a:solidFill>
            <a:schemeClr val="accent4"/>
          </a:solidFill>
          <a:ln w="891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5" name="Freeform 154">
            <a:extLst>
              <a:ext uri="{FF2B5EF4-FFF2-40B4-BE49-F238E27FC236}">
                <a16:creationId xmlns:a16="http://schemas.microsoft.com/office/drawing/2014/main" id="{B5DD47F7-B20A-EC4A-86C7-FE81FE1C0B89}"/>
              </a:ext>
            </a:extLst>
          </p:cNvPr>
          <p:cNvSpPr/>
          <p:nvPr/>
        </p:nvSpPr>
        <p:spPr>
          <a:xfrm>
            <a:off x="3172535" y="3160698"/>
            <a:ext cx="913493" cy="731683"/>
          </a:xfrm>
          <a:custGeom>
            <a:avLst/>
            <a:gdLst>
              <a:gd name="connsiteX0" fmla="*/ 855777 w 855777"/>
              <a:gd name="connsiteY0" fmla="*/ 427487 h 854973"/>
              <a:gd name="connsiteX1" fmla="*/ 427888 w 855777"/>
              <a:gd name="connsiteY1" fmla="*/ 854973 h 854973"/>
              <a:gd name="connsiteX2" fmla="*/ 0 w 855777"/>
              <a:gd name="connsiteY2" fmla="*/ 427487 h 854973"/>
              <a:gd name="connsiteX3" fmla="*/ 427888 w 855777"/>
              <a:gd name="connsiteY3" fmla="*/ 0 h 854973"/>
              <a:gd name="connsiteX4" fmla="*/ 855777 w 855777"/>
              <a:gd name="connsiteY4" fmla="*/ 427487 h 854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5777" h="854973">
                <a:moveTo>
                  <a:pt x="855777" y="427487"/>
                </a:moveTo>
                <a:cubicBezTo>
                  <a:pt x="855777" y="663581"/>
                  <a:pt x="664205" y="854973"/>
                  <a:pt x="427888" y="854973"/>
                </a:cubicBezTo>
                <a:cubicBezTo>
                  <a:pt x="191572" y="854973"/>
                  <a:pt x="0" y="663581"/>
                  <a:pt x="0" y="427487"/>
                </a:cubicBezTo>
                <a:cubicBezTo>
                  <a:pt x="0" y="191392"/>
                  <a:pt x="191572" y="0"/>
                  <a:pt x="427888" y="0"/>
                </a:cubicBezTo>
                <a:cubicBezTo>
                  <a:pt x="664205" y="0"/>
                  <a:pt x="855777" y="191392"/>
                  <a:pt x="855777" y="427487"/>
                </a:cubicBezTo>
                <a:close/>
              </a:path>
            </a:pathLst>
          </a:custGeom>
          <a:solidFill>
            <a:schemeClr val="accent3"/>
          </a:solidFill>
          <a:ln w="891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6" name="Freeform 155">
            <a:extLst>
              <a:ext uri="{FF2B5EF4-FFF2-40B4-BE49-F238E27FC236}">
                <a16:creationId xmlns:a16="http://schemas.microsoft.com/office/drawing/2014/main" id="{D1644EA0-891F-EC45-A0D5-542E5ED265B6}"/>
              </a:ext>
            </a:extLst>
          </p:cNvPr>
          <p:cNvSpPr/>
          <p:nvPr/>
        </p:nvSpPr>
        <p:spPr>
          <a:xfrm>
            <a:off x="3172535" y="1898721"/>
            <a:ext cx="913493" cy="731683"/>
          </a:xfrm>
          <a:custGeom>
            <a:avLst/>
            <a:gdLst>
              <a:gd name="connsiteX0" fmla="*/ 855777 w 855777"/>
              <a:gd name="connsiteY0" fmla="*/ 427487 h 854973"/>
              <a:gd name="connsiteX1" fmla="*/ 427888 w 855777"/>
              <a:gd name="connsiteY1" fmla="*/ 854974 h 854973"/>
              <a:gd name="connsiteX2" fmla="*/ 0 w 855777"/>
              <a:gd name="connsiteY2" fmla="*/ 427487 h 854973"/>
              <a:gd name="connsiteX3" fmla="*/ 427888 w 855777"/>
              <a:gd name="connsiteY3" fmla="*/ 0 h 854973"/>
              <a:gd name="connsiteX4" fmla="*/ 855777 w 855777"/>
              <a:gd name="connsiteY4" fmla="*/ 427487 h 854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5777" h="854973">
                <a:moveTo>
                  <a:pt x="855777" y="427487"/>
                </a:moveTo>
                <a:cubicBezTo>
                  <a:pt x="855777" y="663581"/>
                  <a:pt x="664205" y="854974"/>
                  <a:pt x="427888" y="854974"/>
                </a:cubicBezTo>
                <a:cubicBezTo>
                  <a:pt x="191572" y="854974"/>
                  <a:pt x="0" y="663581"/>
                  <a:pt x="0" y="427487"/>
                </a:cubicBezTo>
                <a:cubicBezTo>
                  <a:pt x="0" y="191392"/>
                  <a:pt x="191572" y="0"/>
                  <a:pt x="427888" y="0"/>
                </a:cubicBezTo>
                <a:cubicBezTo>
                  <a:pt x="664205" y="0"/>
                  <a:pt x="855777" y="191392"/>
                  <a:pt x="855777" y="427487"/>
                </a:cubicBezTo>
                <a:close/>
              </a:path>
            </a:pathLst>
          </a:custGeom>
          <a:solidFill>
            <a:schemeClr val="accent2"/>
          </a:solidFill>
          <a:ln w="891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7" name="Freeform 156">
            <a:extLst>
              <a:ext uri="{FF2B5EF4-FFF2-40B4-BE49-F238E27FC236}">
                <a16:creationId xmlns:a16="http://schemas.microsoft.com/office/drawing/2014/main" id="{CF1A0219-5FF3-374E-B3A4-2AAEFF97F5A9}"/>
              </a:ext>
            </a:extLst>
          </p:cNvPr>
          <p:cNvSpPr/>
          <p:nvPr/>
        </p:nvSpPr>
        <p:spPr>
          <a:xfrm>
            <a:off x="6268799" y="2148399"/>
            <a:ext cx="379955" cy="304335"/>
          </a:xfrm>
          <a:custGeom>
            <a:avLst/>
            <a:gdLst>
              <a:gd name="connsiteX0" fmla="*/ 294173 w 294173"/>
              <a:gd name="connsiteY0" fmla="*/ 146949 h 293897"/>
              <a:gd name="connsiteX1" fmla="*/ 147086 w 294173"/>
              <a:gd name="connsiteY1" fmla="*/ 293897 h 293897"/>
              <a:gd name="connsiteX2" fmla="*/ 0 w 294173"/>
              <a:gd name="connsiteY2" fmla="*/ 146949 h 293897"/>
              <a:gd name="connsiteX3" fmla="*/ 147086 w 294173"/>
              <a:gd name="connsiteY3" fmla="*/ 0 h 293897"/>
              <a:gd name="connsiteX4" fmla="*/ 294173 w 294173"/>
              <a:gd name="connsiteY4" fmla="*/ 146949 h 293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4173" h="293897">
                <a:moveTo>
                  <a:pt x="294173" y="146949"/>
                </a:moveTo>
                <a:cubicBezTo>
                  <a:pt x="294173" y="228106"/>
                  <a:pt x="228320" y="293897"/>
                  <a:pt x="147086" y="293897"/>
                </a:cubicBezTo>
                <a:cubicBezTo>
                  <a:pt x="65853" y="293897"/>
                  <a:pt x="0" y="228106"/>
                  <a:pt x="0" y="146949"/>
                </a:cubicBezTo>
                <a:cubicBezTo>
                  <a:pt x="0" y="65791"/>
                  <a:pt x="65853" y="0"/>
                  <a:pt x="147086" y="0"/>
                </a:cubicBezTo>
                <a:cubicBezTo>
                  <a:pt x="228320" y="0"/>
                  <a:pt x="294173" y="65791"/>
                  <a:pt x="294173" y="146949"/>
                </a:cubicBezTo>
                <a:close/>
              </a:path>
            </a:pathLst>
          </a:custGeom>
          <a:solidFill>
            <a:schemeClr val="accent2"/>
          </a:solidFill>
          <a:ln w="891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158" name="Freeform 157">
            <a:extLst>
              <a:ext uri="{FF2B5EF4-FFF2-40B4-BE49-F238E27FC236}">
                <a16:creationId xmlns:a16="http://schemas.microsoft.com/office/drawing/2014/main" id="{E078BA98-8EAF-1743-8201-0B2DFA436CE5}"/>
              </a:ext>
            </a:extLst>
          </p:cNvPr>
          <p:cNvSpPr/>
          <p:nvPr/>
        </p:nvSpPr>
        <p:spPr>
          <a:xfrm>
            <a:off x="7504327" y="2148399"/>
            <a:ext cx="379955" cy="304335"/>
          </a:xfrm>
          <a:custGeom>
            <a:avLst/>
            <a:gdLst>
              <a:gd name="connsiteX0" fmla="*/ 294173 w 294173"/>
              <a:gd name="connsiteY0" fmla="*/ 146949 h 293897"/>
              <a:gd name="connsiteX1" fmla="*/ 147087 w 294173"/>
              <a:gd name="connsiteY1" fmla="*/ 293897 h 293897"/>
              <a:gd name="connsiteX2" fmla="*/ 0 w 294173"/>
              <a:gd name="connsiteY2" fmla="*/ 146949 h 293897"/>
              <a:gd name="connsiteX3" fmla="*/ 147087 w 294173"/>
              <a:gd name="connsiteY3" fmla="*/ 0 h 293897"/>
              <a:gd name="connsiteX4" fmla="*/ 294173 w 294173"/>
              <a:gd name="connsiteY4" fmla="*/ 146949 h 293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4173" h="293897">
                <a:moveTo>
                  <a:pt x="294173" y="146949"/>
                </a:moveTo>
                <a:cubicBezTo>
                  <a:pt x="294173" y="228106"/>
                  <a:pt x="228320" y="293897"/>
                  <a:pt x="147087" y="293897"/>
                </a:cubicBezTo>
                <a:cubicBezTo>
                  <a:pt x="65853" y="293897"/>
                  <a:pt x="0" y="228106"/>
                  <a:pt x="0" y="146949"/>
                </a:cubicBezTo>
                <a:cubicBezTo>
                  <a:pt x="0" y="65791"/>
                  <a:pt x="65853" y="0"/>
                  <a:pt x="147087" y="0"/>
                </a:cubicBezTo>
                <a:cubicBezTo>
                  <a:pt x="228320" y="0"/>
                  <a:pt x="294173" y="65791"/>
                  <a:pt x="294173" y="146949"/>
                </a:cubicBezTo>
                <a:close/>
              </a:path>
            </a:pathLst>
          </a:custGeom>
          <a:solidFill>
            <a:schemeClr val="accent2"/>
          </a:solidFill>
          <a:ln w="891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159" name="Freeform 158">
            <a:extLst>
              <a:ext uri="{FF2B5EF4-FFF2-40B4-BE49-F238E27FC236}">
                <a16:creationId xmlns:a16="http://schemas.microsoft.com/office/drawing/2014/main" id="{6413D2B1-97EB-4145-8FA6-335A45EA8127}"/>
              </a:ext>
            </a:extLst>
          </p:cNvPr>
          <p:cNvSpPr/>
          <p:nvPr/>
        </p:nvSpPr>
        <p:spPr>
          <a:xfrm>
            <a:off x="8739855" y="2148399"/>
            <a:ext cx="379955" cy="304335"/>
          </a:xfrm>
          <a:custGeom>
            <a:avLst/>
            <a:gdLst>
              <a:gd name="connsiteX0" fmla="*/ 294173 w 294173"/>
              <a:gd name="connsiteY0" fmla="*/ 146949 h 293897"/>
              <a:gd name="connsiteX1" fmla="*/ 147087 w 294173"/>
              <a:gd name="connsiteY1" fmla="*/ 293897 h 293897"/>
              <a:gd name="connsiteX2" fmla="*/ 0 w 294173"/>
              <a:gd name="connsiteY2" fmla="*/ 146949 h 293897"/>
              <a:gd name="connsiteX3" fmla="*/ 147087 w 294173"/>
              <a:gd name="connsiteY3" fmla="*/ 0 h 293897"/>
              <a:gd name="connsiteX4" fmla="*/ 294173 w 294173"/>
              <a:gd name="connsiteY4" fmla="*/ 146949 h 293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4173" h="293897">
                <a:moveTo>
                  <a:pt x="294173" y="146949"/>
                </a:moveTo>
                <a:cubicBezTo>
                  <a:pt x="294173" y="228106"/>
                  <a:pt x="228320" y="293897"/>
                  <a:pt x="147087" y="293897"/>
                </a:cubicBezTo>
                <a:cubicBezTo>
                  <a:pt x="65853" y="293897"/>
                  <a:pt x="0" y="228106"/>
                  <a:pt x="0" y="146949"/>
                </a:cubicBezTo>
                <a:cubicBezTo>
                  <a:pt x="0" y="65791"/>
                  <a:pt x="65853" y="0"/>
                  <a:pt x="147087" y="0"/>
                </a:cubicBezTo>
                <a:cubicBezTo>
                  <a:pt x="228320" y="0"/>
                  <a:pt x="294173" y="65791"/>
                  <a:pt x="294173" y="146949"/>
                </a:cubicBezTo>
                <a:close/>
              </a:path>
            </a:pathLst>
          </a:custGeom>
          <a:solidFill>
            <a:schemeClr val="accent2"/>
          </a:solidFill>
          <a:ln w="891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160" name="Freeform 159">
            <a:extLst>
              <a:ext uri="{FF2B5EF4-FFF2-40B4-BE49-F238E27FC236}">
                <a16:creationId xmlns:a16="http://schemas.microsoft.com/office/drawing/2014/main" id="{59ADF2DF-D57A-BE45-BFEB-7F79AE4981E5}"/>
              </a:ext>
            </a:extLst>
          </p:cNvPr>
          <p:cNvSpPr/>
          <p:nvPr/>
        </p:nvSpPr>
        <p:spPr>
          <a:xfrm>
            <a:off x="9974492" y="2148399"/>
            <a:ext cx="379955" cy="304335"/>
          </a:xfrm>
          <a:custGeom>
            <a:avLst/>
            <a:gdLst>
              <a:gd name="connsiteX0" fmla="*/ 294174 w 294173"/>
              <a:gd name="connsiteY0" fmla="*/ 146949 h 293897"/>
              <a:gd name="connsiteX1" fmla="*/ 147087 w 294173"/>
              <a:gd name="connsiteY1" fmla="*/ 293897 h 293897"/>
              <a:gd name="connsiteX2" fmla="*/ 0 w 294173"/>
              <a:gd name="connsiteY2" fmla="*/ 146949 h 293897"/>
              <a:gd name="connsiteX3" fmla="*/ 147087 w 294173"/>
              <a:gd name="connsiteY3" fmla="*/ 0 h 293897"/>
              <a:gd name="connsiteX4" fmla="*/ 294174 w 294173"/>
              <a:gd name="connsiteY4" fmla="*/ 146949 h 293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4173" h="293897">
                <a:moveTo>
                  <a:pt x="294174" y="146949"/>
                </a:moveTo>
                <a:cubicBezTo>
                  <a:pt x="294174" y="228106"/>
                  <a:pt x="228321" y="293897"/>
                  <a:pt x="147087" y="293897"/>
                </a:cubicBezTo>
                <a:cubicBezTo>
                  <a:pt x="65854" y="293897"/>
                  <a:pt x="0" y="228106"/>
                  <a:pt x="0" y="146949"/>
                </a:cubicBezTo>
                <a:cubicBezTo>
                  <a:pt x="0" y="65791"/>
                  <a:pt x="65854" y="0"/>
                  <a:pt x="147087" y="0"/>
                </a:cubicBezTo>
                <a:cubicBezTo>
                  <a:pt x="228321" y="0"/>
                  <a:pt x="294174" y="65791"/>
                  <a:pt x="294174" y="146949"/>
                </a:cubicBezTo>
                <a:close/>
              </a:path>
            </a:pathLst>
          </a:custGeom>
          <a:solidFill>
            <a:schemeClr val="accent2"/>
          </a:solidFill>
          <a:ln w="891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161" name="Freeform 160">
            <a:extLst>
              <a:ext uri="{FF2B5EF4-FFF2-40B4-BE49-F238E27FC236}">
                <a16:creationId xmlns:a16="http://schemas.microsoft.com/office/drawing/2014/main" id="{A4682DB7-CE20-DA49-AF6F-09FB14BDEC3A}"/>
              </a:ext>
            </a:extLst>
          </p:cNvPr>
          <p:cNvSpPr/>
          <p:nvPr/>
        </p:nvSpPr>
        <p:spPr>
          <a:xfrm>
            <a:off x="11210020" y="2148399"/>
            <a:ext cx="379955" cy="304335"/>
          </a:xfrm>
          <a:custGeom>
            <a:avLst/>
            <a:gdLst>
              <a:gd name="connsiteX0" fmla="*/ 294174 w 294173"/>
              <a:gd name="connsiteY0" fmla="*/ 146949 h 293897"/>
              <a:gd name="connsiteX1" fmla="*/ 147087 w 294173"/>
              <a:gd name="connsiteY1" fmla="*/ 293897 h 293897"/>
              <a:gd name="connsiteX2" fmla="*/ 0 w 294173"/>
              <a:gd name="connsiteY2" fmla="*/ 146949 h 293897"/>
              <a:gd name="connsiteX3" fmla="*/ 147087 w 294173"/>
              <a:gd name="connsiteY3" fmla="*/ 0 h 293897"/>
              <a:gd name="connsiteX4" fmla="*/ 294174 w 294173"/>
              <a:gd name="connsiteY4" fmla="*/ 146949 h 293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4173" h="293897">
                <a:moveTo>
                  <a:pt x="294174" y="146949"/>
                </a:moveTo>
                <a:cubicBezTo>
                  <a:pt x="294174" y="228106"/>
                  <a:pt x="228320" y="293897"/>
                  <a:pt x="147087" y="293897"/>
                </a:cubicBezTo>
                <a:cubicBezTo>
                  <a:pt x="65853" y="293897"/>
                  <a:pt x="0" y="228106"/>
                  <a:pt x="0" y="146949"/>
                </a:cubicBezTo>
                <a:cubicBezTo>
                  <a:pt x="0" y="65791"/>
                  <a:pt x="65853" y="0"/>
                  <a:pt x="147087" y="0"/>
                </a:cubicBezTo>
                <a:cubicBezTo>
                  <a:pt x="228320" y="0"/>
                  <a:pt x="294174" y="65791"/>
                  <a:pt x="294174" y="146949"/>
                </a:cubicBezTo>
                <a:close/>
              </a:path>
            </a:pathLst>
          </a:custGeom>
          <a:solidFill>
            <a:schemeClr val="accent2"/>
          </a:solidFill>
          <a:ln w="891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167" name="Freeform 166">
            <a:extLst>
              <a:ext uri="{FF2B5EF4-FFF2-40B4-BE49-F238E27FC236}">
                <a16:creationId xmlns:a16="http://schemas.microsoft.com/office/drawing/2014/main" id="{F34B7B6E-6DDE-C84F-BCEA-EED2D8493322}"/>
              </a:ext>
            </a:extLst>
          </p:cNvPr>
          <p:cNvSpPr/>
          <p:nvPr/>
        </p:nvSpPr>
        <p:spPr>
          <a:xfrm>
            <a:off x="6303140" y="3424533"/>
            <a:ext cx="379955" cy="304335"/>
          </a:xfrm>
          <a:custGeom>
            <a:avLst/>
            <a:gdLst>
              <a:gd name="connsiteX0" fmla="*/ 294173 w 294173"/>
              <a:gd name="connsiteY0" fmla="*/ 146949 h 293897"/>
              <a:gd name="connsiteX1" fmla="*/ 147086 w 294173"/>
              <a:gd name="connsiteY1" fmla="*/ 293897 h 293897"/>
              <a:gd name="connsiteX2" fmla="*/ 0 w 294173"/>
              <a:gd name="connsiteY2" fmla="*/ 146949 h 293897"/>
              <a:gd name="connsiteX3" fmla="*/ 147086 w 294173"/>
              <a:gd name="connsiteY3" fmla="*/ 0 h 293897"/>
              <a:gd name="connsiteX4" fmla="*/ 294173 w 294173"/>
              <a:gd name="connsiteY4" fmla="*/ 146949 h 293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4173" h="293897">
                <a:moveTo>
                  <a:pt x="294173" y="146949"/>
                </a:moveTo>
                <a:cubicBezTo>
                  <a:pt x="294173" y="228106"/>
                  <a:pt x="228320" y="293897"/>
                  <a:pt x="147086" y="293897"/>
                </a:cubicBezTo>
                <a:cubicBezTo>
                  <a:pt x="65853" y="293897"/>
                  <a:pt x="0" y="228106"/>
                  <a:pt x="0" y="146949"/>
                </a:cubicBezTo>
                <a:cubicBezTo>
                  <a:pt x="0" y="65791"/>
                  <a:pt x="65853" y="0"/>
                  <a:pt x="147086" y="0"/>
                </a:cubicBezTo>
                <a:cubicBezTo>
                  <a:pt x="228320" y="0"/>
                  <a:pt x="294173" y="65791"/>
                  <a:pt x="294173" y="146949"/>
                </a:cubicBezTo>
                <a:close/>
              </a:path>
            </a:pathLst>
          </a:custGeom>
          <a:solidFill>
            <a:schemeClr val="accent3"/>
          </a:solidFill>
          <a:ln w="891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168" name="Freeform 167">
            <a:extLst>
              <a:ext uri="{FF2B5EF4-FFF2-40B4-BE49-F238E27FC236}">
                <a16:creationId xmlns:a16="http://schemas.microsoft.com/office/drawing/2014/main" id="{FE54B990-0771-4947-8FCD-00E3D0CE9EFF}"/>
              </a:ext>
            </a:extLst>
          </p:cNvPr>
          <p:cNvSpPr/>
          <p:nvPr/>
        </p:nvSpPr>
        <p:spPr>
          <a:xfrm>
            <a:off x="7504327" y="3410376"/>
            <a:ext cx="379955" cy="304335"/>
          </a:xfrm>
          <a:custGeom>
            <a:avLst/>
            <a:gdLst>
              <a:gd name="connsiteX0" fmla="*/ 294173 w 294173"/>
              <a:gd name="connsiteY0" fmla="*/ 146949 h 293897"/>
              <a:gd name="connsiteX1" fmla="*/ 147087 w 294173"/>
              <a:gd name="connsiteY1" fmla="*/ 293897 h 293897"/>
              <a:gd name="connsiteX2" fmla="*/ 0 w 294173"/>
              <a:gd name="connsiteY2" fmla="*/ 146949 h 293897"/>
              <a:gd name="connsiteX3" fmla="*/ 147087 w 294173"/>
              <a:gd name="connsiteY3" fmla="*/ 0 h 293897"/>
              <a:gd name="connsiteX4" fmla="*/ 294173 w 294173"/>
              <a:gd name="connsiteY4" fmla="*/ 146949 h 293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4173" h="293897">
                <a:moveTo>
                  <a:pt x="294173" y="146949"/>
                </a:moveTo>
                <a:cubicBezTo>
                  <a:pt x="294173" y="228106"/>
                  <a:pt x="228320" y="293897"/>
                  <a:pt x="147087" y="293897"/>
                </a:cubicBezTo>
                <a:cubicBezTo>
                  <a:pt x="65853" y="293897"/>
                  <a:pt x="0" y="228106"/>
                  <a:pt x="0" y="146949"/>
                </a:cubicBezTo>
                <a:cubicBezTo>
                  <a:pt x="0" y="65791"/>
                  <a:pt x="65853" y="0"/>
                  <a:pt x="147087" y="0"/>
                </a:cubicBezTo>
                <a:cubicBezTo>
                  <a:pt x="228320" y="0"/>
                  <a:pt x="294173" y="65791"/>
                  <a:pt x="294173" y="146949"/>
                </a:cubicBezTo>
                <a:close/>
              </a:path>
            </a:pathLst>
          </a:custGeom>
          <a:solidFill>
            <a:schemeClr val="accent3"/>
          </a:solidFill>
          <a:ln w="891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169" name="Freeform 168">
            <a:extLst>
              <a:ext uri="{FF2B5EF4-FFF2-40B4-BE49-F238E27FC236}">
                <a16:creationId xmlns:a16="http://schemas.microsoft.com/office/drawing/2014/main" id="{221B7FA2-C16B-3944-AC9B-A0B5F66FEE13}"/>
              </a:ext>
            </a:extLst>
          </p:cNvPr>
          <p:cNvSpPr/>
          <p:nvPr/>
        </p:nvSpPr>
        <p:spPr>
          <a:xfrm>
            <a:off x="8739855" y="3410376"/>
            <a:ext cx="379955" cy="304335"/>
          </a:xfrm>
          <a:custGeom>
            <a:avLst/>
            <a:gdLst>
              <a:gd name="connsiteX0" fmla="*/ 294173 w 294173"/>
              <a:gd name="connsiteY0" fmla="*/ 146949 h 293897"/>
              <a:gd name="connsiteX1" fmla="*/ 147087 w 294173"/>
              <a:gd name="connsiteY1" fmla="*/ 293897 h 293897"/>
              <a:gd name="connsiteX2" fmla="*/ 0 w 294173"/>
              <a:gd name="connsiteY2" fmla="*/ 146949 h 293897"/>
              <a:gd name="connsiteX3" fmla="*/ 147087 w 294173"/>
              <a:gd name="connsiteY3" fmla="*/ 0 h 293897"/>
              <a:gd name="connsiteX4" fmla="*/ 294173 w 294173"/>
              <a:gd name="connsiteY4" fmla="*/ 146949 h 293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4173" h="293897">
                <a:moveTo>
                  <a:pt x="294173" y="146949"/>
                </a:moveTo>
                <a:cubicBezTo>
                  <a:pt x="294173" y="228106"/>
                  <a:pt x="228320" y="293897"/>
                  <a:pt x="147087" y="293897"/>
                </a:cubicBezTo>
                <a:cubicBezTo>
                  <a:pt x="65853" y="293897"/>
                  <a:pt x="0" y="228106"/>
                  <a:pt x="0" y="146949"/>
                </a:cubicBezTo>
                <a:cubicBezTo>
                  <a:pt x="0" y="65791"/>
                  <a:pt x="65853" y="0"/>
                  <a:pt x="147087" y="0"/>
                </a:cubicBezTo>
                <a:cubicBezTo>
                  <a:pt x="228320" y="0"/>
                  <a:pt x="294173" y="65791"/>
                  <a:pt x="294173" y="146949"/>
                </a:cubicBezTo>
                <a:close/>
              </a:path>
            </a:pathLst>
          </a:custGeom>
          <a:solidFill>
            <a:schemeClr val="accent3"/>
          </a:solidFill>
          <a:ln w="891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170" name="Freeform 169">
            <a:extLst>
              <a:ext uri="{FF2B5EF4-FFF2-40B4-BE49-F238E27FC236}">
                <a16:creationId xmlns:a16="http://schemas.microsoft.com/office/drawing/2014/main" id="{3372C0DC-03B5-6041-A572-F73C247CA608}"/>
              </a:ext>
            </a:extLst>
          </p:cNvPr>
          <p:cNvSpPr/>
          <p:nvPr/>
        </p:nvSpPr>
        <p:spPr>
          <a:xfrm>
            <a:off x="9974492" y="3410376"/>
            <a:ext cx="379955" cy="304335"/>
          </a:xfrm>
          <a:custGeom>
            <a:avLst/>
            <a:gdLst>
              <a:gd name="connsiteX0" fmla="*/ 294174 w 294173"/>
              <a:gd name="connsiteY0" fmla="*/ 146949 h 293897"/>
              <a:gd name="connsiteX1" fmla="*/ 147087 w 294173"/>
              <a:gd name="connsiteY1" fmla="*/ 293897 h 293897"/>
              <a:gd name="connsiteX2" fmla="*/ 0 w 294173"/>
              <a:gd name="connsiteY2" fmla="*/ 146949 h 293897"/>
              <a:gd name="connsiteX3" fmla="*/ 147087 w 294173"/>
              <a:gd name="connsiteY3" fmla="*/ 0 h 293897"/>
              <a:gd name="connsiteX4" fmla="*/ 294174 w 294173"/>
              <a:gd name="connsiteY4" fmla="*/ 146949 h 293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4173" h="293897">
                <a:moveTo>
                  <a:pt x="294174" y="146949"/>
                </a:moveTo>
                <a:cubicBezTo>
                  <a:pt x="294174" y="228106"/>
                  <a:pt x="228321" y="293897"/>
                  <a:pt x="147087" y="293897"/>
                </a:cubicBezTo>
                <a:cubicBezTo>
                  <a:pt x="65854" y="293897"/>
                  <a:pt x="0" y="228106"/>
                  <a:pt x="0" y="146949"/>
                </a:cubicBezTo>
                <a:cubicBezTo>
                  <a:pt x="0" y="65791"/>
                  <a:pt x="65854" y="0"/>
                  <a:pt x="147087" y="0"/>
                </a:cubicBezTo>
                <a:cubicBezTo>
                  <a:pt x="228321" y="0"/>
                  <a:pt x="294174" y="65791"/>
                  <a:pt x="294174" y="146949"/>
                </a:cubicBezTo>
                <a:close/>
              </a:path>
            </a:pathLst>
          </a:custGeom>
          <a:solidFill>
            <a:schemeClr val="accent3"/>
          </a:solidFill>
          <a:ln w="891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171" name="Freeform 170">
            <a:extLst>
              <a:ext uri="{FF2B5EF4-FFF2-40B4-BE49-F238E27FC236}">
                <a16:creationId xmlns:a16="http://schemas.microsoft.com/office/drawing/2014/main" id="{AB1F3295-429E-2747-AC7A-CF3BFBDD7E92}"/>
              </a:ext>
            </a:extLst>
          </p:cNvPr>
          <p:cNvSpPr/>
          <p:nvPr/>
        </p:nvSpPr>
        <p:spPr>
          <a:xfrm>
            <a:off x="11210020" y="3410376"/>
            <a:ext cx="379955" cy="304335"/>
          </a:xfrm>
          <a:custGeom>
            <a:avLst/>
            <a:gdLst>
              <a:gd name="connsiteX0" fmla="*/ 294174 w 294173"/>
              <a:gd name="connsiteY0" fmla="*/ 146949 h 293897"/>
              <a:gd name="connsiteX1" fmla="*/ 147087 w 294173"/>
              <a:gd name="connsiteY1" fmla="*/ 293897 h 293897"/>
              <a:gd name="connsiteX2" fmla="*/ 0 w 294173"/>
              <a:gd name="connsiteY2" fmla="*/ 146949 h 293897"/>
              <a:gd name="connsiteX3" fmla="*/ 147087 w 294173"/>
              <a:gd name="connsiteY3" fmla="*/ 0 h 293897"/>
              <a:gd name="connsiteX4" fmla="*/ 294174 w 294173"/>
              <a:gd name="connsiteY4" fmla="*/ 146949 h 293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4173" h="293897">
                <a:moveTo>
                  <a:pt x="294174" y="146949"/>
                </a:moveTo>
                <a:cubicBezTo>
                  <a:pt x="294174" y="228106"/>
                  <a:pt x="228320" y="293897"/>
                  <a:pt x="147087" y="293897"/>
                </a:cubicBezTo>
                <a:cubicBezTo>
                  <a:pt x="65853" y="293897"/>
                  <a:pt x="0" y="228106"/>
                  <a:pt x="0" y="146949"/>
                </a:cubicBezTo>
                <a:cubicBezTo>
                  <a:pt x="0" y="65791"/>
                  <a:pt x="65853" y="0"/>
                  <a:pt x="147087" y="0"/>
                </a:cubicBezTo>
                <a:cubicBezTo>
                  <a:pt x="228320" y="0"/>
                  <a:pt x="294174" y="65791"/>
                  <a:pt x="294174" y="146949"/>
                </a:cubicBezTo>
                <a:close/>
              </a:path>
            </a:pathLst>
          </a:custGeom>
          <a:solidFill>
            <a:schemeClr val="accent3"/>
          </a:solidFill>
          <a:ln w="891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177" name="Freeform 176">
            <a:extLst>
              <a:ext uri="{FF2B5EF4-FFF2-40B4-BE49-F238E27FC236}">
                <a16:creationId xmlns:a16="http://schemas.microsoft.com/office/drawing/2014/main" id="{2E40CD48-8D57-F647-90EA-4F182AE4B8E5}"/>
              </a:ext>
            </a:extLst>
          </p:cNvPr>
          <p:cNvSpPr/>
          <p:nvPr/>
        </p:nvSpPr>
        <p:spPr>
          <a:xfrm>
            <a:off x="5921719" y="1367035"/>
            <a:ext cx="1120931" cy="636411"/>
          </a:xfrm>
          <a:custGeom>
            <a:avLst/>
            <a:gdLst>
              <a:gd name="connsiteX0" fmla="*/ 977012 w 1050109"/>
              <a:gd name="connsiteY0" fmla="*/ 0 h 743648"/>
              <a:gd name="connsiteX1" fmla="*/ 73098 w 1050109"/>
              <a:gd name="connsiteY1" fmla="*/ 0 h 743648"/>
              <a:gd name="connsiteX2" fmla="*/ 0 w 1050109"/>
              <a:gd name="connsiteY2" fmla="*/ 73029 h 743648"/>
              <a:gd name="connsiteX3" fmla="*/ 0 w 1050109"/>
              <a:gd name="connsiteY3" fmla="*/ 577107 h 743648"/>
              <a:gd name="connsiteX4" fmla="*/ 73098 w 1050109"/>
              <a:gd name="connsiteY4" fmla="*/ 650136 h 743648"/>
              <a:gd name="connsiteX5" fmla="*/ 403820 w 1050109"/>
              <a:gd name="connsiteY5" fmla="*/ 650136 h 743648"/>
              <a:gd name="connsiteX6" fmla="*/ 443043 w 1050109"/>
              <a:gd name="connsiteY6" fmla="*/ 666167 h 743648"/>
              <a:gd name="connsiteX7" fmla="*/ 520597 w 1050109"/>
              <a:gd name="connsiteY7" fmla="*/ 743649 h 743648"/>
              <a:gd name="connsiteX8" fmla="*/ 598152 w 1050109"/>
              <a:gd name="connsiteY8" fmla="*/ 666167 h 743648"/>
              <a:gd name="connsiteX9" fmla="*/ 637376 w 1050109"/>
              <a:gd name="connsiteY9" fmla="*/ 650136 h 743648"/>
              <a:gd name="connsiteX10" fmla="*/ 977012 w 1050109"/>
              <a:gd name="connsiteY10" fmla="*/ 650136 h 743648"/>
              <a:gd name="connsiteX11" fmla="*/ 1050110 w 1050109"/>
              <a:gd name="connsiteY11" fmla="*/ 577107 h 743648"/>
              <a:gd name="connsiteX12" fmla="*/ 1050110 w 1050109"/>
              <a:gd name="connsiteY12" fmla="*/ 73029 h 743648"/>
              <a:gd name="connsiteX13" fmla="*/ 977012 w 1050109"/>
              <a:gd name="connsiteY13" fmla="*/ 0 h 743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050109" h="743648">
                <a:moveTo>
                  <a:pt x="977012" y="0"/>
                </a:moveTo>
                <a:lnTo>
                  <a:pt x="73098" y="0"/>
                </a:lnTo>
                <a:cubicBezTo>
                  <a:pt x="32983" y="0"/>
                  <a:pt x="0" y="32952"/>
                  <a:pt x="0" y="73029"/>
                </a:cubicBezTo>
                <a:lnTo>
                  <a:pt x="0" y="577107"/>
                </a:lnTo>
                <a:cubicBezTo>
                  <a:pt x="0" y="617184"/>
                  <a:pt x="32983" y="650136"/>
                  <a:pt x="73098" y="650136"/>
                </a:cubicBezTo>
                <a:lnTo>
                  <a:pt x="403820" y="650136"/>
                </a:lnTo>
                <a:cubicBezTo>
                  <a:pt x="418974" y="650136"/>
                  <a:pt x="432346" y="656370"/>
                  <a:pt x="443043" y="666167"/>
                </a:cubicBezTo>
                <a:lnTo>
                  <a:pt x="520597" y="743649"/>
                </a:lnTo>
                <a:lnTo>
                  <a:pt x="598152" y="666167"/>
                </a:lnTo>
                <a:cubicBezTo>
                  <a:pt x="608850" y="655480"/>
                  <a:pt x="623112" y="650136"/>
                  <a:pt x="637376" y="650136"/>
                </a:cubicBezTo>
                <a:lnTo>
                  <a:pt x="977012" y="650136"/>
                </a:lnTo>
                <a:cubicBezTo>
                  <a:pt x="1017126" y="650136"/>
                  <a:pt x="1050110" y="617184"/>
                  <a:pt x="1050110" y="577107"/>
                </a:cubicBezTo>
                <a:lnTo>
                  <a:pt x="1050110" y="73029"/>
                </a:lnTo>
                <a:cubicBezTo>
                  <a:pt x="1050110" y="32952"/>
                  <a:pt x="1018018" y="0"/>
                  <a:pt x="977012" y="0"/>
                </a:cubicBezTo>
                <a:close/>
              </a:path>
            </a:pathLst>
          </a:custGeom>
          <a:solidFill>
            <a:schemeClr val="bg1"/>
          </a:solidFill>
          <a:ln w="19050" cap="flat">
            <a:solidFill>
              <a:schemeClr val="accent2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8" name="Freeform 177">
            <a:extLst>
              <a:ext uri="{FF2B5EF4-FFF2-40B4-BE49-F238E27FC236}">
                <a16:creationId xmlns:a16="http://schemas.microsoft.com/office/drawing/2014/main" id="{0EAAE340-E4E3-0B46-817B-EE297C748F47}"/>
              </a:ext>
            </a:extLst>
          </p:cNvPr>
          <p:cNvSpPr/>
          <p:nvPr/>
        </p:nvSpPr>
        <p:spPr>
          <a:xfrm>
            <a:off x="7156356" y="1367035"/>
            <a:ext cx="1120950" cy="636411"/>
          </a:xfrm>
          <a:custGeom>
            <a:avLst/>
            <a:gdLst>
              <a:gd name="connsiteX0" fmla="*/ 977904 w 1050127"/>
              <a:gd name="connsiteY0" fmla="*/ 0 h 743648"/>
              <a:gd name="connsiteX1" fmla="*/ 73098 w 1050127"/>
              <a:gd name="connsiteY1" fmla="*/ 0 h 743648"/>
              <a:gd name="connsiteX2" fmla="*/ 0 w 1050127"/>
              <a:gd name="connsiteY2" fmla="*/ 73029 h 743648"/>
              <a:gd name="connsiteX3" fmla="*/ 0 w 1050127"/>
              <a:gd name="connsiteY3" fmla="*/ 577107 h 743648"/>
              <a:gd name="connsiteX4" fmla="*/ 73098 w 1050127"/>
              <a:gd name="connsiteY4" fmla="*/ 650136 h 743648"/>
              <a:gd name="connsiteX5" fmla="*/ 403820 w 1050127"/>
              <a:gd name="connsiteY5" fmla="*/ 650136 h 743648"/>
              <a:gd name="connsiteX6" fmla="*/ 443043 w 1050127"/>
              <a:gd name="connsiteY6" fmla="*/ 666167 h 743648"/>
              <a:gd name="connsiteX7" fmla="*/ 520597 w 1050127"/>
              <a:gd name="connsiteY7" fmla="*/ 743649 h 743648"/>
              <a:gd name="connsiteX8" fmla="*/ 598152 w 1050127"/>
              <a:gd name="connsiteY8" fmla="*/ 666167 h 743648"/>
              <a:gd name="connsiteX9" fmla="*/ 637376 w 1050127"/>
              <a:gd name="connsiteY9" fmla="*/ 650136 h 743648"/>
              <a:gd name="connsiteX10" fmla="*/ 977012 w 1050127"/>
              <a:gd name="connsiteY10" fmla="*/ 650136 h 743648"/>
              <a:gd name="connsiteX11" fmla="*/ 1050110 w 1050127"/>
              <a:gd name="connsiteY11" fmla="*/ 577107 h 743648"/>
              <a:gd name="connsiteX12" fmla="*/ 1050110 w 1050127"/>
              <a:gd name="connsiteY12" fmla="*/ 73029 h 743648"/>
              <a:gd name="connsiteX13" fmla="*/ 977904 w 1050127"/>
              <a:gd name="connsiteY13" fmla="*/ 0 h 743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050127" h="743648">
                <a:moveTo>
                  <a:pt x="977904" y="0"/>
                </a:moveTo>
                <a:lnTo>
                  <a:pt x="73098" y="0"/>
                </a:lnTo>
                <a:cubicBezTo>
                  <a:pt x="32983" y="0"/>
                  <a:pt x="0" y="32952"/>
                  <a:pt x="0" y="73029"/>
                </a:cubicBezTo>
                <a:lnTo>
                  <a:pt x="0" y="577107"/>
                </a:lnTo>
                <a:cubicBezTo>
                  <a:pt x="0" y="617184"/>
                  <a:pt x="32983" y="650136"/>
                  <a:pt x="73098" y="650136"/>
                </a:cubicBezTo>
                <a:lnTo>
                  <a:pt x="403820" y="650136"/>
                </a:lnTo>
                <a:cubicBezTo>
                  <a:pt x="418974" y="650136"/>
                  <a:pt x="432346" y="656370"/>
                  <a:pt x="443043" y="666167"/>
                </a:cubicBezTo>
                <a:lnTo>
                  <a:pt x="520597" y="743649"/>
                </a:lnTo>
                <a:lnTo>
                  <a:pt x="598152" y="666167"/>
                </a:lnTo>
                <a:cubicBezTo>
                  <a:pt x="608850" y="655480"/>
                  <a:pt x="623112" y="650136"/>
                  <a:pt x="637376" y="650136"/>
                </a:cubicBezTo>
                <a:lnTo>
                  <a:pt x="977012" y="650136"/>
                </a:lnTo>
                <a:cubicBezTo>
                  <a:pt x="1017126" y="650136"/>
                  <a:pt x="1050110" y="617184"/>
                  <a:pt x="1050110" y="577107"/>
                </a:cubicBezTo>
                <a:lnTo>
                  <a:pt x="1050110" y="73029"/>
                </a:lnTo>
                <a:cubicBezTo>
                  <a:pt x="1051001" y="32952"/>
                  <a:pt x="1018018" y="0"/>
                  <a:pt x="977904" y="0"/>
                </a:cubicBezTo>
                <a:close/>
              </a:path>
            </a:pathLst>
          </a:custGeom>
          <a:solidFill>
            <a:schemeClr val="bg1"/>
          </a:solidFill>
          <a:ln w="19050" cap="flat">
            <a:solidFill>
              <a:schemeClr val="accent2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9" name="Freeform 178">
            <a:extLst>
              <a:ext uri="{FF2B5EF4-FFF2-40B4-BE49-F238E27FC236}">
                <a16:creationId xmlns:a16="http://schemas.microsoft.com/office/drawing/2014/main" id="{057422AB-E597-0D48-8E1A-923D6D0AA453}"/>
              </a:ext>
            </a:extLst>
          </p:cNvPr>
          <p:cNvSpPr/>
          <p:nvPr/>
        </p:nvSpPr>
        <p:spPr>
          <a:xfrm>
            <a:off x="8391884" y="1367035"/>
            <a:ext cx="1121883" cy="636411"/>
          </a:xfrm>
          <a:custGeom>
            <a:avLst/>
            <a:gdLst>
              <a:gd name="connsiteX0" fmla="*/ 977904 w 1051001"/>
              <a:gd name="connsiteY0" fmla="*/ 0 h 743648"/>
              <a:gd name="connsiteX1" fmla="*/ 73098 w 1051001"/>
              <a:gd name="connsiteY1" fmla="*/ 0 h 743648"/>
              <a:gd name="connsiteX2" fmla="*/ 0 w 1051001"/>
              <a:gd name="connsiteY2" fmla="*/ 73029 h 743648"/>
              <a:gd name="connsiteX3" fmla="*/ 0 w 1051001"/>
              <a:gd name="connsiteY3" fmla="*/ 577107 h 743648"/>
              <a:gd name="connsiteX4" fmla="*/ 73098 w 1051001"/>
              <a:gd name="connsiteY4" fmla="*/ 650136 h 743648"/>
              <a:gd name="connsiteX5" fmla="*/ 403820 w 1051001"/>
              <a:gd name="connsiteY5" fmla="*/ 650136 h 743648"/>
              <a:gd name="connsiteX6" fmla="*/ 443043 w 1051001"/>
              <a:gd name="connsiteY6" fmla="*/ 666167 h 743648"/>
              <a:gd name="connsiteX7" fmla="*/ 520598 w 1051001"/>
              <a:gd name="connsiteY7" fmla="*/ 743649 h 743648"/>
              <a:gd name="connsiteX8" fmla="*/ 598153 w 1051001"/>
              <a:gd name="connsiteY8" fmla="*/ 666167 h 743648"/>
              <a:gd name="connsiteX9" fmla="*/ 637376 w 1051001"/>
              <a:gd name="connsiteY9" fmla="*/ 650136 h 743648"/>
              <a:gd name="connsiteX10" fmla="*/ 977904 w 1051001"/>
              <a:gd name="connsiteY10" fmla="*/ 650136 h 743648"/>
              <a:gd name="connsiteX11" fmla="*/ 1051001 w 1051001"/>
              <a:gd name="connsiteY11" fmla="*/ 577107 h 743648"/>
              <a:gd name="connsiteX12" fmla="*/ 1051001 w 1051001"/>
              <a:gd name="connsiteY12" fmla="*/ 73029 h 743648"/>
              <a:gd name="connsiteX13" fmla="*/ 977904 w 1051001"/>
              <a:gd name="connsiteY13" fmla="*/ 0 h 743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051001" h="743648">
                <a:moveTo>
                  <a:pt x="977904" y="0"/>
                </a:moveTo>
                <a:lnTo>
                  <a:pt x="73098" y="0"/>
                </a:lnTo>
                <a:cubicBezTo>
                  <a:pt x="32983" y="0"/>
                  <a:pt x="0" y="32952"/>
                  <a:pt x="0" y="73029"/>
                </a:cubicBezTo>
                <a:lnTo>
                  <a:pt x="0" y="577107"/>
                </a:lnTo>
                <a:cubicBezTo>
                  <a:pt x="0" y="617184"/>
                  <a:pt x="32983" y="650136"/>
                  <a:pt x="73098" y="650136"/>
                </a:cubicBezTo>
                <a:lnTo>
                  <a:pt x="403820" y="650136"/>
                </a:lnTo>
                <a:cubicBezTo>
                  <a:pt x="418974" y="650136"/>
                  <a:pt x="432346" y="656370"/>
                  <a:pt x="443043" y="666167"/>
                </a:cubicBezTo>
                <a:lnTo>
                  <a:pt x="520598" y="743649"/>
                </a:lnTo>
                <a:lnTo>
                  <a:pt x="598153" y="666167"/>
                </a:lnTo>
                <a:cubicBezTo>
                  <a:pt x="608850" y="655480"/>
                  <a:pt x="623113" y="650136"/>
                  <a:pt x="637376" y="650136"/>
                </a:cubicBezTo>
                <a:lnTo>
                  <a:pt x="977904" y="650136"/>
                </a:lnTo>
                <a:cubicBezTo>
                  <a:pt x="1018018" y="650136"/>
                  <a:pt x="1051001" y="617184"/>
                  <a:pt x="1051001" y="577107"/>
                </a:cubicBezTo>
                <a:lnTo>
                  <a:pt x="1051001" y="73029"/>
                </a:lnTo>
                <a:cubicBezTo>
                  <a:pt x="1051001" y="32952"/>
                  <a:pt x="1018018" y="0"/>
                  <a:pt x="977904" y="0"/>
                </a:cubicBezTo>
                <a:close/>
              </a:path>
            </a:pathLst>
          </a:custGeom>
          <a:solidFill>
            <a:schemeClr val="bg1"/>
          </a:solidFill>
          <a:ln w="19050" cap="flat">
            <a:solidFill>
              <a:schemeClr val="accent2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0" name="Freeform 179">
            <a:extLst>
              <a:ext uri="{FF2B5EF4-FFF2-40B4-BE49-F238E27FC236}">
                <a16:creationId xmlns:a16="http://schemas.microsoft.com/office/drawing/2014/main" id="{E263B64A-28FE-3645-A820-E73AD161925F}"/>
              </a:ext>
            </a:extLst>
          </p:cNvPr>
          <p:cNvSpPr/>
          <p:nvPr/>
        </p:nvSpPr>
        <p:spPr>
          <a:xfrm>
            <a:off x="9628303" y="1367035"/>
            <a:ext cx="1120932" cy="636411"/>
          </a:xfrm>
          <a:custGeom>
            <a:avLst/>
            <a:gdLst>
              <a:gd name="connsiteX0" fmla="*/ 977012 w 1050110"/>
              <a:gd name="connsiteY0" fmla="*/ 0 h 743648"/>
              <a:gd name="connsiteX1" fmla="*/ 73097 w 1050110"/>
              <a:gd name="connsiteY1" fmla="*/ 0 h 743648"/>
              <a:gd name="connsiteX2" fmla="*/ 0 w 1050110"/>
              <a:gd name="connsiteY2" fmla="*/ 73029 h 743648"/>
              <a:gd name="connsiteX3" fmla="*/ 0 w 1050110"/>
              <a:gd name="connsiteY3" fmla="*/ 577107 h 743648"/>
              <a:gd name="connsiteX4" fmla="*/ 73097 w 1050110"/>
              <a:gd name="connsiteY4" fmla="*/ 650136 h 743648"/>
              <a:gd name="connsiteX5" fmla="*/ 403820 w 1050110"/>
              <a:gd name="connsiteY5" fmla="*/ 650136 h 743648"/>
              <a:gd name="connsiteX6" fmla="*/ 443042 w 1050110"/>
              <a:gd name="connsiteY6" fmla="*/ 666167 h 743648"/>
              <a:gd name="connsiteX7" fmla="*/ 520598 w 1050110"/>
              <a:gd name="connsiteY7" fmla="*/ 743649 h 743648"/>
              <a:gd name="connsiteX8" fmla="*/ 598152 w 1050110"/>
              <a:gd name="connsiteY8" fmla="*/ 666167 h 743648"/>
              <a:gd name="connsiteX9" fmla="*/ 637376 w 1050110"/>
              <a:gd name="connsiteY9" fmla="*/ 650136 h 743648"/>
              <a:gd name="connsiteX10" fmla="*/ 977012 w 1050110"/>
              <a:gd name="connsiteY10" fmla="*/ 650136 h 743648"/>
              <a:gd name="connsiteX11" fmla="*/ 1050110 w 1050110"/>
              <a:gd name="connsiteY11" fmla="*/ 577107 h 743648"/>
              <a:gd name="connsiteX12" fmla="*/ 1050110 w 1050110"/>
              <a:gd name="connsiteY12" fmla="*/ 73029 h 743648"/>
              <a:gd name="connsiteX13" fmla="*/ 977012 w 1050110"/>
              <a:gd name="connsiteY13" fmla="*/ 0 h 743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050110" h="743648">
                <a:moveTo>
                  <a:pt x="977012" y="0"/>
                </a:moveTo>
                <a:lnTo>
                  <a:pt x="73097" y="0"/>
                </a:lnTo>
                <a:cubicBezTo>
                  <a:pt x="32983" y="0"/>
                  <a:pt x="0" y="32952"/>
                  <a:pt x="0" y="73029"/>
                </a:cubicBezTo>
                <a:lnTo>
                  <a:pt x="0" y="577107"/>
                </a:lnTo>
                <a:cubicBezTo>
                  <a:pt x="0" y="617184"/>
                  <a:pt x="32983" y="650136"/>
                  <a:pt x="73097" y="650136"/>
                </a:cubicBezTo>
                <a:lnTo>
                  <a:pt x="403820" y="650136"/>
                </a:lnTo>
                <a:cubicBezTo>
                  <a:pt x="418974" y="650136"/>
                  <a:pt x="432346" y="656370"/>
                  <a:pt x="443042" y="666167"/>
                </a:cubicBezTo>
                <a:lnTo>
                  <a:pt x="520598" y="743649"/>
                </a:lnTo>
                <a:lnTo>
                  <a:pt x="598152" y="666167"/>
                </a:lnTo>
                <a:cubicBezTo>
                  <a:pt x="608850" y="655480"/>
                  <a:pt x="623113" y="650136"/>
                  <a:pt x="637376" y="650136"/>
                </a:cubicBezTo>
                <a:lnTo>
                  <a:pt x="977012" y="650136"/>
                </a:lnTo>
                <a:cubicBezTo>
                  <a:pt x="1017126" y="650136"/>
                  <a:pt x="1050110" y="617184"/>
                  <a:pt x="1050110" y="577107"/>
                </a:cubicBezTo>
                <a:lnTo>
                  <a:pt x="1050110" y="73029"/>
                </a:lnTo>
                <a:cubicBezTo>
                  <a:pt x="1050110" y="32952"/>
                  <a:pt x="1017126" y="0"/>
                  <a:pt x="977012" y="0"/>
                </a:cubicBezTo>
                <a:close/>
              </a:path>
            </a:pathLst>
          </a:custGeom>
          <a:solidFill>
            <a:schemeClr val="bg1"/>
          </a:solidFill>
          <a:ln w="19050" cap="flat">
            <a:solidFill>
              <a:schemeClr val="accent2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1" name="Freeform 180">
            <a:extLst>
              <a:ext uri="{FF2B5EF4-FFF2-40B4-BE49-F238E27FC236}">
                <a16:creationId xmlns:a16="http://schemas.microsoft.com/office/drawing/2014/main" id="{C78EE269-B851-2C4D-9117-3ED8B42CCD06}"/>
              </a:ext>
            </a:extLst>
          </p:cNvPr>
          <p:cNvSpPr/>
          <p:nvPr/>
        </p:nvSpPr>
        <p:spPr>
          <a:xfrm>
            <a:off x="10862940" y="1367035"/>
            <a:ext cx="1120950" cy="636411"/>
          </a:xfrm>
          <a:custGeom>
            <a:avLst/>
            <a:gdLst>
              <a:gd name="connsiteX0" fmla="*/ 977012 w 1050127"/>
              <a:gd name="connsiteY0" fmla="*/ 0 h 743648"/>
              <a:gd name="connsiteX1" fmla="*/ 73097 w 1050127"/>
              <a:gd name="connsiteY1" fmla="*/ 0 h 743648"/>
              <a:gd name="connsiteX2" fmla="*/ 0 w 1050127"/>
              <a:gd name="connsiteY2" fmla="*/ 73029 h 743648"/>
              <a:gd name="connsiteX3" fmla="*/ 0 w 1050127"/>
              <a:gd name="connsiteY3" fmla="*/ 577107 h 743648"/>
              <a:gd name="connsiteX4" fmla="*/ 73097 w 1050127"/>
              <a:gd name="connsiteY4" fmla="*/ 650136 h 743648"/>
              <a:gd name="connsiteX5" fmla="*/ 403820 w 1050127"/>
              <a:gd name="connsiteY5" fmla="*/ 650136 h 743648"/>
              <a:gd name="connsiteX6" fmla="*/ 443042 w 1050127"/>
              <a:gd name="connsiteY6" fmla="*/ 666167 h 743648"/>
              <a:gd name="connsiteX7" fmla="*/ 520598 w 1050127"/>
              <a:gd name="connsiteY7" fmla="*/ 743649 h 743648"/>
              <a:gd name="connsiteX8" fmla="*/ 598152 w 1050127"/>
              <a:gd name="connsiteY8" fmla="*/ 666167 h 743648"/>
              <a:gd name="connsiteX9" fmla="*/ 637376 w 1050127"/>
              <a:gd name="connsiteY9" fmla="*/ 650136 h 743648"/>
              <a:gd name="connsiteX10" fmla="*/ 977012 w 1050127"/>
              <a:gd name="connsiteY10" fmla="*/ 650136 h 743648"/>
              <a:gd name="connsiteX11" fmla="*/ 1050110 w 1050127"/>
              <a:gd name="connsiteY11" fmla="*/ 577107 h 743648"/>
              <a:gd name="connsiteX12" fmla="*/ 1050110 w 1050127"/>
              <a:gd name="connsiteY12" fmla="*/ 73029 h 743648"/>
              <a:gd name="connsiteX13" fmla="*/ 977012 w 1050127"/>
              <a:gd name="connsiteY13" fmla="*/ 0 h 743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050127" h="743648">
                <a:moveTo>
                  <a:pt x="977012" y="0"/>
                </a:moveTo>
                <a:lnTo>
                  <a:pt x="73097" y="0"/>
                </a:lnTo>
                <a:cubicBezTo>
                  <a:pt x="32983" y="0"/>
                  <a:pt x="0" y="32952"/>
                  <a:pt x="0" y="73029"/>
                </a:cubicBezTo>
                <a:lnTo>
                  <a:pt x="0" y="577107"/>
                </a:lnTo>
                <a:cubicBezTo>
                  <a:pt x="0" y="617184"/>
                  <a:pt x="32983" y="650136"/>
                  <a:pt x="73097" y="650136"/>
                </a:cubicBezTo>
                <a:lnTo>
                  <a:pt x="403820" y="650136"/>
                </a:lnTo>
                <a:cubicBezTo>
                  <a:pt x="418974" y="650136"/>
                  <a:pt x="432346" y="656370"/>
                  <a:pt x="443042" y="666167"/>
                </a:cubicBezTo>
                <a:lnTo>
                  <a:pt x="520598" y="743649"/>
                </a:lnTo>
                <a:lnTo>
                  <a:pt x="598152" y="666167"/>
                </a:lnTo>
                <a:cubicBezTo>
                  <a:pt x="608850" y="655480"/>
                  <a:pt x="623113" y="650136"/>
                  <a:pt x="637376" y="650136"/>
                </a:cubicBezTo>
                <a:lnTo>
                  <a:pt x="977012" y="650136"/>
                </a:lnTo>
                <a:cubicBezTo>
                  <a:pt x="1017126" y="650136"/>
                  <a:pt x="1050110" y="617184"/>
                  <a:pt x="1050110" y="577107"/>
                </a:cubicBezTo>
                <a:lnTo>
                  <a:pt x="1050110" y="73029"/>
                </a:lnTo>
                <a:cubicBezTo>
                  <a:pt x="1051001" y="32952"/>
                  <a:pt x="1018018" y="0"/>
                  <a:pt x="977012" y="0"/>
                </a:cubicBezTo>
                <a:close/>
              </a:path>
            </a:pathLst>
          </a:custGeom>
          <a:solidFill>
            <a:schemeClr val="bg1"/>
          </a:solidFill>
          <a:ln w="19050" cap="flat">
            <a:solidFill>
              <a:schemeClr val="accent2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2" name="Freeform 181">
            <a:extLst>
              <a:ext uri="{FF2B5EF4-FFF2-40B4-BE49-F238E27FC236}">
                <a16:creationId xmlns:a16="http://schemas.microsoft.com/office/drawing/2014/main" id="{EF3252A8-A125-A948-8C61-A1CDDDDE3B02}"/>
              </a:ext>
            </a:extLst>
          </p:cNvPr>
          <p:cNvSpPr/>
          <p:nvPr/>
        </p:nvSpPr>
        <p:spPr>
          <a:xfrm>
            <a:off x="5943584" y="2626892"/>
            <a:ext cx="1120931" cy="636411"/>
          </a:xfrm>
          <a:custGeom>
            <a:avLst/>
            <a:gdLst>
              <a:gd name="connsiteX0" fmla="*/ 977012 w 1050109"/>
              <a:gd name="connsiteY0" fmla="*/ 0 h 743648"/>
              <a:gd name="connsiteX1" fmla="*/ 73098 w 1050109"/>
              <a:gd name="connsiteY1" fmla="*/ 0 h 743648"/>
              <a:gd name="connsiteX2" fmla="*/ 0 w 1050109"/>
              <a:gd name="connsiteY2" fmla="*/ 73029 h 743648"/>
              <a:gd name="connsiteX3" fmla="*/ 0 w 1050109"/>
              <a:gd name="connsiteY3" fmla="*/ 577107 h 743648"/>
              <a:gd name="connsiteX4" fmla="*/ 73098 w 1050109"/>
              <a:gd name="connsiteY4" fmla="*/ 650136 h 743648"/>
              <a:gd name="connsiteX5" fmla="*/ 403820 w 1050109"/>
              <a:gd name="connsiteY5" fmla="*/ 650136 h 743648"/>
              <a:gd name="connsiteX6" fmla="*/ 443043 w 1050109"/>
              <a:gd name="connsiteY6" fmla="*/ 666167 h 743648"/>
              <a:gd name="connsiteX7" fmla="*/ 520597 w 1050109"/>
              <a:gd name="connsiteY7" fmla="*/ 743649 h 743648"/>
              <a:gd name="connsiteX8" fmla="*/ 598152 w 1050109"/>
              <a:gd name="connsiteY8" fmla="*/ 666167 h 743648"/>
              <a:gd name="connsiteX9" fmla="*/ 637376 w 1050109"/>
              <a:gd name="connsiteY9" fmla="*/ 650136 h 743648"/>
              <a:gd name="connsiteX10" fmla="*/ 977012 w 1050109"/>
              <a:gd name="connsiteY10" fmla="*/ 650136 h 743648"/>
              <a:gd name="connsiteX11" fmla="*/ 1050110 w 1050109"/>
              <a:gd name="connsiteY11" fmla="*/ 577107 h 743648"/>
              <a:gd name="connsiteX12" fmla="*/ 1050110 w 1050109"/>
              <a:gd name="connsiteY12" fmla="*/ 73029 h 743648"/>
              <a:gd name="connsiteX13" fmla="*/ 977012 w 1050109"/>
              <a:gd name="connsiteY13" fmla="*/ 0 h 743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050109" h="743648">
                <a:moveTo>
                  <a:pt x="977012" y="0"/>
                </a:moveTo>
                <a:lnTo>
                  <a:pt x="73098" y="0"/>
                </a:lnTo>
                <a:cubicBezTo>
                  <a:pt x="32983" y="0"/>
                  <a:pt x="0" y="32952"/>
                  <a:pt x="0" y="73029"/>
                </a:cubicBezTo>
                <a:lnTo>
                  <a:pt x="0" y="577107"/>
                </a:lnTo>
                <a:cubicBezTo>
                  <a:pt x="0" y="617184"/>
                  <a:pt x="32983" y="650136"/>
                  <a:pt x="73098" y="650136"/>
                </a:cubicBezTo>
                <a:lnTo>
                  <a:pt x="403820" y="650136"/>
                </a:lnTo>
                <a:cubicBezTo>
                  <a:pt x="418974" y="650136"/>
                  <a:pt x="432346" y="656370"/>
                  <a:pt x="443043" y="666167"/>
                </a:cubicBezTo>
                <a:lnTo>
                  <a:pt x="520597" y="743649"/>
                </a:lnTo>
                <a:lnTo>
                  <a:pt x="598152" y="666167"/>
                </a:lnTo>
                <a:cubicBezTo>
                  <a:pt x="608850" y="655480"/>
                  <a:pt x="623112" y="650136"/>
                  <a:pt x="637376" y="650136"/>
                </a:cubicBezTo>
                <a:lnTo>
                  <a:pt x="977012" y="650136"/>
                </a:lnTo>
                <a:cubicBezTo>
                  <a:pt x="1017126" y="650136"/>
                  <a:pt x="1050110" y="617184"/>
                  <a:pt x="1050110" y="577107"/>
                </a:cubicBezTo>
                <a:lnTo>
                  <a:pt x="1050110" y="73029"/>
                </a:lnTo>
                <a:cubicBezTo>
                  <a:pt x="1050110" y="32952"/>
                  <a:pt x="1018018" y="0"/>
                  <a:pt x="977012" y="0"/>
                </a:cubicBezTo>
                <a:close/>
              </a:path>
            </a:pathLst>
          </a:custGeom>
          <a:solidFill>
            <a:schemeClr val="bg1"/>
          </a:solidFill>
          <a:ln w="19050" cap="flat">
            <a:solidFill>
              <a:schemeClr val="accent3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3" name="Freeform 182">
            <a:extLst>
              <a:ext uri="{FF2B5EF4-FFF2-40B4-BE49-F238E27FC236}">
                <a16:creationId xmlns:a16="http://schemas.microsoft.com/office/drawing/2014/main" id="{DC2524FE-1FE6-0846-8AEE-C47CF915E24B}"/>
              </a:ext>
            </a:extLst>
          </p:cNvPr>
          <p:cNvSpPr/>
          <p:nvPr/>
        </p:nvSpPr>
        <p:spPr>
          <a:xfrm>
            <a:off x="7156356" y="2629011"/>
            <a:ext cx="1120950" cy="636411"/>
          </a:xfrm>
          <a:custGeom>
            <a:avLst/>
            <a:gdLst>
              <a:gd name="connsiteX0" fmla="*/ 977904 w 1050127"/>
              <a:gd name="connsiteY0" fmla="*/ 0 h 743648"/>
              <a:gd name="connsiteX1" fmla="*/ 73098 w 1050127"/>
              <a:gd name="connsiteY1" fmla="*/ 0 h 743648"/>
              <a:gd name="connsiteX2" fmla="*/ 0 w 1050127"/>
              <a:gd name="connsiteY2" fmla="*/ 73029 h 743648"/>
              <a:gd name="connsiteX3" fmla="*/ 0 w 1050127"/>
              <a:gd name="connsiteY3" fmla="*/ 577107 h 743648"/>
              <a:gd name="connsiteX4" fmla="*/ 73098 w 1050127"/>
              <a:gd name="connsiteY4" fmla="*/ 650136 h 743648"/>
              <a:gd name="connsiteX5" fmla="*/ 403820 w 1050127"/>
              <a:gd name="connsiteY5" fmla="*/ 650136 h 743648"/>
              <a:gd name="connsiteX6" fmla="*/ 443043 w 1050127"/>
              <a:gd name="connsiteY6" fmla="*/ 666167 h 743648"/>
              <a:gd name="connsiteX7" fmla="*/ 520597 w 1050127"/>
              <a:gd name="connsiteY7" fmla="*/ 743649 h 743648"/>
              <a:gd name="connsiteX8" fmla="*/ 598152 w 1050127"/>
              <a:gd name="connsiteY8" fmla="*/ 666167 h 743648"/>
              <a:gd name="connsiteX9" fmla="*/ 637376 w 1050127"/>
              <a:gd name="connsiteY9" fmla="*/ 650136 h 743648"/>
              <a:gd name="connsiteX10" fmla="*/ 977012 w 1050127"/>
              <a:gd name="connsiteY10" fmla="*/ 650136 h 743648"/>
              <a:gd name="connsiteX11" fmla="*/ 1050110 w 1050127"/>
              <a:gd name="connsiteY11" fmla="*/ 577107 h 743648"/>
              <a:gd name="connsiteX12" fmla="*/ 1050110 w 1050127"/>
              <a:gd name="connsiteY12" fmla="*/ 73029 h 743648"/>
              <a:gd name="connsiteX13" fmla="*/ 977904 w 1050127"/>
              <a:gd name="connsiteY13" fmla="*/ 0 h 743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050127" h="743648">
                <a:moveTo>
                  <a:pt x="977904" y="0"/>
                </a:moveTo>
                <a:lnTo>
                  <a:pt x="73098" y="0"/>
                </a:lnTo>
                <a:cubicBezTo>
                  <a:pt x="32983" y="0"/>
                  <a:pt x="0" y="32952"/>
                  <a:pt x="0" y="73029"/>
                </a:cubicBezTo>
                <a:lnTo>
                  <a:pt x="0" y="577107"/>
                </a:lnTo>
                <a:cubicBezTo>
                  <a:pt x="0" y="617184"/>
                  <a:pt x="32983" y="650136"/>
                  <a:pt x="73098" y="650136"/>
                </a:cubicBezTo>
                <a:lnTo>
                  <a:pt x="403820" y="650136"/>
                </a:lnTo>
                <a:cubicBezTo>
                  <a:pt x="418974" y="650136"/>
                  <a:pt x="432346" y="656370"/>
                  <a:pt x="443043" y="666167"/>
                </a:cubicBezTo>
                <a:lnTo>
                  <a:pt x="520597" y="743649"/>
                </a:lnTo>
                <a:lnTo>
                  <a:pt x="598152" y="666167"/>
                </a:lnTo>
                <a:cubicBezTo>
                  <a:pt x="608850" y="655480"/>
                  <a:pt x="623112" y="650136"/>
                  <a:pt x="637376" y="650136"/>
                </a:cubicBezTo>
                <a:lnTo>
                  <a:pt x="977012" y="650136"/>
                </a:lnTo>
                <a:cubicBezTo>
                  <a:pt x="1017126" y="650136"/>
                  <a:pt x="1050110" y="617184"/>
                  <a:pt x="1050110" y="577107"/>
                </a:cubicBezTo>
                <a:lnTo>
                  <a:pt x="1050110" y="73029"/>
                </a:lnTo>
                <a:cubicBezTo>
                  <a:pt x="1051001" y="32952"/>
                  <a:pt x="1018018" y="0"/>
                  <a:pt x="977904" y="0"/>
                </a:cubicBezTo>
                <a:close/>
              </a:path>
            </a:pathLst>
          </a:custGeom>
          <a:solidFill>
            <a:schemeClr val="bg1"/>
          </a:solidFill>
          <a:ln w="19050" cap="flat">
            <a:solidFill>
              <a:schemeClr val="accent3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4" name="Freeform 183">
            <a:extLst>
              <a:ext uri="{FF2B5EF4-FFF2-40B4-BE49-F238E27FC236}">
                <a16:creationId xmlns:a16="http://schemas.microsoft.com/office/drawing/2014/main" id="{5745B7BC-42E6-2D49-93C8-2BD1712BDC3C}"/>
              </a:ext>
            </a:extLst>
          </p:cNvPr>
          <p:cNvSpPr/>
          <p:nvPr/>
        </p:nvSpPr>
        <p:spPr>
          <a:xfrm>
            <a:off x="8391884" y="2629011"/>
            <a:ext cx="1121883" cy="636411"/>
          </a:xfrm>
          <a:custGeom>
            <a:avLst/>
            <a:gdLst>
              <a:gd name="connsiteX0" fmla="*/ 977904 w 1051001"/>
              <a:gd name="connsiteY0" fmla="*/ 0 h 743648"/>
              <a:gd name="connsiteX1" fmla="*/ 73098 w 1051001"/>
              <a:gd name="connsiteY1" fmla="*/ 0 h 743648"/>
              <a:gd name="connsiteX2" fmla="*/ 0 w 1051001"/>
              <a:gd name="connsiteY2" fmla="*/ 73029 h 743648"/>
              <a:gd name="connsiteX3" fmla="*/ 0 w 1051001"/>
              <a:gd name="connsiteY3" fmla="*/ 577107 h 743648"/>
              <a:gd name="connsiteX4" fmla="*/ 73098 w 1051001"/>
              <a:gd name="connsiteY4" fmla="*/ 650136 h 743648"/>
              <a:gd name="connsiteX5" fmla="*/ 403820 w 1051001"/>
              <a:gd name="connsiteY5" fmla="*/ 650136 h 743648"/>
              <a:gd name="connsiteX6" fmla="*/ 443043 w 1051001"/>
              <a:gd name="connsiteY6" fmla="*/ 666167 h 743648"/>
              <a:gd name="connsiteX7" fmla="*/ 520598 w 1051001"/>
              <a:gd name="connsiteY7" fmla="*/ 743649 h 743648"/>
              <a:gd name="connsiteX8" fmla="*/ 598153 w 1051001"/>
              <a:gd name="connsiteY8" fmla="*/ 666167 h 743648"/>
              <a:gd name="connsiteX9" fmla="*/ 637376 w 1051001"/>
              <a:gd name="connsiteY9" fmla="*/ 650136 h 743648"/>
              <a:gd name="connsiteX10" fmla="*/ 977904 w 1051001"/>
              <a:gd name="connsiteY10" fmla="*/ 650136 h 743648"/>
              <a:gd name="connsiteX11" fmla="*/ 1051001 w 1051001"/>
              <a:gd name="connsiteY11" fmla="*/ 577107 h 743648"/>
              <a:gd name="connsiteX12" fmla="*/ 1051001 w 1051001"/>
              <a:gd name="connsiteY12" fmla="*/ 73029 h 743648"/>
              <a:gd name="connsiteX13" fmla="*/ 977904 w 1051001"/>
              <a:gd name="connsiteY13" fmla="*/ 0 h 743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051001" h="743648">
                <a:moveTo>
                  <a:pt x="977904" y="0"/>
                </a:moveTo>
                <a:lnTo>
                  <a:pt x="73098" y="0"/>
                </a:lnTo>
                <a:cubicBezTo>
                  <a:pt x="32983" y="0"/>
                  <a:pt x="0" y="32952"/>
                  <a:pt x="0" y="73029"/>
                </a:cubicBezTo>
                <a:lnTo>
                  <a:pt x="0" y="577107"/>
                </a:lnTo>
                <a:cubicBezTo>
                  <a:pt x="0" y="617184"/>
                  <a:pt x="32983" y="650136"/>
                  <a:pt x="73098" y="650136"/>
                </a:cubicBezTo>
                <a:lnTo>
                  <a:pt x="403820" y="650136"/>
                </a:lnTo>
                <a:cubicBezTo>
                  <a:pt x="418974" y="650136"/>
                  <a:pt x="432346" y="656370"/>
                  <a:pt x="443043" y="666167"/>
                </a:cubicBezTo>
                <a:lnTo>
                  <a:pt x="520598" y="743649"/>
                </a:lnTo>
                <a:lnTo>
                  <a:pt x="598153" y="666167"/>
                </a:lnTo>
                <a:cubicBezTo>
                  <a:pt x="608850" y="655480"/>
                  <a:pt x="623113" y="650136"/>
                  <a:pt x="637376" y="650136"/>
                </a:cubicBezTo>
                <a:lnTo>
                  <a:pt x="977904" y="650136"/>
                </a:lnTo>
                <a:cubicBezTo>
                  <a:pt x="1018018" y="650136"/>
                  <a:pt x="1051001" y="617184"/>
                  <a:pt x="1051001" y="577107"/>
                </a:cubicBezTo>
                <a:lnTo>
                  <a:pt x="1051001" y="73029"/>
                </a:lnTo>
                <a:cubicBezTo>
                  <a:pt x="1051001" y="32952"/>
                  <a:pt x="1018018" y="0"/>
                  <a:pt x="977904" y="0"/>
                </a:cubicBezTo>
                <a:close/>
              </a:path>
            </a:pathLst>
          </a:custGeom>
          <a:solidFill>
            <a:schemeClr val="bg1"/>
          </a:solidFill>
          <a:ln w="19050" cap="flat">
            <a:solidFill>
              <a:schemeClr val="accent3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5" name="Freeform 184">
            <a:extLst>
              <a:ext uri="{FF2B5EF4-FFF2-40B4-BE49-F238E27FC236}">
                <a16:creationId xmlns:a16="http://schemas.microsoft.com/office/drawing/2014/main" id="{5C56BD06-BB58-9747-A5B8-5A369D9FB318}"/>
              </a:ext>
            </a:extLst>
          </p:cNvPr>
          <p:cNvSpPr/>
          <p:nvPr/>
        </p:nvSpPr>
        <p:spPr>
          <a:xfrm>
            <a:off x="9628303" y="2629011"/>
            <a:ext cx="1120932" cy="636411"/>
          </a:xfrm>
          <a:custGeom>
            <a:avLst/>
            <a:gdLst>
              <a:gd name="connsiteX0" fmla="*/ 977012 w 1050110"/>
              <a:gd name="connsiteY0" fmla="*/ 0 h 743648"/>
              <a:gd name="connsiteX1" fmla="*/ 73097 w 1050110"/>
              <a:gd name="connsiteY1" fmla="*/ 0 h 743648"/>
              <a:gd name="connsiteX2" fmla="*/ 0 w 1050110"/>
              <a:gd name="connsiteY2" fmla="*/ 73029 h 743648"/>
              <a:gd name="connsiteX3" fmla="*/ 0 w 1050110"/>
              <a:gd name="connsiteY3" fmla="*/ 577107 h 743648"/>
              <a:gd name="connsiteX4" fmla="*/ 73097 w 1050110"/>
              <a:gd name="connsiteY4" fmla="*/ 650136 h 743648"/>
              <a:gd name="connsiteX5" fmla="*/ 403820 w 1050110"/>
              <a:gd name="connsiteY5" fmla="*/ 650136 h 743648"/>
              <a:gd name="connsiteX6" fmla="*/ 443042 w 1050110"/>
              <a:gd name="connsiteY6" fmla="*/ 666167 h 743648"/>
              <a:gd name="connsiteX7" fmla="*/ 520598 w 1050110"/>
              <a:gd name="connsiteY7" fmla="*/ 743649 h 743648"/>
              <a:gd name="connsiteX8" fmla="*/ 598152 w 1050110"/>
              <a:gd name="connsiteY8" fmla="*/ 666167 h 743648"/>
              <a:gd name="connsiteX9" fmla="*/ 637376 w 1050110"/>
              <a:gd name="connsiteY9" fmla="*/ 650136 h 743648"/>
              <a:gd name="connsiteX10" fmla="*/ 977012 w 1050110"/>
              <a:gd name="connsiteY10" fmla="*/ 650136 h 743648"/>
              <a:gd name="connsiteX11" fmla="*/ 1050110 w 1050110"/>
              <a:gd name="connsiteY11" fmla="*/ 577107 h 743648"/>
              <a:gd name="connsiteX12" fmla="*/ 1050110 w 1050110"/>
              <a:gd name="connsiteY12" fmla="*/ 73029 h 743648"/>
              <a:gd name="connsiteX13" fmla="*/ 977012 w 1050110"/>
              <a:gd name="connsiteY13" fmla="*/ 0 h 743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050110" h="743648">
                <a:moveTo>
                  <a:pt x="977012" y="0"/>
                </a:moveTo>
                <a:lnTo>
                  <a:pt x="73097" y="0"/>
                </a:lnTo>
                <a:cubicBezTo>
                  <a:pt x="32983" y="0"/>
                  <a:pt x="0" y="32952"/>
                  <a:pt x="0" y="73029"/>
                </a:cubicBezTo>
                <a:lnTo>
                  <a:pt x="0" y="577107"/>
                </a:lnTo>
                <a:cubicBezTo>
                  <a:pt x="0" y="617184"/>
                  <a:pt x="32983" y="650136"/>
                  <a:pt x="73097" y="650136"/>
                </a:cubicBezTo>
                <a:lnTo>
                  <a:pt x="403820" y="650136"/>
                </a:lnTo>
                <a:cubicBezTo>
                  <a:pt x="418974" y="650136"/>
                  <a:pt x="432346" y="656370"/>
                  <a:pt x="443042" y="666167"/>
                </a:cubicBezTo>
                <a:lnTo>
                  <a:pt x="520598" y="743649"/>
                </a:lnTo>
                <a:lnTo>
                  <a:pt x="598152" y="666167"/>
                </a:lnTo>
                <a:cubicBezTo>
                  <a:pt x="608850" y="655480"/>
                  <a:pt x="623113" y="650136"/>
                  <a:pt x="637376" y="650136"/>
                </a:cubicBezTo>
                <a:lnTo>
                  <a:pt x="977012" y="650136"/>
                </a:lnTo>
                <a:cubicBezTo>
                  <a:pt x="1017126" y="650136"/>
                  <a:pt x="1050110" y="617184"/>
                  <a:pt x="1050110" y="577107"/>
                </a:cubicBezTo>
                <a:lnTo>
                  <a:pt x="1050110" y="73029"/>
                </a:lnTo>
                <a:cubicBezTo>
                  <a:pt x="1050110" y="32952"/>
                  <a:pt x="1017126" y="0"/>
                  <a:pt x="977012" y="0"/>
                </a:cubicBezTo>
                <a:close/>
              </a:path>
            </a:pathLst>
          </a:custGeom>
          <a:solidFill>
            <a:schemeClr val="bg1"/>
          </a:solidFill>
          <a:ln w="19050" cap="flat">
            <a:solidFill>
              <a:schemeClr val="accent3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6" name="Freeform 185">
            <a:extLst>
              <a:ext uri="{FF2B5EF4-FFF2-40B4-BE49-F238E27FC236}">
                <a16:creationId xmlns:a16="http://schemas.microsoft.com/office/drawing/2014/main" id="{988A5FED-0933-174C-802B-7AC2B16F4E87}"/>
              </a:ext>
            </a:extLst>
          </p:cNvPr>
          <p:cNvSpPr/>
          <p:nvPr/>
        </p:nvSpPr>
        <p:spPr>
          <a:xfrm>
            <a:off x="10862940" y="2629011"/>
            <a:ext cx="1120950" cy="636411"/>
          </a:xfrm>
          <a:custGeom>
            <a:avLst/>
            <a:gdLst>
              <a:gd name="connsiteX0" fmla="*/ 977012 w 1050127"/>
              <a:gd name="connsiteY0" fmla="*/ 0 h 743648"/>
              <a:gd name="connsiteX1" fmla="*/ 73097 w 1050127"/>
              <a:gd name="connsiteY1" fmla="*/ 0 h 743648"/>
              <a:gd name="connsiteX2" fmla="*/ 0 w 1050127"/>
              <a:gd name="connsiteY2" fmla="*/ 73029 h 743648"/>
              <a:gd name="connsiteX3" fmla="*/ 0 w 1050127"/>
              <a:gd name="connsiteY3" fmla="*/ 577107 h 743648"/>
              <a:gd name="connsiteX4" fmla="*/ 73097 w 1050127"/>
              <a:gd name="connsiteY4" fmla="*/ 650136 h 743648"/>
              <a:gd name="connsiteX5" fmla="*/ 403820 w 1050127"/>
              <a:gd name="connsiteY5" fmla="*/ 650136 h 743648"/>
              <a:gd name="connsiteX6" fmla="*/ 443042 w 1050127"/>
              <a:gd name="connsiteY6" fmla="*/ 666167 h 743648"/>
              <a:gd name="connsiteX7" fmla="*/ 520598 w 1050127"/>
              <a:gd name="connsiteY7" fmla="*/ 743649 h 743648"/>
              <a:gd name="connsiteX8" fmla="*/ 598152 w 1050127"/>
              <a:gd name="connsiteY8" fmla="*/ 666167 h 743648"/>
              <a:gd name="connsiteX9" fmla="*/ 637376 w 1050127"/>
              <a:gd name="connsiteY9" fmla="*/ 650136 h 743648"/>
              <a:gd name="connsiteX10" fmla="*/ 977012 w 1050127"/>
              <a:gd name="connsiteY10" fmla="*/ 650136 h 743648"/>
              <a:gd name="connsiteX11" fmla="*/ 1050110 w 1050127"/>
              <a:gd name="connsiteY11" fmla="*/ 577107 h 743648"/>
              <a:gd name="connsiteX12" fmla="*/ 1050110 w 1050127"/>
              <a:gd name="connsiteY12" fmla="*/ 73029 h 743648"/>
              <a:gd name="connsiteX13" fmla="*/ 977012 w 1050127"/>
              <a:gd name="connsiteY13" fmla="*/ 0 h 743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050127" h="743648">
                <a:moveTo>
                  <a:pt x="977012" y="0"/>
                </a:moveTo>
                <a:lnTo>
                  <a:pt x="73097" y="0"/>
                </a:lnTo>
                <a:cubicBezTo>
                  <a:pt x="32983" y="0"/>
                  <a:pt x="0" y="32952"/>
                  <a:pt x="0" y="73029"/>
                </a:cubicBezTo>
                <a:lnTo>
                  <a:pt x="0" y="577107"/>
                </a:lnTo>
                <a:cubicBezTo>
                  <a:pt x="0" y="617184"/>
                  <a:pt x="32983" y="650136"/>
                  <a:pt x="73097" y="650136"/>
                </a:cubicBezTo>
                <a:lnTo>
                  <a:pt x="403820" y="650136"/>
                </a:lnTo>
                <a:cubicBezTo>
                  <a:pt x="418974" y="650136"/>
                  <a:pt x="432346" y="656370"/>
                  <a:pt x="443042" y="666167"/>
                </a:cubicBezTo>
                <a:lnTo>
                  <a:pt x="520598" y="743649"/>
                </a:lnTo>
                <a:lnTo>
                  <a:pt x="598152" y="666167"/>
                </a:lnTo>
                <a:cubicBezTo>
                  <a:pt x="608850" y="655480"/>
                  <a:pt x="623113" y="650136"/>
                  <a:pt x="637376" y="650136"/>
                </a:cubicBezTo>
                <a:lnTo>
                  <a:pt x="977012" y="650136"/>
                </a:lnTo>
                <a:cubicBezTo>
                  <a:pt x="1017126" y="650136"/>
                  <a:pt x="1050110" y="617184"/>
                  <a:pt x="1050110" y="577107"/>
                </a:cubicBezTo>
                <a:lnTo>
                  <a:pt x="1050110" y="73029"/>
                </a:lnTo>
                <a:cubicBezTo>
                  <a:pt x="1051001" y="32952"/>
                  <a:pt x="1018018" y="0"/>
                  <a:pt x="977012" y="0"/>
                </a:cubicBezTo>
                <a:close/>
              </a:path>
            </a:pathLst>
          </a:custGeom>
          <a:solidFill>
            <a:schemeClr val="bg1"/>
          </a:solidFill>
          <a:ln w="19050" cap="flat">
            <a:solidFill>
              <a:schemeClr val="accent3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026E987E-4776-D949-8E30-ADF663E35281}"/>
              </a:ext>
            </a:extLst>
          </p:cNvPr>
          <p:cNvSpPr/>
          <p:nvPr/>
        </p:nvSpPr>
        <p:spPr>
          <a:xfrm>
            <a:off x="5970443" y="1395636"/>
            <a:ext cx="1020355" cy="4936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Faculty Member</a:t>
            </a:r>
            <a:endParaRPr lang="en-US" sz="1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683AAD7E-5215-914C-828F-CF9841AD3937}"/>
              </a:ext>
            </a:extLst>
          </p:cNvPr>
          <p:cNvSpPr/>
          <p:nvPr/>
        </p:nvSpPr>
        <p:spPr>
          <a:xfrm>
            <a:off x="7210308" y="1395636"/>
            <a:ext cx="1020355" cy="4936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Student</a:t>
            </a:r>
            <a:endParaRPr lang="en-US" sz="1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5F5AF691-C784-A344-82F6-26C659D400CF}"/>
              </a:ext>
            </a:extLst>
          </p:cNvPr>
          <p:cNvSpPr/>
          <p:nvPr/>
        </p:nvSpPr>
        <p:spPr>
          <a:xfrm>
            <a:off x="8442422" y="1395636"/>
            <a:ext cx="1020355" cy="4936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Teacher Assistant</a:t>
            </a:r>
            <a:endParaRPr lang="en-US" sz="1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6C8AEBE5-B713-A248-9F58-DC7652A13439}"/>
              </a:ext>
            </a:extLst>
          </p:cNvPr>
          <p:cNvSpPr/>
          <p:nvPr/>
        </p:nvSpPr>
        <p:spPr>
          <a:xfrm>
            <a:off x="9682287" y="1395636"/>
            <a:ext cx="1020355" cy="4936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/>
              <a:t>Employees</a:t>
            </a:r>
            <a:endParaRPr lang="en-US" sz="1400" dirty="0"/>
          </a:p>
          <a:p>
            <a:r>
              <a:rPr lang="en-US" dirty="0">
                <a:solidFill>
                  <a:schemeClr val="tx1"/>
                </a:solidFill>
              </a:rPr>
              <a:t>Graduated</a:t>
            </a:r>
            <a:r>
              <a:rPr lang="en-US" sz="1400" dirty="0">
                <a:solidFill>
                  <a:schemeClr val="tx1"/>
                </a:solidFill>
              </a:rPr>
              <a:t/>
            </a:r>
            <a:br>
              <a:rPr lang="en-US" sz="1400" dirty="0">
                <a:solidFill>
                  <a:schemeClr val="tx1"/>
                </a:solidFill>
              </a:rPr>
            </a:br>
            <a:endParaRPr lang="en-US" sz="1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55E965E8-5B29-324B-9D89-5981F4DBFB5F}"/>
              </a:ext>
            </a:extLst>
          </p:cNvPr>
          <p:cNvSpPr/>
          <p:nvPr/>
        </p:nvSpPr>
        <p:spPr>
          <a:xfrm>
            <a:off x="10906653" y="1395636"/>
            <a:ext cx="1020355" cy="4936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Admission Panel</a:t>
            </a:r>
            <a:endParaRPr lang="en-US" sz="1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161CBF25-D761-0743-B536-AD6C726AA73A}"/>
              </a:ext>
            </a:extLst>
          </p:cNvPr>
          <p:cNvSpPr/>
          <p:nvPr/>
        </p:nvSpPr>
        <p:spPr>
          <a:xfrm>
            <a:off x="5953696" y="2630404"/>
            <a:ext cx="1134115" cy="5385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Faculty Member Record</a:t>
            </a:r>
            <a:endParaRPr lang="en-US" sz="12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BCB27FC9-E0C7-9F46-9178-A52349FC87F6}"/>
              </a:ext>
            </a:extLst>
          </p:cNvPr>
          <p:cNvSpPr/>
          <p:nvPr/>
        </p:nvSpPr>
        <p:spPr>
          <a:xfrm>
            <a:off x="7210308" y="2658748"/>
            <a:ext cx="1020355" cy="4936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Student Record</a:t>
            </a:r>
            <a:endParaRPr lang="en-US" sz="1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F40AA000-9131-E144-98A0-2474BD63ACD2}"/>
              </a:ext>
            </a:extLst>
          </p:cNvPr>
          <p:cNvSpPr/>
          <p:nvPr/>
        </p:nvSpPr>
        <p:spPr>
          <a:xfrm>
            <a:off x="8442422" y="2658748"/>
            <a:ext cx="1020355" cy="4936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Teacher Assistant </a:t>
            </a:r>
            <a:endParaRPr lang="en-US" sz="1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223E870F-EAFA-C543-8762-F5C7897B26F9}"/>
              </a:ext>
            </a:extLst>
          </p:cNvPr>
          <p:cNvSpPr/>
          <p:nvPr/>
        </p:nvSpPr>
        <p:spPr>
          <a:xfrm>
            <a:off x="9682287" y="2658748"/>
            <a:ext cx="1020355" cy="4936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Graduated</a:t>
            </a:r>
            <a:endParaRPr lang="en-US" sz="1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7F1473BF-A8EE-894A-A78E-39BF0CF6E690}"/>
              </a:ext>
            </a:extLst>
          </p:cNvPr>
          <p:cNvSpPr/>
          <p:nvPr/>
        </p:nvSpPr>
        <p:spPr>
          <a:xfrm>
            <a:off x="10906653" y="2658748"/>
            <a:ext cx="1020355" cy="4936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Admission Panel Record</a:t>
            </a:r>
            <a:endParaRPr lang="en-US" sz="1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AA36C65D-282E-6841-92BB-5C185A279A0B}"/>
              </a:ext>
            </a:extLst>
          </p:cNvPr>
          <p:cNvSpPr/>
          <p:nvPr/>
        </p:nvSpPr>
        <p:spPr>
          <a:xfrm>
            <a:off x="1148169" y="3705723"/>
            <a:ext cx="1312618" cy="8095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Welcome</a:t>
            </a:r>
            <a:endParaRPr lang="en-US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EB3E0FF6-92BC-114E-B618-AEDAEEF8363F}"/>
              </a:ext>
            </a:extLst>
          </p:cNvPr>
          <p:cNvSpPr/>
          <p:nvPr/>
        </p:nvSpPr>
        <p:spPr>
          <a:xfrm>
            <a:off x="4165377" y="2139041"/>
            <a:ext cx="1401144" cy="2870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 smtClean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User</a:t>
            </a:r>
            <a:endParaRPr lang="en-US" sz="2000" b="1" dirty="0">
              <a:solidFill>
                <a:schemeClr val="accent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09146DF3-9032-F04F-8896-05A34DD9B685}"/>
              </a:ext>
            </a:extLst>
          </p:cNvPr>
          <p:cNvSpPr/>
          <p:nvPr/>
        </p:nvSpPr>
        <p:spPr>
          <a:xfrm>
            <a:off x="6303941" y="2164504"/>
            <a:ext cx="304931" cy="2609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C9B229AA-CCD5-4640-BE29-282B61BD9D32}"/>
              </a:ext>
            </a:extLst>
          </p:cNvPr>
          <p:cNvSpPr/>
          <p:nvPr/>
        </p:nvSpPr>
        <p:spPr>
          <a:xfrm>
            <a:off x="7541317" y="2164504"/>
            <a:ext cx="304931" cy="2609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C8F04E8C-D00D-A54D-BAC3-168369E9A286}"/>
              </a:ext>
            </a:extLst>
          </p:cNvPr>
          <p:cNvSpPr/>
          <p:nvPr/>
        </p:nvSpPr>
        <p:spPr>
          <a:xfrm>
            <a:off x="8774499" y="2164504"/>
            <a:ext cx="304931" cy="2609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BD063FB6-CEC0-7D49-9898-F329F5E1F9AE}"/>
              </a:ext>
            </a:extLst>
          </p:cNvPr>
          <p:cNvSpPr/>
          <p:nvPr/>
        </p:nvSpPr>
        <p:spPr>
          <a:xfrm>
            <a:off x="10007680" y="2164504"/>
            <a:ext cx="304931" cy="2609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24FC555D-B85F-A640-BB91-2175F58D149A}"/>
              </a:ext>
            </a:extLst>
          </p:cNvPr>
          <p:cNvSpPr/>
          <p:nvPr/>
        </p:nvSpPr>
        <p:spPr>
          <a:xfrm>
            <a:off x="11245057" y="2164504"/>
            <a:ext cx="304931" cy="2609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4E78069C-EBC8-E84A-B243-ABE894CF3A52}"/>
              </a:ext>
            </a:extLst>
          </p:cNvPr>
          <p:cNvSpPr/>
          <p:nvPr/>
        </p:nvSpPr>
        <p:spPr>
          <a:xfrm>
            <a:off x="6303941" y="3435121"/>
            <a:ext cx="304931" cy="2609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22EB5DEA-1C42-2D44-81A2-0DCB45B67386}"/>
              </a:ext>
            </a:extLst>
          </p:cNvPr>
          <p:cNvSpPr/>
          <p:nvPr/>
        </p:nvSpPr>
        <p:spPr>
          <a:xfrm>
            <a:off x="7541317" y="3435121"/>
            <a:ext cx="304931" cy="2609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F76C777E-3454-BA41-AC1B-1D7180BEC442}"/>
              </a:ext>
            </a:extLst>
          </p:cNvPr>
          <p:cNvSpPr/>
          <p:nvPr/>
        </p:nvSpPr>
        <p:spPr>
          <a:xfrm>
            <a:off x="8774499" y="3435121"/>
            <a:ext cx="304931" cy="2609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5758102E-0271-DB41-801A-4CE2B28841D3}"/>
              </a:ext>
            </a:extLst>
          </p:cNvPr>
          <p:cNvSpPr/>
          <p:nvPr/>
        </p:nvSpPr>
        <p:spPr>
          <a:xfrm>
            <a:off x="10007680" y="3435121"/>
            <a:ext cx="304931" cy="2609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0226DD27-7FF4-8B42-915E-5B8D67D1F06F}"/>
              </a:ext>
            </a:extLst>
          </p:cNvPr>
          <p:cNvSpPr/>
          <p:nvPr/>
        </p:nvSpPr>
        <p:spPr>
          <a:xfrm>
            <a:off x="11245057" y="3435121"/>
            <a:ext cx="304931" cy="2609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</a:p>
        </p:txBody>
      </p:sp>
      <p:sp>
        <p:nvSpPr>
          <p:cNvPr id="239" name="Rectangle 238">
            <a:extLst>
              <a:ext uri="{FF2B5EF4-FFF2-40B4-BE49-F238E27FC236}">
                <a16:creationId xmlns:a16="http://schemas.microsoft.com/office/drawing/2014/main" id="{0A60EE7F-71C7-014D-B4BC-C2CEECB49C0B}"/>
              </a:ext>
            </a:extLst>
          </p:cNvPr>
          <p:cNvSpPr/>
          <p:nvPr/>
        </p:nvSpPr>
        <p:spPr>
          <a:xfrm>
            <a:off x="3935984" y="3386235"/>
            <a:ext cx="1859930" cy="2802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 smtClean="0">
                <a:solidFill>
                  <a:schemeClr val="accent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University Administration</a:t>
            </a:r>
            <a:endParaRPr lang="en-US" b="1" dirty="0">
              <a:solidFill>
                <a:schemeClr val="accent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137BBC50-6109-0241-B06E-181F6B0FD4A4}"/>
              </a:ext>
            </a:extLst>
          </p:cNvPr>
          <p:cNvSpPr/>
          <p:nvPr/>
        </p:nvSpPr>
        <p:spPr>
          <a:xfrm>
            <a:off x="4165377" y="4679041"/>
            <a:ext cx="1401144" cy="2870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 smtClean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Logout</a:t>
            </a:r>
            <a:endParaRPr lang="en-US" sz="2000" b="1" dirty="0">
              <a:solidFill>
                <a:schemeClr val="accent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43" name="Graphic 112" descr="Bank with solid fill">
            <a:extLst>
              <a:ext uri="{FF2B5EF4-FFF2-40B4-BE49-F238E27FC236}">
                <a16:creationId xmlns:a16="http://schemas.microsoft.com/office/drawing/2014/main" id="{1FA105C9-B510-BA4C-B409-3630F90F8F0D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275717" y="3205891"/>
            <a:ext cx="701561" cy="70156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0544" y="4527399"/>
            <a:ext cx="568057" cy="56805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7519" y="1964156"/>
            <a:ext cx="535891" cy="535891"/>
          </a:xfrm>
          <a:prstGeom prst="rect">
            <a:avLst/>
          </a:prstGeom>
        </p:spPr>
      </p:pic>
      <p:sp>
        <p:nvSpPr>
          <p:cNvPr id="246" name="Freeform 245">
            <a:extLst>
              <a:ext uri="{FF2B5EF4-FFF2-40B4-BE49-F238E27FC236}">
                <a16:creationId xmlns:a16="http://schemas.microsoft.com/office/drawing/2014/main" id="{EA129C7E-B986-DB41-A5C2-DA1D909B3A2E}"/>
              </a:ext>
            </a:extLst>
          </p:cNvPr>
          <p:cNvSpPr/>
          <p:nvPr/>
        </p:nvSpPr>
        <p:spPr>
          <a:xfrm>
            <a:off x="7064576" y="4542898"/>
            <a:ext cx="2341776" cy="573913"/>
          </a:xfrm>
          <a:custGeom>
            <a:avLst/>
            <a:gdLst>
              <a:gd name="connsiteX0" fmla="*/ 2050299 w 2193819"/>
              <a:gd name="connsiteY0" fmla="*/ 670620 h 670619"/>
              <a:gd name="connsiteX1" fmla="*/ 143521 w 2193819"/>
              <a:gd name="connsiteY1" fmla="*/ 670620 h 670619"/>
              <a:gd name="connsiteX2" fmla="*/ 0 w 2193819"/>
              <a:gd name="connsiteY2" fmla="*/ 527234 h 670619"/>
              <a:gd name="connsiteX3" fmla="*/ 0 w 2193819"/>
              <a:gd name="connsiteY3" fmla="*/ 143386 h 670619"/>
              <a:gd name="connsiteX4" fmla="*/ 143521 w 2193819"/>
              <a:gd name="connsiteY4" fmla="*/ 0 h 670619"/>
              <a:gd name="connsiteX5" fmla="*/ 2050299 w 2193819"/>
              <a:gd name="connsiteY5" fmla="*/ 0 h 670619"/>
              <a:gd name="connsiteX6" fmla="*/ 2193820 w 2193819"/>
              <a:gd name="connsiteY6" fmla="*/ 143386 h 670619"/>
              <a:gd name="connsiteX7" fmla="*/ 2193820 w 2193819"/>
              <a:gd name="connsiteY7" fmla="*/ 527234 h 670619"/>
              <a:gd name="connsiteX8" fmla="*/ 2050299 w 2193819"/>
              <a:gd name="connsiteY8" fmla="*/ 670620 h 670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93819" h="670619">
                <a:moveTo>
                  <a:pt x="2050299" y="670620"/>
                </a:moveTo>
                <a:lnTo>
                  <a:pt x="143521" y="670620"/>
                </a:lnTo>
                <a:cubicBezTo>
                  <a:pt x="64183" y="670620"/>
                  <a:pt x="0" y="606497"/>
                  <a:pt x="0" y="527234"/>
                </a:cubicBezTo>
                <a:lnTo>
                  <a:pt x="0" y="143386"/>
                </a:lnTo>
                <a:cubicBezTo>
                  <a:pt x="0" y="64123"/>
                  <a:pt x="64183" y="0"/>
                  <a:pt x="143521" y="0"/>
                </a:cubicBezTo>
                <a:lnTo>
                  <a:pt x="2050299" y="0"/>
                </a:lnTo>
                <a:cubicBezTo>
                  <a:pt x="2129637" y="0"/>
                  <a:pt x="2193820" y="64123"/>
                  <a:pt x="2193820" y="143386"/>
                </a:cubicBezTo>
                <a:lnTo>
                  <a:pt x="2193820" y="527234"/>
                </a:lnTo>
                <a:cubicBezTo>
                  <a:pt x="2193820" y="606497"/>
                  <a:pt x="2129637" y="670620"/>
                  <a:pt x="2050299" y="670620"/>
                </a:cubicBezTo>
                <a:close/>
              </a:path>
            </a:pathLst>
          </a:custGeom>
          <a:solidFill>
            <a:schemeClr val="bg1"/>
          </a:solidFill>
          <a:ln w="19050" cap="flat">
            <a:solidFill>
              <a:schemeClr val="accent4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7" name="Freeform 246">
            <a:extLst>
              <a:ext uri="{FF2B5EF4-FFF2-40B4-BE49-F238E27FC236}">
                <a16:creationId xmlns:a16="http://schemas.microsoft.com/office/drawing/2014/main" id="{D52E6659-54B0-2747-A034-797B84EEDE4C}"/>
              </a:ext>
            </a:extLst>
          </p:cNvPr>
          <p:cNvSpPr/>
          <p:nvPr/>
        </p:nvSpPr>
        <p:spPr>
          <a:xfrm>
            <a:off x="6749008" y="4450276"/>
            <a:ext cx="913493" cy="731683"/>
          </a:xfrm>
          <a:custGeom>
            <a:avLst/>
            <a:gdLst>
              <a:gd name="connsiteX0" fmla="*/ 855777 w 855777"/>
              <a:gd name="connsiteY0" fmla="*/ 427487 h 854973"/>
              <a:gd name="connsiteX1" fmla="*/ 427888 w 855777"/>
              <a:gd name="connsiteY1" fmla="*/ 854974 h 854973"/>
              <a:gd name="connsiteX2" fmla="*/ 0 w 855777"/>
              <a:gd name="connsiteY2" fmla="*/ 427487 h 854973"/>
              <a:gd name="connsiteX3" fmla="*/ 427888 w 855777"/>
              <a:gd name="connsiteY3" fmla="*/ 0 h 854973"/>
              <a:gd name="connsiteX4" fmla="*/ 855777 w 855777"/>
              <a:gd name="connsiteY4" fmla="*/ 427487 h 854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5777" h="854973">
                <a:moveTo>
                  <a:pt x="855777" y="427487"/>
                </a:moveTo>
                <a:cubicBezTo>
                  <a:pt x="855777" y="663581"/>
                  <a:pt x="664205" y="854974"/>
                  <a:pt x="427888" y="854974"/>
                </a:cubicBezTo>
                <a:cubicBezTo>
                  <a:pt x="191572" y="854974"/>
                  <a:pt x="0" y="663581"/>
                  <a:pt x="0" y="427487"/>
                </a:cubicBezTo>
                <a:cubicBezTo>
                  <a:pt x="0" y="191392"/>
                  <a:pt x="191572" y="0"/>
                  <a:pt x="427888" y="0"/>
                </a:cubicBezTo>
                <a:cubicBezTo>
                  <a:pt x="664205" y="0"/>
                  <a:pt x="855777" y="191392"/>
                  <a:pt x="855777" y="427487"/>
                </a:cubicBezTo>
                <a:close/>
              </a:path>
            </a:pathLst>
          </a:custGeom>
          <a:solidFill>
            <a:schemeClr val="accent4"/>
          </a:solidFill>
          <a:ln w="891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137BBC50-6109-0241-B06E-181F6B0FD4A4}"/>
              </a:ext>
            </a:extLst>
          </p:cNvPr>
          <p:cNvSpPr/>
          <p:nvPr/>
        </p:nvSpPr>
        <p:spPr>
          <a:xfrm>
            <a:off x="7741850" y="4706643"/>
            <a:ext cx="1401144" cy="2870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 err="1" smtClean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MainMenu</a:t>
            </a:r>
            <a:endParaRPr lang="en-US" sz="2000" b="1" dirty="0">
              <a:solidFill>
                <a:schemeClr val="accent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7619" y="4515296"/>
            <a:ext cx="497921" cy="497921"/>
          </a:xfrm>
          <a:prstGeom prst="rect">
            <a:avLst/>
          </a:prstGeom>
        </p:spPr>
      </p:pic>
      <p:grpSp>
        <p:nvGrpSpPr>
          <p:cNvPr id="252" name="Group 251"/>
          <p:cNvGrpSpPr/>
          <p:nvPr/>
        </p:nvGrpSpPr>
        <p:grpSpPr>
          <a:xfrm>
            <a:off x="5795914" y="3317156"/>
            <a:ext cx="502875" cy="463460"/>
            <a:chOff x="10151002" y="4368704"/>
            <a:chExt cx="729478" cy="624973"/>
          </a:xfrm>
        </p:grpSpPr>
        <p:sp>
          <p:nvSpPr>
            <p:cNvPr id="250" name="Freeform 249">
              <a:extLst>
                <a:ext uri="{FF2B5EF4-FFF2-40B4-BE49-F238E27FC236}">
                  <a16:creationId xmlns:a16="http://schemas.microsoft.com/office/drawing/2014/main" id="{D52E6659-54B0-2747-A034-797B84EEDE4C}"/>
                </a:ext>
              </a:extLst>
            </p:cNvPr>
            <p:cNvSpPr/>
            <p:nvPr/>
          </p:nvSpPr>
          <p:spPr>
            <a:xfrm>
              <a:off x="10151002" y="4368704"/>
              <a:ext cx="729478" cy="624973"/>
            </a:xfrm>
            <a:custGeom>
              <a:avLst/>
              <a:gdLst>
                <a:gd name="connsiteX0" fmla="*/ 855777 w 855777"/>
                <a:gd name="connsiteY0" fmla="*/ 427487 h 854973"/>
                <a:gd name="connsiteX1" fmla="*/ 427888 w 855777"/>
                <a:gd name="connsiteY1" fmla="*/ 854974 h 854973"/>
                <a:gd name="connsiteX2" fmla="*/ 0 w 855777"/>
                <a:gd name="connsiteY2" fmla="*/ 427487 h 854973"/>
                <a:gd name="connsiteX3" fmla="*/ 427888 w 855777"/>
                <a:gd name="connsiteY3" fmla="*/ 0 h 854973"/>
                <a:gd name="connsiteX4" fmla="*/ 855777 w 855777"/>
                <a:gd name="connsiteY4" fmla="*/ 427487 h 854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5777" h="854973">
                  <a:moveTo>
                    <a:pt x="855777" y="427487"/>
                  </a:moveTo>
                  <a:cubicBezTo>
                    <a:pt x="855777" y="663581"/>
                    <a:pt x="664205" y="854974"/>
                    <a:pt x="427888" y="854974"/>
                  </a:cubicBezTo>
                  <a:cubicBezTo>
                    <a:pt x="191572" y="854974"/>
                    <a:pt x="0" y="663581"/>
                    <a:pt x="0" y="427487"/>
                  </a:cubicBezTo>
                  <a:cubicBezTo>
                    <a:pt x="0" y="191392"/>
                    <a:pt x="191572" y="0"/>
                    <a:pt x="427888" y="0"/>
                  </a:cubicBezTo>
                  <a:cubicBezTo>
                    <a:pt x="664205" y="0"/>
                    <a:pt x="855777" y="191392"/>
                    <a:pt x="855777" y="427487"/>
                  </a:cubicBezTo>
                  <a:close/>
                </a:path>
              </a:pathLst>
            </a:custGeom>
            <a:solidFill>
              <a:schemeClr val="bg1"/>
            </a:solidFill>
            <a:ln w="8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50607" y="4463409"/>
              <a:ext cx="502666" cy="5026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124176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1319</TotalTime>
  <Words>131</Words>
  <Application>Microsoft Office PowerPoint</Application>
  <PresentationFormat>Widescreen</PresentationFormat>
  <Paragraphs>66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Bahnschrift SemiBold SemiConden</vt:lpstr>
      <vt:lpstr>Calibri</vt:lpstr>
      <vt:lpstr>Calibri Light</vt:lpstr>
      <vt:lpstr>Segoe UI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Raihan</dc:creator>
  <cp:lastModifiedBy>Raihan</cp:lastModifiedBy>
  <cp:revision>42</cp:revision>
  <dcterms:created xsi:type="dcterms:W3CDTF">2023-10-14T04:12:03Z</dcterms:created>
  <dcterms:modified xsi:type="dcterms:W3CDTF">2023-10-21T15:56:25Z</dcterms:modified>
</cp:coreProperties>
</file>