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0.xml.rels" ContentType="application/vnd.openxmlformats-package.relationships+xml"/>
  <Override PartName="/ppt/slideMasters/_rels/slideMaster47.xml.rels" ContentType="application/vnd.openxmlformats-package.relationships+xml"/>
  <Override PartName="/ppt/slideMasters/_rels/slideMaster11.xml.rels" ContentType="application/vnd.openxmlformats-package.relationships+xml"/>
  <Override PartName="/ppt/slideMasters/_rels/slideMaster48.xml.rels" ContentType="application/vnd.openxmlformats-package.relationships+xml"/>
  <Override PartName="/ppt/slideMasters/_rels/slideMaster12.xml.rels" ContentType="application/vnd.openxmlformats-package.relationships+xml"/>
  <Override PartName="/ppt/slideMasters/_rels/slideMaster4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slideMasters/_rels/slideMaster37.xml.rels" ContentType="application/vnd.openxmlformats-package.relationships+xml"/>
  <Override PartName="/ppt/slideMasters/_rels/slideMaster56.xml.rels" ContentType="application/vnd.openxmlformats-package.relationships+xml"/>
  <Override PartName="/ppt/slideMasters/_rels/slideMaster55.xml.rels" ContentType="application/vnd.openxmlformats-package.relationships+xml"/>
  <Override PartName="/ppt/slideMasters/_rels/slideMaster43.xml.rels" ContentType="application/vnd.openxmlformats-package.relationships+xml"/>
  <Override PartName="/ppt/slideMasters/_rels/slideMaster8.xml.rels" ContentType="application/vnd.openxmlformats-package.relationships+xml"/>
  <Override PartName="/ppt/slideMasters/_rels/slideMaster6.xml.rels" ContentType="application/vnd.openxmlformats-package.relationships+xml"/>
  <Override PartName="/ppt/slideMasters/_rels/slideMaster41.xml.rels" ContentType="application/vnd.openxmlformats-package.relationships+xml"/>
  <Override PartName="/ppt/slideMasters/_rels/slideMaster54.xml.rels" ContentType="application/vnd.openxmlformats-package.relationships+xml"/>
  <Override PartName="/ppt/slideMasters/_rels/slideMaster42.xml.rels" ContentType="application/vnd.openxmlformats-package.relationships+xml"/>
  <Override PartName="/ppt/slideMasters/_rels/slideMaster7.xml.rels" ContentType="application/vnd.openxmlformats-package.relationships+xml"/>
  <Override PartName="/ppt/slideMasters/_rels/slideMaster5.xml.rels" ContentType="application/vnd.openxmlformats-package.relationships+xml"/>
  <Override PartName="/ppt/slideMasters/_rels/slideMaster40.xml.rels" ContentType="application/vnd.openxmlformats-package.relationships+xml"/>
  <Override PartName="/ppt/slideMasters/_rels/slideMaster53.xml.rels" ContentType="application/vnd.openxmlformats-package.relationships+xml"/>
  <Override PartName="/ppt/slideMasters/_rels/slideMaster52.xml.rels" ContentType="application/vnd.openxmlformats-package.relationships+xml"/>
  <Override PartName="/ppt/slideMasters/_rels/slideMaster51.xml.rels" ContentType="application/vnd.openxmlformats-package.relationships+xml"/>
  <Override PartName="/ppt/slideMasters/_rels/slideMaster50.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0.xml.rels" ContentType="application/vnd.openxmlformats-package.relationships+xml"/>
  <Override PartName="/ppt/slideMasters/_rels/slideMaster57.xml.rels" ContentType="application/vnd.openxmlformats-package.relationships+xml"/>
  <Override PartName="/ppt/slideMasters/_rels/slideMaster22.xml.rels" ContentType="application/vnd.openxmlformats-package.relationships+xml"/>
  <Override PartName="/ppt/slideMasters/_rels/slideMaster21.xml.rels" ContentType="application/vnd.openxmlformats-package.relationships+xml"/>
  <Override PartName="/ppt/slideMasters/_rels/slideMaster58.xml.rels" ContentType="application/vnd.openxmlformats-package.relationships+xml"/>
  <Override PartName="/ppt/slideMasters/_rels/slideMaster23.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26.xml.rels" ContentType="application/vnd.openxmlformats-package.relationships+xml"/>
  <Override PartName="/ppt/slideMasters/_rels/slideMaster1.xml.rels" ContentType="application/vnd.openxmlformats-package.relationships+xml"/>
  <Override PartName="/ppt/slideMasters/_rels/slideMaster9.xml.rels" ContentType="application/vnd.openxmlformats-package.relationships+xml"/>
  <Override PartName="/ppt/slideMasters/_rels/slideMaster44.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27.xml.rels" ContentType="application/vnd.openxmlformats-package.relationships+xml"/>
  <Override PartName="/ppt/slideMasters/_rels/slideMaster45.xml.rels" ContentType="application/vnd.openxmlformats-package.relationships+xml"/>
  <Override PartName="/ppt/slideMasters/_rels/slideMaster28.xml.rels" ContentType="application/vnd.openxmlformats-package.relationships+xml"/>
  <Override PartName="/ppt/slideMasters/_rels/slideMaster46.xml.rels" ContentType="application/vnd.openxmlformats-package.relationships+xml"/>
  <Override PartName="/ppt/slideMasters/_rels/slideMaster29.xml.rels" ContentType="application/vnd.openxmlformats-package.relationships+xml"/>
  <Override PartName="/ppt/slideMasters/_rels/slideMaster38.xml.rels" ContentType="application/vnd.openxmlformats-package.relationships+xml"/>
  <Override PartName="/ppt/slideMasters/_rels/slideMaster39.xml.rels" ContentType="application/vnd.openxmlformats-package.relationships+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5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57.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9.xml" ContentType="application/vnd.openxmlformats-officedocument.presentationml.slideMaster+xml"/>
  <Override PartName="/ppt/slideMasters/slideMaster14.xml" ContentType="application/vnd.openxmlformats-officedocument.presentationml.slideMaster+xml"/>
  <Override PartName="/ppt/slideMasters/slideMaster8.xml" ContentType="application/vnd.openxmlformats-officedocument.presentationml.slideMaster+xml"/>
  <Override PartName="/ppt/slideMasters/slideMaster26.xml" ContentType="application/vnd.openxmlformats-officedocument.presentationml.slideMaster+xml"/>
  <Override PartName="/ppt/slideMasters/slideMaster1.xml" ContentType="application/vnd.openxmlformats-officedocument.presentationml.slideMaster+xml"/>
  <Override PartName="/ppt/slideMasters/slideMaster44.xml" ContentType="application/vnd.openxmlformats-officedocument.presentationml.slideMaster+xml"/>
  <Override PartName="/ppt/slideMasters/slideMaster13.xml" ContentType="application/vnd.openxmlformats-officedocument.presentationml.slideMaster+xml"/>
  <Override PartName="/ppt/slideMasters/slideMaster7.xml" ContentType="application/vnd.openxmlformats-officedocument.presentationml.slideMaster+xml"/>
  <Override PartName="/ppt/slideMasters/slideMaster27.xml" ContentType="application/vnd.openxmlformats-officedocument.presentationml.slideMaster+xml"/>
  <Override PartName="/ppt/slideMasters/slideMaster2.xml" ContentType="application/vnd.openxmlformats-officedocument.presentationml.slideMaster+xml"/>
  <Override PartName="/ppt/slideMasters/slideMaster45.xml" ContentType="application/vnd.openxmlformats-officedocument.presentationml.slideMaster+xml"/>
  <Override PartName="/ppt/slideMasters/slideMaster28.xml" ContentType="application/vnd.openxmlformats-officedocument.presentationml.slideMaster+xml"/>
  <Override PartName="/ppt/slideMasters/slideMaster3.xml" ContentType="application/vnd.openxmlformats-officedocument.presentationml.slideMaster+xml"/>
  <Override PartName="/ppt/slideMasters/slideMaster46.xml" ContentType="application/vnd.openxmlformats-officedocument.presentationml.slideMaster+xml"/>
  <Override PartName="/ppt/slideMasters/slideMaster29.xml" ContentType="application/vnd.openxmlformats-officedocument.presentationml.slideMaster+xml"/>
  <Override PartName="/ppt/slideMasters/slideMaster38.xml" ContentType="application/vnd.openxmlformats-officedocument.presentationml.slideMaster+xml"/>
  <Override PartName="/ppt/slideMasters/slideMaster40.xml" ContentType="application/vnd.openxmlformats-officedocument.presentationml.slideMaster+xml"/>
  <Override PartName="/ppt/slideMasters/slideMaster39.xml" ContentType="application/vnd.openxmlformats-officedocument.presentationml.slideMaster+xml"/>
  <Override PartName="/ppt/slideMasters/slideMaster41.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42.xml" ContentType="application/vnd.openxmlformats-officedocument.presentationml.slideMaster+xml"/>
  <Override PartName="/ppt/slideMasters/slideMaster54.xml" ContentType="application/vnd.openxmlformats-officedocument.presentationml.slideMaster+xml"/>
  <Override PartName="/ppt/slideMasters/slideMaster43.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37.xml" ContentType="application/vnd.openxmlformats-officedocument.presentationml.slideMaster+xml"/>
  <Override PartName="/ppt/slideMasters/slideMaster36.xml" ContentType="application/vnd.openxmlformats-officedocument.presentationml.slideMaster+xml"/>
  <Override PartName="/ppt/slideMasters/slideMaster35.xml" ContentType="application/vnd.openxmlformats-officedocument.presentationml.slideMaster+xml"/>
  <Override PartName="/ppt/slideMasters/slideMaster34.xml" ContentType="application/vnd.openxmlformats-officedocument.presentationml.slideMaster+xml"/>
  <Override PartName="/ppt/slideMasters/slideMaster33.xml" ContentType="application/vnd.openxmlformats-officedocument.presentationml.slideMaster+xml"/>
  <Override PartName="/ppt/slideMasters/slideMaster32.xml" ContentType="application/vnd.openxmlformats-officedocument.presentationml.slideMaster+xml"/>
  <Override PartName="/ppt/slideMasters/slideMaster31.xml" ContentType="application/vnd.openxmlformats-officedocument.presentationml.slideMaster+xml"/>
  <Override PartName="/ppt/slideMasters/slideMaster30.xml" ContentType="application/vnd.openxmlformats-officedocument.presentationml.slideMaster+xml"/>
  <Override PartName="/ppt/slideMasters/slideMaster49.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48.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4.xml" ContentType="application/vnd.openxmlformats-officedocument.presentationml.slideMaster+xml"/>
  <Override PartName="/ppt/slideMasters/slideMaster47.xml" ContentType="application/vnd.openxmlformats-officedocument.presentationml.slideMaster+xml"/>
  <Override PartName="/ppt/slideMasters/slideMaster10.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59.xml" ContentType="application/vnd.openxmlformats-officedocument.theme+xml"/>
  <Override PartName="/ppt/theme/theme21.xml" ContentType="application/vnd.openxmlformats-officedocument.theme+xml"/>
  <Override PartName="/ppt/theme/theme5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57.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48.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4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31.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41.xml" ContentType="application/vnd.openxmlformats-officedocument.theme+xml"/>
  <Override PartName="/ppt/theme/theme39.xml" ContentType="application/vnd.openxmlformats-officedocument.theme+xml"/>
  <Override PartName="/ppt/theme/theme53.xml" ContentType="application/vnd.openxmlformats-officedocument.theme+xml"/>
  <Override PartName="/ppt/theme/theme42.xml" ContentType="application/vnd.openxmlformats-officedocument.theme+xml"/>
  <Override PartName="/ppt/theme/theme54.xml" ContentType="application/vnd.openxmlformats-officedocument.theme+xml"/>
  <Override PartName="/ppt/theme/theme43.xml" ContentType="application/vnd.openxmlformats-officedocument.theme+xml"/>
  <Override PartName="/ppt/theme/theme55.xml" ContentType="application/vnd.openxmlformats-officedocument.theme+xml"/>
  <Override PartName="/ppt/theme/theme44.xml" ContentType="application/vnd.openxmlformats-officedocument.theme+xml"/>
  <Override PartName="/ppt/theme/theme56.xml" ContentType="application/vnd.openxmlformats-officedocument.theme+xml"/>
  <Override PartName="/ppt/theme/theme40.xml" ContentType="application/vnd.openxmlformats-officedocument.theme+xml"/>
  <Override PartName="/ppt/theme/theme38.xml" ContentType="application/vnd.openxmlformats-officedocument.theme+xml"/>
  <Override PartName="/ppt/theme/theme37.xml" ContentType="application/vnd.openxmlformats-officedocument.theme+xml"/>
  <Override PartName="/ppt/theme/theme10.xml" ContentType="application/vnd.openxmlformats-officedocument.theme+xml"/>
  <Override PartName="/ppt/theme/theme47.xml" ContentType="application/vnd.openxmlformats-officedocument.theme+xml"/>
  <Override PartName="/ppt/theme/theme9.xml" ContentType="application/vnd.openxmlformats-officedocument.theme+xml"/>
  <Override PartName="/ppt/theme/theme36.xml" ContentType="application/vnd.openxmlformats-officedocument.theme+xml"/>
  <Override PartName="/ppt/theme/theme8.xml" ContentType="application/vnd.openxmlformats-officedocument.theme+xml"/>
  <Override PartName="/ppt/theme/theme35.xml" ContentType="application/vnd.openxmlformats-officedocument.theme+xml"/>
  <Override PartName="/ppt/theme/theme7.xml" ContentType="application/vnd.openxmlformats-officedocument.theme+xml"/>
  <Override PartName="/ppt/theme/theme34.xml" ContentType="application/vnd.openxmlformats-officedocument.theme+xml"/>
  <Override PartName="/ppt/theme/theme6.xml" ContentType="application/vnd.openxmlformats-officedocument.theme+xml"/>
  <Override PartName="/ppt/theme/theme33.xml" ContentType="application/vnd.openxmlformats-officedocument.theme+xml"/>
  <Override PartName="/ppt/theme/theme5.xml" ContentType="application/vnd.openxmlformats-officedocument.theme+xml"/>
  <Override PartName="/ppt/theme/theme3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gif" ContentType="image/gif"/>
  <Override PartName="/ppt/media/image4.png" ContentType="image/png"/>
  <Override PartName="/ppt/media/image5.png" ContentType="image/png"/>
  <Override PartName="/ppt/media/image6.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2.xml" ContentType="application/vnd.openxmlformats-officedocument.presentationml.slideLayout+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12.xml.rels" ContentType="application/vnd.openxmlformats-package.relationships+xml"/>
  <Override PartName="/ppt/slideLayouts/_rels/slideLayout49.xml.rels" ContentType="application/vnd.openxmlformats-package.relationships+xml"/>
  <Override PartName="/ppt/slideLayouts/_rels/slideLayout4.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52.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30.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56.xml.rels" ContentType="application/vnd.openxmlformats-package.relationships+xml"/>
  <Override PartName="/ppt/slideLayouts/_rels/slideLayout44.xml.rels" ContentType="application/vnd.openxmlformats-package.relationships+xml"/>
  <Override PartName="/ppt/slideLayouts/_rels/slideLayout55.xml.rels" ContentType="application/vnd.openxmlformats-package.relationships+xml"/>
  <Override PartName="/ppt/slideLayouts/_rels/slideLayout43.xml.rels" ContentType="application/vnd.openxmlformats-package.relationships+xml"/>
  <Override PartName="/ppt/slideLayouts/_rels/slideLayout54.xml.rels" ContentType="application/vnd.openxmlformats-package.relationships+xml"/>
  <Override PartName="/ppt/slideLayouts/_rels/slideLayout42.xml.rels" ContentType="application/vnd.openxmlformats-package.relationships+xml"/>
  <Override PartName="/ppt/slideLayouts/_rels/slideLayout53.xml.rels" ContentType="application/vnd.openxmlformats-package.relationships+xml"/>
  <Override PartName="/ppt/slideLayouts/_rels/slideLayout41.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7.xml.rels" ContentType="application/vnd.openxmlformats-package.relationships+xml"/>
  <Override PartName="/ppt/slideLayouts/_rels/slideLayout39.xml.rels" ContentType="application/vnd.openxmlformats-package.relationships+xml"/>
  <Override PartName="/ppt/slideLayouts/_rels/slideLayout23.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58.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57.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48.xml.rels" ContentType="application/vnd.openxmlformats-package.relationships+xml"/>
  <Override PartName="/ppt/slideLayouts/_rels/slideLayout29.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26.xml" ContentType="application/vnd.openxmlformats-officedocument.presentationml.slideLayout+xml"/>
  <Override PartName="/ppt/slideLayouts/slideLayout4.xml" ContentType="application/vnd.openxmlformats-officedocument.presentationml.slideLayout+xml"/>
  <Override PartName="/ppt/slideLayouts/slideLayout27.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8.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29.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1.xml" ContentType="application/vnd.openxmlformats-officedocument.presentationml.slideLayout+xml"/>
  <Override PartName="/ppt/slideLayouts/slideLayout53.xml" ContentType="application/vnd.openxmlformats-officedocument.presentationml.slideLayout+xml"/>
  <Override PartName="/ppt/slideLayouts/slideLayout42.xml" ContentType="application/vnd.openxmlformats-officedocument.presentationml.slideLayout+xml"/>
  <Override PartName="/ppt/slideLayouts/slideLayout54.xml" ContentType="application/vnd.openxmlformats-officedocument.presentationml.slideLayout+xml"/>
  <Override PartName="/ppt/slideLayouts/slideLayout43.xml" ContentType="application/vnd.openxmlformats-officedocument.presentationml.slideLayout+xml"/>
  <Override PartName="/ppt/slideLayouts/slideLayout55.xml" ContentType="application/vnd.openxmlformats-officedocument.presentationml.slideLayout+xml"/>
  <Override PartName="/ppt/slideLayouts/slideLayout44.xml" ContentType="application/vnd.openxmlformats-officedocument.presentationml.slideLayout+xml"/>
  <Override PartName="/ppt/slideLayouts/slideLayout56.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9.xml" ContentType="application/vnd.openxmlformats-officedocument.presentationml.slideLayout+xml"/>
  <Override PartName="/ppt/slideLayouts/slideLayout52.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slideLayout50.xml" ContentType="application/vnd.openxmlformats-officedocument.presentationml.slideLayout+xml"/>
  <Override PartName="/ppt/slideLayouts/slideLayout8.xml" ContentType="application/vnd.openxmlformats-officedocument.presentationml.slideLayout+xml"/>
  <Override PartName="/ppt/slideLayouts/slideLayout51.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 id="2147483720" r:id="rId38"/>
    <p:sldMasterId id="2147483722" r:id="rId39"/>
    <p:sldMasterId id="2147483724" r:id="rId40"/>
    <p:sldMasterId id="2147483726" r:id="rId41"/>
    <p:sldMasterId id="2147483728" r:id="rId42"/>
    <p:sldMasterId id="2147483730" r:id="rId43"/>
    <p:sldMasterId id="2147483732" r:id="rId44"/>
    <p:sldMasterId id="2147483734" r:id="rId45"/>
    <p:sldMasterId id="2147483736" r:id="rId46"/>
    <p:sldMasterId id="2147483738" r:id="rId47"/>
    <p:sldMasterId id="2147483740" r:id="rId48"/>
    <p:sldMasterId id="2147483742" r:id="rId49"/>
    <p:sldMasterId id="2147483744" r:id="rId50"/>
    <p:sldMasterId id="2147483746" r:id="rId51"/>
    <p:sldMasterId id="2147483748" r:id="rId52"/>
    <p:sldMasterId id="2147483750" r:id="rId53"/>
    <p:sldMasterId id="2147483752" r:id="rId54"/>
    <p:sldMasterId id="2147483754" r:id="rId55"/>
    <p:sldMasterId id="2147483756" r:id="rId56"/>
    <p:sldMasterId id="2147483758" r:id="rId57"/>
    <p:sldMasterId id="2147483760" r:id="rId58"/>
    <p:sldMasterId id="2147483762" r:id="rId59"/>
  </p:sldMasterIdLst>
  <p:notesMasterIdLst>
    <p:notesMasterId r:id="rId60"/>
  </p:notesMasterIdLst>
  <p:sldIdLst>
    <p:sldId id="256" r:id="rId61"/>
    <p:sldId id="257" r:id="rId62"/>
    <p:sldId id="258" r:id="rId63"/>
    <p:sldId id="259" r:id="rId64"/>
    <p:sldId id="260" r:id="rId65"/>
    <p:sldId id="261" r:id="rId66"/>
    <p:sldId id="262" r:id="rId67"/>
    <p:sldId id="263" r:id="rId68"/>
    <p:sldId id="264" r:id="rId69"/>
    <p:sldId id="265" r:id="rId70"/>
    <p:sldId id="266" r:id="rId71"/>
    <p:sldId id="267" r:id="rId72"/>
    <p:sldId id="268" r:id="rId73"/>
    <p:sldId id="269" r:id="rId74"/>
    <p:sldId id="270" r:id="rId75"/>
    <p:sldId id="271" r:id="rId76"/>
    <p:sldId id="272" r:id="rId77"/>
    <p:sldId id="273" r:id="rId78"/>
    <p:sldId id="274" r:id="rId79"/>
    <p:sldId id="275" r:id="rId80"/>
    <p:sldId id="276" r:id="rId81"/>
    <p:sldId id="277" r:id="rId82"/>
    <p:sldId id="278" r:id="rId83"/>
    <p:sldId id="279" r:id="rId84"/>
    <p:sldId id="280" r:id="rId85"/>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Master" Target="slideMasters/slideMaster42.xml"/><Relationship Id="rId44" Type="http://schemas.openxmlformats.org/officeDocument/2006/relationships/slideMaster" Target="slideMasters/slideMaster43.xml"/><Relationship Id="rId45" Type="http://schemas.openxmlformats.org/officeDocument/2006/relationships/slideMaster" Target="slideMasters/slideMaster44.xml"/><Relationship Id="rId46" Type="http://schemas.openxmlformats.org/officeDocument/2006/relationships/slideMaster" Target="slideMasters/slideMaster45.xml"/><Relationship Id="rId47" Type="http://schemas.openxmlformats.org/officeDocument/2006/relationships/slideMaster" Target="slideMasters/slideMaster46.xml"/><Relationship Id="rId48" Type="http://schemas.openxmlformats.org/officeDocument/2006/relationships/slideMaster" Target="slideMasters/slideMaster47.xml"/><Relationship Id="rId49" Type="http://schemas.openxmlformats.org/officeDocument/2006/relationships/slideMaster" Target="slideMasters/slideMaster48.xml"/><Relationship Id="rId50" Type="http://schemas.openxmlformats.org/officeDocument/2006/relationships/slideMaster" Target="slideMasters/slideMaster49.xml"/><Relationship Id="rId51" Type="http://schemas.openxmlformats.org/officeDocument/2006/relationships/slideMaster" Target="slideMasters/slideMaster50.xml"/><Relationship Id="rId52" Type="http://schemas.openxmlformats.org/officeDocument/2006/relationships/slideMaster" Target="slideMasters/slideMaster51.xml"/><Relationship Id="rId53" Type="http://schemas.openxmlformats.org/officeDocument/2006/relationships/slideMaster" Target="slideMasters/slideMaster52.xml"/><Relationship Id="rId54" Type="http://schemas.openxmlformats.org/officeDocument/2006/relationships/slideMaster" Target="slideMasters/slideMaster53.xml"/><Relationship Id="rId55" Type="http://schemas.openxmlformats.org/officeDocument/2006/relationships/slideMaster" Target="slideMasters/slideMaster54.xml"/><Relationship Id="rId56" Type="http://schemas.openxmlformats.org/officeDocument/2006/relationships/slideMaster" Target="slideMasters/slideMaster55.xml"/><Relationship Id="rId57" Type="http://schemas.openxmlformats.org/officeDocument/2006/relationships/slideMaster" Target="slideMasters/slideMaster56.xml"/><Relationship Id="rId58" Type="http://schemas.openxmlformats.org/officeDocument/2006/relationships/slideMaster" Target="slideMasters/slideMaster57.xml"/><Relationship Id="rId59" Type="http://schemas.openxmlformats.org/officeDocument/2006/relationships/slideMaster" Target="slideMasters/slideMaster58.xml"/><Relationship Id="rId60" Type="http://schemas.openxmlformats.org/officeDocument/2006/relationships/notesMaster" Target="notesMasters/notesMaster1.xml"/><Relationship Id="rId61" Type="http://schemas.openxmlformats.org/officeDocument/2006/relationships/slide" Target="slides/slide1.xml"/><Relationship Id="rId62" Type="http://schemas.openxmlformats.org/officeDocument/2006/relationships/slide" Target="slides/slide2.xml"/><Relationship Id="rId63" Type="http://schemas.openxmlformats.org/officeDocument/2006/relationships/slide" Target="slides/slide3.xml"/><Relationship Id="rId64" Type="http://schemas.openxmlformats.org/officeDocument/2006/relationships/slide" Target="slides/slide4.xml"/><Relationship Id="rId65" Type="http://schemas.openxmlformats.org/officeDocument/2006/relationships/slide" Target="slides/slide5.xml"/><Relationship Id="rId66" Type="http://schemas.openxmlformats.org/officeDocument/2006/relationships/slide" Target="slides/slide6.xml"/><Relationship Id="rId67" Type="http://schemas.openxmlformats.org/officeDocument/2006/relationships/slide" Target="slides/slide7.xml"/><Relationship Id="rId68" Type="http://schemas.openxmlformats.org/officeDocument/2006/relationships/slide" Target="slides/slide8.xml"/><Relationship Id="rId69" Type="http://schemas.openxmlformats.org/officeDocument/2006/relationships/slide" Target="slides/slide9.xml"/><Relationship Id="rId70" Type="http://schemas.openxmlformats.org/officeDocument/2006/relationships/slide" Target="slides/slide10.xml"/><Relationship Id="rId71" Type="http://schemas.openxmlformats.org/officeDocument/2006/relationships/slide" Target="slides/slide11.xml"/><Relationship Id="rId72" Type="http://schemas.openxmlformats.org/officeDocument/2006/relationships/slide" Target="slides/slide12.xml"/><Relationship Id="rId73" Type="http://schemas.openxmlformats.org/officeDocument/2006/relationships/slide" Target="slides/slide13.xml"/><Relationship Id="rId74" Type="http://schemas.openxmlformats.org/officeDocument/2006/relationships/slide" Target="slides/slide14.xml"/><Relationship Id="rId75" Type="http://schemas.openxmlformats.org/officeDocument/2006/relationships/slide" Target="slides/slide15.xml"/><Relationship Id="rId76" Type="http://schemas.openxmlformats.org/officeDocument/2006/relationships/slide" Target="slides/slide16.xml"/><Relationship Id="rId77" Type="http://schemas.openxmlformats.org/officeDocument/2006/relationships/slide" Target="slides/slide17.xml"/><Relationship Id="rId78" Type="http://schemas.openxmlformats.org/officeDocument/2006/relationships/slide" Target="slides/slide18.xml"/><Relationship Id="rId79" Type="http://schemas.openxmlformats.org/officeDocument/2006/relationships/slide" Target="slides/slide19.xml"/><Relationship Id="rId80" Type="http://schemas.openxmlformats.org/officeDocument/2006/relationships/slide" Target="slides/slide20.xml"/><Relationship Id="rId81" Type="http://schemas.openxmlformats.org/officeDocument/2006/relationships/slide" Target="slides/slide21.xml"/><Relationship Id="rId82" Type="http://schemas.openxmlformats.org/officeDocument/2006/relationships/slide" Target="slides/slide22.xml"/><Relationship Id="rId83" Type="http://schemas.openxmlformats.org/officeDocument/2006/relationships/slide" Target="slides/slide23.xml"/><Relationship Id="rId84" Type="http://schemas.openxmlformats.org/officeDocument/2006/relationships/slide" Target="slides/slide24.xml"/><Relationship Id="rId85" Type="http://schemas.openxmlformats.org/officeDocument/2006/relationships/slide" Target="slides/slide25.xml"/><Relationship Id="rId8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sldImg"/>
          </p:nvPr>
        </p:nvSpPr>
        <p:spPr>
          <a:xfrm>
            <a:off x="0" y="764280"/>
            <a:ext cx="0" cy="0"/>
          </a:xfrm>
          <a:prstGeom prst="rect">
            <a:avLst/>
          </a:prstGeom>
          <a:noFill/>
          <a:ln w="0">
            <a:noFill/>
          </a:ln>
        </p:spPr>
        <p:txBody>
          <a:bodyPr lIns="0" rIns="0" tIns="0" bIns="0" anchor="ctr">
            <a:noAutofit/>
          </a:bodyPr>
          <a:p>
            <a:r>
              <a:rPr b="0" lang="en-US" sz="1800" spc="-1" strike="noStrike">
                <a:solidFill>
                  <a:schemeClr val="dk1"/>
                </a:solidFill>
                <a:latin typeface="Calibri"/>
              </a:rPr>
              <a:t>Click to move the slide</a:t>
            </a:r>
            <a:endParaRPr b="0" lang="en-US" sz="1800" spc="-1" strike="noStrike">
              <a:solidFill>
                <a:schemeClr val="dk1"/>
              </a:solidFill>
              <a:latin typeface="Calibri"/>
            </a:endParaRPr>
          </a:p>
        </p:txBody>
      </p:sp>
      <p:sp>
        <p:nvSpPr>
          <p:cNvPr id="40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0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05"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06"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07"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5B76B694-A5E4-4BBE-98D3-2D0F269882E6}"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sldImg"/>
          </p:nvPr>
        </p:nvSpPr>
        <p:spPr>
          <a:xfrm>
            <a:off x="1371600" y="1143000"/>
            <a:ext cx="4114440" cy="3085920"/>
          </a:xfrm>
          <a:prstGeom prst="rect">
            <a:avLst/>
          </a:prstGeom>
          <a:ln w="0">
            <a:noFill/>
          </a:ln>
        </p:spPr>
      </p:sp>
      <p:sp>
        <p:nvSpPr>
          <p:cNvPr id="51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14" name="PlaceHolder 3"/>
          <p:cNvSpPr>
            <a:spLocks noGrp="1"/>
          </p:cNvSpPr>
          <p:nvPr>
            <p:ph type="sldNum" idx="4"/>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545454BE-FA3A-462F-A205-820694010085}"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9.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0.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1.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2.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3.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5.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6.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7.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8.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0.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1.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2.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3.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4.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6.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7.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8.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dTagline-Gray BG, Title &amp; Subtitle Left">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WhiteTagline-Gray BG, Title Only Left">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WhiteTagline-Gray BG, Title Only Right">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WhiteTagline-SimpleTitle&amp;Subtitle">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WhiteTagline-Text above Titl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WhiteTagline-Title above text">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oBar-Title and Content">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oBar-Six Content Placeholders">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oBar-Two Content">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oBar-Two-Up Comparison">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oBar-4-up_Comparison">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dTagline-Gray BG, Title &amp; Subtitle Right">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oBar-Content with Left Side-Caption">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oBar-Content with Right Side-Caption">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oBar-Picture with Caption">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oBar-Title and Video">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dBar-Title and Content">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dBar-Content with Left Side-Caption">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dBar-Content with Right Side-Caption">
    <p:spTree>
      <p:nvGrpSpPr>
        <p:cNvPr id="1" name=""/>
        <p:cNvGrpSpPr/>
        <p:nvPr/>
      </p:nvGrpSpPr>
      <p:grpSpPr>
        <a:xfrm>
          <a:off x="0" y="0"/>
          <a:ext cx="0" cy="0"/>
          <a:chOff x="0" y="0"/>
          <a:chExt cx="0" cy="0"/>
        </a:xfrm>
      </p:grpSpPr>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dBar-Picture with Caption">
    <p:spTree>
      <p:nvGrpSpPr>
        <p:cNvPr id="1" name=""/>
        <p:cNvGrpSpPr/>
        <p:nvPr/>
      </p:nvGrpSpPr>
      <p:grpSpPr>
        <a:xfrm>
          <a:off x="0" y="0"/>
          <a:ext cx="0" cy="0"/>
          <a:chOff x="0" y="0"/>
          <a:chExt cx="0" cy="0"/>
        </a:xfrm>
      </p:grpSpPr>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dBar-Title and Video">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RedBar-Title and Conten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dTagline-Gray BG, Title-Only Left">
    <p:spTree>
      <p:nvGrpSpPr>
        <p:cNvPr id="1" name=""/>
        <p:cNvGrpSpPr/>
        <p:nvPr/>
      </p:nvGrpSpPr>
      <p:grpSpPr>
        <a:xfrm>
          <a:off x="0" y="0"/>
          <a:ext cx="0" cy="0"/>
          <a:chOff x="0" y="0"/>
          <a:chExt cx="0" cy="0"/>
        </a:xfrm>
      </p:grpSpPr>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dBar-Six Content Placeholders">
    <p:spTree>
      <p:nvGrpSpPr>
        <p:cNvPr id="1" name=""/>
        <p:cNvGrpSpPr/>
        <p:nvPr/>
      </p:nvGrpSpPr>
      <p:grpSpPr>
        <a:xfrm>
          <a:off x="0" y="0"/>
          <a:ext cx="0" cy="0"/>
          <a:chOff x="0" y="0"/>
          <a:chExt cx="0" cy="0"/>
        </a:xfrm>
      </p:grpSpPr>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_RedBar-Six Content Placeholders">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_RedBar-Six Content Placeholders">
    <p:spTree>
      <p:nvGrpSpPr>
        <p:cNvPr id="1" name=""/>
        <p:cNvGrpSpPr/>
        <p:nvPr/>
      </p:nvGrpSpPr>
      <p:grpSpPr>
        <a:xfrm>
          <a:off x="0" y="0"/>
          <a:ext cx="0" cy="0"/>
          <a:chOff x="0" y="0"/>
          <a:chExt cx="0" cy="0"/>
        </a:xfrm>
      </p:grpSpPr>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4_RedBar-Six Content Placeholders">
    <p:spTree>
      <p:nvGrpSpPr>
        <p:cNvPr id="1" name=""/>
        <p:cNvGrpSpPr/>
        <p:nvPr/>
      </p:nvGrpSpPr>
      <p:grpSpPr>
        <a:xfrm>
          <a:off x="0" y="0"/>
          <a:ext cx="0" cy="0"/>
          <a:chOff x="0" y="0"/>
          <a:chExt cx="0" cy="0"/>
        </a:xfrm>
      </p:grpSpPr>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dBar-Two Content">
    <p:spTree>
      <p:nvGrpSpPr>
        <p:cNvPr id="1" name=""/>
        <p:cNvGrpSpPr/>
        <p:nvPr/>
      </p:nvGrpSpPr>
      <p:grpSpPr>
        <a:xfrm>
          <a:off x="0" y="0"/>
          <a:ext cx="0" cy="0"/>
          <a:chOff x="0" y="0"/>
          <a:chExt cx="0" cy="0"/>
        </a:xfrm>
      </p:grpSpPr>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dBar-Two-Up Comparison">
    <p:spTree>
      <p:nvGrpSpPr>
        <p:cNvPr id="1" name=""/>
        <p:cNvGrpSpPr/>
        <p:nvPr/>
      </p:nvGrpSpPr>
      <p:grpSpPr>
        <a:xfrm>
          <a:off x="0" y="0"/>
          <a:ext cx="0" cy="0"/>
          <a:chOff x="0" y="0"/>
          <a:chExt cx="0" cy="0"/>
        </a:xfrm>
      </p:grpSpPr>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dBar-4-up_Comparison">
    <p:spTree>
      <p:nvGrpSpPr>
        <p:cNvPr id="1" name=""/>
        <p:cNvGrpSpPr/>
        <p:nvPr/>
      </p:nvGrpSpPr>
      <p:grpSpPr>
        <a:xfrm>
          <a:off x="0" y="0"/>
          <a:ext cx="0" cy="0"/>
          <a:chOff x="0" y="0"/>
          <a:chExt cx="0" cy="0"/>
        </a:xfrm>
      </p:grpSpPr>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o Tagline-Gray BG, Title &amp; Subtitle Left">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o Tagline-Gray BG, Title &amp; Subtitle Right">
    <p:spTree>
      <p:nvGrpSpPr>
        <p:cNvPr id="1" name=""/>
        <p:cNvGrpSpPr/>
        <p:nvPr/>
      </p:nvGrpSpPr>
      <p:grpSpPr>
        <a:xfrm>
          <a:off x="0" y="0"/>
          <a:ext cx="0" cy="0"/>
          <a:chOff x="0" y="0"/>
          <a:chExt cx="0" cy="0"/>
        </a:xfrm>
      </p:grpSpPr>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o Tagline-Gray BG, Title Only Left">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dTagline-Gray BG, Title-Only Right">
    <p:spTree>
      <p:nvGrpSpPr>
        <p:cNvPr id="1" name=""/>
        <p:cNvGrpSpPr/>
        <p:nvPr/>
      </p:nvGrpSpPr>
      <p:grpSpPr>
        <a:xfrm>
          <a:off x="0" y="0"/>
          <a:ext cx="0" cy="0"/>
          <a:chOff x="0" y="0"/>
          <a:chExt cx="0" cy="0"/>
        </a:xfrm>
      </p:grpSpPr>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o Tagline-Gray BG, Title Only Right">
    <p:spTree>
      <p:nvGrpSpPr>
        <p:cNvPr id="1" name=""/>
        <p:cNvGrpSpPr/>
        <p:nvPr/>
      </p:nvGrpSpPr>
      <p:grpSpPr>
        <a:xfrm>
          <a:off x="0" y="0"/>
          <a:ext cx="0" cy="0"/>
          <a:chOff x="0" y="0"/>
          <a:chExt cx="0" cy="0"/>
        </a:xfrm>
      </p:grpSpPr>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oTagline-SimpleTitle&amp;Subtitle">
    <p:spTree>
      <p:nvGrpSpPr>
        <p:cNvPr id="1" name=""/>
        <p:cNvGrpSpPr/>
        <p:nvPr/>
      </p:nvGrpSpPr>
      <p:grpSpPr>
        <a:xfrm>
          <a:off x="0" y="0"/>
          <a:ext cx="0" cy="0"/>
          <a:chOff x="0" y="0"/>
          <a:chExt cx="0" cy="0"/>
        </a:xfrm>
      </p:grpSpPr>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oTagline-Text above Title">
    <p:spTree>
      <p:nvGrpSpPr>
        <p:cNvPr id="1" name=""/>
        <p:cNvGrpSpPr/>
        <p:nvPr/>
      </p:nvGrpSpPr>
      <p:grpSpPr>
        <a:xfrm>
          <a:off x="0" y="0"/>
          <a:ext cx="0" cy="0"/>
          <a:chOff x="0" y="0"/>
          <a:chExt cx="0" cy="0"/>
        </a:xfrm>
      </p:grpSpPr>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oTagline-Title above text">
    <p:spTree>
      <p:nvGrpSpPr>
        <p:cNvPr id="1" name=""/>
        <p:cNvGrpSpPr/>
        <p:nvPr/>
      </p:nvGrpSpPr>
      <p:grpSpPr>
        <a:xfrm>
          <a:off x="0" y="0"/>
          <a:ext cx="0" cy="0"/>
          <a:chOff x="0" y="0"/>
          <a:chExt cx="0" cy="0"/>
        </a:xfrm>
      </p:grpSpPr>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mallRedBar-Gray BG, Title &amp; Subtitle Left1_Title &amp; Subtitle Left">
    <p:spTree>
      <p:nvGrpSpPr>
        <p:cNvPr id="1" name=""/>
        <p:cNvGrpSpPr/>
        <p:nvPr/>
      </p:nvGrpSpPr>
      <p:grpSpPr>
        <a:xfrm>
          <a:off x="0" y="0"/>
          <a:ext cx="0" cy="0"/>
          <a:chOff x="0" y="0"/>
          <a:chExt cx="0" cy="0"/>
        </a:xfrm>
      </p:grpSpPr>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mallRedBar-Gray BG, Title &amp; Subtitle Left1_Title &amp; Subtitle Right">
    <p:spTree>
      <p:nvGrpSpPr>
        <p:cNvPr id="1" name=""/>
        <p:cNvGrpSpPr/>
        <p:nvPr/>
      </p:nvGrpSpPr>
      <p:grpSpPr>
        <a:xfrm>
          <a:off x="0" y="0"/>
          <a:ext cx="0" cy="0"/>
          <a:chOff x="0" y="0"/>
          <a:chExt cx="0" cy="0"/>
        </a:xfrm>
      </p:grpSpPr>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mallRedBar-Gray BG, Title Only Left">
    <p:spTree>
      <p:nvGrpSpPr>
        <p:cNvPr id="1" name=""/>
        <p:cNvGrpSpPr/>
        <p:nvPr/>
      </p:nvGrpSpPr>
      <p:grpSpPr>
        <a:xfrm>
          <a:off x="0" y="0"/>
          <a:ext cx="0" cy="0"/>
          <a:chOff x="0" y="0"/>
          <a:chExt cx="0" cy="0"/>
        </a:xfrm>
      </p:grpSpPr>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mallRedBar-Gray BG, Title Only Right">
    <p:spTree>
      <p:nvGrpSpPr>
        <p:cNvPr id="1" name=""/>
        <p:cNvGrpSpPr/>
        <p:nvPr/>
      </p:nvGrpSpPr>
      <p:grpSpPr>
        <a:xfrm>
          <a:off x="0" y="0"/>
          <a:ext cx="0" cy="0"/>
          <a:chOff x="0" y="0"/>
          <a:chExt cx="0" cy="0"/>
        </a:xfrm>
      </p:grpSpPr>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mallRedBar-SimpleTitle&amp;Subtitle">
    <p:spTree>
      <p:nvGrpSpPr>
        <p:cNvPr id="1" name=""/>
        <p:cNvGrpSpPr/>
        <p:nvPr/>
      </p:nvGrpSpPr>
      <p:grpSpPr>
        <a:xfrm>
          <a:off x="0" y="0"/>
          <a:ext cx="0" cy="0"/>
          <a:chOff x="0" y="0"/>
          <a:chExt cx="0" cy="0"/>
        </a:xfrm>
      </p:grpSpPr>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mallRedBar-Text above Titl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dTagline-SimpleTitle&amp;Subtitle">
    <p:spTree>
      <p:nvGrpSpPr>
        <p:cNvPr id="1" name=""/>
        <p:cNvGrpSpPr/>
        <p:nvPr/>
      </p:nvGrpSpPr>
      <p:grpSpPr>
        <a:xfrm>
          <a:off x="0" y="0"/>
          <a:ext cx="0" cy="0"/>
          <a:chOff x="0" y="0"/>
          <a:chExt cx="0" cy="0"/>
        </a:xfrm>
      </p:grpSpPr>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mallRedBar-Title above text">
    <p:spTree>
      <p:nvGrpSpPr>
        <p:cNvPr id="1" name=""/>
        <p:cNvGrpSpPr/>
        <p:nvPr/>
      </p:nvGrpSpPr>
      <p:grpSpPr>
        <a:xfrm>
          <a:off x="0" y="0"/>
          <a:ext cx="0" cy="0"/>
          <a:chOff x="0" y="0"/>
          <a:chExt cx="0" cy="0"/>
        </a:xfrm>
      </p:grpSpPr>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ue Slide Title above text">
    <p:spTree>
      <p:nvGrpSpPr>
        <p:cNvPr id="1" name=""/>
        <p:cNvGrpSpPr/>
        <p:nvPr/>
      </p:nvGrpSpPr>
      <p:grpSpPr>
        <a:xfrm>
          <a:off x="0" y="0"/>
          <a:ext cx="0" cy="0"/>
          <a:chOff x="0" y="0"/>
          <a:chExt cx="0" cy="0"/>
        </a:xfrm>
      </p:grpSpPr>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ue Slide Text above title">
    <p:spTree>
      <p:nvGrpSpPr>
        <p:cNvPr id="1" name=""/>
        <p:cNvGrpSpPr/>
        <p:nvPr/>
      </p:nvGrpSpPr>
      <p:grpSpPr>
        <a:xfrm>
          <a:off x="0" y="0"/>
          <a:ext cx="0" cy="0"/>
          <a:chOff x="0" y="0"/>
          <a:chExt cx="0" cy="0"/>
        </a:xfrm>
      </p:grpSpPr>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lain_Appendix_Title and Text">
    <p:spTree>
      <p:nvGrpSpPr>
        <p:cNvPr id="1" name=""/>
        <p:cNvGrpSpPr/>
        <p:nvPr/>
      </p:nvGrpSpPr>
      <p:grpSpPr>
        <a:xfrm>
          <a:off x="0" y="0"/>
          <a:ext cx="0" cy="0"/>
          <a:chOff x="0" y="0"/>
          <a:chExt cx="0" cy="0"/>
        </a:xfrm>
      </p:grpSpPr>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lain_Appendix_2-up comparison">
    <p:spTree>
      <p:nvGrpSpPr>
        <p:cNvPr id="1" name=""/>
        <p:cNvGrpSpPr/>
        <p:nvPr/>
      </p:nvGrpSpPr>
      <p:grpSpPr>
        <a:xfrm>
          <a:off x="0" y="0"/>
          <a:ext cx="0" cy="0"/>
          <a:chOff x="0" y="0"/>
          <a:chExt cx="0" cy="0"/>
        </a:xfrm>
      </p:grpSpPr>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lain_Appendix_4-up_Comparison">
    <p:spTree>
      <p:nvGrpSpPr>
        <p:cNvPr id="1" name=""/>
        <p:cNvGrpSpPr/>
        <p:nvPr/>
      </p:nvGrpSpPr>
      <p:grpSpPr>
        <a:xfrm>
          <a:off x="0" y="0"/>
          <a:ext cx="0" cy="0"/>
          <a:chOff x="0" y="0"/>
          <a:chExt cx="0" cy="0"/>
        </a:xfrm>
      </p:grpSpPr>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d Bar Footer_Appendix_Title and Text">
    <p:spTree>
      <p:nvGrpSpPr>
        <p:cNvPr id="1" name=""/>
        <p:cNvGrpSpPr/>
        <p:nvPr/>
      </p:nvGrpSpPr>
      <p:grpSpPr>
        <a:xfrm>
          <a:off x="0" y="0"/>
          <a:ext cx="0" cy="0"/>
          <a:chOff x="0" y="0"/>
          <a:chExt cx="0" cy="0"/>
        </a:xfrm>
      </p:grpSpPr>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d Bar Footer_Appendix_2-up comparison">
    <p:spTree>
      <p:nvGrpSpPr>
        <p:cNvPr id="1" name=""/>
        <p:cNvGrpSpPr/>
        <p:nvPr/>
      </p:nvGrpSpPr>
      <p:grpSpPr>
        <a:xfrm>
          <a:off x="0" y="0"/>
          <a:ext cx="0" cy="0"/>
          <a:chOff x="0" y="0"/>
          <a:chExt cx="0" cy="0"/>
        </a:xfrm>
      </p:grpSpPr>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d Bar Footer_Appendix_4-up_Comparison">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dTagline-Text above Title">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dTagline-Title above text">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WhiteTagline-Gray BG, Title &amp; Subtitle Left">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WhiteTagline-Gray BG, Title &amp; Subtitle Right">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image" Target="../media/image3.gif"/><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image" Target="../media/image3.gif"/><Relationship Id="rId4"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image" Target="../media/image3.gif"/><Relationship Id="rId4"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image" Target="../media/image3.gif"/><Relationship Id="rId4"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image" Target="../media/image3.gif"/><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6.xml"/>
</Relationships>
</file>

<file path=ppt/slideMasters/_rels/slideMaster37.xml.rels><?xml version="1.0" encoding="UTF-8"?>
<Relationships xmlns="http://schemas.openxmlformats.org/package/2006/relationships"><Relationship Id="rId1" Type="http://schemas.openxmlformats.org/officeDocument/2006/relationships/theme" Target="../theme/theme37.xml"/><Relationship Id="rId2" Type="http://schemas.openxmlformats.org/officeDocument/2006/relationships/slideLayout" Target="../slideLayouts/slideLayout37.xml"/>
</Relationships>
</file>

<file path=ppt/slideMasters/_rels/slideMaster38.xml.rels><?xml version="1.0" encoding="UTF-8"?>
<Relationships xmlns="http://schemas.openxmlformats.org/package/2006/relationships"><Relationship Id="rId1" Type="http://schemas.openxmlformats.org/officeDocument/2006/relationships/theme" Target="../theme/theme38.xml"/><Relationship Id="rId2" Type="http://schemas.openxmlformats.org/officeDocument/2006/relationships/slideLayout" Target="../slideLayouts/slideLayout38.xml"/>
</Relationships>
</file>

<file path=ppt/slideMasters/_rels/slideMaster39.xml.rels><?xml version="1.0" encoding="UTF-8"?>
<Relationships xmlns="http://schemas.openxmlformats.org/package/2006/relationships"><Relationship Id="rId1" Type="http://schemas.openxmlformats.org/officeDocument/2006/relationships/theme" Target="../theme/theme39.xml"/><Relationship Id="rId2" Type="http://schemas.openxmlformats.org/officeDocument/2006/relationships/slideLayout" Target="../slideLayouts/slideLayout39.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40.xml.rels><?xml version="1.0" encoding="UTF-8"?>
<Relationships xmlns="http://schemas.openxmlformats.org/package/2006/relationships"><Relationship Id="rId1" Type="http://schemas.openxmlformats.org/officeDocument/2006/relationships/theme" Target="../theme/theme40.xml"/><Relationship Id="rId2" Type="http://schemas.openxmlformats.org/officeDocument/2006/relationships/slideLayout" Target="../slideLayouts/slideLayout40.xml"/>
</Relationships>
</file>

<file path=ppt/slideMasters/_rels/slideMaster41.xml.rels><?xml version="1.0" encoding="UTF-8"?>
<Relationships xmlns="http://schemas.openxmlformats.org/package/2006/relationships"><Relationship Id="rId1" Type="http://schemas.openxmlformats.org/officeDocument/2006/relationships/theme" Target="../theme/theme41.xml"/><Relationship Id="rId2" Type="http://schemas.openxmlformats.org/officeDocument/2006/relationships/slideLayout" Target="../slideLayouts/slideLayout41.xml"/>
</Relationships>
</file>

<file path=ppt/slideMasters/_rels/slideMaster42.xml.rels><?xml version="1.0" encoding="UTF-8"?>
<Relationships xmlns="http://schemas.openxmlformats.org/package/2006/relationships"><Relationship Id="rId1" Type="http://schemas.openxmlformats.org/officeDocument/2006/relationships/theme" Target="../theme/theme42.xml"/><Relationship Id="rId2" Type="http://schemas.openxmlformats.org/officeDocument/2006/relationships/slideLayout" Target="../slideLayouts/slideLayout42.xml"/>
</Relationships>
</file>

<file path=ppt/slideMasters/_rels/slideMaster43.xml.rels><?xml version="1.0" encoding="UTF-8"?>
<Relationships xmlns="http://schemas.openxmlformats.org/package/2006/relationships"><Relationship Id="rId1" Type="http://schemas.openxmlformats.org/officeDocument/2006/relationships/theme" Target="../theme/theme43.xml"/><Relationship Id="rId2" Type="http://schemas.openxmlformats.org/officeDocument/2006/relationships/slideLayout" Target="../slideLayouts/slideLayout43.xml"/>
</Relationships>
</file>

<file path=ppt/slideMasters/_rels/slideMaster44.xml.rels><?xml version="1.0" encoding="UTF-8"?>
<Relationships xmlns="http://schemas.openxmlformats.org/package/2006/relationships"><Relationship Id="rId1" Type="http://schemas.openxmlformats.org/officeDocument/2006/relationships/theme" Target="../theme/theme44.xml"/><Relationship Id="rId2" Type="http://schemas.openxmlformats.org/officeDocument/2006/relationships/slideLayout" Target="../slideLayouts/slideLayout44.xml"/>
</Relationships>
</file>

<file path=ppt/slideMasters/_rels/slideMaster45.xml.rels><?xml version="1.0" encoding="UTF-8"?>
<Relationships xmlns="http://schemas.openxmlformats.org/package/2006/relationships"><Relationship Id="rId1" Type="http://schemas.openxmlformats.org/officeDocument/2006/relationships/theme" Target="../theme/theme45.xml"/><Relationship Id="rId2" Type="http://schemas.openxmlformats.org/officeDocument/2006/relationships/slideLayout" Target="../slideLayouts/slideLayout45.xml"/>
</Relationships>
</file>

<file path=ppt/slideMasters/_rels/slideMaster46.xml.rels><?xml version="1.0" encoding="UTF-8"?>
<Relationships xmlns="http://schemas.openxmlformats.org/package/2006/relationships"><Relationship Id="rId1" Type="http://schemas.openxmlformats.org/officeDocument/2006/relationships/theme" Target="../theme/theme46.xml"/><Relationship Id="rId2" Type="http://schemas.openxmlformats.org/officeDocument/2006/relationships/slideLayout" Target="../slideLayouts/slideLayout46.xml"/>
</Relationships>
</file>

<file path=ppt/slideMasters/_rels/slideMaster47.xml.rels><?xml version="1.0" encoding="UTF-8"?>
<Relationships xmlns="http://schemas.openxmlformats.org/package/2006/relationships"><Relationship Id="rId1" Type="http://schemas.openxmlformats.org/officeDocument/2006/relationships/theme" Target="../theme/theme47.xml"/><Relationship Id="rId2" Type="http://schemas.openxmlformats.org/officeDocument/2006/relationships/slideLayout" Target="../slideLayouts/slideLayout47.xml"/>
</Relationships>
</file>

<file path=ppt/slideMasters/_rels/slideMaster48.xml.rels><?xml version="1.0" encoding="UTF-8"?>
<Relationships xmlns="http://schemas.openxmlformats.org/package/2006/relationships"><Relationship Id="rId1" Type="http://schemas.openxmlformats.org/officeDocument/2006/relationships/theme" Target="../theme/theme48.xml"/><Relationship Id="rId2" Type="http://schemas.openxmlformats.org/officeDocument/2006/relationships/slideLayout" Target="../slideLayouts/slideLayout48.xml"/>
</Relationships>
</file>

<file path=ppt/slideMasters/_rels/slideMaster49.xml.rels><?xml version="1.0" encoding="UTF-8"?>
<Relationships xmlns="http://schemas.openxmlformats.org/package/2006/relationships"><Relationship Id="rId1" Type="http://schemas.openxmlformats.org/officeDocument/2006/relationships/theme" Target="../theme/theme49.xml"/><Relationship Id="rId2" Type="http://schemas.openxmlformats.org/officeDocument/2006/relationships/slideLayout" Target="../slideLayouts/slideLayout49.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_rels/slideMaster50.xml.rels><?xml version="1.0" encoding="UTF-8"?>
<Relationships xmlns="http://schemas.openxmlformats.org/package/2006/relationships"><Relationship Id="rId1" Type="http://schemas.openxmlformats.org/officeDocument/2006/relationships/theme" Target="../theme/theme50.xml"/><Relationship Id="rId2" Type="http://schemas.openxmlformats.org/officeDocument/2006/relationships/slideLayout" Target="../slideLayouts/slideLayout50.xml"/>
</Relationships>
</file>

<file path=ppt/slideMasters/_rels/slideMaster51.xml.rels><?xml version="1.0" encoding="UTF-8"?>
<Relationships xmlns="http://schemas.openxmlformats.org/package/2006/relationships"><Relationship Id="rId1" Type="http://schemas.openxmlformats.org/officeDocument/2006/relationships/theme" Target="../theme/theme51.xml"/><Relationship Id="rId2" Type="http://schemas.openxmlformats.org/officeDocument/2006/relationships/image" Target="../media/image4.png"/><Relationship Id="rId3" Type="http://schemas.openxmlformats.org/officeDocument/2006/relationships/slideLayout" Target="../slideLayouts/slideLayout51.xml"/>
</Relationships>
</file>

<file path=ppt/slideMasters/_rels/slideMaster52.xml.rels><?xml version="1.0" encoding="UTF-8"?>
<Relationships xmlns="http://schemas.openxmlformats.org/package/2006/relationships"><Relationship Id="rId1" Type="http://schemas.openxmlformats.org/officeDocument/2006/relationships/theme" Target="../theme/theme52.xml"/><Relationship Id="rId2" Type="http://schemas.openxmlformats.org/officeDocument/2006/relationships/image" Target="../media/image4.png"/><Relationship Id="rId3" Type="http://schemas.openxmlformats.org/officeDocument/2006/relationships/slideLayout" Target="../slideLayouts/slideLayout52.xml"/>
</Relationships>
</file>

<file path=ppt/slideMasters/_rels/slideMaster53.xml.rels><?xml version="1.0" encoding="UTF-8"?>
<Relationships xmlns="http://schemas.openxmlformats.org/package/2006/relationships"><Relationship Id="rId1" Type="http://schemas.openxmlformats.org/officeDocument/2006/relationships/theme" Target="../theme/theme53.xml"/><Relationship Id="rId2" Type="http://schemas.openxmlformats.org/officeDocument/2006/relationships/slideLayout" Target="../slideLayouts/slideLayout53.xml"/>
</Relationships>
</file>

<file path=ppt/slideMasters/_rels/slideMaster54.xml.rels><?xml version="1.0" encoding="UTF-8"?>
<Relationships xmlns="http://schemas.openxmlformats.org/package/2006/relationships"><Relationship Id="rId1" Type="http://schemas.openxmlformats.org/officeDocument/2006/relationships/theme" Target="../theme/theme54.xml"/><Relationship Id="rId2" Type="http://schemas.openxmlformats.org/officeDocument/2006/relationships/slideLayout" Target="../slideLayouts/slideLayout54.xml"/>
</Relationships>
</file>

<file path=ppt/slideMasters/_rels/slideMaster55.xml.rels><?xml version="1.0" encoding="UTF-8"?>
<Relationships xmlns="http://schemas.openxmlformats.org/package/2006/relationships"><Relationship Id="rId1" Type="http://schemas.openxmlformats.org/officeDocument/2006/relationships/theme" Target="../theme/theme55.xml"/><Relationship Id="rId2" Type="http://schemas.openxmlformats.org/officeDocument/2006/relationships/slideLayout" Target="../slideLayouts/slideLayout55.xml"/>
</Relationships>
</file>

<file path=ppt/slideMasters/_rels/slideMaster56.xml.rels><?xml version="1.0" encoding="UTF-8"?>
<Relationships xmlns="http://schemas.openxmlformats.org/package/2006/relationships"><Relationship Id="rId1" Type="http://schemas.openxmlformats.org/officeDocument/2006/relationships/theme" Target="../theme/theme56.xml"/><Relationship Id="rId2" Type="http://schemas.openxmlformats.org/officeDocument/2006/relationships/slideLayout" Target="../slideLayouts/slideLayout56.xml"/>
</Relationships>
</file>

<file path=ppt/slideMasters/_rels/slideMaster57.xml.rels><?xml version="1.0" encoding="UTF-8"?>
<Relationships xmlns="http://schemas.openxmlformats.org/package/2006/relationships"><Relationship Id="rId1" Type="http://schemas.openxmlformats.org/officeDocument/2006/relationships/theme" Target="../theme/theme57.xml"/><Relationship Id="rId2" Type="http://schemas.openxmlformats.org/officeDocument/2006/relationships/slideLayout" Target="../slideLayouts/slideLayout57.xml"/>
</Relationships>
</file>

<file path=ppt/slideMasters/_rels/slideMaster58.xml.rels><?xml version="1.0" encoding="UTF-8"?>
<Relationships xmlns="http://schemas.openxmlformats.org/package/2006/relationships"><Relationship Id="rId1" Type="http://schemas.openxmlformats.org/officeDocument/2006/relationships/theme" Target="../theme/theme58.xml"/><Relationship Id="rId2" Type="http://schemas.openxmlformats.org/officeDocument/2006/relationships/slideLayout" Target="../slideLayouts/slideLayout58.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image" Target="../media/image3.gif"/><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3.gif"/><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MH Logo" descr="Logo: McGraw-Hill Education"/>
          <p:cNvPicPr/>
          <p:nvPr/>
        </p:nvPicPr>
        <p:blipFill>
          <a:blip r:embed="rId2"/>
          <a:stretch/>
        </p:blipFill>
        <p:spPr>
          <a:xfrm>
            <a:off x="0" y="0"/>
            <a:ext cx="761760" cy="761760"/>
          </a:xfrm>
          <a:prstGeom prst="rect">
            <a:avLst/>
          </a:prstGeom>
          <a:ln w="0">
            <a:noFill/>
          </a:ln>
        </p:spPr>
      </p:pic>
      <p:sp>
        <p:nvSpPr>
          <p:cNvPr id="1" name="Red Bar"/>
          <p:cNvSpPr/>
          <p:nvPr/>
        </p:nvSpPr>
        <p:spPr>
          <a:xfrm>
            <a:off x="0" y="6248520"/>
            <a:ext cx="9143640" cy="50328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pic>
        <p:nvPicPr>
          <p:cNvPr id="2" name="MH Tagline" descr="Tagline: Because learning changes everything.™"/>
          <p:cNvPicPr/>
          <p:nvPr/>
        </p:nvPicPr>
        <p:blipFill>
          <a:blip r:embed="rId3"/>
          <a:stretch/>
        </p:blipFill>
        <p:spPr>
          <a:xfrm>
            <a:off x="53640" y="6351840"/>
            <a:ext cx="3222720" cy="272160"/>
          </a:xfrm>
          <a:prstGeom prst="rect">
            <a:avLst/>
          </a:prstGeom>
          <a:ln w="0">
            <a:noFill/>
          </a:ln>
        </p:spPr>
      </p:pic>
      <p:sp>
        <p:nvSpPr>
          <p:cNvPr id="3" name="Title Background"/>
          <p:cNvSpPr/>
          <p:nvPr/>
        </p:nvSpPr>
        <p:spPr>
          <a:xfrm>
            <a:off x="0" y="3276720"/>
            <a:ext cx="5714640" cy="1752120"/>
          </a:xfrm>
          <a:prstGeom prst="rect">
            <a:avLst/>
          </a:prstGeom>
          <a:solidFill>
            <a:srgbClr val="000000">
              <a:alpha val="57000"/>
            </a:srgb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alibri"/>
            </a:endParaRPr>
          </a:p>
        </p:txBody>
      </p:sp>
      <p:sp>
        <p:nvSpPr>
          <p:cNvPr id="4" name="PlaceHolder 1"/>
          <p:cNvSpPr>
            <a:spLocks noGrp="1"/>
          </p:cNvSpPr>
          <p:nvPr>
            <p:ph type="title"/>
          </p:nvPr>
        </p:nvSpPr>
        <p:spPr>
          <a:xfrm>
            <a:off x="228600" y="3429000"/>
            <a:ext cx="5105160" cy="609120"/>
          </a:xfrm>
          <a:prstGeom prst="rect">
            <a:avLst/>
          </a:prstGeom>
          <a:noFill/>
          <a:ln w="0">
            <a:noFill/>
          </a:ln>
          <a:effectLst>
            <a:outerShdw dist="38160" dir="5400000" blurRad="50760" rotWithShape="0">
              <a:srgbClr val="000000">
                <a:alpha val="40000"/>
              </a:srgbClr>
            </a:outerShdw>
          </a:effectLst>
        </p:spPr>
        <p:txBody>
          <a:bodyPr lIns="90000" rIns="90000" tIns="45000" bIns="45000" anchor="t">
            <a:noAutofit/>
          </a:bodyPr>
          <a:p>
            <a:pPr indent="0" algn="ctr" defTabSz="457200">
              <a:lnSpc>
                <a:spcPct val="100000"/>
              </a:lnSpc>
              <a:buNone/>
            </a:pPr>
            <a:r>
              <a:rPr b="0" lang="en-US" sz="3600" spc="-1" strike="noStrike">
                <a:solidFill>
                  <a:schemeClr val="lt1"/>
                </a:solidFill>
                <a:latin typeface="Calibri"/>
              </a:rPr>
              <a:t>Click </a:t>
            </a:r>
            <a:r>
              <a:rPr b="0" lang="en-US" sz="3600" spc="-1" strike="noStrike">
                <a:solidFill>
                  <a:schemeClr val="lt1"/>
                </a:solidFill>
                <a:latin typeface="Calibri"/>
              </a:rPr>
              <a:t>to edit </a:t>
            </a:r>
            <a:r>
              <a:rPr b="0" lang="en-US" sz="3600" spc="-1" strike="noStrike">
                <a:solidFill>
                  <a:schemeClr val="lt1"/>
                </a:solidFill>
                <a:latin typeface="Calibri"/>
              </a:rPr>
              <a:t>Maste</a:t>
            </a:r>
            <a:r>
              <a:rPr b="0" lang="en-US" sz="3600" spc="-1" strike="noStrike">
                <a:solidFill>
                  <a:schemeClr val="lt1"/>
                </a:solidFill>
                <a:latin typeface="Calibri"/>
              </a:rPr>
              <a:t>r title </a:t>
            </a:r>
            <a:r>
              <a:rPr b="0" lang="en-US" sz="3600" spc="-1" strike="noStrike">
                <a:solidFill>
                  <a:schemeClr val="lt1"/>
                </a:solidFill>
                <a:latin typeface="Calibri"/>
              </a:rPr>
              <a:t>style</a:t>
            </a:r>
            <a:endParaRPr b="0" lang="en-US" sz="3600" spc="-1" strike="noStrike">
              <a:solidFill>
                <a:schemeClr val="dk1"/>
              </a:solidFill>
              <a:latin typeface="Calibri"/>
            </a:endParaRPr>
          </a:p>
        </p:txBody>
      </p:sp>
      <p:sp>
        <p:nvSpPr>
          <p:cNvPr id="5" name="PlaceHolder 2"/>
          <p:cNvSpPr>
            <a:spLocks noGrp="1"/>
          </p:cNvSpPr>
          <p:nvPr>
            <p:ph type="body"/>
          </p:nvPr>
        </p:nvSpPr>
        <p:spPr>
          <a:xfrm>
            <a:off x="457200" y="4191120"/>
            <a:ext cx="5105160" cy="685440"/>
          </a:xfrm>
          <a:prstGeom prst="rect">
            <a:avLst/>
          </a:prstGeom>
          <a:noFill/>
          <a:ln w="0">
            <a:noFill/>
          </a:ln>
        </p:spPr>
        <p:txBody>
          <a:bodyPr lIns="90000" rIns="90000" tIns="45000" bIns="45000" anchor="b">
            <a:noAutofit/>
          </a:bodyPr>
          <a:p>
            <a:pPr indent="0" algn="r" defTabSz="914400">
              <a:lnSpc>
                <a:spcPct val="100000"/>
              </a:lnSpc>
              <a:buNone/>
              <a:tabLst>
                <a:tab algn="l" pos="0"/>
              </a:tabLst>
            </a:pPr>
            <a:r>
              <a:rPr b="1" lang="en-US" sz="2000" spc="-1" strike="noStrike">
                <a:solidFill>
                  <a:schemeClr val="lt1"/>
                </a:solidFill>
                <a:latin typeface="ArumSans Bd"/>
              </a:rPr>
              <a:t>Click to edit Master text styles</a:t>
            </a:r>
            <a:endParaRPr b="0" lang="en-US" sz="2000" spc="-1" strike="noStrike">
              <a:solidFill>
                <a:schemeClr val="dk1"/>
              </a:solidFill>
              <a:latin typeface="Calibri"/>
            </a:endParaRPr>
          </a:p>
        </p:txBody>
      </p:sp>
      <p:sp>
        <p:nvSpPr>
          <p:cNvPr id="6" name="PlaceHolder 3"/>
          <p:cNvSpPr>
            <a:spLocks noGrp="1"/>
          </p:cNvSpPr>
          <p:nvPr>
            <p:ph type="body"/>
          </p:nvPr>
        </p:nvSpPr>
        <p:spPr>
          <a:xfrm>
            <a:off x="6477120" y="642204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Calibri"/>
            </a:endParaRPr>
          </a:p>
        </p:txBody>
      </p:sp>
      <p:sp>
        <p:nvSpPr>
          <p:cNvPr id="7" name="PlaceHolder 4"/>
          <p:cNvSpPr>
            <a:spLocks noGrp="1"/>
          </p:cNvSpPr>
          <p:nvPr>
            <p:ph type="body"/>
          </p:nvPr>
        </p:nvSpPr>
        <p:spPr>
          <a:xfrm>
            <a:off x="0" y="6706800"/>
            <a:ext cx="9143640" cy="1735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800" spc="-1" strike="noStrike">
                <a:solidFill>
                  <a:srgbClr val="585858"/>
                </a:solidFill>
                <a:latin typeface="Calibri"/>
              </a:rPr>
              <a:t>Set Copyright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4" name="MH Logo" descr="Logo: McGraw-Hill Education"/>
          <p:cNvPicPr/>
          <p:nvPr/>
        </p:nvPicPr>
        <p:blipFill>
          <a:blip r:embed="rId2"/>
          <a:stretch/>
        </p:blipFill>
        <p:spPr>
          <a:xfrm>
            <a:off x="0" y="0"/>
            <a:ext cx="761760" cy="761760"/>
          </a:xfrm>
          <a:prstGeom prst="rect">
            <a:avLst/>
          </a:prstGeom>
          <a:ln w="0">
            <a:noFill/>
          </a:ln>
        </p:spPr>
      </p:pic>
      <p:pic>
        <p:nvPicPr>
          <p:cNvPr id="65" name="MH Tagline" descr="Tag line: Because learning changes everything™"/>
          <p:cNvPicPr/>
          <p:nvPr/>
        </p:nvPicPr>
        <p:blipFill>
          <a:blip r:embed="rId3"/>
          <a:stretch/>
        </p:blipFill>
        <p:spPr>
          <a:xfrm>
            <a:off x="0" y="6257880"/>
            <a:ext cx="3371400" cy="475920"/>
          </a:xfrm>
          <a:prstGeom prst="rect">
            <a:avLst/>
          </a:prstGeom>
          <a:ln w="0">
            <a:noFill/>
          </a:ln>
        </p:spPr>
      </p:pic>
      <p:sp>
        <p:nvSpPr>
          <p:cNvPr id="66" name="Title background"/>
          <p:cNvSpPr/>
          <p:nvPr/>
        </p:nvSpPr>
        <p:spPr>
          <a:xfrm>
            <a:off x="0" y="3429000"/>
            <a:ext cx="5714640" cy="1752120"/>
          </a:xfrm>
          <a:prstGeom prst="rect">
            <a:avLst/>
          </a:prstGeom>
          <a:solidFill>
            <a:schemeClr val="tx1">
              <a:alpha val="47000"/>
            </a:scheme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alibri"/>
            </a:endParaRPr>
          </a:p>
        </p:txBody>
      </p:sp>
      <p:sp>
        <p:nvSpPr>
          <p:cNvPr id="67" name="PlaceHolder 1"/>
          <p:cNvSpPr>
            <a:spLocks noGrp="1"/>
          </p:cNvSpPr>
          <p:nvPr>
            <p:ph type="title"/>
          </p:nvPr>
        </p:nvSpPr>
        <p:spPr>
          <a:xfrm>
            <a:off x="228600" y="3581280"/>
            <a:ext cx="5105160" cy="1371240"/>
          </a:xfrm>
          <a:prstGeom prst="rect">
            <a:avLst/>
          </a:prstGeom>
          <a:noFill/>
          <a:ln w="0">
            <a:noFill/>
          </a:ln>
          <a:effectLst>
            <a:outerShdw dist="38160" dir="5400000" blurRad="50760" rotWithShape="0">
              <a:srgbClr val="000000">
                <a:alpha val="40000"/>
              </a:srgbClr>
            </a:outerShdw>
          </a:effectLst>
        </p:spPr>
        <p:txBody>
          <a:bodyPr lIns="90000" rIns="90000" tIns="45000" bIns="45000" anchor="t">
            <a:noAutofit/>
          </a:bodyPr>
          <a:p>
            <a:pPr indent="0" algn="ctr" defTabSz="457200">
              <a:lnSpc>
                <a:spcPct val="100000"/>
              </a:lnSpc>
              <a:buNone/>
            </a:pPr>
            <a:r>
              <a:rPr b="0" lang="en-US" sz="3600" spc="-1" strike="noStrike">
                <a:solidFill>
                  <a:schemeClr val="lt1"/>
                </a:solidFill>
                <a:latin typeface="Calibri"/>
              </a:rPr>
              <a:t>Click to edit Master title style</a:t>
            </a:r>
            <a:endParaRPr b="0" lang="en-US" sz="3600" spc="-1" strike="noStrike">
              <a:solidFill>
                <a:schemeClr val="dk1"/>
              </a:solidFill>
              <a:latin typeface="Calibri"/>
            </a:endParaRPr>
          </a:p>
        </p:txBody>
      </p:sp>
      <p:sp>
        <p:nvSpPr>
          <p:cNvPr id="68" name="PlaceHolder 2"/>
          <p:cNvSpPr>
            <a:spLocks noGrp="1"/>
          </p:cNvSpPr>
          <p:nvPr>
            <p:ph type="body"/>
          </p:nvPr>
        </p:nvSpPr>
        <p:spPr>
          <a:xfrm>
            <a:off x="5486400" y="6477120"/>
            <a:ext cx="3657240" cy="151920"/>
          </a:xfrm>
          <a:prstGeom prst="rect">
            <a:avLst/>
          </a:prstGeom>
          <a:noFill/>
          <a:ln w="0">
            <a:noFill/>
          </a:ln>
        </p:spPr>
        <p:txBody>
          <a:bodyPr lIns="0" rIns="45720" tIns="0" bIns="0" anchor="t">
            <a:noAutofit/>
          </a:bodyPr>
          <a:p>
            <a:pPr indent="0" algn="r" defTabSz="4572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Calibri"/>
            </a:endParaRPr>
          </a:p>
        </p:txBody>
      </p:sp>
      <p:sp>
        <p:nvSpPr>
          <p:cNvPr id="69" name="Copyright"/>
          <p:cNvSpPr/>
          <p:nvPr/>
        </p:nvSpPr>
        <p:spPr>
          <a:xfrm>
            <a:off x="0" y="6734160"/>
            <a:ext cx="9143640" cy="171360"/>
          </a:xfrm>
          <a:prstGeom prst="rect">
            <a:avLst/>
          </a:prstGeom>
          <a:noFill/>
          <a:ln w="0">
            <a:noFill/>
          </a:ln>
        </p:spPr>
        <p:style>
          <a:lnRef idx="0"/>
          <a:fillRef idx="0"/>
          <a:effectRef idx="0"/>
          <a:fontRef idx="minor"/>
        </p:style>
        <p:txBody>
          <a:bodyPr anchor="t">
            <a:normAutofit fontScale="21872" lnSpcReduction="10000"/>
          </a:bodyPr>
          <a:p>
            <a:pPr defTabSz="457200">
              <a:lnSpc>
                <a:spcPct val="100000"/>
              </a:lnSpc>
              <a:spcBef>
                <a:spcPts val="641"/>
              </a:spcBef>
              <a:tabLst>
                <a:tab algn="l" pos="0"/>
              </a:tabLst>
            </a:pPr>
            <a:r>
              <a:rPr b="0" lang="en-US" sz="3200" spc="-1" strike="noStrike">
                <a:solidFill>
                  <a:srgbClr val="6a6a6a"/>
                </a:solidFill>
                <a:latin typeface="Calibri"/>
              </a:rPr>
              <a:t>©McGraw-Hill Education. All rights reserved. Authorized only for instructor use in the classroom.  No reproduction or further distribution permitted without the prior written consent of McGraw-Hill Education.</a:t>
            </a:r>
            <a:endParaRPr b="0" lang="en-US" sz="3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0" name="MH Logo" descr="Logo: McGraw-Hill Education"/>
          <p:cNvPicPr/>
          <p:nvPr/>
        </p:nvPicPr>
        <p:blipFill>
          <a:blip r:embed="rId2"/>
          <a:stretch/>
        </p:blipFill>
        <p:spPr>
          <a:xfrm>
            <a:off x="0" y="0"/>
            <a:ext cx="761760" cy="761760"/>
          </a:xfrm>
          <a:prstGeom prst="rect">
            <a:avLst/>
          </a:prstGeom>
          <a:ln w="0">
            <a:noFill/>
          </a:ln>
        </p:spPr>
      </p:pic>
      <p:pic>
        <p:nvPicPr>
          <p:cNvPr id="71" name="MH Tagline" descr="Tag line: Because learning changes everything™"/>
          <p:cNvPicPr/>
          <p:nvPr/>
        </p:nvPicPr>
        <p:blipFill>
          <a:blip r:embed="rId3"/>
          <a:stretch/>
        </p:blipFill>
        <p:spPr>
          <a:xfrm>
            <a:off x="0" y="6257880"/>
            <a:ext cx="3371400" cy="475920"/>
          </a:xfrm>
          <a:prstGeom prst="rect">
            <a:avLst/>
          </a:prstGeom>
          <a:ln w="0">
            <a:noFill/>
          </a:ln>
        </p:spPr>
      </p:pic>
      <p:sp>
        <p:nvSpPr>
          <p:cNvPr id="72" name="Title Background"/>
          <p:cNvSpPr/>
          <p:nvPr/>
        </p:nvSpPr>
        <p:spPr>
          <a:xfrm>
            <a:off x="3429000" y="3429000"/>
            <a:ext cx="5714640" cy="1752120"/>
          </a:xfrm>
          <a:prstGeom prst="rect">
            <a:avLst/>
          </a:prstGeom>
          <a:solidFill>
            <a:schemeClr val="tx1">
              <a:alpha val="47000"/>
            </a:scheme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alibri"/>
            </a:endParaRPr>
          </a:p>
        </p:txBody>
      </p:sp>
      <p:sp>
        <p:nvSpPr>
          <p:cNvPr id="73" name="PlaceHolder 1"/>
          <p:cNvSpPr>
            <a:spLocks noGrp="1"/>
          </p:cNvSpPr>
          <p:nvPr>
            <p:ph type="title"/>
          </p:nvPr>
        </p:nvSpPr>
        <p:spPr>
          <a:xfrm>
            <a:off x="3733920" y="3581280"/>
            <a:ext cx="5181120" cy="1371240"/>
          </a:xfrm>
          <a:prstGeom prst="rect">
            <a:avLst/>
          </a:prstGeom>
          <a:noFill/>
          <a:ln w="0">
            <a:noFill/>
          </a:ln>
          <a:effectLst>
            <a:outerShdw dist="38160" dir="5400000" blurRad="50760" rotWithShape="0">
              <a:srgbClr val="000000">
                <a:alpha val="40000"/>
              </a:srgbClr>
            </a:outerShdw>
          </a:effectLst>
        </p:spPr>
        <p:txBody>
          <a:bodyPr lIns="90000" rIns="90000" tIns="45000" bIns="45000" anchor="t">
            <a:noAutofit/>
          </a:bodyPr>
          <a:p>
            <a:pPr indent="0" algn="ctr" defTabSz="457200">
              <a:lnSpc>
                <a:spcPct val="100000"/>
              </a:lnSpc>
              <a:buNone/>
            </a:pPr>
            <a:r>
              <a:rPr b="0" lang="en-US" sz="3600" spc="-1" strike="noStrike">
                <a:solidFill>
                  <a:schemeClr val="lt1"/>
                </a:solidFill>
                <a:latin typeface="Calibri"/>
              </a:rPr>
              <a:t>Click to edit Master title style</a:t>
            </a:r>
            <a:endParaRPr b="0" lang="en-US" sz="3600" spc="-1" strike="noStrike">
              <a:solidFill>
                <a:schemeClr val="dk1"/>
              </a:solidFill>
              <a:latin typeface="Calibri"/>
            </a:endParaRPr>
          </a:p>
        </p:txBody>
      </p:sp>
      <p:sp>
        <p:nvSpPr>
          <p:cNvPr id="74" name="PlaceHolder 2"/>
          <p:cNvSpPr>
            <a:spLocks noGrp="1"/>
          </p:cNvSpPr>
          <p:nvPr>
            <p:ph type="body"/>
          </p:nvPr>
        </p:nvSpPr>
        <p:spPr>
          <a:xfrm>
            <a:off x="5486400" y="6477120"/>
            <a:ext cx="3657240" cy="151920"/>
          </a:xfrm>
          <a:prstGeom prst="rect">
            <a:avLst/>
          </a:prstGeom>
          <a:noFill/>
          <a:ln w="0">
            <a:noFill/>
          </a:ln>
        </p:spPr>
        <p:txBody>
          <a:bodyPr lIns="0" rIns="45720" tIns="0" bIns="0" anchor="t">
            <a:noAutofit/>
          </a:bodyPr>
          <a:p>
            <a:pPr indent="0" algn="r" defTabSz="4572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Calibri"/>
            </a:endParaRPr>
          </a:p>
        </p:txBody>
      </p:sp>
      <p:sp>
        <p:nvSpPr>
          <p:cNvPr id="75" name="Copyright"/>
          <p:cNvSpPr/>
          <p:nvPr/>
        </p:nvSpPr>
        <p:spPr>
          <a:xfrm>
            <a:off x="0" y="6734160"/>
            <a:ext cx="9143640" cy="171360"/>
          </a:xfrm>
          <a:prstGeom prst="rect">
            <a:avLst/>
          </a:prstGeom>
          <a:noFill/>
          <a:ln w="0">
            <a:noFill/>
          </a:ln>
        </p:spPr>
        <p:style>
          <a:lnRef idx="0"/>
          <a:fillRef idx="0"/>
          <a:effectRef idx="0"/>
          <a:fontRef idx="minor"/>
        </p:style>
        <p:txBody>
          <a:bodyPr anchor="t">
            <a:normAutofit fontScale="21872" lnSpcReduction="10000"/>
          </a:bodyPr>
          <a:p>
            <a:pPr defTabSz="457200">
              <a:lnSpc>
                <a:spcPct val="100000"/>
              </a:lnSpc>
              <a:spcBef>
                <a:spcPts val="641"/>
              </a:spcBef>
              <a:tabLst>
                <a:tab algn="l" pos="0"/>
              </a:tabLst>
            </a:pPr>
            <a:r>
              <a:rPr b="0" lang="en-US" sz="3200" spc="-1" strike="noStrike">
                <a:solidFill>
                  <a:srgbClr val="6a6a6a"/>
                </a:solidFill>
                <a:latin typeface="Calibri"/>
              </a:rPr>
              <a:t>©McGraw-Hill Education. All rights reserved. Authorized only for instructor use in the classroom.  No reproduction or further distribution permitted without the prior written consent of McGraw-Hill Education.</a:t>
            </a:r>
            <a:endParaRPr b="0" lang="en-US" sz="3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6" name="MH Logo" descr="Logo: McGraw-Hill Education"/>
          <p:cNvPicPr/>
          <p:nvPr/>
        </p:nvPicPr>
        <p:blipFill>
          <a:blip r:embed="rId2"/>
          <a:stretch/>
        </p:blipFill>
        <p:spPr>
          <a:xfrm>
            <a:off x="0" y="0"/>
            <a:ext cx="761760" cy="761760"/>
          </a:xfrm>
          <a:prstGeom prst="rect">
            <a:avLst/>
          </a:prstGeom>
          <a:ln w="0">
            <a:noFill/>
          </a:ln>
        </p:spPr>
      </p:pic>
      <p:pic>
        <p:nvPicPr>
          <p:cNvPr id="77" name="MH Tagline" descr="Tag line: Because learning changes everything™"/>
          <p:cNvPicPr/>
          <p:nvPr/>
        </p:nvPicPr>
        <p:blipFill>
          <a:blip r:embed="rId3"/>
          <a:stretch/>
        </p:blipFill>
        <p:spPr>
          <a:xfrm>
            <a:off x="0" y="6257880"/>
            <a:ext cx="3371400" cy="475920"/>
          </a:xfrm>
          <a:prstGeom prst="rect">
            <a:avLst/>
          </a:prstGeom>
          <a:ln w="0">
            <a:noFill/>
          </a:ln>
        </p:spPr>
      </p:pic>
      <p:sp>
        <p:nvSpPr>
          <p:cNvPr id="78" name="PlaceHolder 1"/>
          <p:cNvSpPr>
            <a:spLocks noGrp="1"/>
          </p:cNvSpPr>
          <p:nvPr>
            <p:ph type="title"/>
          </p:nvPr>
        </p:nvSpPr>
        <p:spPr>
          <a:xfrm>
            <a:off x="0" y="2130480"/>
            <a:ext cx="9143640" cy="1469520"/>
          </a:xfrm>
          <a:prstGeom prst="rect">
            <a:avLst/>
          </a:prstGeom>
          <a:noFill/>
          <a:ln w="0">
            <a:noFill/>
          </a:ln>
        </p:spPr>
        <p:txBody>
          <a:bodyPr lIns="90000" rIns="90000" tIns="45000" bIns="45000" anchor="t">
            <a:noAutofit/>
          </a:bodyPr>
          <a:p>
            <a:pPr indent="0" algn="ctr" defTabSz="457200">
              <a:lnSpc>
                <a:spcPct val="100000"/>
              </a:lnSpc>
              <a:buNone/>
            </a:pPr>
            <a:r>
              <a:rPr b="0" lang="en-US" sz="4800" spc="-1" strike="noStrike">
                <a:solidFill>
                  <a:schemeClr val="lt2"/>
                </a:solidFill>
                <a:latin typeface="Calibri"/>
              </a:rPr>
              <a:t>Click to edit Master title style</a:t>
            </a:r>
            <a:endParaRPr b="0" lang="en-US" sz="4800" spc="-1" strike="noStrike">
              <a:solidFill>
                <a:schemeClr val="dk1"/>
              </a:solidFill>
              <a:latin typeface="Calibri"/>
            </a:endParaRPr>
          </a:p>
        </p:txBody>
      </p:sp>
      <p:sp>
        <p:nvSpPr>
          <p:cNvPr id="79" name="PlaceHolder 2"/>
          <p:cNvSpPr>
            <a:spLocks noGrp="1"/>
          </p:cNvSpPr>
          <p:nvPr>
            <p:ph type="body"/>
          </p:nvPr>
        </p:nvSpPr>
        <p:spPr>
          <a:xfrm>
            <a:off x="5486400" y="6477120"/>
            <a:ext cx="3657240" cy="151920"/>
          </a:xfrm>
          <a:prstGeom prst="rect">
            <a:avLst/>
          </a:prstGeom>
          <a:noFill/>
          <a:ln w="0">
            <a:noFill/>
          </a:ln>
        </p:spPr>
        <p:txBody>
          <a:bodyPr lIns="0" rIns="45720" tIns="0" bIns="0" anchor="t">
            <a:noAutofit/>
          </a:bodyPr>
          <a:p>
            <a:pPr indent="0" algn="r" defTabSz="4572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Calibri"/>
            </a:endParaRPr>
          </a:p>
        </p:txBody>
      </p:sp>
      <p:sp>
        <p:nvSpPr>
          <p:cNvPr id="80" name="Copyright"/>
          <p:cNvSpPr/>
          <p:nvPr/>
        </p:nvSpPr>
        <p:spPr>
          <a:xfrm>
            <a:off x="0" y="6734160"/>
            <a:ext cx="9143640" cy="171360"/>
          </a:xfrm>
          <a:prstGeom prst="rect">
            <a:avLst/>
          </a:prstGeom>
          <a:noFill/>
          <a:ln w="0">
            <a:noFill/>
          </a:ln>
        </p:spPr>
        <p:style>
          <a:lnRef idx="0"/>
          <a:fillRef idx="0"/>
          <a:effectRef idx="0"/>
          <a:fontRef idx="minor"/>
        </p:style>
        <p:txBody>
          <a:bodyPr anchor="t">
            <a:normAutofit fontScale="21872" lnSpcReduction="10000"/>
          </a:bodyPr>
          <a:p>
            <a:pPr defTabSz="457200">
              <a:lnSpc>
                <a:spcPct val="100000"/>
              </a:lnSpc>
              <a:spcBef>
                <a:spcPts val="641"/>
              </a:spcBef>
              <a:tabLst>
                <a:tab algn="l" pos="0"/>
              </a:tabLst>
            </a:pPr>
            <a:r>
              <a:rPr b="0" lang="en-US" sz="3200" spc="-1" strike="noStrike">
                <a:solidFill>
                  <a:srgbClr val="6a6a6a"/>
                </a:solidFill>
                <a:latin typeface="Calibri"/>
              </a:rPr>
              <a:t>©McGraw-Hill Education. All rights reserved. Authorized only for instructor use in the classroom.  No reproduction or further distribution permitted without the prior written consent of McGraw-Hill Education.</a:t>
            </a:r>
            <a:endParaRPr b="0" lang="en-US" sz="3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1" name="MH Logo" descr="Logo: McGraw-Hill Education"/>
          <p:cNvPicPr/>
          <p:nvPr/>
        </p:nvPicPr>
        <p:blipFill>
          <a:blip r:embed="rId2"/>
          <a:stretch/>
        </p:blipFill>
        <p:spPr>
          <a:xfrm>
            <a:off x="0" y="0"/>
            <a:ext cx="761760" cy="761760"/>
          </a:xfrm>
          <a:prstGeom prst="rect">
            <a:avLst/>
          </a:prstGeom>
          <a:ln w="0">
            <a:noFill/>
          </a:ln>
        </p:spPr>
      </p:pic>
      <p:pic>
        <p:nvPicPr>
          <p:cNvPr id="82" name="MH Tagline" descr="Tag line: Because learning changes everything™"/>
          <p:cNvPicPr/>
          <p:nvPr/>
        </p:nvPicPr>
        <p:blipFill>
          <a:blip r:embed="rId3"/>
          <a:stretch/>
        </p:blipFill>
        <p:spPr>
          <a:xfrm>
            <a:off x="0" y="6257880"/>
            <a:ext cx="3371400" cy="475920"/>
          </a:xfrm>
          <a:prstGeom prst="rect">
            <a:avLst/>
          </a:prstGeom>
          <a:ln w="0">
            <a:noFill/>
          </a:ln>
        </p:spPr>
      </p:pic>
      <p:sp>
        <p:nvSpPr>
          <p:cNvPr id="83" name="PlaceHolder 1"/>
          <p:cNvSpPr>
            <a:spLocks noGrp="1"/>
          </p:cNvSpPr>
          <p:nvPr>
            <p:ph type="title"/>
          </p:nvPr>
        </p:nvSpPr>
        <p:spPr>
          <a:xfrm>
            <a:off x="685800" y="4406760"/>
            <a:ext cx="7772040" cy="1361880"/>
          </a:xfrm>
          <a:prstGeom prst="rect">
            <a:avLst/>
          </a:prstGeom>
          <a:noFill/>
          <a:ln w="0">
            <a:noFill/>
          </a:ln>
        </p:spPr>
        <p:txBody>
          <a:bodyPr lIns="90000" rIns="90000" tIns="45000" bIns="45000" anchor="t">
            <a:noAutofit/>
          </a:bodyPr>
          <a:p>
            <a:pPr indent="0" defTabSz="457200">
              <a:lnSpc>
                <a:spcPct val="100000"/>
              </a:lnSpc>
              <a:buNone/>
            </a:pPr>
            <a:r>
              <a:rPr b="1" lang="en-US" sz="3600" spc="-1" strike="noStrike" cap="all">
                <a:solidFill>
                  <a:schemeClr val="lt2"/>
                </a:solidFill>
                <a:latin typeface="Calibri"/>
              </a:rPr>
              <a:t>Click to edit Master title style</a:t>
            </a:r>
            <a:endParaRPr b="0" lang="en-US" sz="3600" spc="-1" strike="noStrike">
              <a:solidFill>
                <a:schemeClr val="dk1"/>
              </a:solidFill>
              <a:latin typeface="Calibri"/>
            </a:endParaRPr>
          </a:p>
        </p:txBody>
      </p:sp>
      <p:sp>
        <p:nvSpPr>
          <p:cNvPr id="84" name="PlaceHolder 2"/>
          <p:cNvSpPr>
            <a:spLocks noGrp="1"/>
          </p:cNvSpPr>
          <p:nvPr>
            <p:ph type="body"/>
          </p:nvPr>
        </p:nvSpPr>
        <p:spPr>
          <a:xfrm>
            <a:off x="685800" y="2906640"/>
            <a:ext cx="7772040" cy="1499760"/>
          </a:xfrm>
          <a:prstGeom prst="rect">
            <a:avLst/>
          </a:prstGeom>
          <a:noFill/>
          <a:ln w="0">
            <a:noFill/>
          </a:ln>
        </p:spPr>
        <p:txBody>
          <a:bodyPr lIns="90000" rIns="90000" tIns="45000" bIns="45000" anchor="b">
            <a:noAutofit/>
          </a:bodyPr>
          <a:p>
            <a:pPr indent="0" defTabSz="457200">
              <a:lnSpc>
                <a:spcPct val="100000"/>
              </a:lnSpc>
              <a:spcBef>
                <a:spcPts val="400"/>
              </a:spcBef>
              <a:buNone/>
              <a:tabLst>
                <a:tab algn="l" pos="0"/>
              </a:tabLst>
            </a:pPr>
            <a:r>
              <a:rPr b="0" lang="en-US" sz="2000" spc="-1" strike="noStrike">
                <a:solidFill>
                  <a:srgbClr val="6a6a6a"/>
                </a:solidFill>
                <a:latin typeface="ArumSans Regular"/>
              </a:rPr>
              <a:t>Click to edit Master text styles</a:t>
            </a:r>
            <a:endParaRPr b="0" lang="en-US" sz="2000" spc="-1" strike="noStrike">
              <a:solidFill>
                <a:schemeClr val="dk1"/>
              </a:solidFill>
              <a:latin typeface="Calibri"/>
            </a:endParaRPr>
          </a:p>
        </p:txBody>
      </p:sp>
      <p:sp>
        <p:nvSpPr>
          <p:cNvPr id="85" name="PlaceHolder 3"/>
          <p:cNvSpPr>
            <a:spLocks noGrp="1"/>
          </p:cNvSpPr>
          <p:nvPr>
            <p:ph type="body"/>
          </p:nvPr>
        </p:nvSpPr>
        <p:spPr>
          <a:xfrm>
            <a:off x="5486400" y="6477120"/>
            <a:ext cx="3657240" cy="151920"/>
          </a:xfrm>
          <a:prstGeom prst="rect">
            <a:avLst/>
          </a:prstGeom>
          <a:noFill/>
          <a:ln w="0">
            <a:noFill/>
          </a:ln>
        </p:spPr>
        <p:txBody>
          <a:bodyPr lIns="0" rIns="45720" tIns="0" bIns="0" anchor="t">
            <a:noAutofit/>
          </a:bodyPr>
          <a:p>
            <a:pPr indent="0" algn="r" defTabSz="4572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Calibri"/>
            </a:endParaRPr>
          </a:p>
        </p:txBody>
      </p:sp>
      <p:sp>
        <p:nvSpPr>
          <p:cNvPr id="86" name="Copyright"/>
          <p:cNvSpPr/>
          <p:nvPr/>
        </p:nvSpPr>
        <p:spPr>
          <a:xfrm>
            <a:off x="0" y="6734160"/>
            <a:ext cx="9143640" cy="171360"/>
          </a:xfrm>
          <a:prstGeom prst="rect">
            <a:avLst/>
          </a:prstGeom>
          <a:noFill/>
          <a:ln w="0">
            <a:noFill/>
          </a:ln>
        </p:spPr>
        <p:style>
          <a:lnRef idx="0"/>
          <a:fillRef idx="0"/>
          <a:effectRef idx="0"/>
          <a:fontRef idx="minor"/>
        </p:style>
        <p:txBody>
          <a:bodyPr anchor="t">
            <a:normAutofit fontScale="21872" lnSpcReduction="10000"/>
          </a:bodyPr>
          <a:p>
            <a:pPr defTabSz="457200">
              <a:lnSpc>
                <a:spcPct val="100000"/>
              </a:lnSpc>
              <a:spcBef>
                <a:spcPts val="641"/>
              </a:spcBef>
              <a:tabLst>
                <a:tab algn="l" pos="0"/>
              </a:tabLst>
            </a:pPr>
            <a:r>
              <a:rPr b="0" lang="en-US" sz="3200" spc="-1" strike="noStrike">
                <a:solidFill>
                  <a:srgbClr val="6a6a6a"/>
                </a:solidFill>
                <a:latin typeface="Calibri"/>
              </a:rPr>
              <a:t>©McGraw-Hill Education. All rights reserved. Authorized only for instructor use in the classroom.  No reproduction or further distribution permitted without the prior written consent of McGraw-Hill Education.</a:t>
            </a:r>
            <a:endParaRPr b="0" lang="en-US" sz="3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7" name="MH Logo" descr="Logo: McGraw-Hill Education"/>
          <p:cNvPicPr/>
          <p:nvPr/>
        </p:nvPicPr>
        <p:blipFill>
          <a:blip r:embed="rId2"/>
          <a:stretch/>
        </p:blipFill>
        <p:spPr>
          <a:xfrm>
            <a:off x="0" y="0"/>
            <a:ext cx="761760" cy="761760"/>
          </a:xfrm>
          <a:prstGeom prst="rect">
            <a:avLst/>
          </a:prstGeom>
          <a:ln w="0">
            <a:noFill/>
          </a:ln>
        </p:spPr>
      </p:pic>
      <p:pic>
        <p:nvPicPr>
          <p:cNvPr id="88" name="MH Tagline" descr="Tag line: Because learning changes everything™"/>
          <p:cNvPicPr/>
          <p:nvPr/>
        </p:nvPicPr>
        <p:blipFill>
          <a:blip r:embed="rId3"/>
          <a:stretch/>
        </p:blipFill>
        <p:spPr>
          <a:xfrm>
            <a:off x="0" y="6257880"/>
            <a:ext cx="3371400" cy="475920"/>
          </a:xfrm>
          <a:prstGeom prst="rect">
            <a:avLst/>
          </a:prstGeom>
          <a:ln w="0">
            <a:noFill/>
          </a:ln>
        </p:spPr>
      </p:pic>
      <p:sp>
        <p:nvSpPr>
          <p:cNvPr id="89" name="PlaceHolder 1"/>
          <p:cNvSpPr>
            <a:spLocks noGrp="1"/>
          </p:cNvSpPr>
          <p:nvPr>
            <p:ph type="title"/>
          </p:nvPr>
        </p:nvSpPr>
        <p:spPr>
          <a:xfrm>
            <a:off x="685800" y="2775240"/>
            <a:ext cx="7772040" cy="1361880"/>
          </a:xfrm>
          <a:prstGeom prst="rect">
            <a:avLst/>
          </a:prstGeom>
          <a:noFill/>
          <a:ln w="0">
            <a:noFill/>
          </a:ln>
        </p:spPr>
        <p:txBody>
          <a:bodyPr lIns="90000" rIns="90000" tIns="45000" bIns="45000" anchor="b">
            <a:noAutofit/>
          </a:bodyPr>
          <a:p>
            <a:pPr indent="0" defTabSz="457200">
              <a:lnSpc>
                <a:spcPct val="100000"/>
              </a:lnSpc>
              <a:spcBef>
                <a:spcPts val="479"/>
              </a:spcBef>
              <a:buNone/>
            </a:pPr>
            <a:r>
              <a:rPr b="1" lang="en-US" sz="3600" spc="-1" strike="noStrike" cap="all">
                <a:solidFill>
                  <a:schemeClr val="lt2"/>
                </a:solidFill>
                <a:latin typeface="Calibri"/>
              </a:rPr>
              <a:t>Click to edit Master title style</a:t>
            </a:r>
            <a:endParaRPr b="0" lang="en-US" sz="3600" spc="-1" strike="noStrike">
              <a:solidFill>
                <a:schemeClr val="dk1"/>
              </a:solidFill>
              <a:latin typeface="Calibri"/>
            </a:endParaRPr>
          </a:p>
        </p:txBody>
      </p:sp>
      <p:sp>
        <p:nvSpPr>
          <p:cNvPr id="90" name="PlaceHolder 2"/>
          <p:cNvSpPr>
            <a:spLocks noGrp="1"/>
          </p:cNvSpPr>
          <p:nvPr>
            <p:ph type="body"/>
          </p:nvPr>
        </p:nvSpPr>
        <p:spPr>
          <a:xfrm>
            <a:off x="685800" y="4138560"/>
            <a:ext cx="7772040" cy="1499760"/>
          </a:xfrm>
          <a:prstGeom prst="rect">
            <a:avLst/>
          </a:prstGeom>
          <a:noFill/>
          <a:ln w="0">
            <a:noFill/>
          </a:ln>
        </p:spPr>
        <p:txBody>
          <a:bodyPr lIns="90000" rIns="90000" tIns="45000" bIns="45000" anchor="t">
            <a:noAutofit/>
          </a:bodyPr>
          <a:p>
            <a:pPr indent="0" defTabSz="457200">
              <a:lnSpc>
                <a:spcPct val="100000"/>
              </a:lnSpc>
              <a:buNone/>
              <a:tabLst>
                <a:tab algn="l" pos="0"/>
              </a:tabLst>
            </a:pPr>
            <a:r>
              <a:rPr b="0" lang="en-US" sz="2000" spc="-1" strike="noStrike">
                <a:solidFill>
                  <a:srgbClr val="6a6a6a"/>
                </a:solidFill>
                <a:latin typeface="ArumSans Regular"/>
              </a:rPr>
              <a:t>Click to edit Master text styles</a:t>
            </a:r>
            <a:endParaRPr b="0" lang="en-US" sz="2000" spc="-1" strike="noStrike">
              <a:solidFill>
                <a:schemeClr val="dk1"/>
              </a:solidFill>
              <a:latin typeface="Calibri"/>
            </a:endParaRPr>
          </a:p>
        </p:txBody>
      </p:sp>
      <p:sp>
        <p:nvSpPr>
          <p:cNvPr id="91" name="PlaceHolder 3"/>
          <p:cNvSpPr>
            <a:spLocks noGrp="1"/>
          </p:cNvSpPr>
          <p:nvPr>
            <p:ph type="body"/>
          </p:nvPr>
        </p:nvSpPr>
        <p:spPr>
          <a:xfrm>
            <a:off x="5486400" y="6477120"/>
            <a:ext cx="3657240" cy="151920"/>
          </a:xfrm>
          <a:prstGeom prst="rect">
            <a:avLst/>
          </a:prstGeom>
          <a:noFill/>
          <a:ln w="0">
            <a:noFill/>
          </a:ln>
        </p:spPr>
        <p:txBody>
          <a:bodyPr lIns="0" rIns="45720" tIns="0" bIns="0" anchor="t">
            <a:noAutofit/>
          </a:bodyPr>
          <a:p>
            <a:pPr indent="0" algn="r" defTabSz="4572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Calibri"/>
            </a:endParaRPr>
          </a:p>
        </p:txBody>
      </p:sp>
      <p:sp>
        <p:nvSpPr>
          <p:cNvPr id="92" name="Copyright"/>
          <p:cNvSpPr/>
          <p:nvPr/>
        </p:nvSpPr>
        <p:spPr>
          <a:xfrm>
            <a:off x="0" y="6734160"/>
            <a:ext cx="9143640" cy="171360"/>
          </a:xfrm>
          <a:prstGeom prst="rect">
            <a:avLst/>
          </a:prstGeom>
          <a:noFill/>
          <a:ln w="0">
            <a:noFill/>
          </a:ln>
        </p:spPr>
        <p:style>
          <a:lnRef idx="0"/>
          <a:fillRef idx="0"/>
          <a:effectRef idx="0"/>
          <a:fontRef idx="minor"/>
        </p:style>
        <p:txBody>
          <a:bodyPr anchor="t">
            <a:normAutofit fontScale="21872" lnSpcReduction="10000"/>
          </a:bodyPr>
          <a:p>
            <a:pPr defTabSz="457200">
              <a:lnSpc>
                <a:spcPct val="100000"/>
              </a:lnSpc>
              <a:spcBef>
                <a:spcPts val="641"/>
              </a:spcBef>
              <a:tabLst>
                <a:tab algn="l" pos="0"/>
              </a:tabLst>
            </a:pPr>
            <a:r>
              <a:rPr b="0" lang="en-US" sz="3200" spc="-1" strike="noStrike">
                <a:solidFill>
                  <a:srgbClr val="6a6a6a"/>
                </a:solidFill>
                <a:latin typeface="Calibri"/>
              </a:rPr>
              <a:t>©McGraw-Hill Education. All rights reserved. Authorized only for instructor use in the classroom.  No reproduction or further distribution permitted without the prior written consent of McGraw-Hill Education.</a:t>
            </a:r>
            <a:endParaRPr b="0" lang="en-US" sz="3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rgbClr val="6a6a6a"/>
                </a:solidFill>
                <a:latin typeface="Calibri"/>
              </a:rPr>
              <a:t>©McGraw-Hill Education.</a:t>
            </a:r>
            <a:endParaRPr b="0" lang="en-US" sz="3200" spc="-1" strike="noStrike">
              <a:solidFill>
                <a:srgbClr val="000000"/>
              </a:solidFill>
              <a:latin typeface="Arial"/>
            </a:endParaRPr>
          </a:p>
        </p:txBody>
      </p:sp>
      <p:sp>
        <p:nvSpPr>
          <p:cNvPr id="94" name="PlaceHolder 1"/>
          <p:cNvSpPr>
            <a:spLocks noGrp="1"/>
          </p:cNvSpPr>
          <p:nvPr>
            <p:ph type="title"/>
          </p:nvPr>
        </p:nvSpPr>
        <p:spPr>
          <a:xfrm>
            <a:off x="0" y="228600"/>
            <a:ext cx="9143640" cy="609120"/>
          </a:xfrm>
          <a:prstGeom prst="rect">
            <a:avLst/>
          </a:prstGeom>
          <a:noFill/>
          <a:ln w="0">
            <a:noFill/>
          </a:ln>
        </p:spPr>
        <p:txBody>
          <a:bodyPr lIns="90000" rIns="90000" tIns="45000" bIns="45000" anchor="t">
            <a:noAutofit/>
          </a:bodyPr>
          <a:p>
            <a:pPr indent="0" algn="ctr" defTabSz="457200">
              <a:lnSpc>
                <a:spcPct val="100000"/>
              </a:lnSpc>
              <a:buNone/>
            </a:pPr>
            <a:r>
              <a:rPr b="0" lang="en-US" sz="3600" spc="-1" strike="noStrike">
                <a:solidFill>
                  <a:schemeClr val="lt2"/>
                </a:solidFill>
                <a:latin typeface="Calibri"/>
              </a:rPr>
              <a:t>Click to edit Master title style</a:t>
            </a:r>
            <a:endParaRPr b="0" lang="en-US" sz="3600" spc="-1" strike="noStrike">
              <a:solidFill>
                <a:schemeClr val="dk1"/>
              </a:solidFill>
              <a:latin typeface="Calibri"/>
            </a:endParaRPr>
          </a:p>
        </p:txBody>
      </p:sp>
      <p:sp>
        <p:nvSpPr>
          <p:cNvPr id="95" name="PlaceHolder 2"/>
          <p:cNvSpPr>
            <a:spLocks noGrp="1"/>
          </p:cNvSpPr>
          <p:nvPr>
            <p:ph type="body"/>
          </p:nvPr>
        </p:nvSpPr>
        <p:spPr>
          <a:xfrm>
            <a:off x="457200" y="990720"/>
            <a:ext cx="8229240" cy="5562360"/>
          </a:xfrm>
          <a:prstGeom prst="rect">
            <a:avLst/>
          </a:prstGeom>
          <a:noFill/>
          <a:ln w="0">
            <a:noFill/>
          </a:ln>
        </p:spPr>
        <p:txBody>
          <a:bodyPr lIns="90000" rIns="90000" tIns="45000" bIns="45000" anchor="t">
            <a:noAutofit/>
          </a:bodyPr>
          <a:p>
            <a:pPr marL="343080" indent="-343080" defTabSz="457200">
              <a:lnSpc>
                <a:spcPct val="100000"/>
              </a:lnSpc>
              <a:spcBef>
                <a:spcPts val="479"/>
              </a:spcBef>
              <a:spcAft>
                <a:spcPts val="799"/>
              </a:spcAft>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96" name="PlaceHolder 3"/>
          <p:cNvSpPr>
            <a:spLocks noGrp="1"/>
          </p:cNvSpPr>
          <p:nvPr>
            <p:ph type="body"/>
          </p:nvPr>
        </p:nvSpPr>
        <p:spPr>
          <a:xfrm>
            <a:off x="3886200" y="6553080"/>
            <a:ext cx="1371240" cy="99720"/>
          </a:xfrm>
          <a:prstGeom prst="rect">
            <a:avLst/>
          </a:prstGeom>
          <a:noFill/>
          <a:ln w="0">
            <a:noFill/>
          </a:ln>
        </p:spPr>
        <p:txBody>
          <a:bodyPr lIns="0" rIns="0" tIns="0" bIns="0" anchor="t">
            <a:noAutofit/>
          </a:bodyPr>
          <a:p>
            <a:pPr indent="0" algn="ctr" defTabSz="457200">
              <a:lnSpc>
                <a:spcPct val="100000"/>
              </a:lnSpc>
              <a:spcBef>
                <a:spcPts val="159"/>
              </a:spcBef>
              <a:buNone/>
              <a:tabLst>
                <a:tab algn="l" pos="0"/>
              </a:tabLst>
            </a:pPr>
            <a:r>
              <a:rPr b="0" lang="en-US" sz="800" spc="-1" strike="noStrike">
                <a:solidFill>
                  <a:schemeClr val="dk1"/>
                </a:solidFill>
                <a:latin typeface="Calibri"/>
              </a:rPr>
              <a:t>Jump to long image description</a:t>
            </a:r>
            <a:endParaRPr b="0" lang="en-US" sz="800" spc="-1" strike="noStrike">
              <a:solidFill>
                <a:schemeClr val="dk1"/>
              </a:solidFill>
              <a:latin typeface="Calibri"/>
            </a:endParaRPr>
          </a:p>
        </p:txBody>
      </p:sp>
      <p:sp>
        <p:nvSpPr>
          <p:cNvPr id="97" name="PlaceHolder 4"/>
          <p:cNvSpPr>
            <a:spLocks noGrp="1"/>
          </p:cNvSpPr>
          <p:nvPr>
            <p:ph type="body"/>
          </p:nvPr>
        </p:nvSpPr>
        <p:spPr>
          <a:xfrm>
            <a:off x="5486400" y="6705720"/>
            <a:ext cx="3657240" cy="151920"/>
          </a:xfrm>
          <a:prstGeom prst="rect">
            <a:avLst/>
          </a:prstGeom>
          <a:noFill/>
          <a:ln w="0">
            <a:noFill/>
          </a:ln>
        </p:spPr>
        <p:txBody>
          <a:bodyPr lIns="0" rIns="45720" tIns="0" bIns="0" anchor="t">
            <a:noAutofit/>
          </a:bodyPr>
          <a:p>
            <a:pPr indent="0" algn="r" defTabSz="4572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rgbClr val="6a6a6a"/>
                </a:solidFill>
                <a:latin typeface="Calibri"/>
              </a:rPr>
              <a:t>©McGraw-Hill Education.</a:t>
            </a:r>
            <a:endParaRPr b="0" lang="en-US" sz="3200" spc="-1" strike="noStrike">
              <a:solidFill>
                <a:srgbClr val="000000"/>
              </a:solidFill>
              <a:latin typeface="Arial"/>
            </a:endParaRPr>
          </a:p>
        </p:txBody>
      </p:sp>
      <p:sp>
        <p:nvSpPr>
          <p:cNvPr id="99" name="PlaceHolder 1"/>
          <p:cNvSpPr>
            <a:spLocks noGrp="1"/>
          </p:cNvSpPr>
          <p:nvPr>
            <p:ph type="title"/>
          </p:nvPr>
        </p:nvSpPr>
        <p:spPr>
          <a:xfrm>
            <a:off x="0" y="228600"/>
            <a:ext cx="9143640" cy="639360"/>
          </a:xfrm>
          <a:prstGeom prst="rect">
            <a:avLst/>
          </a:prstGeom>
          <a:noFill/>
          <a:ln w="0">
            <a:noFill/>
          </a:ln>
        </p:spPr>
        <p:txBody>
          <a:bodyPr lIns="90000" rIns="90000" tIns="45000" bIns="45000" anchor="t">
            <a:noAutofit/>
          </a:bodyPr>
          <a:p>
            <a:pPr indent="0" algn="ctr" defTabSz="457200">
              <a:lnSpc>
                <a:spcPct val="100000"/>
              </a:lnSpc>
              <a:buNone/>
            </a:pPr>
            <a:r>
              <a:rPr b="0" lang="en-US" sz="3600" spc="-1" strike="noStrike">
                <a:solidFill>
                  <a:schemeClr val="lt2"/>
                </a:solidFill>
                <a:latin typeface="Calibri"/>
              </a:rPr>
              <a:t>Click to edit Master title style</a:t>
            </a:r>
            <a:endParaRPr b="0" lang="en-US" sz="3600" spc="-1" strike="noStrike">
              <a:solidFill>
                <a:schemeClr val="dk1"/>
              </a:solidFill>
              <a:latin typeface="Calibri"/>
            </a:endParaRPr>
          </a:p>
        </p:txBody>
      </p:sp>
      <p:sp>
        <p:nvSpPr>
          <p:cNvPr id="100" name="PlaceHolder 2"/>
          <p:cNvSpPr>
            <a:spLocks noGrp="1"/>
          </p:cNvSpPr>
          <p:nvPr>
            <p:ph type="body"/>
          </p:nvPr>
        </p:nvSpPr>
        <p:spPr>
          <a:xfrm>
            <a:off x="533520" y="1066680"/>
            <a:ext cx="8152920" cy="837720"/>
          </a:xfrm>
          <a:prstGeom prst="rect">
            <a:avLst/>
          </a:prstGeom>
          <a:noFill/>
          <a:ln w="0">
            <a:noFill/>
          </a:ln>
        </p:spPr>
        <p:txBody>
          <a:bodyPr lIns="90000" rIns="90000" tIns="45000" bIns="45000" anchor="t">
            <a:noAutofit/>
          </a:bodyPr>
          <a:p>
            <a:pPr marL="343080" indent="-343080" defTabSz="457200">
              <a:lnSpc>
                <a:spcPct val="100000"/>
              </a:lnSpc>
              <a:spcBef>
                <a:spcPts val="479"/>
              </a:spcBef>
              <a:spcAft>
                <a:spcPts val="799"/>
              </a:spcAft>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101" name="PlaceHolder 3"/>
          <p:cNvSpPr>
            <a:spLocks noGrp="1"/>
          </p:cNvSpPr>
          <p:nvPr>
            <p:ph type="body"/>
          </p:nvPr>
        </p:nvSpPr>
        <p:spPr>
          <a:xfrm>
            <a:off x="533520" y="2011680"/>
            <a:ext cx="8152920" cy="761760"/>
          </a:xfrm>
          <a:prstGeom prst="rect">
            <a:avLst/>
          </a:prstGeom>
          <a:noFill/>
          <a:ln w="0">
            <a:noFill/>
          </a:ln>
        </p:spPr>
        <p:txBody>
          <a:bodyPr lIns="90000" rIns="90000" tIns="45000" bIns="45000" anchor="t">
            <a:noAutofit/>
          </a:bodyPr>
          <a:p>
            <a:pPr marL="343080" indent="-343080" defTabSz="457200">
              <a:lnSpc>
                <a:spcPct val="100000"/>
              </a:lnSpc>
              <a:spcBef>
                <a:spcPts val="479"/>
              </a:spcBef>
              <a:spcAft>
                <a:spcPts val="799"/>
              </a:spcAft>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102" name="PlaceHolder 4"/>
          <p:cNvSpPr>
            <a:spLocks noGrp="1"/>
          </p:cNvSpPr>
          <p:nvPr>
            <p:ph type="body"/>
          </p:nvPr>
        </p:nvSpPr>
        <p:spPr>
          <a:xfrm>
            <a:off x="533520" y="2880360"/>
            <a:ext cx="8152920" cy="685440"/>
          </a:xfrm>
          <a:prstGeom prst="rect">
            <a:avLst/>
          </a:prstGeom>
          <a:noFill/>
          <a:ln w="0">
            <a:noFill/>
          </a:ln>
        </p:spPr>
        <p:txBody>
          <a:bodyPr lIns="90000" rIns="90000" tIns="45000" bIns="45000" anchor="t">
            <a:noAutofit/>
          </a:bodyPr>
          <a:p>
            <a:pPr marL="343080" indent="-343080" defTabSz="457200">
              <a:lnSpc>
                <a:spcPct val="100000"/>
              </a:lnSpc>
              <a:spcBef>
                <a:spcPts val="479"/>
              </a:spcBef>
              <a:spcAft>
                <a:spcPts val="799"/>
              </a:spcAft>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103" name="PlaceHolder 5"/>
          <p:cNvSpPr>
            <a:spLocks noGrp="1"/>
          </p:cNvSpPr>
          <p:nvPr>
            <p:ph type="body"/>
          </p:nvPr>
        </p:nvSpPr>
        <p:spPr>
          <a:xfrm>
            <a:off x="533520" y="3672720"/>
            <a:ext cx="8152920" cy="837720"/>
          </a:xfrm>
          <a:prstGeom prst="rect">
            <a:avLst/>
          </a:prstGeom>
          <a:noFill/>
          <a:ln w="0">
            <a:noFill/>
          </a:ln>
        </p:spPr>
        <p:txBody>
          <a:bodyPr lIns="90000" rIns="90000" tIns="45000" bIns="45000" anchor="t">
            <a:noAutofit/>
          </a:bodyPr>
          <a:p>
            <a:pPr marL="343080" indent="-343080" defTabSz="457200">
              <a:lnSpc>
                <a:spcPct val="100000"/>
              </a:lnSpc>
              <a:spcBef>
                <a:spcPts val="479"/>
              </a:spcBef>
              <a:spcAft>
                <a:spcPts val="799"/>
              </a:spcAft>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104" name="PlaceHolder 6"/>
          <p:cNvSpPr>
            <a:spLocks noGrp="1"/>
          </p:cNvSpPr>
          <p:nvPr>
            <p:ph type="body"/>
          </p:nvPr>
        </p:nvSpPr>
        <p:spPr>
          <a:xfrm>
            <a:off x="533520" y="4617720"/>
            <a:ext cx="8152920" cy="914040"/>
          </a:xfrm>
          <a:prstGeom prst="rect">
            <a:avLst/>
          </a:prstGeom>
          <a:noFill/>
          <a:ln w="0">
            <a:noFill/>
          </a:ln>
        </p:spPr>
        <p:txBody>
          <a:bodyPr lIns="90000" rIns="90000" tIns="45000" bIns="45000" anchor="t">
            <a:noAutofit/>
          </a:bodyPr>
          <a:p>
            <a:pPr marL="343080" indent="-343080" defTabSz="457200">
              <a:lnSpc>
                <a:spcPct val="100000"/>
              </a:lnSpc>
              <a:spcBef>
                <a:spcPts val="479"/>
              </a:spcBef>
              <a:spcAft>
                <a:spcPts val="799"/>
              </a:spcAft>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105" name="PlaceHolder 7"/>
          <p:cNvSpPr>
            <a:spLocks noGrp="1"/>
          </p:cNvSpPr>
          <p:nvPr>
            <p:ph type="body"/>
          </p:nvPr>
        </p:nvSpPr>
        <p:spPr>
          <a:xfrm>
            <a:off x="533520" y="5638680"/>
            <a:ext cx="8152920" cy="761760"/>
          </a:xfrm>
          <a:prstGeom prst="rect">
            <a:avLst/>
          </a:prstGeom>
          <a:noFill/>
          <a:ln w="0">
            <a:noFill/>
          </a:ln>
        </p:spPr>
        <p:txBody>
          <a:bodyPr lIns="90000" rIns="90000" tIns="45000" bIns="45000" anchor="t">
            <a:noAutofit/>
          </a:bodyPr>
          <a:p>
            <a:pPr marL="343080" indent="-343080" defTabSz="457200">
              <a:lnSpc>
                <a:spcPct val="100000"/>
              </a:lnSpc>
              <a:spcBef>
                <a:spcPts val="479"/>
              </a:spcBef>
              <a:spcAft>
                <a:spcPts val="799"/>
              </a:spcAft>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106" name="PlaceHolder 8"/>
          <p:cNvSpPr>
            <a:spLocks noGrp="1"/>
          </p:cNvSpPr>
          <p:nvPr>
            <p:ph type="body"/>
          </p:nvPr>
        </p:nvSpPr>
        <p:spPr>
          <a:xfrm>
            <a:off x="5486400" y="6705720"/>
            <a:ext cx="3657240" cy="151920"/>
          </a:xfrm>
          <a:prstGeom prst="rect">
            <a:avLst/>
          </a:prstGeom>
          <a:noFill/>
          <a:ln w="0">
            <a:noFill/>
          </a:ln>
        </p:spPr>
        <p:txBody>
          <a:bodyPr lIns="0" rIns="45720" tIns="0" bIns="0" anchor="t">
            <a:noAutofit/>
          </a:bodyPr>
          <a:p>
            <a:pPr indent="0" algn="r" defTabSz="4572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7"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rgbClr val="6a6a6a"/>
                </a:solidFill>
                <a:latin typeface="Calibri"/>
              </a:rPr>
              <a:t>©McGraw-Hill Education.</a:t>
            </a:r>
            <a:endParaRPr b="0" lang="en-US" sz="3200" spc="-1" strike="noStrike">
              <a:solidFill>
                <a:srgbClr val="000000"/>
              </a:solidFill>
              <a:latin typeface="Arial"/>
            </a:endParaRPr>
          </a:p>
        </p:txBody>
      </p:sp>
      <p:sp>
        <p:nvSpPr>
          <p:cNvPr id="108" name="PlaceHolder 1"/>
          <p:cNvSpPr>
            <a:spLocks noGrp="1"/>
          </p:cNvSpPr>
          <p:nvPr>
            <p:ph type="title"/>
          </p:nvPr>
        </p:nvSpPr>
        <p:spPr>
          <a:xfrm>
            <a:off x="0" y="228600"/>
            <a:ext cx="9143640" cy="609120"/>
          </a:xfrm>
          <a:prstGeom prst="rect">
            <a:avLst/>
          </a:prstGeom>
          <a:noFill/>
          <a:ln w="0">
            <a:noFill/>
          </a:ln>
        </p:spPr>
        <p:txBody>
          <a:bodyPr lIns="90000" rIns="90000" tIns="45000" bIns="45000" anchor="t">
            <a:noAutofit/>
          </a:bodyPr>
          <a:p>
            <a:pPr indent="0" algn="ctr" defTabSz="457200">
              <a:lnSpc>
                <a:spcPct val="100000"/>
              </a:lnSpc>
              <a:buNone/>
            </a:pPr>
            <a:r>
              <a:rPr b="0" lang="en-US" sz="3600" spc="-1" strike="noStrike">
                <a:solidFill>
                  <a:schemeClr val="lt2"/>
                </a:solidFill>
                <a:latin typeface="Calibri"/>
              </a:rPr>
              <a:t>Click to edit Master title style</a:t>
            </a:r>
            <a:endParaRPr b="0" lang="en-US" sz="3600" spc="-1" strike="noStrike">
              <a:solidFill>
                <a:schemeClr val="dk1"/>
              </a:solidFill>
              <a:latin typeface="Calibri"/>
            </a:endParaRPr>
          </a:p>
        </p:txBody>
      </p:sp>
      <p:sp>
        <p:nvSpPr>
          <p:cNvPr id="109" name="PlaceHolder 2"/>
          <p:cNvSpPr>
            <a:spLocks noGrp="1"/>
          </p:cNvSpPr>
          <p:nvPr>
            <p:ph type="body"/>
          </p:nvPr>
        </p:nvSpPr>
        <p:spPr>
          <a:xfrm>
            <a:off x="457200" y="914400"/>
            <a:ext cx="4038120" cy="5615640"/>
          </a:xfrm>
          <a:prstGeom prst="rect">
            <a:avLst/>
          </a:prstGeom>
          <a:noFill/>
          <a:ln w="0">
            <a:noFill/>
          </a:ln>
        </p:spPr>
        <p:txBody>
          <a:bodyPr lIns="90000" rIns="90000" tIns="45000" bIns="45000" anchor="t">
            <a:noAutofit/>
          </a:bodyPr>
          <a:p>
            <a:pPr marL="343080" indent="-343080" defTabSz="457200">
              <a:lnSpc>
                <a:spcPct val="100000"/>
              </a:lnSpc>
              <a:spcBef>
                <a:spcPts val="479"/>
              </a:spcBef>
              <a:spcAft>
                <a:spcPts val="799"/>
              </a:spcAft>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110" name="PlaceHolder 3"/>
          <p:cNvSpPr>
            <a:spLocks noGrp="1"/>
          </p:cNvSpPr>
          <p:nvPr>
            <p:ph type="body"/>
          </p:nvPr>
        </p:nvSpPr>
        <p:spPr>
          <a:xfrm>
            <a:off x="4648320" y="914400"/>
            <a:ext cx="4038120" cy="5615640"/>
          </a:xfrm>
          <a:prstGeom prst="rect">
            <a:avLst/>
          </a:prstGeom>
          <a:noFill/>
          <a:ln w="0">
            <a:noFill/>
          </a:ln>
        </p:spPr>
        <p:txBody>
          <a:bodyPr lIns="90000" rIns="90000" tIns="45000" bIns="45000" anchor="t">
            <a:noAutofit/>
          </a:bodyPr>
          <a:p>
            <a:pPr marL="343080" indent="-343080" defTabSz="457200">
              <a:lnSpc>
                <a:spcPct val="100000"/>
              </a:lnSpc>
              <a:spcBef>
                <a:spcPts val="479"/>
              </a:spcBef>
              <a:spcAft>
                <a:spcPts val="799"/>
              </a:spcAft>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111" name="PlaceHolder 4"/>
          <p:cNvSpPr>
            <a:spLocks noGrp="1"/>
          </p:cNvSpPr>
          <p:nvPr>
            <p:ph type="body"/>
          </p:nvPr>
        </p:nvSpPr>
        <p:spPr>
          <a:xfrm>
            <a:off x="3817800" y="6529320"/>
            <a:ext cx="1508400" cy="99720"/>
          </a:xfrm>
          <a:prstGeom prst="rect">
            <a:avLst/>
          </a:prstGeom>
          <a:noFill/>
          <a:ln w="0">
            <a:noFill/>
          </a:ln>
        </p:spPr>
        <p:txBody>
          <a:bodyPr lIns="0" rIns="0" tIns="0" bIns="0" anchor="t">
            <a:noAutofit/>
          </a:bodyPr>
          <a:p>
            <a:pPr indent="0" algn="ctr" defTabSz="457200">
              <a:lnSpc>
                <a:spcPct val="100000"/>
              </a:lnSpc>
              <a:spcBef>
                <a:spcPts val="159"/>
              </a:spcBef>
              <a:buNone/>
              <a:tabLst>
                <a:tab algn="l" pos="0"/>
              </a:tabLst>
            </a:pPr>
            <a:r>
              <a:rPr b="0" lang="en-US" sz="800" spc="-1" strike="noStrike">
                <a:solidFill>
                  <a:schemeClr val="dk1"/>
                </a:solidFill>
                <a:latin typeface="Calibri"/>
              </a:rPr>
              <a:t>Jump to long image description(s)</a:t>
            </a:r>
            <a:endParaRPr b="0" lang="en-US" sz="800" spc="-1" strike="noStrike">
              <a:solidFill>
                <a:schemeClr val="dk1"/>
              </a:solidFill>
              <a:latin typeface="Calibri"/>
            </a:endParaRPr>
          </a:p>
        </p:txBody>
      </p:sp>
      <p:sp>
        <p:nvSpPr>
          <p:cNvPr id="112" name="PlaceHolder 5"/>
          <p:cNvSpPr>
            <a:spLocks noGrp="1"/>
          </p:cNvSpPr>
          <p:nvPr>
            <p:ph type="body"/>
          </p:nvPr>
        </p:nvSpPr>
        <p:spPr>
          <a:xfrm>
            <a:off x="5486400" y="6705720"/>
            <a:ext cx="3657240" cy="151920"/>
          </a:xfrm>
          <a:prstGeom prst="rect">
            <a:avLst/>
          </a:prstGeom>
          <a:noFill/>
          <a:ln w="0">
            <a:noFill/>
          </a:ln>
        </p:spPr>
        <p:txBody>
          <a:bodyPr lIns="0" rIns="45720" tIns="0" bIns="0" anchor="t">
            <a:noAutofit/>
          </a:bodyPr>
          <a:p>
            <a:pPr indent="0" algn="r" defTabSz="4572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3"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rgbClr val="6a6a6a"/>
                </a:solidFill>
                <a:latin typeface="Calibri"/>
              </a:rPr>
              <a:t>©McGraw-Hill Education.</a:t>
            </a:r>
            <a:endParaRPr b="0" lang="en-US" sz="3200" spc="-1" strike="noStrike">
              <a:solidFill>
                <a:srgbClr val="000000"/>
              </a:solidFill>
              <a:latin typeface="Arial"/>
            </a:endParaRPr>
          </a:p>
        </p:txBody>
      </p:sp>
      <p:sp>
        <p:nvSpPr>
          <p:cNvPr id="114" name="PlaceHolder 1"/>
          <p:cNvSpPr>
            <a:spLocks noGrp="1"/>
          </p:cNvSpPr>
          <p:nvPr>
            <p:ph type="title"/>
          </p:nvPr>
        </p:nvSpPr>
        <p:spPr>
          <a:xfrm>
            <a:off x="-20880" y="228600"/>
            <a:ext cx="9185040" cy="609120"/>
          </a:xfrm>
          <a:prstGeom prst="rect">
            <a:avLst/>
          </a:prstGeom>
          <a:noFill/>
          <a:ln w="0">
            <a:noFill/>
          </a:ln>
        </p:spPr>
        <p:txBody>
          <a:bodyPr lIns="90000" rIns="90000" tIns="45000" bIns="45000" anchor="t">
            <a:noAutofit/>
          </a:bodyPr>
          <a:p>
            <a:pPr indent="0" algn="ctr" defTabSz="457200">
              <a:lnSpc>
                <a:spcPct val="100000"/>
              </a:lnSpc>
              <a:buNone/>
            </a:pPr>
            <a:r>
              <a:rPr b="0" lang="en-US" sz="3600" spc="-1" strike="noStrike">
                <a:solidFill>
                  <a:schemeClr val="lt2"/>
                </a:solidFill>
                <a:latin typeface="Calibri"/>
              </a:rPr>
              <a:t>Click to edit Master title style</a:t>
            </a:r>
            <a:endParaRPr b="0" lang="en-US" sz="3600" spc="-1" strike="noStrike">
              <a:solidFill>
                <a:schemeClr val="dk1"/>
              </a:solidFill>
              <a:latin typeface="Calibri"/>
            </a:endParaRPr>
          </a:p>
        </p:txBody>
      </p:sp>
      <p:sp>
        <p:nvSpPr>
          <p:cNvPr id="115" name="PlaceHolder 2"/>
          <p:cNvSpPr>
            <a:spLocks noGrp="1"/>
          </p:cNvSpPr>
          <p:nvPr>
            <p:ph type="body"/>
          </p:nvPr>
        </p:nvSpPr>
        <p:spPr>
          <a:xfrm>
            <a:off x="457200" y="960480"/>
            <a:ext cx="4039920" cy="639360"/>
          </a:xfrm>
          <a:prstGeom prst="rect">
            <a:avLst/>
          </a:prstGeom>
          <a:noFill/>
          <a:ln w="0">
            <a:noFill/>
          </a:ln>
        </p:spPr>
        <p:txBody>
          <a:bodyPr lIns="90000" rIns="90000" tIns="45000" bIns="45000" anchor="b">
            <a:noAutofit/>
          </a:bodyPr>
          <a:p>
            <a:pPr indent="0" defTabSz="457200">
              <a:lnSpc>
                <a:spcPct val="100000"/>
              </a:lnSpc>
              <a:spcBef>
                <a:spcPts val="479"/>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116" name="PlaceHolder 3"/>
          <p:cNvSpPr>
            <a:spLocks noGrp="1"/>
          </p:cNvSpPr>
          <p:nvPr>
            <p:ph type="body"/>
          </p:nvPr>
        </p:nvSpPr>
        <p:spPr>
          <a:xfrm>
            <a:off x="457200" y="1600200"/>
            <a:ext cx="4039920" cy="4911840"/>
          </a:xfrm>
          <a:prstGeom prst="rect">
            <a:avLst/>
          </a:prstGeom>
          <a:noFill/>
          <a:ln w="0">
            <a:noFill/>
          </a:ln>
        </p:spPr>
        <p:txBody>
          <a:bodyPr lIns="90000" rIns="90000" tIns="45000" bIns="45000" anchor="t">
            <a:noAutofit/>
          </a:bodyPr>
          <a:p>
            <a:pPr marL="343080" indent="-343080" defTabSz="457200">
              <a:lnSpc>
                <a:spcPct val="100000"/>
              </a:lnSpc>
              <a:spcBef>
                <a:spcPts val="479"/>
              </a:spcBef>
              <a:spcAft>
                <a:spcPts val="799"/>
              </a:spcAft>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117" name="PlaceHolder 4"/>
          <p:cNvSpPr>
            <a:spLocks noGrp="1"/>
          </p:cNvSpPr>
          <p:nvPr>
            <p:ph type="body"/>
          </p:nvPr>
        </p:nvSpPr>
        <p:spPr>
          <a:xfrm>
            <a:off x="4645080" y="960480"/>
            <a:ext cx="4041360" cy="639360"/>
          </a:xfrm>
          <a:prstGeom prst="rect">
            <a:avLst/>
          </a:prstGeom>
          <a:noFill/>
          <a:ln w="0">
            <a:noFill/>
          </a:ln>
        </p:spPr>
        <p:txBody>
          <a:bodyPr lIns="90000" rIns="90000" tIns="45000" bIns="45000" anchor="b">
            <a:noAutofit/>
          </a:bodyPr>
          <a:p>
            <a:pPr indent="0" defTabSz="457200">
              <a:lnSpc>
                <a:spcPct val="100000"/>
              </a:lnSpc>
              <a:spcBef>
                <a:spcPts val="479"/>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118" name="PlaceHolder 5"/>
          <p:cNvSpPr>
            <a:spLocks noGrp="1"/>
          </p:cNvSpPr>
          <p:nvPr>
            <p:ph type="body"/>
          </p:nvPr>
        </p:nvSpPr>
        <p:spPr>
          <a:xfrm>
            <a:off x="4645080" y="1600200"/>
            <a:ext cx="4041360" cy="4911840"/>
          </a:xfrm>
          <a:prstGeom prst="rect">
            <a:avLst/>
          </a:prstGeom>
          <a:noFill/>
          <a:ln w="0">
            <a:noFill/>
          </a:ln>
        </p:spPr>
        <p:txBody>
          <a:bodyPr lIns="90000" rIns="90000" tIns="45000" bIns="45000" anchor="t">
            <a:noAutofit/>
          </a:bodyPr>
          <a:p>
            <a:pPr marL="343080" indent="-343080" defTabSz="457200">
              <a:lnSpc>
                <a:spcPct val="100000"/>
              </a:lnSpc>
              <a:spcBef>
                <a:spcPts val="479"/>
              </a:spcBef>
              <a:spcAft>
                <a:spcPts val="799"/>
              </a:spcAft>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119" name="PlaceHolder 6"/>
          <p:cNvSpPr>
            <a:spLocks noGrp="1"/>
          </p:cNvSpPr>
          <p:nvPr>
            <p:ph type="body"/>
          </p:nvPr>
        </p:nvSpPr>
        <p:spPr>
          <a:xfrm>
            <a:off x="3817800" y="6529320"/>
            <a:ext cx="1508400" cy="99720"/>
          </a:xfrm>
          <a:prstGeom prst="rect">
            <a:avLst/>
          </a:prstGeom>
          <a:noFill/>
          <a:ln w="0">
            <a:noFill/>
          </a:ln>
        </p:spPr>
        <p:txBody>
          <a:bodyPr lIns="0" rIns="0" tIns="0" bIns="0" anchor="t">
            <a:noAutofit/>
          </a:bodyPr>
          <a:p>
            <a:pPr indent="0" algn="ctr" defTabSz="457200">
              <a:lnSpc>
                <a:spcPct val="100000"/>
              </a:lnSpc>
              <a:spcBef>
                <a:spcPts val="159"/>
              </a:spcBef>
              <a:buNone/>
              <a:tabLst>
                <a:tab algn="l" pos="0"/>
              </a:tabLst>
            </a:pPr>
            <a:r>
              <a:rPr b="0" lang="en-US" sz="800" spc="-1" strike="noStrike">
                <a:solidFill>
                  <a:schemeClr val="dk1"/>
                </a:solidFill>
                <a:latin typeface="Calibri"/>
              </a:rPr>
              <a:t>Jump to long image description(s)</a:t>
            </a:r>
            <a:endParaRPr b="0" lang="en-US" sz="800" spc="-1" strike="noStrike">
              <a:solidFill>
                <a:schemeClr val="dk1"/>
              </a:solidFill>
              <a:latin typeface="Calibri"/>
            </a:endParaRPr>
          </a:p>
        </p:txBody>
      </p:sp>
      <p:sp>
        <p:nvSpPr>
          <p:cNvPr id="120" name="PlaceHolder 7"/>
          <p:cNvSpPr>
            <a:spLocks noGrp="1"/>
          </p:cNvSpPr>
          <p:nvPr>
            <p:ph type="body"/>
          </p:nvPr>
        </p:nvSpPr>
        <p:spPr>
          <a:xfrm>
            <a:off x="5486400" y="6705720"/>
            <a:ext cx="3657240" cy="151920"/>
          </a:xfrm>
          <a:prstGeom prst="rect">
            <a:avLst/>
          </a:prstGeom>
          <a:noFill/>
          <a:ln w="0">
            <a:noFill/>
          </a:ln>
        </p:spPr>
        <p:txBody>
          <a:bodyPr lIns="0" rIns="45720" tIns="0" bIns="0" anchor="t">
            <a:noAutofit/>
          </a:bodyPr>
          <a:p>
            <a:pPr indent="0" algn="r" defTabSz="4572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rgbClr val="6a6a6a"/>
                </a:solidFill>
                <a:latin typeface="Calibri"/>
              </a:rPr>
              <a:t>©McGraw-Hill Education.</a:t>
            </a:r>
            <a:endParaRPr b="0" lang="en-US" sz="3200" spc="-1" strike="noStrike">
              <a:solidFill>
                <a:srgbClr val="000000"/>
              </a:solidFill>
              <a:latin typeface="Arial"/>
            </a:endParaRPr>
          </a:p>
        </p:txBody>
      </p:sp>
      <p:sp>
        <p:nvSpPr>
          <p:cNvPr id="122" name="PlaceHolder 1"/>
          <p:cNvSpPr>
            <a:spLocks noGrp="1"/>
          </p:cNvSpPr>
          <p:nvPr>
            <p:ph type="title"/>
          </p:nvPr>
        </p:nvSpPr>
        <p:spPr>
          <a:xfrm>
            <a:off x="-20880" y="228600"/>
            <a:ext cx="9185040" cy="609120"/>
          </a:xfrm>
          <a:prstGeom prst="rect">
            <a:avLst/>
          </a:prstGeom>
          <a:noFill/>
          <a:ln w="0">
            <a:noFill/>
          </a:ln>
        </p:spPr>
        <p:txBody>
          <a:bodyPr lIns="90000" rIns="90000" tIns="45000" bIns="45000" anchor="t">
            <a:noAutofit/>
          </a:bodyPr>
          <a:p>
            <a:pPr indent="0" algn="ctr" defTabSz="457200">
              <a:lnSpc>
                <a:spcPct val="100000"/>
              </a:lnSpc>
              <a:buNone/>
            </a:pPr>
            <a:r>
              <a:rPr b="0" lang="en-US" sz="3600" spc="-1" strike="noStrike">
                <a:solidFill>
                  <a:schemeClr val="lt2"/>
                </a:solidFill>
                <a:latin typeface="Calibri"/>
              </a:rPr>
              <a:t>Click to edit Master title style</a:t>
            </a:r>
            <a:endParaRPr b="0" lang="en-US" sz="3600" spc="-1" strike="noStrike">
              <a:solidFill>
                <a:schemeClr val="dk1"/>
              </a:solidFill>
              <a:latin typeface="Calibri"/>
            </a:endParaRPr>
          </a:p>
        </p:txBody>
      </p:sp>
      <p:sp>
        <p:nvSpPr>
          <p:cNvPr id="123" name="PlaceHolder 2"/>
          <p:cNvSpPr>
            <a:spLocks noGrp="1"/>
          </p:cNvSpPr>
          <p:nvPr>
            <p:ph type="body"/>
          </p:nvPr>
        </p:nvSpPr>
        <p:spPr>
          <a:xfrm>
            <a:off x="457200" y="960480"/>
            <a:ext cx="4039920" cy="639360"/>
          </a:xfrm>
          <a:prstGeom prst="rect">
            <a:avLst/>
          </a:prstGeom>
          <a:noFill/>
          <a:ln w="0">
            <a:noFill/>
          </a:ln>
        </p:spPr>
        <p:txBody>
          <a:bodyPr lIns="90000" rIns="90000" tIns="45000" bIns="45000" anchor="b">
            <a:noAutofit/>
          </a:bodyPr>
          <a:p>
            <a:pPr indent="0" defTabSz="457200">
              <a:lnSpc>
                <a:spcPct val="100000"/>
              </a:lnSpc>
              <a:spcBef>
                <a:spcPts val="400"/>
              </a:spcBef>
              <a:buNone/>
              <a:tabLst>
                <a:tab algn="l" pos="0"/>
              </a:tabLst>
            </a:pPr>
            <a:r>
              <a:rPr b="1" lang="en-US" sz="2000" spc="-1" strike="noStrike">
                <a:solidFill>
                  <a:schemeClr val="dk1"/>
                </a:solidFill>
                <a:latin typeface="Calibri"/>
              </a:rPr>
              <a:t>Click to edit Master text styles</a:t>
            </a:r>
            <a:endParaRPr b="0" lang="en-US" sz="2000" spc="-1" strike="noStrike">
              <a:solidFill>
                <a:schemeClr val="dk1"/>
              </a:solidFill>
              <a:latin typeface="Calibri"/>
            </a:endParaRPr>
          </a:p>
        </p:txBody>
      </p:sp>
      <p:sp>
        <p:nvSpPr>
          <p:cNvPr id="124" name="PlaceHolder 3"/>
          <p:cNvSpPr>
            <a:spLocks noGrp="1"/>
          </p:cNvSpPr>
          <p:nvPr>
            <p:ph type="body"/>
          </p:nvPr>
        </p:nvSpPr>
        <p:spPr>
          <a:xfrm>
            <a:off x="457200" y="1600200"/>
            <a:ext cx="4039920" cy="1752120"/>
          </a:xfrm>
          <a:prstGeom prst="rect">
            <a:avLst/>
          </a:prstGeom>
          <a:noFill/>
          <a:ln w="0">
            <a:noFill/>
          </a:ln>
        </p:spPr>
        <p:txBody>
          <a:bodyPr lIns="90000" rIns="90000" tIns="45000" bIns="45000" anchor="t">
            <a:noAutofit/>
          </a:bodyPr>
          <a:p>
            <a:pPr marL="343080" indent="-34308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Calibri"/>
              </a:rPr>
              <a:t>Click to edit Master text styles</a:t>
            </a:r>
            <a:endParaRPr b="0" lang="en-US" sz="2000" spc="-1" strike="noStrike">
              <a:solidFill>
                <a:schemeClr val="dk1"/>
              </a:solidFill>
              <a:latin typeface="Calibri"/>
            </a:endParaRPr>
          </a:p>
          <a:p>
            <a:pPr lvl="1" marL="743040" indent="-28584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Calibri"/>
              </a:rPr>
              <a:t>Second level</a:t>
            </a:r>
            <a:endParaRPr b="0" lang="en-US" sz="1800" spc="-1" strike="noStrike">
              <a:solidFill>
                <a:schemeClr val="dk1"/>
              </a:solidFill>
              <a:latin typeface="Calibri"/>
            </a:endParaRPr>
          </a:p>
          <a:p>
            <a:pPr lvl="2" marL="11430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Third level</a:t>
            </a:r>
            <a:endParaRPr b="0" lang="en-US" sz="1600" spc="-1" strike="noStrike">
              <a:solidFill>
                <a:schemeClr val="dk1"/>
              </a:solidFill>
              <a:latin typeface="Calibri"/>
            </a:endParaRPr>
          </a:p>
          <a:p>
            <a:pPr lvl="3" marL="1600200" indent="-228600" defTabSz="457200">
              <a:lnSpc>
                <a:spcPct val="100000"/>
              </a:lnSpc>
              <a:spcBef>
                <a:spcPts val="281"/>
              </a:spcBef>
              <a:spcAft>
                <a:spcPts val="799"/>
              </a:spcAft>
              <a:buClr>
                <a:srgbClr val="000000"/>
              </a:buClr>
              <a:buFont typeface="Arial"/>
              <a:buChar char="–"/>
            </a:pPr>
            <a:r>
              <a:rPr b="0" lang="en-US" sz="1400" spc="-1" strike="noStrike">
                <a:solidFill>
                  <a:schemeClr val="dk1"/>
                </a:solidFill>
                <a:latin typeface="Calibri"/>
              </a:rPr>
              <a:t>Fourth level</a:t>
            </a:r>
            <a:endParaRPr b="0" lang="en-US" sz="1400" spc="-1" strike="noStrike">
              <a:solidFill>
                <a:schemeClr val="dk1"/>
              </a:solidFill>
              <a:latin typeface="Calibri"/>
            </a:endParaRPr>
          </a:p>
          <a:p>
            <a:pPr lvl="4" marL="2057400" indent="-228600" defTabSz="457200">
              <a:lnSpc>
                <a:spcPct val="100000"/>
              </a:lnSpc>
              <a:spcBef>
                <a:spcPts val="281"/>
              </a:spcBef>
              <a:spcAft>
                <a:spcPts val="799"/>
              </a:spcAft>
              <a:buClr>
                <a:srgbClr val="000000"/>
              </a:buClr>
              <a:buFont typeface="Arial"/>
              <a:buChar char="»"/>
            </a:pPr>
            <a:r>
              <a:rPr b="0" lang="en-US" sz="1400" spc="-1" strike="noStrike">
                <a:solidFill>
                  <a:schemeClr val="dk1"/>
                </a:solidFill>
                <a:latin typeface="Calibri"/>
              </a:rPr>
              <a:t>Fifth level</a:t>
            </a:r>
            <a:endParaRPr b="0" lang="en-US" sz="1400" spc="-1" strike="noStrike">
              <a:solidFill>
                <a:schemeClr val="dk1"/>
              </a:solidFill>
              <a:latin typeface="Calibri"/>
            </a:endParaRPr>
          </a:p>
        </p:txBody>
      </p:sp>
      <p:sp>
        <p:nvSpPr>
          <p:cNvPr id="125" name="PlaceHolder 4"/>
          <p:cNvSpPr>
            <a:spLocks noGrp="1"/>
          </p:cNvSpPr>
          <p:nvPr>
            <p:ph type="body"/>
          </p:nvPr>
        </p:nvSpPr>
        <p:spPr>
          <a:xfrm>
            <a:off x="4645080" y="960480"/>
            <a:ext cx="4041360" cy="639360"/>
          </a:xfrm>
          <a:prstGeom prst="rect">
            <a:avLst/>
          </a:prstGeom>
          <a:noFill/>
          <a:ln w="0">
            <a:noFill/>
          </a:ln>
        </p:spPr>
        <p:txBody>
          <a:bodyPr lIns="90000" rIns="90000" tIns="45000" bIns="45000" anchor="b">
            <a:noAutofit/>
          </a:bodyPr>
          <a:p>
            <a:pPr indent="0" defTabSz="457200">
              <a:lnSpc>
                <a:spcPct val="100000"/>
              </a:lnSpc>
              <a:spcBef>
                <a:spcPts val="400"/>
              </a:spcBef>
              <a:buNone/>
              <a:tabLst>
                <a:tab algn="l" pos="0"/>
              </a:tabLst>
            </a:pPr>
            <a:r>
              <a:rPr b="1" lang="en-US" sz="2000" spc="-1" strike="noStrike">
                <a:solidFill>
                  <a:schemeClr val="dk1"/>
                </a:solidFill>
                <a:latin typeface="Calibri"/>
              </a:rPr>
              <a:t>Click to edit Master text styles</a:t>
            </a:r>
            <a:endParaRPr b="0" lang="en-US" sz="2000" spc="-1" strike="noStrike">
              <a:solidFill>
                <a:schemeClr val="dk1"/>
              </a:solidFill>
              <a:latin typeface="Calibri"/>
            </a:endParaRPr>
          </a:p>
        </p:txBody>
      </p:sp>
      <p:sp>
        <p:nvSpPr>
          <p:cNvPr id="126" name="PlaceHolder 5"/>
          <p:cNvSpPr>
            <a:spLocks noGrp="1"/>
          </p:cNvSpPr>
          <p:nvPr>
            <p:ph type="body"/>
          </p:nvPr>
        </p:nvSpPr>
        <p:spPr>
          <a:xfrm>
            <a:off x="4645080" y="1600200"/>
            <a:ext cx="4041360" cy="1752120"/>
          </a:xfrm>
          <a:prstGeom prst="rect">
            <a:avLst/>
          </a:prstGeom>
          <a:noFill/>
          <a:ln w="0">
            <a:noFill/>
          </a:ln>
        </p:spPr>
        <p:txBody>
          <a:bodyPr lIns="90000" rIns="90000" tIns="45000" bIns="45000" anchor="t">
            <a:noAutofit/>
          </a:bodyPr>
          <a:p>
            <a:pPr marL="343080" indent="-34308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Calibri"/>
              </a:rPr>
              <a:t>Click to edit Master text styles</a:t>
            </a:r>
            <a:endParaRPr b="0" lang="en-US" sz="2000" spc="-1" strike="noStrike">
              <a:solidFill>
                <a:schemeClr val="dk1"/>
              </a:solidFill>
              <a:latin typeface="Calibri"/>
            </a:endParaRPr>
          </a:p>
          <a:p>
            <a:pPr lvl="1" marL="743040" indent="-28584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Calibri"/>
              </a:rPr>
              <a:t>Second level</a:t>
            </a:r>
            <a:endParaRPr b="0" lang="en-US" sz="1800" spc="-1" strike="noStrike">
              <a:solidFill>
                <a:schemeClr val="dk1"/>
              </a:solidFill>
              <a:latin typeface="Calibri"/>
            </a:endParaRPr>
          </a:p>
          <a:p>
            <a:pPr lvl="2" marL="11430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Third level</a:t>
            </a:r>
            <a:endParaRPr b="0" lang="en-US" sz="1600" spc="-1" strike="noStrike">
              <a:solidFill>
                <a:schemeClr val="dk1"/>
              </a:solidFill>
              <a:latin typeface="Calibri"/>
            </a:endParaRPr>
          </a:p>
          <a:p>
            <a:pPr lvl="3" marL="1600200" indent="-228600" defTabSz="457200">
              <a:lnSpc>
                <a:spcPct val="100000"/>
              </a:lnSpc>
              <a:spcBef>
                <a:spcPts val="281"/>
              </a:spcBef>
              <a:spcAft>
                <a:spcPts val="799"/>
              </a:spcAft>
              <a:buClr>
                <a:srgbClr val="000000"/>
              </a:buClr>
              <a:buFont typeface="Arial"/>
              <a:buChar char="–"/>
            </a:pPr>
            <a:r>
              <a:rPr b="0" lang="en-US" sz="1400" spc="-1" strike="noStrike">
                <a:solidFill>
                  <a:schemeClr val="dk1"/>
                </a:solidFill>
                <a:latin typeface="Calibri"/>
              </a:rPr>
              <a:t>Fourth level</a:t>
            </a:r>
            <a:endParaRPr b="0" lang="en-US" sz="1400" spc="-1" strike="noStrike">
              <a:solidFill>
                <a:schemeClr val="dk1"/>
              </a:solidFill>
              <a:latin typeface="Calibri"/>
            </a:endParaRPr>
          </a:p>
          <a:p>
            <a:pPr lvl="4" marL="2057400" indent="-228600" defTabSz="457200">
              <a:lnSpc>
                <a:spcPct val="100000"/>
              </a:lnSpc>
              <a:spcBef>
                <a:spcPts val="281"/>
              </a:spcBef>
              <a:spcAft>
                <a:spcPts val="799"/>
              </a:spcAft>
              <a:buClr>
                <a:srgbClr val="000000"/>
              </a:buClr>
              <a:buFont typeface="Arial"/>
              <a:buChar char="»"/>
            </a:pPr>
            <a:r>
              <a:rPr b="0" lang="en-US" sz="1400" spc="-1" strike="noStrike">
                <a:solidFill>
                  <a:schemeClr val="dk1"/>
                </a:solidFill>
                <a:latin typeface="Calibri"/>
              </a:rPr>
              <a:t>Fifth level</a:t>
            </a:r>
            <a:endParaRPr b="0" lang="en-US" sz="1400" spc="-1" strike="noStrike">
              <a:solidFill>
                <a:schemeClr val="dk1"/>
              </a:solidFill>
              <a:latin typeface="Calibri"/>
            </a:endParaRPr>
          </a:p>
        </p:txBody>
      </p:sp>
      <p:sp>
        <p:nvSpPr>
          <p:cNvPr id="127" name="PlaceHolder 6"/>
          <p:cNvSpPr>
            <a:spLocks noGrp="1"/>
          </p:cNvSpPr>
          <p:nvPr>
            <p:ph type="body"/>
          </p:nvPr>
        </p:nvSpPr>
        <p:spPr>
          <a:xfrm>
            <a:off x="457200" y="3581280"/>
            <a:ext cx="4038120" cy="609120"/>
          </a:xfrm>
          <a:prstGeom prst="rect">
            <a:avLst/>
          </a:prstGeom>
          <a:noFill/>
          <a:ln w="0">
            <a:noFill/>
          </a:ln>
        </p:spPr>
        <p:txBody>
          <a:bodyPr lIns="90000" rIns="90000" tIns="45000" bIns="45000" anchor="b">
            <a:noAutofit/>
          </a:bodyPr>
          <a:p>
            <a:pPr indent="0" defTabSz="457200">
              <a:lnSpc>
                <a:spcPct val="100000"/>
              </a:lnSpc>
              <a:spcBef>
                <a:spcPts val="400"/>
              </a:spcBef>
              <a:buNone/>
              <a:tabLst>
                <a:tab algn="l" pos="0"/>
              </a:tabLst>
            </a:pPr>
            <a:r>
              <a:rPr b="1" lang="en-US" sz="2000" spc="-1" strike="noStrike">
                <a:solidFill>
                  <a:schemeClr val="dk1"/>
                </a:solidFill>
                <a:latin typeface="Calibri"/>
              </a:rPr>
              <a:t>Click to edit Master text styles</a:t>
            </a:r>
            <a:endParaRPr b="0" lang="en-US" sz="2000" spc="-1" strike="noStrike">
              <a:solidFill>
                <a:schemeClr val="dk1"/>
              </a:solidFill>
              <a:latin typeface="Calibri"/>
            </a:endParaRPr>
          </a:p>
        </p:txBody>
      </p:sp>
      <p:sp>
        <p:nvSpPr>
          <p:cNvPr id="128" name="PlaceHolder 7"/>
          <p:cNvSpPr>
            <a:spLocks noGrp="1"/>
          </p:cNvSpPr>
          <p:nvPr>
            <p:ph type="body"/>
          </p:nvPr>
        </p:nvSpPr>
        <p:spPr>
          <a:xfrm>
            <a:off x="457200" y="4191120"/>
            <a:ext cx="4039920" cy="1752120"/>
          </a:xfrm>
          <a:prstGeom prst="rect">
            <a:avLst/>
          </a:prstGeom>
          <a:noFill/>
          <a:ln w="0">
            <a:noFill/>
          </a:ln>
        </p:spPr>
        <p:txBody>
          <a:bodyPr lIns="90000" rIns="90000" tIns="45000" bIns="45000" anchor="t">
            <a:noAutofit/>
          </a:bodyPr>
          <a:p>
            <a:pPr marL="343080" indent="-34308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Calibri"/>
              </a:rPr>
              <a:t>Click to edit Master text styles</a:t>
            </a:r>
            <a:endParaRPr b="0" lang="en-US" sz="2000" spc="-1" strike="noStrike">
              <a:solidFill>
                <a:schemeClr val="dk1"/>
              </a:solidFill>
              <a:latin typeface="Calibri"/>
            </a:endParaRPr>
          </a:p>
          <a:p>
            <a:pPr lvl="1" marL="743040" indent="-28584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Calibri"/>
              </a:rPr>
              <a:t>Second level</a:t>
            </a:r>
            <a:endParaRPr b="0" lang="en-US" sz="1800" spc="-1" strike="noStrike">
              <a:solidFill>
                <a:schemeClr val="dk1"/>
              </a:solidFill>
              <a:latin typeface="Calibri"/>
            </a:endParaRPr>
          </a:p>
          <a:p>
            <a:pPr lvl="2" marL="11430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Third level</a:t>
            </a:r>
            <a:endParaRPr b="0" lang="en-US" sz="1600" spc="-1" strike="noStrike">
              <a:solidFill>
                <a:schemeClr val="dk1"/>
              </a:solidFill>
              <a:latin typeface="Calibri"/>
            </a:endParaRPr>
          </a:p>
          <a:p>
            <a:pPr lvl="3" marL="1600200" indent="-228600" defTabSz="457200">
              <a:lnSpc>
                <a:spcPct val="100000"/>
              </a:lnSpc>
              <a:spcBef>
                <a:spcPts val="281"/>
              </a:spcBef>
              <a:spcAft>
                <a:spcPts val="799"/>
              </a:spcAft>
              <a:buClr>
                <a:srgbClr val="000000"/>
              </a:buClr>
              <a:buFont typeface="Arial"/>
              <a:buChar char="–"/>
            </a:pPr>
            <a:r>
              <a:rPr b="0" lang="en-US" sz="1400" spc="-1" strike="noStrike">
                <a:solidFill>
                  <a:schemeClr val="dk1"/>
                </a:solidFill>
                <a:latin typeface="Calibri"/>
              </a:rPr>
              <a:t>Fourth level</a:t>
            </a:r>
            <a:endParaRPr b="0" lang="en-US" sz="1400" spc="-1" strike="noStrike">
              <a:solidFill>
                <a:schemeClr val="dk1"/>
              </a:solidFill>
              <a:latin typeface="Calibri"/>
            </a:endParaRPr>
          </a:p>
          <a:p>
            <a:pPr lvl="4" marL="2057400" indent="-228600" defTabSz="457200">
              <a:lnSpc>
                <a:spcPct val="100000"/>
              </a:lnSpc>
              <a:spcBef>
                <a:spcPts val="281"/>
              </a:spcBef>
              <a:spcAft>
                <a:spcPts val="799"/>
              </a:spcAft>
              <a:buClr>
                <a:srgbClr val="000000"/>
              </a:buClr>
              <a:buFont typeface="Arial"/>
              <a:buChar char="»"/>
            </a:pPr>
            <a:r>
              <a:rPr b="0" lang="en-US" sz="1400" spc="-1" strike="noStrike">
                <a:solidFill>
                  <a:schemeClr val="dk1"/>
                </a:solidFill>
                <a:latin typeface="Calibri"/>
              </a:rPr>
              <a:t>Fifth level</a:t>
            </a:r>
            <a:endParaRPr b="0" lang="en-US" sz="1400" spc="-1" strike="noStrike">
              <a:solidFill>
                <a:schemeClr val="dk1"/>
              </a:solidFill>
              <a:latin typeface="Calibri"/>
            </a:endParaRPr>
          </a:p>
        </p:txBody>
      </p:sp>
      <p:sp>
        <p:nvSpPr>
          <p:cNvPr id="129" name="PlaceHolder 8"/>
          <p:cNvSpPr>
            <a:spLocks noGrp="1"/>
          </p:cNvSpPr>
          <p:nvPr>
            <p:ph type="body"/>
          </p:nvPr>
        </p:nvSpPr>
        <p:spPr>
          <a:xfrm>
            <a:off x="4648320" y="3581280"/>
            <a:ext cx="4038120" cy="609120"/>
          </a:xfrm>
          <a:prstGeom prst="rect">
            <a:avLst/>
          </a:prstGeom>
          <a:noFill/>
          <a:ln w="0">
            <a:noFill/>
          </a:ln>
        </p:spPr>
        <p:txBody>
          <a:bodyPr lIns="90000" rIns="90000" tIns="45000" bIns="45000" anchor="b">
            <a:noAutofit/>
          </a:bodyPr>
          <a:p>
            <a:pPr indent="0" defTabSz="457200">
              <a:lnSpc>
                <a:spcPct val="100000"/>
              </a:lnSpc>
              <a:spcBef>
                <a:spcPts val="400"/>
              </a:spcBef>
              <a:buNone/>
              <a:tabLst>
                <a:tab algn="l" pos="0"/>
              </a:tabLst>
            </a:pPr>
            <a:r>
              <a:rPr b="1" lang="en-US" sz="2000" spc="-1" strike="noStrike">
                <a:solidFill>
                  <a:schemeClr val="dk1"/>
                </a:solidFill>
                <a:latin typeface="Calibri"/>
              </a:rPr>
              <a:t>Click to edit Master text styles</a:t>
            </a:r>
            <a:endParaRPr b="0" lang="en-US" sz="2000" spc="-1" strike="noStrike">
              <a:solidFill>
                <a:schemeClr val="dk1"/>
              </a:solidFill>
              <a:latin typeface="Calibri"/>
            </a:endParaRPr>
          </a:p>
        </p:txBody>
      </p:sp>
      <p:sp>
        <p:nvSpPr>
          <p:cNvPr id="130" name="PlaceHolder 9"/>
          <p:cNvSpPr>
            <a:spLocks noGrp="1"/>
          </p:cNvSpPr>
          <p:nvPr>
            <p:ph type="body"/>
          </p:nvPr>
        </p:nvSpPr>
        <p:spPr>
          <a:xfrm>
            <a:off x="4645080" y="4191120"/>
            <a:ext cx="4041360" cy="1752120"/>
          </a:xfrm>
          <a:prstGeom prst="rect">
            <a:avLst/>
          </a:prstGeom>
          <a:noFill/>
          <a:ln w="0">
            <a:noFill/>
          </a:ln>
        </p:spPr>
        <p:txBody>
          <a:bodyPr lIns="90000" rIns="90000" tIns="45000" bIns="45000" anchor="t">
            <a:noAutofit/>
          </a:bodyPr>
          <a:p>
            <a:pPr marL="343080" indent="-34308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Calibri"/>
              </a:rPr>
              <a:t>Click to edit Master text styles</a:t>
            </a:r>
            <a:endParaRPr b="0" lang="en-US" sz="2000" spc="-1" strike="noStrike">
              <a:solidFill>
                <a:schemeClr val="dk1"/>
              </a:solidFill>
              <a:latin typeface="Calibri"/>
            </a:endParaRPr>
          </a:p>
          <a:p>
            <a:pPr lvl="1" marL="743040" indent="-28584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Calibri"/>
              </a:rPr>
              <a:t>Second level</a:t>
            </a:r>
            <a:endParaRPr b="0" lang="en-US" sz="1800" spc="-1" strike="noStrike">
              <a:solidFill>
                <a:schemeClr val="dk1"/>
              </a:solidFill>
              <a:latin typeface="Calibri"/>
            </a:endParaRPr>
          </a:p>
          <a:p>
            <a:pPr lvl="2" marL="11430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Third level</a:t>
            </a:r>
            <a:endParaRPr b="0" lang="en-US" sz="1600" spc="-1" strike="noStrike">
              <a:solidFill>
                <a:schemeClr val="dk1"/>
              </a:solidFill>
              <a:latin typeface="Calibri"/>
            </a:endParaRPr>
          </a:p>
          <a:p>
            <a:pPr lvl="3" marL="1600200" indent="-228600" defTabSz="457200">
              <a:lnSpc>
                <a:spcPct val="100000"/>
              </a:lnSpc>
              <a:spcBef>
                <a:spcPts val="281"/>
              </a:spcBef>
              <a:spcAft>
                <a:spcPts val="799"/>
              </a:spcAft>
              <a:buClr>
                <a:srgbClr val="000000"/>
              </a:buClr>
              <a:buFont typeface="Arial"/>
              <a:buChar char="–"/>
            </a:pPr>
            <a:r>
              <a:rPr b="0" lang="en-US" sz="1400" spc="-1" strike="noStrike">
                <a:solidFill>
                  <a:schemeClr val="dk1"/>
                </a:solidFill>
                <a:latin typeface="Calibri"/>
              </a:rPr>
              <a:t>Fourth level</a:t>
            </a:r>
            <a:endParaRPr b="0" lang="en-US" sz="1400" spc="-1" strike="noStrike">
              <a:solidFill>
                <a:schemeClr val="dk1"/>
              </a:solidFill>
              <a:latin typeface="Calibri"/>
            </a:endParaRPr>
          </a:p>
          <a:p>
            <a:pPr lvl="4" marL="2057400" indent="-228600" defTabSz="457200">
              <a:lnSpc>
                <a:spcPct val="100000"/>
              </a:lnSpc>
              <a:spcBef>
                <a:spcPts val="281"/>
              </a:spcBef>
              <a:spcAft>
                <a:spcPts val="799"/>
              </a:spcAft>
              <a:buClr>
                <a:srgbClr val="000000"/>
              </a:buClr>
              <a:buFont typeface="Arial"/>
              <a:buChar char="»"/>
            </a:pPr>
            <a:r>
              <a:rPr b="0" lang="en-US" sz="1400" spc="-1" strike="noStrike">
                <a:solidFill>
                  <a:schemeClr val="dk1"/>
                </a:solidFill>
                <a:latin typeface="Calibri"/>
              </a:rPr>
              <a:t>Fifth level</a:t>
            </a:r>
            <a:endParaRPr b="0" lang="en-US" sz="1400" spc="-1" strike="noStrike">
              <a:solidFill>
                <a:schemeClr val="dk1"/>
              </a:solidFill>
              <a:latin typeface="Calibri"/>
            </a:endParaRPr>
          </a:p>
        </p:txBody>
      </p:sp>
      <p:sp>
        <p:nvSpPr>
          <p:cNvPr id="131" name="PlaceHolder 10"/>
          <p:cNvSpPr>
            <a:spLocks noGrp="1"/>
          </p:cNvSpPr>
          <p:nvPr>
            <p:ph type="body"/>
          </p:nvPr>
        </p:nvSpPr>
        <p:spPr>
          <a:xfrm>
            <a:off x="3817800" y="5996160"/>
            <a:ext cx="1508400" cy="99720"/>
          </a:xfrm>
          <a:prstGeom prst="rect">
            <a:avLst/>
          </a:prstGeom>
          <a:noFill/>
          <a:ln w="0">
            <a:noFill/>
          </a:ln>
        </p:spPr>
        <p:txBody>
          <a:bodyPr lIns="0" rIns="0" tIns="0" bIns="0" anchor="t">
            <a:noAutofit/>
          </a:bodyPr>
          <a:p>
            <a:pPr indent="0" algn="ctr" defTabSz="457200">
              <a:lnSpc>
                <a:spcPct val="100000"/>
              </a:lnSpc>
              <a:spcBef>
                <a:spcPts val="159"/>
              </a:spcBef>
              <a:buNone/>
              <a:tabLst>
                <a:tab algn="l" pos="0"/>
              </a:tabLst>
            </a:pPr>
            <a:r>
              <a:rPr b="0" lang="en-US" sz="800" spc="-1" strike="noStrike">
                <a:solidFill>
                  <a:schemeClr val="dk1"/>
                </a:solidFill>
                <a:latin typeface="Calibri"/>
              </a:rPr>
              <a:t>Jump to long image description(s)</a:t>
            </a:r>
            <a:endParaRPr b="0" lang="en-US" sz="800" spc="-1" strike="noStrike">
              <a:solidFill>
                <a:schemeClr val="dk1"/>
              </a:solidFill>
              <a:latin typeface="Calibri"/>
            </a:endParaRPr>
          </a:p>
        </p:txBody>
      </p:sp>
      <p:sp>
        <p:nvSpPr>
          <p:cNvPr id="132" name="PlaceHolder 11"/>
          <p:cNvSpPr>
            <a:spLocks noGrp="1"/>
          </p:cNvSpPr>
          <p:nvPr>
            <p:ph type="body"/>
          </p:nvPr>
        </p:nvSpPr>
        <p:spPr>
          <a:xfrm>
            <a:off x="5486400" y="6705720"/>
            <a:ext cx="3657240" cy="151920"/>
          </a:xfrm>
          <a:prstGeom prst="rect">
            <a:avLst/>
          </a:prstGeom>
          <a:noFill/>
          <a:ln w="0">
            <a:noFill/>
          </a:ln>
        </p:spPr>
        <p:txBody>
          <a:bodyPr lIns="0" rIns="45720" tIns="0" bIns="0" anchor="t">
            <a:noAutofit/>
          </a:bodyPr>
          <a:p>
            <a:pPr indent="0" algn="r" defTabSz="4572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 name="MH Logo" descr="Logo: McGraw-Hill Education"/>
          <p:cNvPicPr/>
          <p:nvPr/>
        </p:nvPicPr>
        <p:blipFill>
          <a:blip r:embed="rId2"/>
          <a:stretch/>
        </p:blipFill>
        <p:spPr>
          <a:xfrm>
            <a:off x="0" y="0"/>
            <a:ext cx="761760" cy="761760"/>
          </a:xfrm>
          <a:prstGeom prst="rect">
            <a:avLst/>
          </a:prstGeom>
          <a:ln w="0">
            <a:noFill/>
          </a:ln>
        </p:spPr>
      </p:pic>
      <p:sp>
        <p:nvSpPr>
          <p:cNvPr id="9" name="Red Bar"/>
          <p:cNvSpPr/>
          <p:nvPr/>
        </p:nvSpPr>
        <p:spPr>
          <a:xfrm>
            <a:off x="0" y="6248520"/>
            <a:ext cx="9143640" cy="50328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pic>
        <p:nvPicPr>
          <p:cNvPr id="10" name="MH Tagline" descr="Tagline: Because learning changes everything.™"/>
          <p:cNvPicPr/>
          <p:nvPr/>
        </p:nvPicPr>
        <p:blipFill>
          <a:blip r:embed="rId3"/>
          <a:stretch/>
        </p:blipFill>
        <p:spPr>
          <a:xfrm>
            <a:off x="53640" y="6351840"/>
            <a:ext cx="3222720" cy="272160"/>
          </a:xfrm>
          <a:prstGeom prst="rect">
            <a:avLst/>
          </a:prstGeom>
          <a:ln w="0">
            <a:noFill/>
          </a:ln>
        </p:spPr>
      </p:pic>
      <p:sp>
        <p:nvSpPr>
          <p:cNvPr id="11" name="Title Background"/>
          <p:cNvSpPr/>
          <p:nvPr/>
        </p:nvSpPr>
        <p:spPr>
          <a:xfrm>
            <a:off x="3429000" y="3429000"/>
            <a:ext cx="5714640" cy="1752120"/>
          </a:xfrm>
          <a:prstGeom prst="rect">
            <a:avLst/>
          </a:prstGeom>
          <a:solidFill>
            <a:schemeClr val="tx1">
              <a:alpha val="47000"/>
            </a:scheme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alibri"/>
            </a:endParaRPr>
          </a:p>
        </p:txBody>
      </p:sp>
      <p:sp>
        <p:nvSpPr>
          <p:cNvPr id="12" name="PlaceHolder 1"/>
          <p:cNvSpPr>
            <a:spLocks noGrp="1"/>
          </p:cNvSpPr>
          <p:nvPr>
            <p:ph type="title"/>
          </p:nvPr>
        </p:nvSpPr>
        <p:spPr>
          <a:xfrm>
            <a:off x="3733920" y="3581280"/>
            <a:ext cx="5181120" cy="609120"/>
          </a:xfrm>
          <a:prstGeom prst="rect">
            <a:avLst/>
          </a:prstGeom>
          <a:noFill/>
          <a:ln w="0">
            <a:noFill/>
          </a:ln>
          <a:effectLst>
            <a:outerShdw dist="38160" dir="5400000" blurRad="50760" rotWithShape="0">
              <a:srgbClr val="000000">
                <a:alpha val="40000"/>
              </a:srgbClr>
            </a:outerShdw>
          </a:effectLst>
        </p:spPr>
        <p:txBody>
          <a:bodyPr lIns="90000" rIns="90000" tIns="45000" bIns="45000" anchor="t">
            <a:noAutofit/>
          </a:bodyPr>
          <a:p>
            <a:pPr indent="0" algn="r" defTabSz="457200">
              <a:lnSpc>
                <a:spcPct val="100000"/>
              </a:lnSpc>
              <a:buNone/>
            </a:pPr>
            <a:r>
              <a:rPr b="0" lang="en-US" sz="3600" spc="-1" strike="noStrike">
                <a:solidFill>
                  <a:schemeClr val="lt1"/>
                </a:solidFill>
                <a:latin typeface="Calibri"/>
              </a:rPr>
              <a:t>Click to edit Master title style</a:t>
            </a:r>
            <a:endParaRPr b="0" lang="en-US" sz="3600" spc="-1" strike="noStrike">
              <a:solidFill>
                <a:schemeClr val="dk1"/>
              </a:solidFill>
              <a:latin typeface="Calibri"/>
            </a:endParaRPr>
          </a:p>
        </p:txBody>
      </p:sp>
      <p:sp>
        <p:nvSpPr>
          <p:cNvPr id="13" name="PlaceHolder 2"/>
          <p:cNvSpPr>
            <a:spLocks noGrp="1"/>
          </p:cNvSpPr>
          <p:nvPr>
            <p:ph type="body"/>
          </p:nvPr>
        </p:nvSpPr>
        <p:spPr>
          <a:xfrm>
            <a:off x="3733920" y="4260240"/>
            <a:ext cx="5181120" cy="692280"/>
          </a:xfrm>
          <a:prstGeom prst="rect">
            <a:avLst/>
          </a:prstGeom>
          <a:noFill/>
          <a:ln w="0">
            <a:noFill/>
          </a:ln>
        </p:spPr>
        <p:txBody>
          <a:bodyPr lIns="90000" rIns="90000" tIns="45000" bIns="45000" anchor="t">
            <a:noAutofit/>
          </a:bodyPr>
          <a:p>
            <a:pPr indent="0" algn="r" defTabSz="914400">
              <a:lnSpc>
                <a:spcPct val="100000"/>
              </a:lnSpc>
              <a:buNone/>
              <a:tabLst>
                <a:tab algn="l" pos="0"/>
              </a:tabLst>
            </a:pPr>
            <a:r>
              <a:rPr b="0" lang="en-US" sz="2000" spc="-1" strike="noStrike">
                <a:solidFill>
                  <a:schemeClr val="lt1"/>
                </a:solidFill>
                <a:latin typeface="ArumSans Bold"/>
              </a:rPr>
              <a:t>Click to edit Master text styles</a:t>
            </a:r>
            <a:endParaRPr b="0" lang="en-US" sz="2000" spc="-1" strike="noStrike">
              <a:solidFill>
                <a:schemeClr val="dk1"/>
              </a:solidFill>
              <a:latin typeface="Calibri"/>
            </a:endParaRPr>
          </a:p>
          <a:p>
            <a:pPr marL="457200" indent="0" algn="r" defTabSz="457200">
              <a:lnSpc>
                <a:spcPct val="100000"/>
              </a:lnSpc>
              <a:spcBef>
                <a:spcPts val="400"/>
              </a:spcBef>
              <a:buNone/>
              <a:tabLst>
                <a:tab algn="l" pos="0"/>
              </a:tabLst>
            </a:pPr>
            <a:r>
              <a:rPr b="0" lang="en-US" sz="2000" spc="-1" strike="noStrike">
                <a:solidFill>
                  <a:schemeClr val="lt1"/>
                </a:solidFill>
                <a:latin typeface="ArumSans Bold"/>
              </a:rPr>
              <a:t>Second level</a:t>
            </a:r>
            <a:endParaRPr b="0" lang="en-US" sz="2000" spc="-1" strike="noStrike">
              <a:solidFill>
                <a:schemeClr val="dk1"/>
              </a:solidFill>
              <a:latin typeface="Calibri"/>
            </a:endParaRPr>
          </a:p>
          <a:p>
            <a:pPr marL="914400" indent="0" algn="r" defTabSz="457200">
              <a:lnSpc>
                <a:spcPct val="100000"/>
              </a:lnSpc>
              <a:spcBef>
                <a:spcPts val="400"/>
              </a:spcBef>
              <a:buNone/>
              <a:tabLst>
                <a:tab algn="l" pos="0"/>
              </a:tabLst>
            </a:pPr>
            <a:r>
              <a:rPr b="0" lang="en-US" sz="2000" spc="-1" strike="noStrike">
                <a:solidFill>
                  <a:schemeClr val="lt1"/>
                </a:solidFill>
                <a:latin typeface="ArumSans Bold"/>
              </a:rPr>
              <a:t>Third level</a:t>
            </a:r>
            <a:endParaRPr b="0" lang="en-US" sz="2000" spc="-1" strike="noStrike">
              <a:solidFill>
                <a:schemeClr val="dk1"/>
              </a:solidFill>
              <a:latin typeface="Calibri"/>
            </a:endParaRPr>
          </a:p>
          <a:p>
            <a:pPr marL="1371600" indent="0" algn="r" defTabSz="457200">
              <a:lnSpc>
                <a:spcPct val="100000"/>
              </a:lnSpc>
              <a:spcBef>
                <a:spcPts val="400"/>
              </a:spcBef>
              <a:buNone/>
              <a:tabLst>
                <a:tab algn="l" pos="0"/>
              </a:tabLst>
            </a:pPr>
            <a:r>
              <a:rPr b="0" lang="en-US" sz="2000" spc="-1" strike="noStrike">
                <a:solidFill>
                  <a:schemeClr val="lt1"/>
                </a:solidFill>
                <a:latin typeface="ArumSans Bold"/>
              </a:rPr>
              <a:t>Fourth level</a:t>
            </a:r>
            <a:endParaRPr b="0" lang="en-US" sz="2000" spc="-1" strike="noStrike">
              <a:solidFill>
                <a:schemeClr val="dk1"/>
              </a:solidFill>
              <a:latin typeface="Calibri"/>
            </a:endParaRPr>
          </a:p>
          <a:p>
            <a:pPr marL="1828800" indent="0" algn="r" defTabSz="457200">
              <a:lnSpc>
                <a:spcPct val="100000"/>
              </a:lnSpc>
              <a:spcBef>
                <a:spcPts val="400"/>
              </a:spcBef>
              <a:buNone/>
              <a:tabLst>
                <a:tab algn="l" pos="0"/>
              </a:tabLst>
            </a:pPr>
            <a:r>
              <a:rPr b="0" lang="en-US" sz="2000" spc="-1" strike="noStrike">
                <a:solidFill>
                  <a:schemeClr val="lt1"/>
                </a:solidFill>
                <a:latin typeface="ArumSans Bold"/>
              </a:rPr>
              <a:t>Fifth level</a:t>
            </a:r>
            <a:endParaRPr b="0" lang="en-US" sz="2000" spc="-1" strike="noStrike">
              <a:solidFill>
                <a:schemeClr val="dk1"/>
              </a:solidFill>
              <a:latin typeface="Calibri"/>
            </a:endParaRPr>
          </a:p>
        </p:txBody>
      </p:sp>
      <p:sp>
        <p:nvSpPr>
          <p:cNvPr id="14" name="PlaceHolder 3"/>
          <p:cNvSpPr>
            <a:spLocks noGrp="1"/>
          </p:cNvSpPr>
          <p:nvPr>
            <p:ph type="body"/>
          </p:nvPr>
        </p:nvSpPr>
        <p:spPr>
          <a:xfrm>
            <a:off x="6477120" y="642204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Calibri"/>
            </a:endParaRPr>
          </a:p>
        </p:txBody>
      </p:sp>
      <p:sp>
        <p:nvSpPr>
          <p:cNvPr id="15" name="Copyright"/>
          <p:cNvSpPr/>
          <p:nvPr/>
        </p:nvSpPr>
        <p:spPr>
          <a:xfrm>
            <a:off x="0" y="6734160"/>
            <a:ext cx="9143640" cy="171360"/>
          </a:xfrm>
          <a:prstGeom prst="rect">
            <a:avLst/>
          </a:prstGeom>
          <a:noFill/>
          <a:ln w="0">
            <a:noFill/>
          </a:ln>
        </p:spPr>
        <p:style>
          <a:lnRef idx="0"/>
          <a:fillRef idx="0"/>
          <a:effectRef idx="0"/>
          <a:fontRef idx="minor"/>
        </p:style>
        <p:txBody>
          <a:bodyPr anchor="t">
            <a:normAutofit fontScale="21872" lnSpcReduction="10000"/>
          </a:bodyPr>
          <a:p>
            <a:pPr defTabSz="457200">
              <a:lnSpc>
                <a:spcPct val="100000"/>
              </a:lnSpc>
              <a:spcBef>
                <a:spcPts val="641"/>
              </a:spcBef>
              <a:tabLst>
                <a:tab algn="l" pos="0"/>
              </a:tabLst>
            </a:pPr>
            <a:r>
              <a:rPr b="0" lang="en-US" sz="3200" spc="-1" strike="noStrike">
                <a:solidFill>
                  <a:srgbClr val="6a6a6a"/>
                </a:solidFill>
                <a:latin typeface="Calibri"/>
              </a:rPr>
              <a:t>©McGraw-Hill Education. All rights reserved. Authorized only for instructor use in the classroom.  No reproduction or further distribution permitted without the prior written consent of McGraw-Hill Education.</a:t>
            </a:r>
            <a:endParaRPr b="0" lang="en-US" sz="3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3"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rgbClr val="6a6a6a"/>
                </a:solidFill>
                <a:latin typeface="Calibri"/>
              </a:rPr>
              <a:t>©McGraw-Hill Education.</a:t>
            </a:r>
            <a:endParaRPr b="0" lang="en-US" sz="3200" spc="-1" strike="noStrike">
              <a:solidFill>
                <a:srgbClr val="000000"/>
              </a:solidFill>
              <a:latin typeface="Arial"/>
            </a:endParaRPr>
          </a:p>
        </p:txBody>
      </p:sp>
      <p:sp>
        <p:nvSpPr>
          <p:cNvPr id="134" name="PlaceHolder 1"/>
          <p:cNvSpPr>
            <a:spLocks noGrp="1"/>
          </p:cNvSpPr>
          <p:nvPr>
            <p:ph type="title"/>
          </p:nvPr>
        </p:nvSpPr>
        <p:spPr>
          <a:xfrm>
            <a:off x="457200" y="304920"/>
            <a:ext cx="3007800" cy="837720"/>
          </a:xfrm>
          <a:prstGeom prst="rect">
            <a:avLst/>
          </a:prstGeom>
          <a:noFill/>
          <a:ln w="0">
            <a:noFill/>
          </a:ln>
        </p:spPr>
        <p:txBody>
          <a:bodyPr lIns="90000" rIns="90000" tIns="45000" bIns="45000" anchor="b">
            <a:noAutofit/>
          </a:bodyPr>
          <a:p>
            <a:pPr indent="0" defTabSz="457200">
              <a:lnSpc>
                <a:spcPct val="100000"/>
              </a:lnSpc>
              <a:buNone/>
            </a:pPr>
            <a:r>
              <a:rPr b="1" lang="en-US" sz="1800" spc="-1" strike="noStrike">
                <a:solidFill>
                  <a:schemeClr val="lt2"/>
                </a:solidFill>
                <a:latin typeface="Calibri"/>
              </a:rPr>
              <a:t>Click to edit Master title style</a:t>
            </a:r>
            <a:endParaRPr b="0" lang="en-US" sz="1800" spc="-1" strike="noStrike">
              <a:solidFill>
                <a:schemeClr val="dk1"/>
              </a:solidFill>
              <a:latin typeface="Calibri"/>
            </a:endParaRPr>
          </a:p>
        </p:txBody>
      </p:sp>
      <p:sp>
        <p:nvSpPr>
          <p:cNvPr id="135" name="PlaceHolder 2"/>
          <p:cNvSpPr>
            <a:spLocks noGrp="1"/>
          </p:cNvSpPr>
          <p:nvPr>
            <p:ph type="body"/>
          </p:nvPr>
        </p:nvSpPr>
        <p:spPr>
          <a:xfrm>
            <a:off x="457200" y="1143000"/>
            <a:ext cx="3007800" cy="5333760"/>
          </a:xfrm>
          <a:prstGeom prst="rect">
            <a:avLst/>
          </a:prstGeom>
          <a:noFill/>
          <a:ln w="0">
            <a:noFill/>
          </a:ln>
        </p:spPr>
        <p:txBody>
          <a:bodyPr lIns="90000" rIns="90000" tIns="45000" bIns="45000" anchor="t">
            <a:noAutofit/>
          </a:bodyPr>
          <a:p>
            <a:pPr indent="0" defTabSz="457200">
              <a:lnSpc>
                <a:spcPct val="100000"/>
              </a:lnSpc>
              <a:spcBef>
                <a:spcPts val="281"/>
              </a:spcBef>
              <a:buNone/>
              <a:tabLst>
                <a:tab algn="l" pos="0"/>
              </a:tabLst>
            </a:pPr>
            <a:r>
              <a:rPr b="0" lang="en-US" sz="1400" spc="-1" strike="noStrike">
                <a:solidFill>
                  <a:schemeClr val="dk1"/>
                </a:solidFill>
                <a:latin typeface="Calibri"/>
              </a:rPr>
              <a:t>Click to edit Master text styles</a:t>
            </a:r>
            <a:endParaRPr b="0" lang="en-US" sz="1400" spc="-1" strike="noStrike">
              <a:solidFill>
                <a:schemeClr val="dk1"/>
              </a:solidFill>
              <a:latin typeface="Calibri"/>
            </a:endParaRPr>
          </a:p>
        </p:txBody>
      </p:sp>
      <p:sp>
        <p:nvSpPr>
          <p:cNvPr id="136" name="PlaceHolder 3"/>
          <p:cNvSpPr>
            <a:spLocks noGrp="1"/>
          </p:cNvSpPr>
          <p:nvPr>
            <p:ph type="body"/>
          </p:nvPr>
        </p:nvSpPr>
        <p:spPr>
          <a:xfrm>
            <a:off x="3575160" y="304920"/>
            <a:ext cx="5111280" cy="6179400"/>
          </a:xfrm>
          <a:prstGeom prst="rect">
            <a:avLst/>
          </a:prstGeom>
          <a:noFill/>
          <a:ln w="0">
            <a:noFill/>
          </a:ln>
        </p:spPr>
        <p:txBody>
          <a:bodyPr lIns="90000" rIns="90000" tIns="45000" bIns="45000" anchor="t">
            <a:noAutofit/>
          </a:bodyPr>
          <a:p>
            <a:pPr marL="343080" indent="-343080" defTabSz="457200">
              <a:lnSpc>
                <a:spcPct val="100000"/>
              </a:lnSpc>
              <a:spcBef>
                <a:spcPts val="479"/>
              </a:spcBef>
              <a:spcAft>
                <a:spcPts val="799"/>
              </a:spcAft>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137" name="PlaceHolder 4"/>
          <p:cNvSpPr>
            <a:spLocks noGrp="1"/>
          </p:cNvSpPr>
          <p:nvPr>
            <p:ph type="body"/>
          </p:nvPr>
        </p:nvSpPr>
        <p:spPr>
          <a:xfrm>
            <a:off x="5445000" y="6489000"/>
            <a:ext cx="1371240" cy="99720"/>
          </a:xfrm>
          <a:prstGeom prst="rect">
            <a:avLst/>
          </a:prstGeom>
          <a:noFill/>
          <a:ln w="0">
            <a:noFill/>
          </a:ln>
        </p:spPr>
        <p:txBody>
          <a:bodyPr lIns="0" rIns="0" tIns="0" bIns="0" anchor="t">
            <a:noAutofit/>
          </a:bodyPr>
          <a:p>
            <a:pPr indent="0" algn="ctr" defTabSz="457200">
              <a:lnSpc>
                <a:spcPct val="100000"/>
              </a:lnSpc>
              <a:spcBef>
                <a:spcPts val="159"/>
              </a:spcBef>
              <a:buNone/>
              <a:tabLst>
                <a:tab algn="l" pos="0"/>
              </a:tabLst>
            </a:pPr>
            <a:r>
              <a:rPr b="0" lang="en-US" sz="800" spc="-1" strike="noStrike">
                <a:solidFill>
                  <a:schemeClr val="dk1"/>
                </a:solidFill>
                <a:latin typeface="Calibri"/>
              </a:rPr>
              <a:t>Jump to long image description</a:t>
            </a:r>
            <a:endParaRPr b="0" lang="en-US" sz="800" spc="-1" strike="noStrike">
              <a:solidFill>
                <a:schemeClr val="dk1"/>
              </a:solidFill>
              <a:latin typeface="Calibri"/>
            </a:endParaRPr>
          </a:p>
        </p:txBody>
      </p:sp>
      <p:sp>
        <p:nvSpPr>
          <p:cNvPr id="138" name="PlaceHolder 5"/>
          <p:cNvSpPr>
            <a:spLocks noGrp="1"/>
          </p:cNvSpPr>
          <p:nvPr>
            <p:ph type="body"/>
          </p:nvPr>
        </p:nvSpPr>
        <p:spPr>
          <a:xfrm>
            <a:off x="5486400" y="6705720"/>
            <a:ext cx="3657240" cy="151920"/>
          </a:xfrm>
          <a:prstGeom prst="rect">
            <a:avLst/>
          </a:prstGeom>
          <a:noFill/>
          <a:ln w="0">
            <a:noFill/>
          </a:ln>
        </p:spPr>
        <p:txBody>
          <a:bodyPr lIns="0" rIns="45720" tIns="0" bIns="0" anchor="t">
            <a:noAutofit/>
          </a:bodyPr>
          <a:p>
            <a:pPr indent="0" algn="r" defTabSz="4572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rgbClr val="6a6a6a"/>
                </a:solidFill>
                <a:latin typeface="Calibri"/>
              </a:rPr>
              <a:t>©McGraw-Hill Education.</a:t>
            </a:r>
            <a:endParaRPr b="0" lang="en-US" sz="3200" spc="-1" strike="noStrike">
              <a:solidFill>
                <a:srgbClr val="000000"/>
              </a:solidFill>
              <a:latin typeface="Arial"/>
            </a:endParaRPr>
          </a:p>
        </p:txBody>
      </p:sp>
      <p:sp>
        <p:nvSpPr>
          <p:cNvPr id="140" name="PlaceHolder 1"/>
          <p:cNvSpPr>
            <a:spLocks noGrp="1"/>
          </p:cNvSpPr>
          <p:nvPr>
            <p:ph type="title"/>
          </p:nvPr>
        </p:nvSpPr>
        <p:spPr>
          <a:xfrm>
            <a:off x="5678640" y="304920"/>
            <a:ext cx="3007800" cy="837720"/>
          </a:xfrm>
          <a:prstGeom prst="rect">
            <a:avLst/>
          </a:prstGeom>
          <a:noFill/>
          <a:ln w="0">
            <a:noFill/>
          </a:ln>
        </p:spPr>
        <p:txBody>
          <a:bodyPr lIns="90000" rIns="90000" tIns="45000" bIns="45000" anchor="b">
            <a:noAutofit/>
          </a:bodyPr>
          <a:p>
            <a:pPr indent="0" defTabSz="457200">
              <a:lnSpc>
                <a:spcPct val="100000"/>
              </a:lnSpc>
              <a:buNone/>
            </a:pPr>
            <a:r>
              <a:rPr b="1" lang="en-US" sz="1800" spc="-1" strike="noStrike">
                <a:solidFill>
                  <a:schemeClr val="lt2"/>
                </a:solidFill>
                <a:latin typeface="Calibri"/>
              </a:rPr>
              <a:t>Click to edit Master title style</a:t>
            </a:r>
            <a:endParaRPr b="0" lang="en-US" sz="1800" spc="-1" strike="noStrike">
              <a:solidFill>
                <a:schemeClr val="dk1"/>
              </a:solidFill>
              <a:latin typeface="Calibri"/>
            </a:endParaRPr>
          </a:p>
        </p:txBody>
      </p:sp>
      <p:sp>
        <p:nvSpPr>
          <p:cNvPr id="141" name="PlaceHolder 2"/>
          <p:cNvSpPr>
            <a:spLocks noGrp="1"/>
          </p:cNvSpPr>
          <p:nvPr>
            <p:ph type="body"/>
          </p:nvPr>
        </p:nvSpPr>
        <p:spPr>
          <a:xfrm>
            <a:off x="5678640" y="1143000"/>
            <a:ext cx="3007800" cy="5333760"/>
          </a:xfrm>
          <a:prstGeom prst="rect">
            <a:avLst/>
          </a:prstGeom>
          <a:noFill/>
          <a:ln w="0">
            <a:noFill/>
          </a:ln>
        </p:spPr>
        <p:txBody>
          <a:bodyPr lIns="90000" rIns="90000" tIns="45000" bIns="45000" anchor="t">
            <a:noAutofit/>
          </a:bodyPr>
          <a:p>
            <a:pPr indent="0" defTabSz="457200">
              <a:lnSpc>
                <a:spcPct val="100000"/>
              </a:lnSpc>
              <a:spcBef>
                <a:spcPts val="281"/>
              </a:spcBef>
              <a:buNone/>
              <a:tabLst>
                <a:tab algn="l" pos="0"/>
              </a:tabLst>
            </a:pPr>
            <a:r>
              <a:rPr b="0" lang="en-US" sz="1400" spc="-1" strike="noStrike">
                <a:solidFill>
                  <a:schemeClr val="dk1"/>
                </a:solidFill>
                <a:latin typeface="Calibri"/>
              </a:rPr>
              <a:t>Click to edit Master text styles</a:t>
            </a:r>
            <a:endParaRPr b="0" lang="en-US" sz="1400" spc="-1" strike="noStrike">
              <a:solidFill>
                <a:schemeClr val="dk1"/>
              </a:solidFill>
              <a:latin typeface="Calibri"/>
            </a:endParaRPr>
          </a:p>
        </p:txBody>
      </p:sp>
      <p:sp>
        <p:nvSpPr>
          <p:cNvPr id="142" name="PlaceHolder 3"/>
          <p:cNvSpPr>
            <a:spLocks noGrp="1"/>
          </p:cNvSpPr>
          <p:nvPr>
            <p:ph type="body"/>
          </p:nvPr>
        </p:nvSpPr>
        <p:spPr>
          <a:xfrm>
            <a:off x="457200" y="304920"/>
            <a:ext cx="5111280" cy="6179400"/>
          </a:xfrm>
          <a:prstGeom prst="rect">
            <a:avLst/>
          </a:prstGeom>
          <a:noFill/>
          <a:ln w="0">
            <a:noFill/>
          </a:ln>
        </p:spPr>
        <p:txBody>
          <a:bodyPr lIns="90000" rIns="90000" tIns="45000" bIns="45000" anchor="t">
            <a:noAutofit/>
          </a:bodyPr>
          <a:p>
            <a:pPr marL="343080" indent="-343080" defTabSz="457200">
              <a:lnSpc>
                <a:spcPct val="100000"/>
              </a:lnSpc>
              <a:spcBef>
                <a:spcPts val="479"/>
              </a:spcBef>
              <a:spcAft>
                <a:spcPts val="799"/>
              </a:spcAft>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143" name="PlaceHolder 4"/>
          <p:cNvSpPr>
            <a:spLocks noGrp="1"/>
          </p:cNvSpPr>
          <p:nvPr>
            <p:ph type="body"/>
          </p:nvPr>
        </p:nvSpPr>
        <p:spPr>
          <a:xfrm>
            <a:off x="2327400" y="6489000"/>
            <a:ext cx="1371240" cy="99720"/>
          </a:xfrm>
          <a:prstGeom prst="rect">
            <a:avLst/>
          </a:prstGeom>
          <a:noFill/>
          <a:ln w="0">
            <a:noFill/>
          </a:ln>
        </p:spPr>
        <p:txBody>
          <a:bodyPr lIns="0" rIns="0" tIns="0" bIns="0" anchor="t">
            <a:noAutofit/>
          </a:bodyPr>
          <a:p>
            <a:pPr indent="0" algn="ctr" defTabSz="457200">
              <a:lnSpc>
                <a:spcPct val="100000"/>
              </a:lnSpc>
              <a:spcBef>
                <a:spcPts val="159"/>
              </a:spcBef>
              <a:buNone/>
              <a:tabLst>
                <a:tab algn="l" pos="0"/>
              </a:tabLst>
            </a:pPr>
            <a:r>
              <a:rPr b="0" lang="en-US" sz="800" spc="-1" strike="noStrike">
                <a:solidFill>
                  <a:schemeClr val="dk1"/>
                </a:solidFill>
                <a:latin typeface="Calibri"/>
              </a:rPr>
              <a:t>Jump to long image description</a:t>
            </a:r>
            <a:endParaRPr b="0" lang="en-US" sz="800" spc="-1" strike="noStrike">
              <a:solidFill>
                <a:schemeClr val="dk1"/>
              </a:solidFill>
              <a:latin typeface="Calibri"/>
            </a:endParaRPr>
          </a:p>
        </p:txBody>
      </p:sp>
      <p:sp>
        <p:nvSpPr>
          <p:cNvPr id="144" name="PlaceHolder 5"/>
          <p:cNvSpPr>
            <a:spLocks noGrp="1"/>
          </p:cNvSpPr>
          <p:nvPr>
            <p:ph type="body"/>
          </p:nvPr>
        </p:nvSpPr>
        <p:spPr>
          <a:xfrm>
            <a:off x="5486400" y="6705720"/>
            <a:ext cx="3657240" cy="151920"/>
          </a:xfrm>
          <a:prstGeom prst="rect">
            <a:avLst/>
          </a:prstGeom>
          <a:noFill/>
          <a:ln w="0">
            <a:noFill/>
          </a:ln>
        </p:spPr>
        <p:txBody>
          <a:bodyPr lIns="0" rIns="45720" tIns="0" bIns="0" anchor="t">
            <a:noAutofit/>
          </a:bodyPr>
          <a:p>
            <a:pPr indent="0" algn="r" defTabSz="4572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5"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rgbClr val="6a6a6a"/>
                </a:solidFill>
                <a:latin typeface="Calibri"/>
              </a:rPr>
              <a:t>©McGraw-Hill Education.</a:t>
            </a:r>
            <a:endParaRPr b="0" lang="en-US" sz="3200" spc="-1" strike="noStrike">
              <a:solidFill>
                <a:srgbClr val="000000"/>
              </a:solidFill>
              <a:latin typeface="Arial"/>
            </a:endParaRPr>
          </a:p>
        </p:txBody>
      </p:sp>
      <p:sp>
        <p:nvSpPr>
          <p:cNvPr id="146" name="PlaceHolder 1"/>
          <p:cNvSpPr>
            <a:spLocks noGrp="1"/>
          </p:cNvSpPr>
          <p:nvPr>
            <p:ph type="title"/>
          </p:nvPr>
        </p:nvSpPr>
        <p:spPr>
          <a:xfrm>
            <a:off x="1828800" y="5253120"/>
            <a:ext cx="5486040" cy="566280"/>
          </a:xfrm>
          <a:prstGeom prst="rect">
            <a:avLst/>
          </a:prstGeom>
          <a:noFill/>
          <a:ln w="0">
            <a:noFill/>
          </a:ln>
        </p:spPr>
        <p:txBody>
          <a:bodyPr lIns="90000" rIns="90000" tIns="45000" bIns="45000" anchor="b">
            <a:noAutofit/>
          </a:bodyPr>
          <a:p>
            <a:pPr indent="0" defTabSz="457200">
              <a:lnSpc>
                <a:spcPct val="100000"/>
              </a:lnSpc>
              <a:buNone/>
            </a:pPr>
            <a:r>
              <a:rPr b="1" lang="en-US" sz="2400" spc="-1" strike="noStrike">
                <a:solidFill>
                  <a:schemeClr val="lt2"/>
                </a:solidFill>
                <a:latin typeface="Calibri"/>
              </a:rPr>
              <a:t>Click to edit Master title style</a:t>
            </a:r>
            <a:endParaRPr b="0" lang="en-US" sz="2400" spc="-1" strike="noStrike">
              <a:solidFill>
                <a:schemeClr val="dk1"/>
              </a:solidFill>
              <a:latin typeface="Calibri"/>
            </a:endParaRPr>
          </a:p>
        </p:txBody>
      </p:sp>
      <p:sp>
        <p:nvSpPr>
          <p:cNvPr id="147" name="PlaceHolder 2"/>
          <p:cNvSpPr>
            <a:spLocks noGrp="1"/>
          </p:cNvSpPr>
          <p:nvPr>
            <p:ph type="body"/>
          </p:nvPr>
        </p:nvSpPr>
        <p:spPr>
          <a:xfrm>
            <a:off x="1828800" y="5896080"/>
            <a:ext cx="5486040" cy="609120"/>
          </a:xfrm>
          <a:prstGeom prst="rect">
            <a:avLst/>
          </a:prstGeom>
          <a:noFill/>
          <a:ln w="0">
            <a:noFill/>
          </a:ln>
        </p:spPr>
        <p:txBody>
          <a:bodyPr lIns="90000" rIns="90000" tIns="45000" bIns="45000" anchor="t">
            <a:noAutofit/>
          </a:bodyPr>
          <a:p>
            <a:pPr indent="0" defTabSz="457200">
              <a:lnSpc>
                <a:spcPct val="100000"/>
              </a:lnSpc>
              <a:spcBef>
                <a:spcPts val="281"/>
              </a:spcBef>
              <a:buNone/>
              <a:tabLst>
                <a:tab algn="l" pos="0"/>
              </a:tabLst>
            </a:pPr>
            <a:r>
              <a:rPr b="0" lang="en-US" sz="1400" spc="-1" strike="noStrike">
                <a:solidFill>
                  <a:schemeClr val="dk1"/>
                </a:solidFill>
                <a:latin typeface="Calibri"/>
              </a:rPr>
              <a:t>Click to edit Master text styles</a:t>
            </a:r>
            <a:endParaRPr b="0" lang="en-US" sz="1400" spc="-1" strike="noStrike">
              <a:solidFill>
                <a:schemeClr val="dk1"/>
              </a:solidFill>
              <a:latin typeface="Calibri"/>
            </a:endParaRPr>
          </a:p>
        </p:txBody>
      </p:sp>
      <p:sp>
        <p:nvSpPr>
          <p:cNvPr id="148" name="PlaceHolder 3"/>
          <p:cNvSpPr>
            <a:spLocks noGrp="1"/>
          </p:cNvSpPr>
          <p:nvPr>
            <p:ph type="body"/>
          </p:nvPr>
        </p:nvSpPr>
        <p:spPr>
          <a:xfrm>
            <a:off x="1028880" y="128520"/>
            <a:ext cx="7086240" cy="49442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3200" spc="-1" strike="noStrike">
                <a:solidFill>
                  <a:schemeClr val="dk1"/>
                </a:solidFill>
                <a:latin typeface="Calibri"/>
              </a:rPr>
              <a:t>Second Outline Level</a:t>
            </a:r>
            <a:endParaRPr b="0" lang="en-US" sz="32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3200" spc="-1" strike="noStrike">
                <a:solidFill>
                  <a:schemeClr val="dk1"/>
                </a:solidFill>
                <a:latin typeface="Calibri"/>
              </a:rPr>
              <a:t>Third Outline Level</a:t>
            </a:r>
            <a:endParaRPr b="0" lang="en-US" sz="32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3200" spc="-1" strike="noStrike">
                <a:solidFill>
                  <a:schemeClr val="dk1"/>
                </a:solidFill>
                <a:latin typeface="Calibri"/>
              </a:rPr>
              <a:t>Fourth Outline Level</a:t>
            </a:r>
            <a:endParaRPr b="0" lang="en-US" sz="32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3200" spc="-1" strike="noStrike">
                <a:solidFill>
                  <a:schemeClr val="dk1"/>
                </a:solidFill>
                <a:latin typeface="Calibri"/>
              </a:rPr>
              <a:t>Fifth Outline Level</a:t>
            </a:r>
            <a:endParaRPr b="0" lang="en-US" sz="32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3200" spc="-1" strike="noStrike">
                <a:solidFill>
                  <a:schemeClr val="dk1"/>
                </a:solidFill>
                <a:latin typeface="Calibri"/>
              </a:rPr>
              <a:t>Sixth Outline Level</a:t>
            </a:r>
            <a:endParaRPr b="0" lang="en-US" sz="32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3200" spc="-1" strike="noStrike">
                <a:solidFill>
                  <a:schemeClr val="dk1"/>
                </a:solidFill>
                <a:latin typeface="Calibri"/>
              </a:rPr>
              <a:t>Seventh Outline Level</a:t>
            </a:r>
            <a:endParaRPr b="0" lang="en-US" sz="3200" spc="-1" strike="noStrike">
              <a:solidFill>
                <a:schemeClr val="dk1"/>
              </a:solidFill>
              <a:latin typeface="Calibri"/>
            </a:endParaRPr>
          </a:p>
        </p:txBody>
      </p:sp>
      <p:sp>
        <p:nvSpPr>
          <p:cNvPr id="149" name="PlaceHolder 4"/>
          <p:cNvSpPr>
            <a:spLocks noGrp="1"/>
          </p:cNvSpPr>
          <p:nvPr>
            <p:ph type="body"/>
          </p:nvPr>
        </p:nvSpPr>
        <p:spPr>
          <a:xfrm>
            <a:off x="3886200" y="5081760"/>
            <a:ext cx="1371240" cy="99720"/>
          </a:xfrm>
          <a:prstGeom prst="rect">
            <a:avLst/>
          </a:prstGeom>
          <a:noFill/>
          <a:ln w="0">
            <a:noFill/>
          </a:ln>
        </p:spPr>
        <p:txBody>
          <a:bodyPr lIns="0" rIns="0" tIns="0" bIns="0" anchor="t">
            <a:noAutofit/>
          </a:bodyPr>
          <a:p>
            <a:pPr indent="0" algn="ctr" defTabSz="457200">
              <a:lnSpc>
                <a:spcPct val="100000"/>
              </a:lnSpc>
              <a:spcBef>
                <a:spcPts val="159"/>
              </a:spcBef>
              <a:buNone/>
              <a:tabLst>
                <a:tab algn="l" pos="0"/>
              </a:tabLst>
            </a:pPr>
            <a:r>
              <a:rPr b="0" lang="en-US" sz="800" spc="-1" strike="noStrike">
                <a:solidFill>
                  <a:schemeClr val="dk1"/>
                </a:solidFill>
                <a:latin typeface="Calibri"/>
              </a:rPr>
              <a:t>Jump to long image description</a:t>
            </a:r>
            <a:endParaRPr b="0" lang="en-US" sz="800" spc="-1" strike="noStrike">
              <a:solidFill>
                <a:schemeClr val="dk1"/>
              </a:solidFill>
              <a:latin typeface="Calibri"/>
            </a:endParaRPr>
          </a:p>
        </p:txBody>
      </p:sp>
      <p:sp>
        <p:nvSpPr>
          <p:cNvPr id="150" name="PlaceHolder 5"/>
          <p:cNvSpPr>
            <a:spLocks noGrp="1"/>
          </p:cNvSpPr>
          <p:nvPr>
            <p:ph type="body"/>
          </p:nvPr>
        </p:nvSpPr>
        <p:spPr>
          <a:xfrm>
            <a:off x="5486400" y="6705720"/>
            <a:ext cx="3657240" cy="151920"/>
          </a:xfrm>
          <a:prstGeom prst="rect">
            <a:avLst/>
          </a:prstGeom>
          <a:noFill/>
          <a:ln w="0">
            <a:noFill/>
          </a:ln>
        </p:spPr>
        <p:txBody>
          <a:bodyPr lIns="0" rIns="45720" tIns="0" bIns="0" anchor="t">
            <a:noAutofit/>
          </a:bodyPr>
          <a:p>
            <a:pPr indent="0" algn="r" defTabSz="4572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1"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rgbClr val="6a6a6a"/>
                </a:solidFill>
                <a:latin typeface="Calibri"/>
              </a:rPr>
              <a:t>©McGraw-Hill Education.</a:t>
            </a:r>
            <a:endParaRPr b="0" lang="en-US" sz="3200" spc="-1" strike="noStrike">
              <a:solidFill>
                <a:srgbClr val="000000"/>
              </a:solidFill>
              <a:latin typeface="Arial"/>
            </a:endParaRPr>
          </a:p>
        </p:txBody>
      </p:sp>
      <p:sp>
        <p:nvSpPr>
          <p:cNvPr id="152" name="PlaceHolder 1"/>
          <p:cNvSpPr>
            <a:spLocks noGrp="1"/>
          </p:cNvSpPr>
          <p:nvPr>
            <p:ph type="title"/>
          </p:nvPr>
        </p:nvSpPr>
        <p:spPr>
          <a:xfrm>
            <a:off x="-2160" y="228600"/>
            <a:ext cx="9171720" cy="609120"/>
          </a:xfrm>
          <a:prstGeom prst="rect">
            <a:avLst/>
          </a:prstGeom>
          <a:noFill/>
          <a:ln w="0">
            <a:noFill/>
          </a:ln>
        </p:spPr>
        <p:txBody>
          <a:bodyPr lIns="90000" rIns="90000" tIns="45000" bIns="45000" anchor="t">
            <a:noAutofit/>
          </a:bodyPr>
          <a:p>
            <a:pPr indent="0" algn="ctr" defTabSz="457200">
              <a:lnSpc>
                <a:spcPct val="100000"/>
              </a:lnSpc>
              <a:buNone/>
            </a:pPr>
            <a:r>
              <a:rPr b="0" lang="en-US" sz="3600" spc="-1" strike="noStrike">
                <a:solidFill>
                  <a:schemeClr val="lt2"/>
                </a:solidFill>
                <a:latin typeface="Calibri"/>
              </a:rPr>
              <a:t>Click to edit Master title style</a:t>
            </a:r>
            <a:endParaRPr b="0" lang="en-US" sz="3600" spc="-1" strike="noStrike">
              <a:solidFill>
                <a:schemeClr val="dk1"/>
              </a:solidFill>
              <a:latin typeface="Calibri"/>
            </a:endParaRPr>
          </a:p>
        </p:txBody>
      </p:sp>
      <p:sp>
        <p:nvSpPr>
          <p:cNvPr id="153" name="PlaceHolder 2"/>
          <p:cNvSpPr>
            <a:spLocks noGrp="1"/>
          </p:cNvSpPr>
          <p:nvPr>
            <p:ph type="body"/>
          </p:nvPr>
        </p:nvSpPr>
        <p:spPr>
          <a:xfrm>
            <a:off x="0" y="1066680"/>
            <a:ext cx="9143640" cy="531576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1800" spc="-1" strike="noStrike">
                <a:solidFill>
                  <a:schemeClr val="dk1"/>
                </a:solidFill>
                <a:latin typeface="Calibri"/>
              </a:rPr>
              <a:t>Fifth Outline Level</a:t>
            </a:r>
            <a:endParaRPr b="0" lang="en-US" sz="18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1800" spc="-1" strike="noStrike">
                <a:solidFill>
                  <a:schemeClr val="dk1"/>
                </a:solidFill>
                <a:latin typeface="Calibri"/>
              </a:rPr>
              <a:t>Sixth Outline Level</a:t>
            </a:r>
            <a:endParaRPr b="0" lang="en-US" sz="18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1800" spc="-1" strike="noStrike">
                <a:solidFill>
                  <a:schemeClr val="dk1"/>
                </a:solidFill>
                <a:latin typeface="Calibri"/>
              </a:rPr>
              <a:t>Seventh Outline Level</a:t>
            </a:r>
            <a:endParaRPr b="0" lang="en-US" sz="1800" spc="-1" strike="noStrike">
              <a:solidFill>
                <a:schemeClr val="dk1"/>
              </a:solidFill>
              <a:latin typeface="Calibri"/>
            </a:endParaRPr>
          </a:p>
        </p:txBody>
      </p:sp>
      <p:sp>
        <p:nvSpPr>
          <p:cNvPr id="154" name="PlaceHolder 3"/>
          <p:cNvSpPr>
            <a:spLocks noGrp="1"/>
          </p:cNvSpPr>
          <p:nvPr>
            <p:ph type="body"/>
          </p:nvPr>
        </p:nvSpPr>
        <p:spPr>
          <a:xfrm>
            <a:off x="5486400" y="6705720"/>
            <a:ext cx="3657240" cy="151920"/>
          </a:xfrm>
          <a:prstGeom prst="rect">
            <a:avLst/>
          </a:prstGeom>
          <a:noFill/>
          <a:ln w="0">
            <a:noFill/>
          </a:ln>
        </p:spPr>
        <p:txBody>
          <a:bodyPr lIns="0" rIns="45720" tIns="0" bIns="0" anchor="t">
            <a:noAutofit/>
          </a:bodyPr>
          <a:p>
            <a:pPr indent="0" algn="r" defTabSz="457200">
              <a:lnSpc>
                <a:spcPct val="100000"/>
              </a:lnSpc>
              <a:spcBef>
                <a:spcPts val="159"/>
              </a:spcBef>
              <a:buNone/>
              <a:tabLst>
                <a:tab algn="l" pos="0"/>
              </a:tabLst>
            </a:pPr>
            <a:r>
              <a:rPr b="0" lang="en-US" sz="800" spc="-1" strike="noStrike">
                <a:solidFill>
                  <a:srgbClr val="6a6a6a"/>
                </a:solidFill>
                <a:latin typeface="Calibri"/>
              </a:rPr>
              <a:t>Insert Video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5" name="Red Bar"/>
          <p:cNvSpPr/>
          <p:nvPr/>
        </p:nvSpPr>
        <p:spPr>
          <a:xfrm>
            <a:off x="0" y="6705720"/>
            <a:ext cx="9143640" cy="15192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156"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chemeClr val="lt1"/>
                </a:solidFill>
                <a:latin typeface="Calibri"/>
              </a:rPr>
              <a:t>©McGraw-Hill Education.</a:t>
            </a:r>
            <a:endParaRPr b="0" lang="en-US" sz="3200" spc="-1" strike="noStrike">
              <a:solidFill>
                <a:srgbClr val="000000"/>
              </a:solidFill>
              <a:latin typeface="Arial"/>
            </a:endParaRPr>
          </a:p>
        </p:txBody>
      </p:sp>
      <p:sp>
        <p:nvSpPr>
          <p:cNvPr id="157"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Click to edit Master title style</a:t>
            </a:r>
            <a:endParaRPr b="0" lang="en-US" sz="3600" spc="-1" strike="noStrike">
              <a:solidFill>
                <a:schemeClr val="dk1"/>
              </a:solidFill>
              <a:latin typeface="Calibri"/>
            </a:endParaRPr>
          </a:p>
        </p:txBody>
      </p:sp>
      <p:sp>
        <p:nvSpPr>
          <p:cNvPr id="158" name="PlaceHolder 2"/>
          <p:cNvSpPr>
            <a:spLocks noGrp="1"/>
          </p:cNvSpPr>
          <p:nvPr>
            <p:ph type="body"/>
          </p:nvPr>
        </p:nvSpPr>
        <p:spPr>
          <a:xfrm>
            <a:off x="457200" y="1265040"/>
            <a:ext cx="8229240" cy="5211720"/>
          </a:xfrm>
          <a:prstGeom prst="rect">
            <a:avLst/>
          </a:prstGeom>
          <a:noFill/>
          <a:ln w="0">
            <a:noFill/>
          </a:ln>
        </p:spPr>
        <p:txBody>
          <a:bodyPr lIns="90000" rIns="90000" tIns="45000" bIns="45000" anchor="t">
            <a:noAutofit/>
          </a:bodyPr>
          <a:p>
            <a:pPr marL="343080" indent="-343080" defTabSz="457200">
              <a:lnSpc>
                <a:spcPct val="100000"/>
              </a:lnSpc>
              <a:spcBef>
                <a:spcPts val="561"/>
              </a:spcBef>
              <a:spcAft>
                <a:spcPts val="799"/>
              </a:spcAft>
              <a:buClr>
                <a:srgbClr val="000000"/>
              </a:buClr>
              <a:buFont typeface="Arial"/>
              <a:buChar char="•"/>
            </a:pPr>
            <a:r>
              <a:rPr b="1" lang="en-US" sz="2800" spc="-1" strike="noStrike">
                <a:solidFill>
                  <a:schemeClr val="dk1"/>
                </a:solidFill>
                <a:latin typeface="Arial Narrow"/>
              </a:rPr>
              <a:t>Click to edit Master text styles</a:t>
            </a:r>
            <a:endParaRPr b="0" lang="en-US" sz="2800" spc="-1" strike="noStrike">
              <a:solidFill>
                <a:schemeClr val="dk1"/>
              </a:solidFill>
              <a:latin typeface="Calibri"/>
            </a:endParaRPr>
          </a:p>
          <a:p>
            <a:pPr lvl="1" marL="743040" indent="-285840" defTabSz="457200">
              <a:lnSpc>
                <a:spcPct val="100000"/>
              </a:lnSpc>
              <a:spcBef>
                <a:spcPts val="479"/>
              </a:spcBef>
              <a:spcAft>
                <a:spcPts val="799"/>
              </a:spcAft>
              <a:buClr>
                <a:srgbClr val="000000"/>
              </a:buClr>
              <a:buFont typeface="Arial"/>
              <a:buChar char="–"/>
            </a:pPr>
            <a:r>
              <a:rPr b="1" lang="en-US" sz="2400" spc="-1" strike="noStrike">
                <a:solidFill>
                  <a:schemeClr val="dk1"/>
                </a:solidFill>
                <a:latin typeface="Arial Narrow"/>
              </a:rPr>
              <a:t>Second level</a:t>
            </a:r>
            <a:endParaRPr b="0" lang="en-US" sz="2400" spc="-1" strike="noStrike">
              <a:solidFill>
                <a:schemeClr val="dk1"/>
              </a:solidFill>
              <a:latin typeface="Calibri"/>
            </a:endParaRPr>
          </a:p>
          <a:p>
            <a:pPr lvl="2" marL="1143000" indent="-228600" defTabSz="457200">
              <a:lnSpc>
                <a:spcPct val="100000"/>
              </a:lnSpc>
              <a:spcBef>
                <a:spcPts val="400"/>
              </a:spcBef>
              <a:spcAft>
                <a:spcPts val="799"/>
              </a:spcAft>
              <a:buClr>
                <a:srgbClr val="000000"/>
              </a:buClr>
              <a:buFont typeface="Arial"/>
              <a:buChar char="•"/>
            </a:pPr>
            <a:r>
              <a:rPr b="1" lang="en-US" sz="2000" spc="-1" strike="noStrike">
                <a:solidFill>
                  <a:schemeClr val="dk1"/>
                </a:solidFill>
                <a:latin typeface="Arial Narrow"/>
              </a:rPr>
              <a:t>Third level</a:t>
            </a:r>
            <a:endParaRPr b="0" lang="en-US" sz="2000" spc="-1" strike="noStrike">
              <a:solidFill>
                <a:schemeClr val="dk1"/>
              </a:solidFill>
              <a:latin typeface="Calibri"/>
            </a:endParaRPr>
          </a:p>
          <a:p>
            <a:pPr lvl="3" marL="1600200" indent="-228600" defTabSz="457200">
              <a:lnSpc>
                <a:spcPct val="100000"/>
              </a:lnSpc>
              <a:spcBef>
                <a:spcPts val="360"/>
              </a:spcBef>
              <a:spcAft>
                <a:spcPts val="799"/>
              </a:spcAft>
              <a:buClr>
                <a:srgbClr val="000000"/>
              </a:buClr>
              <a:buFont typeface="Arial"/>
              <a:buChar char="–"/>
            </a:pPr>
            <a:r>
              <a:rPr b="1" lang="en-US" sz="1800" spc="-1" strike="noStrike">
                <a:solidFill>
                  <a:schemeClr val="dk1"/>
                </a:solidFill>
                <a:latin typeface="Arial Narrow"/>
              </a:rPr>
              <a:t>Fourth level</a:t>
            </a:r>
            <a:endParaRPr b="0" lang="en-US" sz="1800" spc="-1" strike="noStrike">
              <a:solidFill>
                <a:schemeClr val="dk1"/>
              </a:solidFill>
              <a:latin typeface="Calibri"/>
            </a:endParaRPr>
          </a:p>
          <a:p>
            <a:pPr lvl="4" marL="2057400" indent="-228600" defTabSz="457200">
              <a:lnSpc>
                <a:spcPct val="100000"/>
              </a:lnSpc>
              <a:spcBef>
                <a:spcPts val="360"/>
              </a:spcBef>
              <a:spcAft>
                <a:spcPts val="799"/>
              </a:spcAft>
              <a:buClr>
                <a:srgbClr val="000000"/>
              </a:buClr>
              <a:buFont typeface="Arial"/>
              <a:buChar char="»"/>
            </a:pPr>
            <a:r>
              <a:rPr b="1" lang="en-US" sz="1800" spc="-1" strike="noStrike">
                <a:solidFill>
                  <a:schemeClr val="dk1"/>
                </a:solidFill>
                <a:latin typeface="Arial Narrow"/>
              </a:rPr>
              <a:t>Fifth level</a:t>
            </a:r>
            <a:endParaRPr b="0" lang="en-US" sz="1800" spc="-1" strike="noStrike">
              <a:solidFill>
                <a:schemeClr val="dk1"/>
              </a:solidFill>
              <a:latin typeface="Calibri"/>
            </a:endParaRPr>
          </a:p>
        </p:txBody>
      </p:sp>
      <p:sp>
        <p:nvSpPr>
          <p:cNvPr id="159" name="PlaceHolder 3"/>
          <p:cNvSpPr>
            <a:spLocks noGrp="1"/>
          </p:cNvSpPr>
          <p:nvPr>
            <p:ph type="body"/>
          </p:nvPr>
        </p:nvSpPr>
        <p:spPr>
          <a:xfrm>
            <a:off x="3886200" y="6553080"/>
            <a:ext cx="1371240" cy="99720"/>
          </a:xfrm>
          <a:prstGeom prst="rect">
            <a:avLst/>
          </a:prstGeom>
          <a:noFill/>
          <a:ln w="0">
            <a:noFill/>
          </a:ln>
        </p:spPr>
        <p:txBody>
          <a:bodyPr lIns="0" rIns="0" tIns="0" bIns="0" anchor="t">
            <a:noAutofit/>
          </a:bodyPr>
          <a:p>
            <a:pPr indent="0" algn="ctr" defTabSz="457200">
              <a:lnSpc>
                <a:spcPct val="100000"/>
              </a:lnSpc>
              <a:spcBef>
                <a:spcPts val="159"/>
              </a:spcBef>
              <a:buNone/>
              <a:tabLst>
                <a:tab algn="l" pos="0"/>
              </a:tabLst>
            </a:pPr>
            <a:r>
              <a:rPr b="0" lang="en-US" sz="800" spc="-1" strike="noStrike">
                <a:solidFill>
                  <a:schemeClr val="dk1"/>
                </a:solidFill>
                <a:latin typeface="Calibri"/>
              </a:rPr>
              <a:t>Jump to long image description</a:t>
            </a:r>
            <a:endParaRPr b="0" lang="en-US" sz="800" spc="-1" strike="noStrike">
              <a:solidFill>
                <a:schemeClr val="dk1"/>
              </a:solidFill>
              <a:latin typeface="Calibri"/>
            </a:endParaRPr>
          </a:p>
        </p:txBody>
      </p:sp>
      <p:sp>
        <p:nvSpPr>
          <p:cNvPr id="160" name="PlaceHolder 4"/>
          <p:cNvSpPr>
            <a:spLocks noGrp="1"/>
          </p:cNvSpPr>
          <p:nvPr>
            <p:ph type="body"/>
          </p:nvPr>
        </p:nvSpPr>
        <p:spPr>
          <a:xfrm>
            <a:off x="6477120" y="670572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Red Bar"/>
          <p:cNvSpPr/>
          <p:nvPr/>
        </p:nvSpPr>
        <p:spPr>
          <a:xfrm>
            <a:off x="0" y="6705720"/>
            <a:ext cx="9143640" cy="15192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162"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chemeClr val="lt1"/>
                </a:solidFill>
                <a:latin typeface="Calibri"/>
              </a:rPr>
              <a:t>©McGraw-Hill Education.</a:t>
            </a:r>
            <a:endParaRPr b="0" lang="en-US" sz="3200" spc="-1" strike="noStrike">
              <a:solidFill>
                <a:srgbClr val="000000"/>
              </a:solidFill>
              <a:latin typeface="Arial"/>
            </a:endParaRPr>
          </a:p>
        </p:txBody>
      </p:sp>
      <p:sp>
        <p:nvSpPr>
          <p:cNvPr id="163" name="PlaceHolder 1"/>
          <p:cNvSpPr>
            <a:spLocks noGrp="1"/>
          </p:cNvSpPr>
          <p:nvPr>
            <p:ph type="title"/>
          </p:nvPr>
        </p:nvSpPr>
        <p:spPr>
          <a:xfrm>
            <a:off x="457200" y="304920"/>
            <a:ext cx="3007800" cy="837720"/>
          </a:xfrm>
          <a:prstGeom prst="rect">
            <a:avLst/>
          </a:prstGeom>
          <a:noFill/>
          <a:ln w="0">
            <a:noFill/>
          </a:ln>
        </p:spPr>
        <p:txBody>
          <a:bodyPr lIns="90000" rIns="90000" tIns="45000" bIns="45000" anchor="b">
            <a:noAutofit/>
          </a:bodyPr>
          <a:p>
            <a:pPr indent="0" defTabSz="457200">
              <a:lnSpc>
                <a:spcPct val="100000"/>
              </a:lnSpc>
              <a:buNone/>
            </a:pPr>
            <a:r>
              <a:rPr b="1" lang="en-US" sz="1800" spc="-1" strike="noStrike">
                <a:solidFill>
                  <a:srgbClr val="3946a4"/>
                </a:solidFill>
                <a:latin typeface="Arial Narrow"/>
              </a:rPr>
              <a:t>Click to edit Master title style</a:t>
            </a:r>
            <a:endParaRPr b="0" lang="en-US" sz="1800" spc="-1" strike="noStrike">
              <a:solidFill>
                <a:schemeClr val="dk1"/>
              </a:solidFill>
              <a:latin typeface="Calibri"/>
            </a:endParaRPr>
          </a:p>
        </p:txBody>
      </p:sp>
      <p:sp>
        <p:nvSpPr>
          <p:cNvPr id="164" name="PlaceHolder 2"/>
          <p:cNvSpPr>
            <a:spLocks noGrp="1"/>
          </p:cNvSpPr>
          <p:nvPr>
            <p:ph type="body"/>
          </p:nvPr>
        </p:nvSpPr>
        <p:spPr>
          <a:xfrm>
            <a:off x="457200" y="1143000"/>
            <a:ext cx="3007800" cy="5333760"/>
          </a:xfrm>
          <a:prstGeom prst="rect">
            <a:avLst/>
          </a:prstGeom>
          <a:noFill/>
          <a:ln w="0">
            <a:noFill/>
          </a:ln>
        </p:spPr>
        <p:txBody>
          <a:bodyPr lIns="90000" rIns="90000" tIns="45000" bIns="45000" anchor="t">
            <a:noAutofit/>
          </a:bodyPr>
          <a:p>
            <a:pPr indent="0" defTabSz="457200">
              <a:lnSpc>
                <a:spcPct val="100000"/>
              </a:lnSpc>
              <a:spcBef>
                <a:spcPts val="281"/>
              </a:spcBef>
              <a:buNone/>
              <a:tabLst>
                <a:tab algn="l" pos="0"/>
              </a:tabLst>
            </a:pPr>
            <a:r>
              <a:rPr b="0" lang="en-US" sz="1400" spc="-1" strike="noStrike">
                <a:solidFill>
                  <a:schemeClr val="dk1"/>
                </a:solidFill>
                <a:latin typeface="Arial Narrow"/>
              </a:rPr>
              <a:t>Click to edit Master text styles</a:t>
            </a:r>
            <a:endParaRPr b="0" lang="en-US" sz="1400" spc="-1" strike="noStrike">
              <a:solidFill>
                <a:schemeClr val="dk1"/>
              </a:solidFill>
              <a:latin typeface="Calibri"/>
            </a:endParaRPr>
          </a:p>
        </p:txBody>
      </p:sp>
      <p:sp>
        <p:nvSpPr>
          <p:cNvPr id="165" name="PlaceHolder 3"/>
          <p:cNvSpPr>
            <a:spLocks noGrp="1"/>
          </p:cNvSpPr>
          <p:nvPr>
            <p:ph type="body"/>
          </p:nvPr>
        </p:nvSpPr>
        <p:spPr>
          <a:xfrm>
            <a:off x="3575160" y="304920"/>
            <a:ext cx="5111280" cy="6179400"/>
          </a:xfrm>
          <a:prstGeom prst="rect">
            <a:avLst/>
          </a:prstGeom>
          <a:noFill/>
          <a:ln w="0">
            <a:noFill/>
          </a:ln>
        </p:spPr>
        <p:txBody>
          <a:bodyPr lIns="90000" rIns="90000" tIns="45000" bIns="45000" anchor="t">
            <a:noAutofit/>
          </a:bodyPr>
          <a:p>
            <a:pPr marL="343080" indent="-343080" defTabSz="457200">
              <a:lnSpc>
                <a:spcPct val="100000"/>
              </a:lnSpc>
              <a:spcBef>
                <a:spcPts val="479"/>
              </a:spcBef>
              <a:spcAft>
                <a:spcPts val="799"/>
              </a:spcAft>
              <a:buClr>
                <a:srgbClr val="000000"/>
              </a:buClr>
              <a:buFont typeface="Arial"/>
              <a:buChar char="•"/>
            </a:pPr>
            <a:r>
              <a:rPr b="0" lang="en-US" sz="2400" spc="-1" strike="noStrike">
                <a:solidFill>
                  <a:schemeClr val="dk1"/>
                </a:solidFill>
                <a:latin typeface="Arial Narrow"/>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Arial Narrow"/>
              </a:rPr>
              <a:t>Second level</a:t>
            </a:r>
            <a:endParaRPr b="0" lang="en-US" sz="2000" spc="-1" strike="noStrike">
              <a:solidFill>
                <a:schemeClr val="dk1"/>
              </a:solidFill>
              <a:latin typeface="Calibri"/>
            </a:endParaRPr>
          </a:p>
          <a:p>
            <a:pPr lvl="2" marL="1143000" indent="-22860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Arial Narrow"/>
              </a:rPr>
              <a:t>Third level</a:t>
            </a:r>
            <a:endParaRPr b="0" lang="en-US" sz="1800" spc="-1" strike="noStrike">
              <a:solidFill>
                <a:schemeClr val="dk1"/>
              </a:solidFill>
              <a:latin typeface="Calibri"/>
            </a:endParaRPr>
          </a:p>
          <a:p>
            <a:pPr lvl="3" marL="16002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Arial Narrow"/>
              </a:rPr>
              <a:t>Fourth level</a:t>
            </a:r>
            <a:endParaRPr b="0" lang="en-US" sz="1600" spc="-1" strike="noStrike">
              <a:solidFill>
                <a:schemeClr val="dk1"/>
              </a:solidFill>
              <a:latin typeface="Calibri"/>
            </a:endParaRPr>
          </a:p>
          <a:p>
            <a:pPr lvl="4" marL="20574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Arial Narrow"/>
              </a:rPr>
              <a:t>Fifth level</a:t>
            </a:r>
            <a:endParaRPr b="0" lang="en-US" sz="1600" spc="-1" strike="noStrike">
              <a:solidFill>
                <a:schemeClr val="dk1"/>
              </a:solidFill>
              <a:latin typeface="Calibri"/>
            </a:endParaRPr>
          </a:p>
        </p:txBody>
      </p:sp>
      <p:sp>
        <p:nvSpPr>
          <p:cNvPr id="166" name="PlaceHolder 4"/>
          <p:cNvSpPr>
            <a:spLocks noGrp="1"/>
          </p:cNvSpPr>
          <p:nvPr>
            <p:ph type="body"/>
          </p:nvPr>
        </p:nvSpPr>
        <p:spPr>
          <a:xfrm>
            <a:off x="5445000" y="6489000"/>
            <a:ext cx="1371240" cy="99720"/>
          </a:xfrm>
          <a:prstGeom prst="rect">
            <a:avLst/>
          </a:prstGeom>
          <a:noFill/>
          <a:ln w="0">
            <a:noFill/>
          </a:ln>
        </p:spPr>
        <p:txBody>
          <a:bodyPr lIns="0" rIns="0" tIns="0" bIns="0" anchor="t">
            <a:noAutofit/>
          </a:bodyPr>
          <a:p>
            <a:pPr indent="0" algn="ctr" defTabSz="457200">
              <a:lnSpc>
                <a:spcPct val="100000"/>
              </a:lnSpc>
              <a:spcBef>
                <a:spcPts val="159"/>
              </a:spcBef>
              <a:buNone/>
              <a:tabLst>
                <a:tab algn="l" pos="0"/>
              </a:tabLst>
            </a:pPr>
            <a:r>
              <a:rPr b="0" lang="en-US" sz="800" spc="-1" strike="noStrike">
                <a:solidFill>
                  <a:schemeClr val="dk1"/>
                </a:solidFill>
                <a:latin typeface="Calibri"/>
              </a:rPr>
              <a:t>Jump to long image description</a:t>
            </a:r>
            <a:endParaRPr b="0" lang="en-US" sz="800" spc="-1" strike="noStrike">
              <a:solidFill>
                <a:schemeClr val="dk1"/>
              </a:solidFill>
              <a:latin typeface="Calibri"/>
            </a:endParaRPr>
          </a:p>
        </p:txBody>
      </p:sp>
      <p:sp>
        <p:nvSpPr>
          <p:cNvPr id="167" name="PlaceHolder 5"/>
          <p:cNvSpPr>
            <a:spLocks noGrp="1"/>
          </p:cNvSpPr>
          <p:nvPr>
            <p:ph type="body"/>
          </p:nvPr>
        </p:nvSpPr>
        <p:spPr>
          <a:xfrm>
            <a:off x="6477120" y="670572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Red Bar"/>
          <p:cNvSpPr/>
          <p:nvPr/>
        </p:nvSpPr>
        <p:spPr>
          <a:xfrm>
            <a:off x="0" y="6705720"/>
            <a:ext cx="9143640" cy="15192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169"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chemeClr val="lt1"/>
                </a:solidFill>
                <a:latin typeface="Calibri"/>
              </a:rPr>
              <a:t>©McGraw-Hill Education.</a:t>
            </a:r>
            <a:endParaRPr b="0" lang="en-US" sz="3200" spc="-1" strike="noStrike">
              <a:solidFill>
                <a:srgbClr val="000000"/>
              </a:solidFill>
              <a:latin typeface="Arial"/>
            </a:endParaRPr>
          </a:p>
        </p:txBody>
      </p:sp>
      <p:sp>
        <p:nvSpPr>
          <p:cNvPr id="170" name="PlaceHolder 1"/>
          <p:cNvSpPr>
            <a:spLocks noGrp="1"/>
          </p:cNvSpPr>
          <p:nvPr>
            <p:ph type="title"/>
          </p:nvPr>
        </p:nvSpPr>
        <p:spPr>
          <a:xfrm>
            <a:off x="5678640" y="304920"/>
            <a:ext cx="3007800" cy="837720"/>
          </a:xfrm>
          <a:prstGeom prst="rect">
            <a:avLst/>
          </a:prstGeom>
          <a:noFill/>
          <a:ln w="0">
            <a:noFill/>
          </a:ln>
        </p:spPr>
        <p:txBody>
          <a:bodyPr lIns="90000" rIns="90000" tIns="45000" bIns="45000" anchor="b">
            <a:noAutofit/>
          </a:bodyPr>
          <a:p>
            <a:pPr indent="0" defTabSz="457200">
              <a:lnSpc>
                <a:spcPct val="100000"/>
              </a:lnSpc>
              <a:buNone/>
            </a:pPr>
            <a:r>
              <a:rPr b="1" lang="en-US" sz="1800" spc="-1" strike="noStrike">
                <a:solidFill>
                  <a:srgbClr val="3946a4"/>
                </a:solidFill>
                <a:latin typeface="Arial Narrow"/>
              </a:rPr>
              <a:t>Click to edit Master title style</a:t>
            </a:r>
            <a:endParaRPr b="0" lang="en-US" sz="1800" spc="-1" strike="noStrike">
              <a:solidFill>
                <a:schemeClr val="dk1"/>
              </a:solidFill>
              <a:latin typeface="Calibri"/>
            </a:endParaRPr>
          </a:p>
        </p:txBody>
      </p:sp>
      <p:sp>
        <p:nvSpPr>
          <p:cNvPr id="171" name="PlaceHolder 2"/>
          <p:cNvSpPr>
            <a:spLocks noGrp="1"/>
          </p:cNvSpPr>
          <p:nvPr>
            <p:ph type="body"/>
          </p:nvPr>
        </p:nvSpPr>
        <p:spPr>
          <a:xfrm>
            <a:off x="5678640" y="1143000"/>
            <a:ext cx="3007800" cy="5333760"/>
          </a:xfrm>
          <a:prstGeom prst="rect">
            <a:avLst/>
          </a:prstGeom>
          <a:noFill/>
          <a:ln w="0">
            <a:noFill/>
          </a:ln>
        </p:spPr>
        <p:txBody>
          <a:bodyPr lIns="90000" rIns="90000" tIns="45000" bIns="45000" anchor="t">
            <a:noAutofit/>
          </a:bodyPr>
          <a:p>
            <a:pPr indent="0" defTabSz="457200">
              <a:lnSpc>
                <a:spcPct val="100000"/>
              </a:lnSpc>
              <a:spcBef>
                <a:spcPts val="281"/>
              </a:spcBef>
              <a:buNone/>
              <a:tabLst>
                <a:tab algn="l" pos="0"/>
              </a:tabLst>
            </a:pPr>
            <a:r>
              <a:rPr b="0" lang="en-US" sz="1400" spc="-1" strike="noStrike">
                <a:solidFill>
                  <a:schemeClr val="dk1"/>
                </a:solidFill>
                <a:latin typeface="Arial Narrow"/>
              </a:rPr>
              <a:t>Click to edit Master text styles</a:t>
            </a:r>
            <a:endParaRPr b="0" lang="en-US" sz="1400" spc="-1" strike="noStrike">
              <a:solidFill>
                <a:schemeClr val="dk1"/>
              </a:solidFill>
              <a:latin typeface="Calibri"/>
            </a:endParaRPr>
          </a:p>
        </p:txBody>
      </p:sp>
      <p:sp>
        <p:nvSpPr>
          <p:cNvPr id="172" name="PlaceHolder 3"/>
          <p:cNvSpPr>
            <a:spLocks noGrp="1"/>
          </p:cNvSpPr>
          <p:nvPr>
            <p:ph type="body"/>
          </p:nvPr>
        </p:nvSpPr>
        <p:spPr>
          <a:xfrm>
            <a:off x="457200" y="304920"/>
            <a:ext cx="5111280" cy="6179400"/>
          </a:xfrm>
          <a:prstGeom prst="rect">
            <a:avLst/>
          </a:prstGeom>
          <a:noFill/>
          <a:ln w="0">
            <a:noFill/>
          </a:ln>
        </p:spPr>
        <p:txBody>
          <a:bodyPr lIns="90000" rIns="90000" tIns="45000" bIns="45000" anchor="t">
            <a:noAutofit/>
          </a:bodyPr>
          <a:p>
            <a:pPr marL="343080" indent="-343080" defTabSz="457200">
              <a:lnSpc>
                <a:spcPct val="100000"/>
              </a:lnSpc>
              <a:spcBef>
                <a:spcPts val="479"/>
              </a:spcBef>
              <a:spcAft>
                <a:spcPts val="799"/>
              </a:spcAft>
              <a:buClr>
                <a:srgbClr val="000000"/>
              </a:buClr>
              <a:buFont typeface="Arial"/>
              <a:buChar char="•"/>
            </a:pPr>
            <a:r>
              <a:rPr b="0" lang="en-US" sz="2400" spc="-1" strike="noStrike">
                <a:solidFill>
                  <a:schemeClr val="dk1"/>
                </a:solidFill>
                <a:latin typeface="Arial Narrow"/>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Arial Narrow"/>
              </a:rPr>
              <a:t>Second level</a:t>
            </a:r>
            <a:endParaRPr b="0" lang="en-US" sz="2000" spc="-1" strike="noStrike">
              <a:solidFill>
                <a:schemeClr val="dk1"/>
              </a:solidFill>
              <a:latin typeface="Calibri"/>
            </a:endParaRPr>
          </a:p>
          <a:p>
            <a:pPr lvl="2" marL="1143000" indent="-22860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Arial Narrow"/>
              </a:rPr>
              <a:t>Third level</a:t>
            </a:r>
            <a:endParaRPr b="0" lang="en-US" sz="1800" spc="-1" strike="noStrike">
              <a:solidFill>
                <a:schemeClr val="dk1"/>
              </a:solidFill>
              <a:latin typeface="Calibri"/>
            </a:endParaRPr>
          </a:p>
          <a:p>
            <a:pPr lvl="3" marL="16002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Arial Narrow"/>
              </a:rPr>
              <a:t>Fourth level</a:t>
            </a:r>
            <a:endParaRPr b="0" lang="en-US" sz="1600" spc="-1" strike="noStrike">
              <a:solidFill>
                <a:schemeClr val="dk1"/>
              </a:solidFill>
              <a:latin typeface="Calibri"/>
            </a:endParaRPr>
          </a:p>
          <a:p>
            <a:pPr lvl="4" marL="20574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Arial Narrow"/>
              </a:rPr>
              <a:t>Fifth level</a:t>
            </a:r>
            <a:endParaRPr b="0" lang="en-US" sz="1600" spc="-1" strike="noStrike">
              <a:solidFill>
                <a:schemeClr val="dk1"/>
              </a:solidFill>
              <a:latin typeface="Calibri"/>
            </a:endParaRPr>
          </a:p>
        </p:txBody>
      </p:sp>
      <p:sp>
        <p:nvSpPr>
          <p:cNvPr id="173" name="PlaceHolder 4"/>
          <p:cNvSpPr>
            <a:spLocks noGrp="1"/>
          </p:cNvSpPr>
          <p:nvPr>
            <p:ph type="body"/>
          </p:nvPr>
        </p:nvSpPr>
        <p:spPr>
          <a:xfrm>
            <a:off x="2327400" y="6489000"/>
            <a:ext cx="1371240" cy="99720"/>
          </a:xfrm>
          <a:prstGeom prst="rect">
            <a:avLst/>
          </a:prstGeom>
          <a:noFill/>
          <a:ln w="0">
            <a:noFill/>
          </a:ln>
        </p:spPr>
        <p:txBody>
          <a:bodyPr lIns="0" rIns="0" tIns="0" bIns="0" anchor="t">
            <a:noAutofit/>
          </a:bodyPr>
          <a:p>
            <a:pPr indent="0" algn="ctr" defTabSz="457200">
              <a:lnSpc>
                <a:spcPct val="100000"/>
              </a:lnSpc>
              <a:spcBef>
                <a:spcPts val="159"/>
              </a:spcBef>
              <a:buNone/>
              <a:tabLst>
                <a:tab algn="l" pos="0"/>
              </a:tabLst>
            </a:pPr>
            <a:r>
              <a:rPr b="0" lang="en-US" sz="800" spc="-1" strike="noStrike">
                <a:solidFill>
                  <a:schemeClr val="dk1"/>
                </a:solidFill>
                <a:latin typeface="Calibri"/>
              </a:rPr>
              <a:t>Jump to long image description</a:t>
            </a:r>
            <a:endParaRPr b="0" lang="en-US" sz="800" spc="-1" strike="noStrike">
              <a:solidFill>
                <a:schemeClr val="dk1"/>
              </a:solidFill>
              <a:latin typeface="Calibri"/>
            </a:endParaRPr>
          </a:p>
        </p:txBody>
      </p:sp>
      <p:sp>
        <p:nvSpPr>
          <p:cNvPr id="174" name="PlaceHolder 5"/>
          <p:cNvSpPr>
            <a:spLocks noGrp="1"/>
          </p:cNvSpPr>
          <p:nvPr>
            <p:ph type="body"/>
          </p:nvPr>
        </p:nvSpPr>
        <p:spPr>
          <a:xfrm>
            <a:off x="6477120" y="670572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Red Bar"/>
          <p:cNvSpPr/>
          <p:nvPr/>
        </p:nvSpPr>
        <p:spPr>
          <a:xfrm>
            <a:off x="0" y="6705720"/>
            <a:ext cx="9143640" cy="15192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176"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chemeClr val="lt1"/>
                </a:solidFill>
                <a:latin typeface="Calibri"/>
              </a:rPr>
              <a:t>©McGraw-Hill Education.</a:t>
            </a:r>
            <a:endParaRPr b="0" lang="en-US" sz="3200" spc="-1" strike="noStrike">
              <a:solidFill>
                <a:srgbClr val="000000"/>
              </a:solidFill>
              <a:latin typeface="Arial"/>
            </a:endParaRPr>
          </a:p>
        </p:txBody>
      </p:sp>
      <p:sp>
        <p:nvSpPr>
          <p:cNvPr id="177" name="PlaceHolder 1"/>
          <p:cNvSpPr>
            <a:spLocks noGrp="1"/>
          </p:cNvSpPr>
          <p:nvPr>
            <p:ph type="title"/>
          </p:nvPr>
        </p:nvSpPr>
        <p:spPr>
          <a:xfrm>
            <a:off x="1828800" y="5253120"/>
            <a:ext cx="5486040" cy="566280"/>
          </a:xfrm>
          <a:prstGeom prst="rect">
            <a:avLst/>
          </a:prstGeom>
          <a:noFill/>
          <a:ln w="0">
            <a:noFill/>
          </a:ln>
        </p:spPr>
        <p:txBody>
          <a:bodyPr lIns="90000" rIns="90000" tIns="45000" bIns="45000" anchor="b">
            <a:noAutofit/>
          </a:bodyPr>
          <a:p>
            <a:pPr indent="0" defTabSz="457200">
              <a:lnSpc>
                <a:spcPct val="100000"/>
              </a:lnSpc>
              <a:buNone/>
            </a:pPr>
            <a:r>
              <a:rPr b="1" lang="en-US" sz="2400" spc="-1" strike="noStrike">
                <a:solidFill>
                  <a:srgbClr val="3946a4"/>
                </a:solidFill>
                <a:latin typeface="Arial Narrow"/>
              </a:rPr>
              <a:t>Click to edit Master title style</a:t>
            </a:r>
            <a:endParaRPr b="0" lang="en-US" sz="2400" spc="-1" strike="noStrike">
              <a:solidFill>
                <a:schemeClr val="dk1"/>
              </a:solidFill>
              <a:latin typeface="Calibri"/>
            </a:endParaRPr>
          </a:p>
        </p:txBody>
      </p:sp>
      <p:sp>
        <p:nvSpPr>
          <p:cNvPr id="178" name="PlaceHolder 2"/>
          <p:cNvSpPr>
            <a:spLocks noGrp="1"/>
          </p:cNvSpPr>
          <p:nvPr>
            <p:ph type="body"/>
          </p:nvPr>
        </p:nvSpPr>
        <p:spPr>
          <a:xfrm>
            <a:off x="1828800" y="5896080"/>
            <a:ext cx="5486040" cy="609120"/>
          </a:xfrm>
          <a:prstGeom prst="rect">
            <a:avLst/>
          </a:prstGeom>
          <a:noFill/>
          <a:ln w="0">
            <a:noFill/>
          </a:ln>
        </p:spPr>
        <p:txBody>
          <a:bodyPr lIns="90000" rIns="90000" tIns="45000" bIns="45000" anchor="t">
            <a:noAutofit/>
          </a:bodyPr>
          <a:p>
            <a:pPr indent="0" defTabSz="457200">
              <a:lnSpc>
                <a:spcPct val="100000"/>
              </a:lnSpc>
              <a:spcBef>
                <a:spcPts val="281"/>
              </a:spcBef>
              <a:buNone/>
              <a:tabLst>
                <a:tab algn="l" pos="0"/>
              </a:tabLst>
            </a:pPr>
            <a:r>
              <a:rPr b="0" lang="en-US" sz="1400" spc="-1" strike="noStrike">
                <a:solidFill>
                  <a:schemeClr val="dk1"/>
                </a:solidFill>
                <a:latin typeface="Arial Narrow"/>
              </a:rPr>
              <a:t>Click to edit Master text styles</a:t>
            </a:r>
            <a:endParaRPr b="0" lang="en-US" sz="1400" spc="-1" strike="noStrike">
              <a:solidFill>
                <a:schemeClr val="dk1"/>
              </a:solidFill>
              <a:latin typeface="Calibri"/>
            </a:endParaRPr>
          </a:p>
        </p:txBody>
      </p:sp>
      <p:sp>
        <p:nvSpPr>
          <p:cNvPr id="179" name="PlaceHolder 3"/>
          <p:cNvSpPr>
            <a:spLocks noGrp="1"/>
          </p:cNvSpPr>
          <p:nvPr>
            <p:ph type="body"/>
          </p:nvPr>
        </p:nvSpPr>
        <p:spPr>
          <a:xfrm>
            <a:off x="1028880" y="128520"/>
            <a:ext cx="7086240" cy="49442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3200" spc="-1" strike="noStrike">
                <a:solidFill>
                  <a:schemeClr val="dk1"/>
                </a:solidFill>
                <a:latin typeface="Calibri"/>
              </a:rPr>
              <a:t>Second Outline Level</a:t>
            </a:r>
            <a:endParaRPr b="0" lang="en-US" sz="32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3200" spc="-1" strike="noStrike">
                <a:solidFill>
                  <a:schemeClr val="dk1"/>
                </a:solidFill>
                <a:latin typeface="Calibri"/>
              </a:rPr>
              <a:t>Third Outline Level</a:t>
            </a:r>
            <a:endParaRPr b="0" lang="en-US" sz="32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3200" spc="-1" strike="noStrike">
                <a:solidFill>
                  <a:schemeClr val="dk1"/>
                </a:solidFill>
                <a:latin typeface="Calibri"/>
              </a:rPr>
              <a:t>Fourth Outline Level</a:t>
            </a:r>
            <a:endParaRPr b="0" lang="en-US" sz="32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3200" spc="-1" strike="noStrike">
                <a:solidFill>
                  <a:schemeClr val="dk1"/>
                </a:solidFill>
                <a:latin typeface="Calibri"/>
              </a:rPr>
              <a:t>Fifth Outline Level</a:t>
            </a:r>
            <a:endParaRPr b="0" lang="en-US" sz="32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3200" spc="-1" strike="noStrike">
                <a:solidFill>
                  <a:schemeClr val="dk1"/>
                </a:solidFill>
                <a:latin typeface="Calibri"/>
              </a:rPr>
              <a:t>Sixth Outline Level</a:t>
            </a:r>
            <a:endParaRPr b="0" lang="en-US" sz="32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3200" spc="-1" strike="noStrike">
                <a:solidFill>
                  <a:schemeClr val="dk1"/>
                </a:solidFill>
                <a:latin typeface="Calibri"/>
              </a:rPr>
              <a:t>Seventh Outline Level</a:t>
            </a:r>
            <a:endParaRPr b="0" lang="en-US" sz="3200" spc="-1" strike="noStrike">
              <a:solidFill>
                <a:schemeClr val="dk1"/>
              </a:solidFill>
              <a:latin typeface="Calibri"/>
            </a:endParaRPr>
          </a:p>
        </p:txBody>
      </p:sp>
      <p:sp>
        <p:nvSpPr>
          <p:cNvPr id="180" name="PlaceHolder 4"/>
          <p:cNvSpPr>
            <a:spLocks noGrp="1"/>
          </p:cNvSpPr>
          <p:nvPr>
            <p:ph type="body"/>
          </p:nvPr>
        </p:nvSpPr>
        <p:spPr>
          <a:xfrm>
            <a:off x="3886200" y="5081760"/>
            <a:ext cx="1371240" cy="99720"/>
          </a:xfrm>
          <a:prstGeom prst="rect">
            <a:avLst/>
          </a:prstGeom>
          <a:noFill/>
          <a:ln w="0">
            <a:noFill/>
          </a:ln>
        </p:spPr>
        <p:txBody>
          <a:bodyPr lIns="0" rIns="0" tIns="0" bIns="0" anchor="t">
            <a:noAutofit/>
          </a:bodyPr>
          <a:p>
            <a:pPr indent="0" algn="ctr" defTabSz="457200">
              <a:lnSpc>
                <a:spcPct val="100000"/>
              </a:lnSpc>
              <a:spcBef>
                <a:spcPts val="159"/>
              </a:spcBef>
              <a:buNone/>
              <a:tabLst>
                <a:tab algn="l" pos="0"/>
              </a:tabLst>
            </a:pPr>
            <a:r>
              <a:rPr b="0" lang="en-US" sz="800" spc="-1" strike="noStrike">
                <a:solidFill>
                  <a:schemeClr val="dk1"/>
                </a:solidFill>
                <a:latin typeface="Calibri"/>
              </a:rPr>
              <a:t>Jump to long image description</a:t>
            </a:r>
            <a:endParaRPr b="0" lang="en-US" sz="800" spc="-1" strike="noStrike">
              <a:solidFill>
                <a:schemeClr val="dk1"/>
              </a:solidFill>
              <a:latin typeface="Calibri"/>
            </a:endParaRPr>
          </a:p>
        </p:txBody>
      </p:sp>
      <p:sp>
        <p:nvSpPr>
          <p:cNvPr id="181" name="PlaceHolder 5"/>
          <p:cNvSpPr>
            <a:spLocks noGrp="1"/>
          </p:cNvSpPr>
          <p:nvPr>
            <p:ph type="body"/>
          </p:nvPr>
        </p:nvSpPr>
        <p:spPr>
          <a:xfrm>
            <a:off x="6477120" y="670572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2" name="Red Bar"/>
          <p:cNvSpPr/>
          <p:nvPr/>
        </p:nvSpPr>
        <p:spPr>
          <a:xfrm>
            <a:off x="0" y="6705720"/>
            <a:ext cx="9143640" cy="15192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183"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chemeClr val="lt1"/>
                </a:solidFill>
                <a:latin typeface="Calibri"/>
              </a:rPr>
              <a:t>©McGraw-Hill Education.</a:t>
            </a:r>
            <a:endParaRPr b="0" lang="en-US" sz="3200" spc="-1" strike="noStrike">
              <a:solidFill>
                <a:srgbClr val="000000"/>
              </a:solidFill>
              <a:latin typeface="Arial"/>
            </a:endParaRPr>
          </a:p>
        </p:txBody>
      </p:sp>
      <p:sp>
        <p:nvSpPr>
          <p:cNvPr id="184" name="PlaceHolder 1"/>
          <p:cNvSpPr>
            <a:spLocks noGrp="1"/>
          </p:cNvSpPr>
          <p:nvPr>
            <p:ph type="title"/>
          </p:nvPr>
        </p:nvSpPr>
        <p:spPr>
          <a:xfrm>
            <a:off x="-2160" y="228600"/>
            <a:ext cx="9171720" cy="609120"/>
          </a:xfrm>
          <a:prstGeom prst="rect">
            <a:avLst/>
          </a:prstGeom>
          <a:noFill/>
          <a:ln w="0">
            <a:noFill/>
          </a:ln>
        </p:spPr>
        <p:txBody>
          <a:bodyPr lIns="90000" rIns="90000" tIns="45000" bIns="45000" anchor="t">
            <a:noAutofit/>
          </a:bodyPr>
          <a:p>
            <a:pPr indent="0" algn="ctr" defTabSz="457200">
              <a:lnSpc>
                <a:spcPct val="100000"/>
              </a:lnSpc>
              <a:buNone/>
            </a:pPr>
            <a:r>
              <a:rPr b="0" lang="en-US" sz="3600" spc="-1" strike="noStrike">
                <a:solidFill>
                  <a:srgbClr val="3946a4"/>
                </a:solidFill>
                <a:latin typeface="Calibri"/>
              </a:rPr>
              <a:t>Click to edit Master title style</a:t>
            </a:r>
            <a:endParaRPr b="0" lang="en-US" sz="3600" spc="-1" strike="noStrike">
              <a:solidFill>
                <a:schemeClr val="dk1"/>
              </a:solidFill>
              <a:latin typeface="Calibri"/>
            </a:endParaRPr>
          </a:p>
        </p:txBody>
      </p:sp>
      <p:sp>
        <p:nvSpPr>
          <p:cNvPr id="185" name="PlaceHolder 2"/>
          <p:cNvSpPr>
            <a:spLocks noGrp="1"/>
          </p:cNvSpPr>
          <p:nvPr>
            <p:ph type="body"/>
          </p:nvPr>
        </p:nvSpPr>
        <p:spPr>
          <a:xfrm>
            <a:off x="0" y="1066680"/>
            <a:ext cx="9143640" cy="531576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1800" spc="-1" strike="noStrike">
                <a:solidFill>
                  <a:schemeClr val="dk1"/>
                </a:solidFill>
                <a:latin typeface="Calibri"/>
              </a:rPr>
              <a:t>Fifth Outline Level</a:t>
            </a:r>
            <a:endParaRPr b="0" lang="en-US" sz="18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1800" spc="-1" strike="noStrike">
                <a:solidFill>
                  <a:schemeClr val="dk1"/>
                </a:solidFill>
                <a:latin typeface="Calibri"/>
              </a:rPr>
              <a:t>Sixth Outline Level</a:t>
            </a:r>
            <a:endParaRPr b="0" lang="en-US" sz="18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1800" spc="-1" strike="noStrike">
                <a:solidFill>
                  <a:schemeClr val="dk1"/>
                </a:solidFill>
                <a:latin typeface="Calibri"/>
              </a:rPr>
              <a:t>Seventh Outline Level</a:t>
            </a:r>
            <a:endParaRPr b="0" lang="en-US" sz="1800" spc="-1" strike="noStrike">
              <a:solidFill>
                <a:schemeClr val="dk1"/>
              </a:solidFill>
              <a:latin typeface="Calibri"/>
            </a:endParaRPr>
          </a:p>
        </p:txBody>
      </p:sp>
      <p:sp>
        <p:nvSpPr>
          <p:cNvPr id="186" name="PlaceHolder 3"/>
          <p:cNvSpPr>
            <a:spLocks noGrp="1"/>
          </p:cNvSpPr>
          <p:nvPr>
            <p:ph type="body"/>
          </p:nvPr>
        </p:nvSpPr>
        <p:spPr>
          <a:xfrm>
            <a:off x="6477120" y="670572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Video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7" name="Red Bar"/>
          <p:cNvSpPr/>
          <p:nvPr/>
        </p:nvSpPr>
        <p:spPr>
          <a:xfrm>
            <a:off x="0" y="6705720"/>
            <a:ext cx="9143640" cy="15192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188"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chemeClr val="lt1"/>
                </a:solidFill>
                <a:latin typeface="Calibri"/>
              </a:rPr>
              <a:t>©McGraw-Hill Education.</a:t>
            </a:r>
            <a:endParaRPr b="0" lang="en-US" sz="3200" spc="-1" strike="noStrike">
              <a:solidFill>
                <a:srgbClr val="000000"/>
              </a:solidFill>
              <a:latin typeface="Arial"/>
            </a:endParaRPr>
          </a:p>
        </p:txBody>
      </p:sp>
      <p:sp>
        <p:nvSpPr>
          <p:cNvPr id="189"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Click to edit Master title style</a:t>
            </a:r>
            <a:endParaRPr b="0" lang="en-US" sz="3600" spc="-1" strike="noStrike">
              <a:solidFill>
                <a:schemeClr val="dk1"/>
              </a:solidFill>
              <a:latin typeface="Calibri"/>
            </a:endParaRPr>
          </a:p>
        </p:txBody>
      </p:sp>
      <p:sp>
        <p:nvSpPr>
          <p:cNvPr id="190" name="PlaceHolder 2"/>
          <p:cNvSpPr>
            <a:spLocks noGrp="1"/>
          </p:cNvSpPr>
          <p:nvPr>
            <p:ph type="body"/>
          </p:nvPr>
        </p:nvSpPr>
        <p:spPr>
          <a:xfrm>
            <a:off x="457200" y="1265040"/>
            <a:ext cx="8229240" cy="2392200"/>
          </a:xfrm>
          <a:prstGeom prst="rect">
            <a:avLst/>
          </a:prstGeom>
          <a:noFill/>
          <a:ln w="0">
            <a:noFill/>
          </a:ln>
        </p:spPr>
        <p:txBody>
          <a:bodyPr lIns="90000" rIns="90000" tIns="45000" bIns="45000" anchor="t">
            <a:noAutofit/>
          </a:bodyPr>
          <a:p>
            <a:pPr marL="343080" indent="-343080" defTabSz="457200">
              <a:lnSpc>
                <a:spcPct val="100000"/>
              </a:lnSpc>
              <a:spcBef>
                <a:spcPts val="561"/>
              </a:spcBef>
              <a:spcAft>
                <a:spcPts val="799"/>
              </a:spcAft>
              <a:buClr>
                <a:srgbClr val="000000"/>
              </a:buClr>
              <a:buFont typeface="Arial"/>
              <a:buChar char="•"/>
            </a:pPr>
            <a:r>
              <a:rPr b="1" lang="en-US" sz="2800" spc="-1" strike="noStrike">
                <a:solidFill>
                  <a:schemeClr val="dk1"/>
                </a:solidFill>
                <a:latin typeface="Arial Narrow"/>
              </a:rPr>
              <a:t>Click to edit Master text styles</a:t>
            </a:r>
            <a:endParaRPr b="0" lang="en-US" sz="2800" spc="-1" strike="noStrike">
              <a:solidFill>
                <a:schemeClr val="dk1"/>
              </a:solidFill>
              <a:latin typeface="Calibri"/>
            </a:endParaRPr>
          </a:p>
          <a:p>
            <a:pPr lvl="1" marL="743040" indent="-285840" defTabSz="457200">
              <a:lnSpc>
                <a:spcPct val="100000"/>
              </a:lnSpc>
              <a:spcBef>
                <a:spcPts val="479"/>
              </a:spcBef>
              <a:spcAft>
                <a:spcPts val="799"/>
              </a:spcAft>
              <a:buClr>
                <a:srgbClr val="000000"/>
              </a:buClr>
              <a:buFont typeface="Arial"/>
              <a:buChar char="–"/>
            </a:pPr>
            <a:r>
              <a:rPr b="1" lang="en-US" sz="2400" spc="-1" strike="noStrike">
                <a:solidFill>
                  <a:schemeClr val="dk1"/>
                </a:solidFill>
                <a:latin typeface="Arial Narrow"/>
              </a:rPr>
              <a:t>Second level</a:t>
            </a:r>
            <a:endParaRPr b="0" lang="en-US" sz="2400" spc="-1" strike="noStrike">
              <a:solidFill>
                <a:schemeClr val="dk1"/>
              </a:solidFill>
              <a:latin typeface="Calibri"/>
            </a:endParaRPr>
          </a:p>
          <a:p>
            <a:pPr lvl="2" marL="1143000" indent="-228600" defTabSz="457200">
              <a:lnSpc>
                <a:spcPct val="100000"/>
              </a:lnSpc>
              <a:spcBef>
                <a:spcPts val="400"/>
              </a:spcBef>
              <a:spcAft>
                <a:spcPts val="799"/>
              </a:spcAft>
              <a:buClr>
                <a:srgbClr val="000000"/>
              </a:buClr>
              <a:buFont typeface="Arial"/>
              <a:buChar char="•"/>
            </a:pPr>
            <a:r>
              <a:rPr b="1" lang="en-US" sz="2000" spc="-1" strike="noStrike">
                <a:solidFill>
                  <a:schemeClr val="dk1"/>
                </a:solidFill>
                <a:latin typeface="Arial Narrow"/>
              </a:rPr>
              <a:t>Third level</a:t>
            </a:r>
            <a:endParaRPr b="0" lang="en-US" sz="2000" spc="-1" strike="noStrike">
              <a:solidFill>
                <a:schemeClr val="dk1"/>
              </a:solidFill>
              <a:latin typeface="Calibri"/>
            </a:endParaRPr>
          </a:p>
          <a:p>
            <a:pPr lvl="3" marL="1600200" indent="-228600" defTabSz="457200">
              <a:lnSpc>
                <a:spcPct val="100000"/>
              </a:lnSpc>
              <a:spcBef>
                <a:spcPts val="360"/>
              </a:spcBef>
              <a:spcAft>
                <a:spcPts val="799"/>
              </a:spcAft>
              <a:buClr>
                <a:srgbClr val="000000"/>
              </a:buClr>
              <a:buFont typeface="Arial"/>
              <a:buChar char="–"/>
            </a:pPr>
            <a:r>
              <a:rPr b="1" lang="en-US" sz="1800" spc="-1" strike="noStrike">
                <a:solidFill>
                  <a:schemeClr val="dk1"/>
                </a:solidFill>
                <a:latin typeface="Arial Narrow"/>
              </a:rPr>
              <a:t>Fourth level</a:t>
            </a:r>
            <a:endParaRPr b="0" lang="en-US" sz="1800" spc="-1" strike="noStrike">
              <a:solidFill>
                <a:schemeClr val="dk1"/>
              </a:solidFill>
              <a:latin typeface="Calibri"/>
            </a:endParaRPr>
          </a:p>
          <a:p>
            <a:pPr lvl="4" marL="2057400" indent="-228600" defTabSz="457200">
              <a:lnSpc>
                <a:spcPct val="100000"/>
              </a:lnSpc>
              <a:spcBef>
                <a:spcPts val="360"/>
              </a:spcBef>
              <a:spcAft>
                <a:spcPts val="799"/>
              </a:spcAft>
              <a:buClr>
                <a:srgbClr val="000000"/>
              </a:buClr>
              <a:buFont typeface="Arial"/>
              <a:buChar char="»"/>
            </a:pPr>
            <a:r>
              <a:rPr b="1" lang="en-US" sz="1800" spc="-1" strike="noStrike">
                <a:solidFill>
                  <a:schemeClr val="dk1"/>
                </a:solidFill>
                <a:latin typeface="Arial Narrow"/>
              </a:rPr>
              <a:t>Fifth level</a:t>
            </a:r>
            <a:endParaRPr b="0" lang="en-US" sz="1800" spc="-1" strike="noStrike">
              <a:solidFill>
                <a:schemeClr val="dk1"/>
              </a:solidFill>
              <a:latin typeface="Calibri"/>
            </a:endParaRPr>
          </a:p>
        </p:txBody>
      </p:sp>
      <p:sp>
        <p:nvSpPr>
          <p:cNvPr id="191" name="PlaceHolder 3"/>
          <p:cNvSpPr>
            <a:spLocks noGrp="1"/>
          </p:cNvSpPr>
          <p:nvPr>
            <p:ph type="body"/>
          </p:nvPr>
        </p:nvSpPr>
        <p:spPr>
          <a:xfrm>
            <a:off x="457200" y="3733920"/>
            <a:ext cx="8229240" cy="2392200"/>
          </a:xfrm>
          <a:prstGeom prst="rect">
            <a:avLst/>
          </a:prstGeom>
          <a:noFill/>
          <a:ln w="0">
            <a:noFill/>
          </a:ln>
        </p:spPr>
        <p:txBody>
          <a:bodyPr lIns="90000" rIns="90000" tIns="45000" bIns="45000" anchor="t">
            <a:noAutofit/>
          </a:bodyPr>
          <a:p>
            <a:pPr marL="343080" indent="-343080" defTabSz="457200">
              <a:lnSpc>
                <a:spcPct val="100000"/>
              </a:lnSpc>
              <a:spcBef>
                <a:spcPts val="561"/>
              </a:spcBef>
              <a:spcAft>
                <a:spcPts val="799"/>
              </a:spcAft>
              <a:buClr>
                <a:srgbClr val="000000"/>
              </a:buClr>
              <a:buFont typeface="Arial"/>
              <a:buChar char="•"/>
            </a:pPr>
            <a:r>
              <a:rPr b="1" lang="en-US" sz="2800" spc="-1" strike="noStrike">
                <a:solidFill>
                  <a:schemeClr val="dk1"/>
                </a:solidFill>
                <a:latin typeface="Arial Narrow"/>
              </a:rPr>
              <a:t>Click to edit Master text styles</a:t>
            </a:r>
            <a:endParaRPr b="0" lang="en-US" sz="2800" spc="-1" strike="noStrike">
              <a:solidFill>
                <a:schemeClr val="dk1"/>
              </a:solidFill>
              <a:latin typeface="Calibri"/>
            </a:endParaRPr>
          </a:p>
          <a:p>
            <a:pPr lvl="1" marL="743040" indent="-285840" defTabSz="457200">
              <a:lnSpc>
                <a:spcPct val="100000"/>
              </a:lnSpc>
              <a:spcBef>
                <a:spcPts val="479"/>
              </a:spcBef>
              <a:spcAft>
                <a:spcPts val="799"/>
              </a:spcAft>
              <a:buClr>
                <a:srgbClr val="000000"/>
              </a:buClr>
              <a:buFont typeface="Arial"/>
              <a:buChar char="–"/>
            </a:pPr>
            <a:r>
              <a:rPr b="1" lang="en-US" sz="2400" spc="-1" strike="noStrike">
                <a:solidFill>
                  <a:schemeClr val="dk1"/>
                </a:solidFill>
                <a:latin typeface="Arial Narrow"/>
              </a:rPr>
              <a:t>Second level</a:t>
            </a:r>
            <a:endParaRPr b="0" lang="en-US" sz="2400" spc="-1" strike="noStrike">
              <a:solidFill>
                <a:schemeClr val="dk1"/>
              </a:solidFill>
              <a:latin typeface="Calibri"/>
            </a:endParaRPr>
          </a:p>
          <a:p>
            <a:pPr lvl="2" marL="1143000" indent="-228600" defTabSz="457200">
              <a:lnSpc>
                <a:spcPct val="100000"/>
              </a:lnSpc>
              <a:spcBef>
                <a:spcPts val="400"/>
              </a:spcBef>
              <a:spcAft>
                <a:spcPts val="799"/>
              </a:spcAft>
              <a:buClr>
                <a:srgbClr val="000000"/>
              </a:buClr>
              <a:buFont typeface="Arial"/>
              <a:buChar char="•"/>
            </a:pPr>
            <a:r>
              <a:rPr b="1" lang="en-US" sz="2000" spc="-1" strike="noStrike">
                <a:solidFill>
                  <a:schemeClr val="dk1"/>
                </a:solidFill>
                <a:latin typeface="Arial Narrow"/>
              </a:rPr>
              <a:t>Third level</a:t>
            </a:r>
            <a:endParaRPr b="0" lang="en-US" sz="2000" spc="-1" strike="noStrike">
              <a:solidFill>
                <a:schemeClr val="dk1"/>
              </a:solidFill>
              <a:latin typeface="Calibri"/>
            </a:endParaRPr>
          </a:p>
          <a:p>
            <a:pPr lvl="3" marL="1600200" indent="-228600" defTabSz="457200">
              <a:lnSpc>
                <a:spcPct val="100000"/>
              </a:lnSpc>
              <a:spcBef>
                <a:spcPts val="360"/>
              </a:spcBef>
              <a:spcAft>
                <a:spcPts val="799"/>
              </a:spcAft>
              <a:buClr>
                <a:srgbClr val="000000"/>
              </a:buClr>
              <a:buFont typeface="Arial"/>
              <a:buChar char="–"/>
            </a:pPr>
            <a:r>
              <a:rPr b="1" lang="en-US" sz="1800" spc="-1" strike="noStrike">
                <a:solidFill>
                  <a:schemeClr val="dk1"/>
                </a:solidFill>
                <a:latin typeface="Arial Narrow"/>
              </a:rPr>
              <a:t>Fourth level</a:t>
            </a:r>
            <a:endParaRPr b="0" lang="en-US" sz="1800" spc="-1" strike="noStrike">
              <a:solidFill>
                <a:schemeClr val="dk1"/>
              </a:solidFill>
              <a:latin typeface="Calibri"/>
            </a:endParaRPr>
          </a:p>
          <a:p>
            <a:pPr lvl="4" marL="2057400" indent="-228600" defTabSz="457200">
              <a:lnSpc>
                <a:spcPct val="100000"/>
              </a:lnSpc>
              <a:spcBef>
                <a:spcPts val="360"/>
              </a:spcBef>
              <a:spcAft>
                <a:spcPts val="799"/>
              </a:spcAft>
              <a:buClr>
                <a:srgbClr val="000000"/>
              </a:buClr>
              <a:buFont typeface="Arial"/>
              <a:buChar char="»"/>
            </a:pPr>
            <a:r>
              <a:rPr b="1" lang="en-US" sz="1800" spc="-1" strike="noStrike">
                <a:solidFill>
                  <a:schemeClr val="dk1"/>
                </a:solidFill>
                <a:latin typeface="Arial Narrow"/>
              </a:rPr>
              <a:t>Fifth level</a:t>
            </a:r>
            <a:endParaRPr b="0" lang="en-US" sz="1800" spc="-1" strike="noStrike">
              <a:solidFill>
                <a:schemeClr val="dk1"/>
              </a:solidFill>
              <a:latin typeface="Calibri"/>
            </a:endParaRPr>
          </a:p>
        </p:txBody>
      </p:sp>
      <p:sp>
        <p:nvSpPr>
          <p:cNvPr id="192" name="PlaceHolder 4"/>
          <p:cNvSpPr>
            <a:spLocks noGrp="1"/>
          </p:cNvSpPr>
          <p:nvPr>
            <p:ph type="body"/>
          </p:nvPr>
        </p:nvSpPr>
        <p:spPr>
          <a:xfrm>
            <a:off x="3886200" y="6552000"/>
            <a:ext cx="1371240" cy="100080"/>
          </a:xfrm>
          <a:prstGeom prst="rect">
            <a:avLst/>
          </a:prstGeom>
          <a:noFill/>
          <a:ln w="0">
            <a:noFill/>
          </a:ln>
        </p:spPr>
        <p:txBody>
          <a:bodyPr lIns="0" rIns="0" tIns="0" bIns="0" anchor="t">
            <a:noAutofit/>
          </a:bodyPr>
          <a:p>
            <a:pPr indent="0" algn="ctr" defTabSz="457200">
              <a:lnSpc>
                <a:spcPct val="100000"/>
              </a:lnSpc>
              <a:spcBef>
                <a:spcPts val="159"/>
              </a:spcBef>
              <a:buNone/>
              <a:tabLst>
                <a:tab algn="l" pos="0"/>
              </a:tabLst>
            </a:pPr>
            <a:r>
              <a:rPr b="0" lang="en-US" sz="800" spc="-1" strike="noStrike">
                <a:solidFill>
                  <a:schemeClr val="dk1"/>
                </a:solidFill>
                <a:latin typeface="Calibri"/>
              </a:rPr>
              <a:t>Jump to long image description</a:t>
            </a:r>
            <a:endParaRPr b="0" lang="en-US" sz="800" spc="-1" strike="noStrike">
              <a:solidFill>
                <a:schemeClr val="dk1"/>
              </a:solidFill>
              <a:latin typeface="Calibri"/>
            </a:endParaRPr>
          </a:p>
        </p:txBody>
      </p:sp>
      <p:sp>
        <p:nvSpPr>
          <p:cNvPr id="193" name="PlaceHolder 5"/>
          <p:cNvSpPr>
            <a:spLocks noGrp="1"/>
          </p:cNvSpPr>
          <p:nvPr>
            <p:ph type="body"/>
          </p:nvPr>
        </p:nvSpPr>
        <p:spPr>
          <a:xfrm>
            <a:off x="6473880" y="6702480"/>
            <a:ext cx="2669760" cy="155160"/>
          </a:xfrm>
          <a:prstGeom prst="rect">
            <a:avLst/>
          </a:prstGeom>
          <a:noFill/>
          <a:ln w="0">
            <a:noFill/>
          </a:ln>
        </p:spPr>
        <p:txBody>
          <a:bodyPr lIns="0" rIns="45720" tIns="0" bIns="0" anchor="t">
            <a:noAutofit/>
          </a:bodyPr>
          <a:p>
            <a:pPr indent="0" algn="r" defTabSz="457200">
              <a:lnSpc>
                <a:spcPct val="100000"/>
              </a:lnSpc>
              <a:spcBef>
                <a:spcPts val="159"/>
              </a:spcBef>
              <a:buNone/>
              <a:tabLst>
                <a:tab algn="l" pos="0"/>
              </a:tabLst>
            </a:pPr>
            <a:r>
              <a:rPr b="0" lang="en-US" sz="800" spc="-1" strike="noStrike">
                <a:solidFill>
                  <a:schemeClr val="lt1"/>
                </a:solidFill>
                <a:latin typeface="Calibri"/>
              </a:rPr>
              <a:t>Insert Photo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 name="MH Logo" descr="Logo: McGraw-Hill Education"/>
          <p:cNvPicPr/>
          <p:nvPr/>
        </p:nvPicPr>
        <p:blipFill>
          <a:blip r:embed="rId2"/>
          <a:stretch/>
        </p:blipFill>
        <p:spPr>
          <a:xfrm>
            <a:off x="0" y="0"/>
            <a:ext cx="761760" cy="761760"/>
          </a:xfrm>
          <a:prstGeom prst="rect">
            <a:avLst/>
          </a:prstGeom>
          <a:ln w="0">
            <a:noFill/>
          </a:ln>
        </p:spPr>
      </p:pic>
      <p:sp>
        <p:nvSpPr>
          <p:cNvPr id="17" name="Red Bar"/>
          <p:cNvSpPr/>
          <p:nvPr/>
        </p:nvSpPr>
        <p:spPr>
          <a:xfrm>
            <a:off x="0" y="6248520"/>
            <a:ext cx="9143640" cy="50328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pic>
        <p:nvPicPr>
          <p:cNvPr id="18" name="MH Tagline" descr="Tagline: Because learning changes everything.™"/>
          <p:cNvPicPr/>
          <p:nvPr/>
        </p:nvPicPr>
        <p:blipFill>
          <a:blip r:embed="rId3"/>
          <a:stretch/>
        </p:blipFill>
        <p:spPr>
          <a:xfrm>
            <a:off x="53640" y="6351840"/>
            <a:ext cx="3222720" cy="272160"/>
          </a:xfrm>
          <a:prstGeom prst="rect">
            <a:avLst/>
          </a:prstGeom>
          <a:ln w="0">
            <a:noFill/>
          </a:ln>
        </p:spPr>
      </p:pic>
      <p:sp>
        <p:nvSpPr>
          <p:cNvPr id="19" name="Title Background"/>
          <p:cNvSpPr/>
          <p:nvPr/>
        </p:nvSpPr>
        <p:spPr>
          <a:xfrm>
            <a:off x="0" y="3429000"/>
            <a:ext cx="5714640" cy="1752120"/>
          </a:xfrm>
          <a:prstGeom prst="rect">
            <a:avLst/>
          </a:prstGeom>
          <a:solidFill>
            <a:schemeClr val="tx1">
              <a:alpha val="47000"/>
            </a:scheme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alibri"/>
            </a:endParaRPr>
          </a:p>
        </p:txBody>
      </p:sp>
      <p:sp>
        <p:nvSpPr>
          <p:cNvPr id="20" name="PlaceHolder 1"/>
          <p:cNvSpPr>
            <a:spLocks noGrp="1"/>
          </p:cNvSpPr>
          <p:nvPr>
            <p:ph type="title"/>
          </p:nvPr>
        </p:nvSpPr>
        <p:spPr>
          <a:xfrm>
            <a:off x="228600" y="3581280"/>
            <a:ext cx="5105160" cy="1371240"/>
          </a:xfrm>
          <a:prstGeom prst="rect">
            <a:avLst/>
          </a:prstGeom>
          <a:noFill/>
          <a:ln w="0">
            <a:noFill/>
          </a:ln>
          <a:effectLst>
            <a:outerShdw dist="38160" dir="5400000" blurRad="50760" rotWithShape="0">
              <a:srgbClr val="000000">
                <a:alpha val="40000"/>
              </a:srgbClr>
            </a:outerShdw>
          </a:effectLst>
        </p:spPr>
        <p:txBody>
          <a:bodyPr lIns="90000" rIns="90000" tIns="45000" bIns="45000" anchor="t">
            <a:noAutofit/>
          </a:bodyPr>
          <a:p>
            <a:pPr indent="0" algn="ctr" defTabSz="457200">
              <a:lnSpc>
                <a:spcPct val="100000"/>
              </a:lnSpc>
              <a:buNone/>
            </a:pPr>
            <a:r>
              <a:rPr b="0" lang="en-US" sz="3600" spc="-1" strike="noStrike">
                <a:solidFill>
                  <a:schemeClr val="lt1"/>
                </a:solidFill>
                <a:latin typeface="Calibri"/>
              </a:rPr>
              <a:t>Click to edit Master title style</a:t>
            </a:r>
            <a:endParaRPr b="0" lang="en-US" sz="3600" spc="-1" strike="noStrike">
              <a:solidFill>
                <a:schemeClr val="dk1"/>
              </a:solidFill>
              <a:latin typeface="Calibri"/>
            </a:endParaRPr>
          </a:p>
        </p:txBody>
      </p:sp>
      <p:sp>
        <p:nvSpPr>
          <p:cNvPr id="21" name="PlaceHolder 2"/>
          <p:cNvSpPr>
            <a:spLocks noGrp="1"/>
          </p:cNvSpPr>
          <p:nvPr>
            <p:ph type="body"/>
          </p:nvPr>
        </p:nvSpPr>
        <p:spPr>
          <a:xfrm>
            <a:off x="6477120" y="642204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Calibri"/>
            </a:endParaRPr>
          </a:p>
        </p:txBody>
      </p:sp>
      <p:sp>
        <p:nvSpPr>
          <p:cNvPr id="22" name="Copyright"/>
          <p:cNvSpPr/>
          <p:nvPr/>
        </p:nvSpPr>
        <p:spPr>
          <a:xfrm>
            <a:off x="0" y="6734160"/>
            <a:ext cx="9143640" cy="171360"/>
          </a:xfrm>
          <a:prstGeom prst="rect">
            <a:avLst/>
          </a:prstGeom>
          <a:noFill/>
          <a:ln w="0">
            <a:noFill/>
          </a:ln>
        </p:spPr>
        <p:style>
          <a:lnRef idx="0"/>
          <a:fillRef idx="0"/>
          <a:effectRef idx="0"/>
          <a:fontRef idx="minor"/>
        </p:style>
        <p:txBody>
          <a:bodyPr anchor="t">
            <a:normAutofit fontScale="21872" lnSpcReduction="10000"/>
          </a:bodyPr>
          <a:p>
            <a:pPr defTabSz="457200">
              <a:lnSpc>
                <a:spcPct val="100000"/>
              </a:lnSpc>
              <a:spcBef>
                <a:spcPts val="641"/>
              </a:spcBef>
              <a:tabLst>
                <a:tab algn="l" pos="0"/>
              </a:tabLst>
            </a:pPr>
            <a:r>
              <a:rPr b="0" lang="en-US" sz="3200" spc="-1" strike="noStrike">
                <a:solidFill>
                  <a:srgbClr val="6a6a6a"/>
                </a:solidFill>
                <a:latin typeface="Calibri"/>
              </a:rPr>
              <a:t>©McGraw-Hill Education. All rights reserved. Authorized only for instructor use in the classroom.  No reproduction or further distribution permitted without the prior written consent of McGraw-Hill Education.</a:t>
            </a:r>
            <a:endParaRPr b="0" lang="en-US" sz="3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4"/>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4" name="Red Bar"/>
          <p:cNvSpPr/>
          <p:nvPr/>
        </p:nvSpPr>
        <p:spPr>
          <a:xfrm>
            <a:off x="0" y="6705720"/>
            <a:ext cx="9143640" cy="15192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195"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chemeClr val="lt1"/>
                </a:solidFill>
                <a:latin typeface="Calibri"/>
              </a:rPr>
              <a:t>©McGraw-Hill Education.</a:t>
            </a:r>
            <a:endParaRPr b="0" lang="en-US" sz="3200" spc="-1" strike="noStrike">
              <a:solidFill>
                <a:srgbClr val="000000"/>
              </a:solidFill>
              <a:latin typeface="Arial"/>
            </a:endParaRPr>
          </a:p>
        </p:txBody>
      </p:sp>
      <p:sp>
        <p:nvSpPr>
          <p:cNvPr id="196"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Click to edit Master title style</a:t>
            </a:r>
            <a:endParaRPr b="0" lang="en-US" sz="3600" spc="-1" strike="noStrike">
              <a:solidFill>
                <a:schemeClr val="dk1"/>
              </a:solidFill>
              <a:latin typeface="Calibri"/>
            </a:endParaRPr>
          </a:p>
        </p:txBody>
      </p:sp>
      <p:sp>
        <p:nvSpPr>
          <p:cNvPr id="197" name="PlaceHolder 2"/>
          <p:cNvSpPr>
            <a:spLocks noGrp="1"/>
          </p:cNvSpPr>
          <p:nvPr>
            <p:ph type="body"/>
          </p:nvPr>
        </p:nvSpPr>
        <p:spPr>
          <a:xfrm>
            <a:off x="457200" y="1270080"/>
            <a:ext cx="822924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198" name="PlaceHolder 3"/>
          <p:cNvSpPr>
            <a:spLocks noGrp="1"/>
          </p:cNvSpPr>
          <p:nvPr>
            <p:ph type="body"/>
          </p:nvPr>
        </p:nvSpPr>
        <p:spPr>
          <a:xfrm>
            <a:off x="457200" y="2169000"/>
            <a:ext cx="822924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199" name="PlaceHolder 4"/>
          <p:cNvSpPr>
            <a:spLocks noGrp="1"/>
          </p:cNvSpPr>
          <p:nvPr>
            <p:ph type="body"/>
          </p:nvPr>
        </p:nvSpPr>
        <p:spPr>
          <a:xfrm>
            <a:off x="457200" y="3068280"/>
            <a:ext cx="822924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00" name="PlaceHolder 5"/>
          <p:cNvSpPr>
            <a:spLocks noGrp="1"/>
          </p:cNvSpPr>
          <p:nvPr>
            <p:ph type="body"/>
          </p:nvPr>
        </p:nvSpPr>
        <p:spPr>
          <a:xfrm>
            <a:off x="457200" y="3967560"/>
            <a:ext cx="822924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01" name="PlaceHolder 6"/>
          <p:cNvSpPr>
            <a:spLocks noGrp="1"/>
          </p:cNvSpPr>
          <p:nvPr>
            <p:ph type="body"/>
          </p:nvPr>
        </p:nvSpPr>
        <p:spPr>
          <a:xfrm>
            <a:off x="457200" y="4866480"/>
            <a:ext cx="822924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02" name="PlaceHolder 7"/>
          <p:cNvSpPr>
            <a:spLocks noGrp="1"/>
          </p:cNvSpPr>
          <p:nvPr>
            <p:ph type="body"/>
          </p:nvPr>
        </p:nvSpPr>
        <p:spPr>
          <a:xfrm>
            <a:off x="457200" y="5765760"/>
            <a:ext cx="822924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03" name="PlaceHolder 8"/>
          <p:cNvSpPr>
            <a:spLocks noGrp="1"/>
          </p:cNvSpPr>
          <p:nvPr>
            <p:ph type="body"/>
          </p:nvPr>
        </p:nvSpPr>
        <p:spPr>
          <a:xfrm>
            <a:off x="6464160" y="6702480"/>
            <a:ext cx="2669760" cy="15516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4" name="Red Bar"/>
          <p:cNvSpPr/>
          <p:nvPr/>
        </p:nvSpPr>
        <p:spPr>
          <a:xfrm>
            <a:off x="0" y="6705720"/>
            <a:ext cx="9143640" cy="15192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205"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chemeClr val="lt1"/>
                </a:solidFill>
                <a:latin typeface="Calibri"/>
              </a:rPr>
              <a:t>©McGraw-Hill Education.</a:t>
            </a:r>
            <a:endParaRPr b="0" lang="en-US" sz="3200" spc="-1" strike="noStrike">
              <a:solidFill>
                <a:srgbClr val="000000"/>
              </a:solidFill>
              <a:latin typeface="Arial"/>
            </a:endParaRPr>
          </a:p>
        </p:txBody>
      </p:sp>
      <p:sp>
        <p:nvSpPr>
          <p:cNvPr id="206" name="Oval 9"/>
          <p:cNvSpPr/>
          <p:nvPr/>
        </p:nvSpPr>
        <p:spPr>
          <a:xfrm>
            <a:off x="685800" y="5486400"/>
            <a:ext cx="7772040" cy="837720"/>
          </a:xfrm>
          <a:prstGeom prst="ellipse">
            <a:avLst/>
          </a:prstGeom>
          <a:solidFill>
            <a:srgbClr val="cccccc"/>
          </a:solidFill>
          <a:ln w="9525">
            <a:solidFill>
              <a:srgbClr val="000000"/>
            </a:solidFill>
            <a:round/>
          </a:ln>
        </p:spPr>
        <p:style>
          <a:lnRef idx="0"/>
          <a:fillRef idx="0"/>
          <a:effectRef idx="0"/>
          <a:fontRef idx="minor"/>
        </p:style>
        <p:txBody>
          <a:bodyPr numCol="1" spcCol="0" anchor="t">
            <a:noAutofit/>
          </a:bodyPr>
          <a:p>
            <a:pPr defTabSz="914400">
              <a:lnSpc>
                <a:spcPct val="100000"/>
              </a:lnSpc>
              <a:tabLst>
                <a:tab algn="l" pos="0"/>
              </a:tabLst>
            </a:pPr>
            <a:endParaRPr b="0" lang="en-US" sz="2400" spc="-1" strike="noStrike">
              <a:solidFill>
                <a:schemeClr val="dk1"/>
              </a:solidFill>
              <a:latin typeface="Arial Narrow"/>
            </a:endParaRPr>
          </a:p>
        </p:txBody>
      </p:sp>
      <p:sp>
        <p:nvSpPr>
          <p:cNvPr id="207" name="Oval 10"/>
          <p:cNvSpPr/>
          <p:nvPr/>
        </p:nvSpPr>
        <p:spPr>
          <a:xfrm>
            <a:off x="685800" y="4534560"/>
            <a:ext cx="7772040" cy="722880"/>
          </a:xfrm>
          <a:prstGeom prst="ellipse">
            <a:avLst/>
          </a:prstGeom>
          <a:solidFill>
            <a:srgbClr val="e8e56d"/>
          </a:solidFill>
          <a:ln w="9525">
            <a:solidFill>
              <a:srgbClr val="000000"/>
            </a:solidFill>
            <a:round/>
          </a:ln>
        </p:spPr>
        <p:style>
          <a:lnRef idx="0"/>
          <a:fillRef idx="0"/>
          <a:effectRef idx="0"/>
          <a:fontRef idx="minor"/>
        </p:style>
        <p:txBody>
          <a:bodyPr numCol="1" spcCol="0" anchor="t">
            <a:noAutofit/>
          </a:bodyPr>
          <a:p>
            <a:pPr defTabSz="914400">
              <a:lnSpc>
                <a:spcPct val="100000"/>
              </a:lnSpc>
              <a:tabLst>
                <a:tab algn="l" pos="0"/>
              </a:tabLst>
            </a:pPr>
            <a:endParaRPr b="0" lang="en-US" sz="2400" spc="-1" strike="noStrike">
              <a:solidFill>
                <a:schemeClr val="dk1"/>
              </a:solidFill>
              <a:latin typeface="Arial Narrow"/>
            </a:endParaRPr>
          </a:p>
        </p:txBody>
      </p:sp>
      <p:sp>
        <p:nvSpPr>
          <p:cNvPr id="208" name="Oval 11"/>
          <p:cNvSpPr/>
          <p:nvPr/>
        </p:nvSpPr>
        <p:spPr>
          <a:xfrm>
            <a:off x="685800" y="3429000"/>
            <a:ext cx="7772040" cy="876600"/>
          </a:xfrm>
          <a:prstGeom prst="ellipse">
            <a:avLst/>
          </a:prstGeom>
          <a:solidFill>
            <a:srgbClr val="d9d9d9"/>
          </a:solidFill>
          <a:ln w="9525">
            <a:solidFill>
              <a:srgbClr val="000000"/>
            </a:solidFill>
            <a:round/>
          </a:ln>
        </p:spPr>
        <p:style>
          <a:lnRef idx="0"/>
          <a:fillRef idx="0"/>
          <a:effectRef idx="0"/>
          <a:fontRef idx="minor"/>
        </p:style>
        <p:txBody>
          <a:bodyPr numCol="1" spcCol="0" anchor="t">
            <a:noAutofit/>
          </a:bodyPr>
          <a:p>
            <a:pPr defTabSz="914400">
              <a:lnSpc>
                <a:spcPct val="100000"/>
              </a:lnSpc>
              <a:tabLst>
                <a:tab algn="l" pos="0"/>
              </a:tabLst>
            </a:pPr>
            <a:endParaRPr b="0" lang="en-US" sz="2400" spc="-1" strike="noStrike">
              <a:solidFill>
                <a:schemeClr val="dk1"/>
              </a:solidFill>
              <a:latin typeface="Arial Narrow"/>
            </a:endParaRPr>
          </a:p>
        </p:txBody>
      </p:sp>
      <p:sp>
        <p:nvSpPr>
          <p:cNvPr id="209" name="Oval 12"/>
          <p:cNvSpPr/>
          <p:nvPr/>
        </p:nvSpPr>
        <p:spPr>
          <a:xfrm>
            <a:off x="685800" y="2362320"/>
            <a:ext cx="7772040" cy="837720"/>
          </a:xfrm>
          <a:prstGeom prst="ellipse">
            <a:avLst/>
          </a:prstGeom>
          <a:solidFill>
            <a:srgbClr val="d6d6f5"/>
          </a:solidFill>
          <a:ln w="9525">
            <a:solidFill>
              <a:srgbClr val="000000"/>
            </a:solidFill>
            <a:round/>
          </a:ln>
        </p:spPr>
        <p:style>
          <a:lnRef idx="0"/>
          <a:fillRef idx="0"/>
          <a:effectRef idx="0"/>
          <a:fontRef idx="minor"/>
        </p:style>
        <p:txBody>
          <a:bodyPr numCol="1" spcCol="0" anchor="t">
            <a:noAutofit/>
          </a:bodyPr>
          <a:p>
            <a:pPr defTabSz="914400">
              <a:lnSpc>
                <a:spcPct val="100000"/>
              </a:lnSpc>
              <a:tabLst>
                <a:tab algn="l" pos="0"/>
              </a:tabLst>
            </a:pPr>
            <a:endParaRPr b="0" lang="en-US" sz="2400" spc="-1" strike="noStrike">
              <a:solidFill>
                <a:schemeClr val="dk1"/>
              </a:solidFill>
              <a:latin typeface="Arial Narrow"/>
            </a:endParaRPr>
          </a:p>
        </p:txBody>
      </p:sp>
      <p:sp>
        <p:nvSpPr>
          <p:cNvPr id="210" name="Oval 13"/>
          <p:cNvSpPr/>
          <p:nvPr/>
        </p:nvSpPr>
        <p:spPr>
          <a:xfrm>
            <a:off x="685800" y="1295280"/>
            <a:ext cx="7772040" cy="837720"/>
          </a:xfrm>
          <a:prstGeom prst="ellipse">
            <a:avLst/>
          </a:prstGeom>
          <a:solidFill>
            <a:srgbClr val="c2fff0"/>
          </a:solidFill>
          <a:ln w="9525">
            <a:solidFill>
              <a:srgbClr val="000000"/>
            </a:solidFill>
            <a:round/>
          </a:ln>
        </p:spPr>
        <p:style>
          <a:lnRef idx="0"/>
          <a:fillRef idx="0"/>
          <a:effectRef idx="0"/>
          <a:fontRef idx="minor"/>
        </p:style>
        <p:txBody>
          <a:bodyPr numCol="1" spcCol="0" anchor="t">
            <a:noAutofit/>
          </a:bodyPr>
          <a:p>
            <a:pPr defTabSz="914400">
              <a:lnSpc>
                <a:spcPct val="100000"/>
              </a:lnSpc>
              <a:tabLst>
                <a:tab algn="l" pos="0"/>
              </a:tabLst>
            </a:pPr>
            <a:endParaRPr b="0" lang="en-US" sz="2400" spc="-1" strike="noStrike">
              <a:solidFill>
                <a:schemeClr val="dk1"/>
              </a:solidFill>
              <a:latin typeface="Arial Narrow"/>
            </a:endParaRPr>
          </a:p>
        </p:txBody>
      </p:sp>
      <p:sp>
        <p:nvSpPr>
          <p:cNvPr id="211"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Click to edit Master title style</a:t>
            </a:r>
            <a:endParaRPr b="0" lang="en-US" sz="3600" spc="-1" strike="noStrike">
              <a:solidFill>
                <a:schemeClr val="dk1"/>
              </a:solidFill>
              <a:latin typeface="Calibri"/>
            </a:endParaRPr>
          </a:p>
        </p:txBody>
      </p:sp>
      <p:sp>
        <p:nvSpPr>
          <p:cNvPr id="212" name="PlaceHolder 2"/>
          <p:cNvSpPr>
            <a:spLocks noGrp="1"/>
          </p:cNvSpPr>
          <p:nvPr>
            <p:ph type="body"/>
          </p:nvPr>
        </p:nvSpPr>
        <p:spPr>
          <a:xfrm>
            <a:off x="457200" y="1270080"/>
            <a:ext cx="822924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13" name="PlaceHolder 3"/>
          <p:cNvSpPr>
            <a:spLocks noGrp="1"/>
          </p:cNvSpPr>
          <p:nvPr>
            <p:ph type="body"/>
          </p:nvPr>
        </p:nvSpPr>
        <p:spPr>
          <a:xfrm>
            <a:off x="457200" y="2169000"/>
            <a:ext cx="822924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14" name="PlaceHolder 4"/>
          <p:cNvSpPr>
            <a:spLocks noGrp="1"/>
          </p:cNvSpPr>
          <p:nvPr>
            <p:ph type="body"/>
          </p:nvPr>
        </p:nvSpPr>
        <p:spPr>
          <a:xfrm>
            <a:off x="457200" y="3068280"/>
            <a:ext cx="822924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15" name="PlaceHolder 5"/>
          <p:cNvSpPr>
            <a:spLocks noGrp="1"/>
          </p:cNvSpPr>
          <p:nvPr>
            <p:ph type="body"/>
          </p:nvPr>
        </p:nvSpPr>
        <p:spPr>
          <a:xfrm>
            <a:off x="457200" y="3967560"/>
            <a:ext cx="822924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16" name="PlaceHolder 6"/>
          <p:cNvSpPr>
            <a:spLocks noGrp="1"/>
          </p:cNvSpPr>
          <p:nvPr>
            <p:ph type="body"/>
          </p:nvPr>
        </p:nvSpPr>
        <p:spPr>
          <a:xfrm>
            <a:off x="457200" y="4866480"/>
            <a:ext cx="822924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17" name="PlaceHolder 7"/>
          <p:cNvSpPr>
            <a:spLocks noGrp="1"/>
          </p:cNvSpPr>
          <p:nvPr>
            <p:ph type="body"/>
          </p:nvPr>
        </p:nvSpPr>
        <p:spPr>
          <a:xfrm>
            <a:off x="457200" y="5765760"/>
            <a:ext cx="822924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18" name="PlaceHolder 8"/>
          <p:cNvSpPr>
            <a:spLocks noGrp="1"/>
          </p:cNvSpPr>
          <p:nvPr>
            <p:ph type="body"/>
          </p:nvPr>
        </p:nvSpPr>
        <p:spPr>
          <a:xfrm>
            <a:off x="6464160" y="6702480"/>
            <a:ext cx="2669760" cy="15516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9" name="Red Bar"/>
          <p:cNvSpPr/>
          <p:nvPr/>
        </p:nvSpPr>
        <p:spPr>
          <a:xfrm>
            <a:off x="0" y="6705720"/>
            <a:ext cx="9143640" cy="15192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220"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chemeClr val="lt1"/>
                </a:solidFill>
                <a:latin typeface="Calibri"/>
              </a:rPr>
              <a:t>©McGraw-Hill Education.</a:t>
            </a:r>
            <a:endParaRPr b="0" lang="en-US" sz="3200" spc="-1" strike="noStrike">
              <a:solidFill>
                <a:srgbClr val="000000"/>
              </a:solidFill>
              <a:latin typeface="Arial"/>
            </a:endParaRPr>
          </a:p>
        </p:txBody>
      </p:sp>
      <p:sp>
        <p:nvSpPr>
          <p:cNvPr id="221"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Click to edit Master title style</a:t>
            </a:r>
            <a:endParaRPr b="0" lang="en-US" sz="3600" spc="-1" strike="noStrike">
              <a:solidFill>
                <a:schemeClr val="dk1"/>
              </a:solidFill>
              <a:latin typeface="Calibri"/>
            </a:endParaRPr>
          </a:p>
        </p:txBody>
      </p:sp>
      <p:sp>
        <p:nvSpPr>
          <p:cNvPr id="222" name="PlaceHolder 2"/>
          <p:cNvSpPr>
            <a:spLocks noGrp="1"/>
          </p:cNvSpPr>
          <p:nvPr>
            <p:ph type="body"/>
          </p:nvPr>
        </p:nvSpPr>
        <p:spPr>
          <a:xfrm>
            <a:off x="457200" y="1270080"/>
            <a:ext cx="403812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23" name="PlaceHolder 3"/>
          <p:cNvSpPr>
            <a:spLocks noGrp="1"/>
          </p:cNvSpPr>
          <p:nvPr>
            <p:ph type="body"/>
          </p:nvPr>
        </p:nvSpPr>
        <p:spPr>
          <a:xfrm>
            <a:off x="457200" y="2169000"/>
            <a:ext cx="403812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24" name="PlaceHolder 4"/>
          <p:cNvSpPr>
            <a:spLocks noGrp="1"/>
          </p:cNvSpPr>
          <p:nvPr>
            <p:ph type="body"/>
          </p:nvPr>
        </p:nvSpPr>
        <p:spPr>
          <a:xfrm>
            <a:off x="457200" y="3068280"/>
            <a:ext cx="403812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25" name="PlaceHolder 5"/>
          <p:cNvSpPr>
            <a:spLocks noGrp="1"/>
          </p:cNvSpPr>
          <p:nvPr>
            <p:ph type="body"/>
          </p:nvPr>
        </p:nvSpPr>
        <p:spPr>
          <a:xfrm>
            <a:off x="457200" y="3967560"/>
            <a:ext cx="403812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26" name="PlaceHolder 6"/>
          <p:cNvSpPr>
            <a:spLocks noGrp="1"/>
          </p:cNvSpPr>
          <p:nvPr>
            <p:ph type="body"/>
          </p:nvPr>
        </p:nvSpPr>
        <p:spPr>
          <a:xfrm>
            <a:off x="457200" y="4866480"/>
            <a:ext cx="403812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27" name="PlaceHolder 7"/>
          <p:cNvSpPr>
            <a:spLocks noGrp="1"/>
          </p:cNvSpPr>
          <p:nvPr>
            <p:ph type="body"/>
          </p:nvPr>
        </p:nvSpPr>
        <p:spPr>
          <a:xfrm>
            <a:off x="457200" y="5765760"/>
            <a:ext cx="403812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28" name="PlaceHolder 8"/>
          <p:cNvSpPr>
            <a:spLocks noGrp="1"/>
          </p:cNvSpPr>
          <p:nvPr>
            <p:ph type="body"/>
          </p:nvPr>
        </p:nvSpPr>
        <p:spPr>
          <a:xfrm>
            <a:off x="4648320" y="1269000"/>
            <a:ext cx="403812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29" name="PlaceHolder 9"/>
          <p:cNvSpPr>
            <a:spLocks noGrp="1"/>
          </p:cNvSpPr>
          <p:nvPr>
            <p:ph type="body"/>
          </p:nvPr>
        </p:nvSpPr>
        <p:spPr>
          <a:xfrm>
            <a:off x="4648320" y="2168640"/>
            <a:ext cx="403812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30" name="PlaceHolder 10"/>
          <p:cNvSpPr>
            <a:spLocks noGrp="1"/>
          </p:cNvSpPr>
          <p:nvPr>
            <p:ph type="body"/>
          </p:nvPr>
        </p:nvSpPr>
        <p:spPr>
          <a:xfrm>
            <a:off x="4648320" y="3067920"/>
            <a:ext cx="403812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31" name="PlaceHolder 11"/>
          <p:cNvSpPr>
            <a:spLocks noGrp="1"/>
          </p:cNvSpPr>
          <p:nvPr>
            <p:ph type="body"/>
          </p:nvPr>
        </p:nvSpPr>
        <p:spPr>
          <a:xfrm>
            <a:off x="4648320" y="3967200"/>
            <a:ext cx="403812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32" name="PlaceHolder 12"/>
          <p:cNvSpPr>
            <a:spLocks noGrp="1"/>
          </p:cNvSpPr>
          <p:nvPr>
            <p:ph type="body"/>
          </p:nvPr>
        </p:nvSpPr>
        <p:spPr>
          <a:xfrm>
            <a:off x="4648320" y="4866480"/>
            <a:ext cx="403812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33" name="PlaceHolder 13"/>
          <p:cNvSpPr>
            <a:spLocks noGrp="1"/>
          </p:cNvSpPr>
          <p:nvPr>
            <p:ph type="body"/>
          </p:nvPr>
        </p:nvSpPr>
        <p:spPr>
          <a:xfrm>
            <a:off x="4648320" y="5765760"/>
            <a:ext cx="403812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34" name="PlaceHolder 14"/>
          <p:cNvSpPr>
            <a:spLocks noGrp="1"/>
          </p:cNvSpPr>
          <p:nvPr>
            <p:ph type="body"/>
          </p:nvPr>
        </p:nvSpPr>
        <p:spPr>
          <a:xfrm>
            <a:off x="6464160" y="6702480"/>
            <a:ext cx="2669760" cy="155160"/>
          </a:xfrm>
          <a:prstGeom prst="rect">
            <a:avLst/>
          </a:prstGeom>
          <a:noFill/>
          <a:ln w="0">
            <a:noFill/>
          </a:ln>
        </p:spPr>
        <p:txBody>
          <a:bodyPr lIns="0" rIns="45720" tIns="0" bIns="0" anchor="t">
            <a:noAutofit/>
          </a:bodyPr>
          <a:p>
            <a:pPr indent="0" algn="r" defTabSz="457200">
              <a:lnSpc>
                <a:spcPct val="100000"/>
              </a:lnSpc>
              <a:spcBef>
                <a:spcPts val="159"/>
              </a:spcBef>
              <a:buNone/>
              <a:tabLst>
                <a:tab algn="l" pos="0"/>
              </a:tabLst>
            </a:pPr>
            <a:r>
              <a:rPr b="0" lang="en-US" sz="800" spc="-1" strike="noStrike">
                <a:solidFill>
                  <a:schemeClr val="lt1"/>
                </a:solidFill>
                <a:latin typeface="Calibri"/>
              </a:rPr>
              <a:t>Insert Photo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5" name="Red Bar"/>
          <p:cNvSpPr/>
          <p:nvPr/>
        </p:nvSpPr>
        <p:spPr>
          <a:xfrm>
            <a:off x="0" y="6705720"/>
            <a:ext cx="9143640" cy="15192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236"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chemeClr val="lt1"/>
                </a:solidFill>
                <a:latin typeface="Calibri"/>
              </a:rPr>
              <a:t>©McGraw-Hill Education.</a:t>
            </a:r>
            <a:endParaRPr b="0" lang="en-US" sz="3200" spc="-1" strike="noStrike">
              <a:solidFill>
                <a:srgbClr val="000000"/>
              </a:solidFill>
              <a:latin typeface="Arial"/>
            </a:endParaRPr>
          </a:p>
        </p:txBody>
      </p:sp>
      <p:sp>
        <p:nvSpPr>
          <p:cNvPr id="237"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Click to edit Master title style</a:t>
            </a:r>
            <a:endParaRPr b="0" lang="en-US" sz="3600" spc="-1" strike="noStrike">
              <a:solidFill>
                <a:schemeClr val="dk1"/>
              </a:solidFill>
              <a:latin typeface="Calibri"/>
            </a:endParaRPr>
          </a:p>
        </p:txBody>
      </p:sp>
      <p:sp>
        <p:nvSpPr>
          <p:cNvPr id="238" name="PlaceHolder 2"/>
          <p:cNvSpPr>
            <a:spLocks noGrp="1"/>
          </p:cNvSpPr>
          <p:nvPr>
            <p:ph type="body"/>
          </p:nvPr>
        </p:nvSpPr>
        <p:spPr>
          <a:xfrm>
            <a:off x="457200" y="1270080"/>
            <a:ext cx="403812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39" name="PlaceHolder 3"/>
          <p:cNvSpPr>
            <a:spLocks noGrp="1"/>
          </p:cNvSpPr>
          <p:nvPr>
            <p:ph type="body"/>
          </p:nvPr>
        </p:nvSpPr>
        <p:spPr>
          <a:xfrm>
            <a:off x="457200" y="2169000"/>
            <a:ext cx="403812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40" name="PlaceHolder 4"/>
          <p:cNvSpPr>
            <a:spLocks noGrp="1"/>
          </p:cNvSpPr>
          <p:nvPr>
            <p:ph type="body"/>
          </p:nvPr>
        </p:nvSpPr>
        <p:spPr>
          <a:xfrm>
            <a:off x="457200" y="3068280"/>
            <a:ext cx="403812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41" name="PlaceHolder 5"/>
          <p:cNvSpPr>
            <a:spLocks noGrp="1"/>
          </p:cNvSpPr>
          <p:nvPr>
            <p:ph type="body"/>
          </p:nvPr>
        </p:nvSpPr>
        <p:spPr>
          <a:xfrm>
            <a:off x="457200" y="3967560"/>
            <a:ext cx="403812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42" name="PlaceHolder 6"/>
          <p:cNvSpPr>
            <a:spLocks noGrp="1"/>
          </p:cNvSpPr>
          <p:nvPr>
            <p:ph type="body"/>
          </p:nvPr>
        </p:nvSpPr>
        <p:spPr>
          <a:xfrm>
            <a:off x="457200" y="4866480"/>
            <a:ext cx="403812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43" name="PlaceHolder 7"/>
          <p:cNvSpPr>
            <a:spLocks noGrp="1"/>
          </p:cNvSpPr>
          <p:nvPr>
            <p:ph type="body"/>
          </p:nvPr>
        </p:nvSpPr>
        <p:spPr>
          <a:xfrm>
            <a:off x="457200" y="5765760"/>
            <a:ext cx="403812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44" name="PlaceHolder 8"/>
          <p:cNvSpPr>
            <a:spLocks noGrp="1"/>
          </p:cNvSpPr>
          <p:nvPr>
            <p:ph type="body"/>
          </p:nvPr>
        </p:nvSpPr>
        <p:spPr>
          <a:xfrm>
            <a:off x="4648320" y="1269000"/>
            <a:ext cx="403812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45" name="PlaceHolder 9"/>
          <p:cNvSpPr>
            <a:spLocks noGrp="1"/>
          </p:cNvSpPr>
          <p:nvPr>
            <p:ph type="body"/>
          </p:nvPr>
        </p:nvSpPr>
        <p:spPr>
          <a:xfrm>
            <a:off x="4648320" y="2168640"/>
            <a:ext cx="403812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46" name="PlaceHolder 10"/>
          <p:cNvSpPr>
            <a:spLocks noGrp="1"/>
          </p:cNvSpPr>
          <p:nvPr>
            <p:ph type="body"/>
          </p:nvPr>
        </p:nvSpPr>
        <p:spPr>
          <a:xfrm>
            <a:off x="4648320" y="3067920"/>
            <a:ext cx="4038120" cy="731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47" name="PlaceHolder 11"/>
          <p:cNvSpPr>
            <a:spLocks noGrp="1"/>
          </p:cNvSpPr>
          <p:nvPr>
            <p:ph type="body"/>
          </p:nvPr>
        </p:nvSpPr>
        <p:spPr>
          <a:xfrm>
            <a:off x="4648320" y="3967200"/>
            <a:ext cx="4038120" cy="52848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48" name="PlaceHolder 12"/>
          <p:cNvSpPr>
            <a:spLocks noGrp="1"/>
          </p:cNvSpPr>
          <p:nvPr>
            <p:ph type="body"/>
          </p:nvPr>
        </p:nvSpPr>
        <p:spPr>
          <a:xfrm>
            <a:off x="4648320" y="4648320"/>
            <a:ext cx="4038120" cy="46728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49" name="PlaceHolder 13"/>
          <p:cNvSpPr>
            <a:spLocks noGrp="1"/>
          </p:cNvSpPr>
          <p:nvPr>
            <p:ph type="body"/>
          </p:nvPr>
        </p:nvSpPr>
        <p:spPr>
          <a:xfrm>
            <a:off x="4648320" y="5257800"/>
            <a:ext cx="4038120" cy="533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50" name="PlaceHolder 14"/>
          <p:cNvSpPr>
            <a:spLocks noGrp="1"/>
          </p:cNvSpPr>
          <p:nvPr>
            <p:ph type="body"/>
          </p:nvPr>
        </p:nvSpPr>
        <p:spPr>
          <a:xfrm>
            <a:off x="4724280" y="5943600"/>
            <a:ext cx="3962160" cy="533160"/>
          </a:xfrm>
          <a:prstGeom prst="rect">
            <a:avLst/>
          </a:prstGeom>
          <a:noFill/>
          <a:ln w="0">
            <a:noFill/>
          </a:ln>
        </p:spPr>
        <p:txBody>
          <a:bodyPr lIns="90000" rIns="90000" tIns="45000" bIns="45000" anchor="t">
            <a:noAutofit/>
          </a:bodyPr>
          <a:p>
            <a:pPr marL="343080" indent="-343080" defTabSz="457200">
              <a:lnSpc>
                <a:spcPct val="100000"/>
              </a:lnSpc>
              <a:spcBef>
                <a:spcPts val="479"/>
              </a:spcBef>
              <a:buClr>
                <a:srgbClr val="000000"/>
              </a:buClr>
              <a:buFont typeface="Arial"/>
              <a:buChar char="•"/>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51" name="PlaceHolder 15"/>
          <p:cNvSpPr>
            <a:spLocks noGrp="1"/>
          </p:cNvSpPr>
          <p:nvPr>
            <p:ph type="body"/>
          </p:nvPr>
        </p:nvSpPr>
        <p:spPr>
          <a:xfrm>
            <a:off x="6464160" y="6702480"/>
            <a:ext cx="2669760" cy="155160"/>
          </a:xfrm>
          <a:prstGeom prst="rect">
            <a:avLst/>
          </a:prstGeom>
          <a:noFill/>
          <a:ln w="0">
            <a:noFill/>
          </a:ln>
        </p:spPr>
        <p:txBody>
          <a:bodyPr lIns="0" rIns="45720" tIns="0" bIns="0" anchor="t">
            <a:noAutofit/>
          </a:bodyPr>
          <a:p>
            <a:pPr indent="0" algn="r" defTabSz="457200">
              <a:lnSpc>
                <a:spcPct val="100000"/>
              </a:lnSpc>
              <a:spcBef>
                <a:spcPts val="159"/>
              </a:spcBef>
              <a:buNone/>
              <a:tabLst>
                <a:tab algn="l" pos="0"/>
              </a:tabLst>
            </a:pPr>
            <a:r>
              <a:rPr b="0" lang="en-US" sz="800" spc="-1" strike="noStrike">
                <a:solidFill>
                  <a:schemeClr val="lt1"/>
                </a:solidFill>
                <a:latin typeface="Calibri"/>
              </a:rPr>
              <a:t>Insert Photo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2" name="Red Bar"/>
          <p:cNvSpPr/>
          <p:nvPr/>
        </p:nvSpPr>
        <p:spPr>
          <a:xfrm>
            <a:off x="0" y="6705720"/>
            <a:ext cx="9143640" cy="15192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253"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chemeClr val="lt1"/>
                </a:solidFill>
                <a:latin typeface="Calibri"/>
              </a:rPr>
              <a:t>©McGraw-Hill Education.</a:t>
            </a:r>
            <a:endParaRPr b="0" lang="en-US" sz="3200" spc="-1" strike="noStrike">
              <a:solidFill>
                <a:srgbClr val="000000"/>
              </a:solidFill>
              <a:latin typeface="Arial"/>
            </a:endParaRPr>
          </a:p>
        </p:txBody>
      </p:sp>
      <p:sp>
        <p:nvSpPr>
          <p:cNvPr id="254"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Click to edit Master title style</a:t>
            </a:r>
            <a:endParaRPr b="0" lang="en-US" sz="3600" spc="-1" strike="noStrike">
              <a:solidFill>
                <a:schemeClr val="dk1"/>
              </a:solidFill>
              <a:latin typeface="Calibri"/>
            </a:endParaRPr>
          </a:p>
        </p:txBody>
      </p:sp>
      <p:sp>
        <p:nvSpPr>
          <p:cNvPr id="255" name="PlaceHolder 2"/>
          <p:cNvSpPr>
            <a:spLocks noGrp="1"/>
          </p:cNvSpPr>
          <p:nvPr>
            <p:ph type="body"/>
          </p:nvPr>
        </p:nvSpPr>
        <p:spPr>
          <a:xfrm>
            <a:off x="457200" y="1270080"/>
            <a:ext cx="4038120" cy="5105160"/>
          </a:xfrm>
          <a:prstGeom prst="rect">
            <a:avLst/>
          </a:prstGeom>
          <a:noFill/>
          <a:ln w="0">
            <a:noFill/>
          </a:ln>
        </p:spPr>
        <p:txBody>
          <a:bodyPr lIns="90000" rIns="90000" tIns="45000" bIns="45000" anchor="t">
            <a:noAutofit/>
          </a:bodyPr>
          <a:p>
            <a:pPr marL="343080" indent="-343080" defTabSz="457200">
              <a:lnSpc>
                <a:spcPct val="100000"/>
              </a:lnSpc>
              <a:spcBef>
                <a:spcPts val="479"/>
              </a:spcBef>
              <a:spcAft>
                <a:spcPts val="799"/>
              </a:spcAft>
              <a:buClr>
                <a:srgbClr val="000000"/>
              </a:buClr>
              <a:buFont typeface="Arial"/>
              <a:buChar char="•"/>
            </a:pPr>
            <a:r>
              <a:rPr b="0" lang="en-US" sz="2400" spc="-1" strike="noStrike">
                <a:solidFill>
                  <a:schemeClr val="dk1"/>
                </a:solidFill>
                <a:latin typeface="Arial Narrow"/>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Arial Narrow"/>
              </a:rPr>
              <a:t>Second level</a:t>
            </a:r>
            <a:endParaRPr b="0" lang="en-US" sz="2000" spc="-1" strike="noStrike">
              <a:solidFill>
                <a:schemeClr val="dk1"/>
              </a:solidFill>
              <a:latin typeface="Calibri"/>
            </a:endParaRPr>
          </a:p>
          <a:p>
            <a:pPr lvl="2" marL="1143000" indent="-22860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Arial Narrow"/>
              </a:rPr>
              <a:t>Third level</a:t>
            </a:r>
            <a:endParaRPr b="0" lang="en-US" sz="1800" spc="-1" strike="noStrike">
              <a:solidFill>
                <a:schemeClr val="dk1"/>
              </a:solidFill>
              <a:latin typeface="Calibri"/>
            </a:endParaRPr>
          </a:p>
          <a:p>
            <a:pPr lvl="3" marL="16002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Arial Narrow"/>
              </a:rPr>
              <a:t>Fourth level</a:t>
            </a:r>
            <a:endParaRPr b="0" lang="en-US" sz="1600" spc="-1" strike="noStrike">
              <a:solidFill>
                <a:schemeClr val="dk1"/>
              </a:solidFill>
              <a:latin typeface="Calibri"/>
            </a:endParaRPr>
          </a:p>
          <a:p>
            <a:pPr lvl="4" marL="20574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Arial Narrow"/>
              </a:rPr>
              <a:t>Fifth level</a:t>
            </a:r>
            <a:endParaRPr b="0" lang="en-US" sz="1600" spc="-1" strike="noStrike">
              <a:solidFill>
                <a:schemeClr val="dk1"/>
              </a:solidFill>
              <a:latin typeface="Calibri"/>
            </a:endParaRPr>
          </a:p>
        </p:txBody>
      </p:sp>
      <p:sp>
        <p:nvSpPr>
          <p:cNvPr id="256" name="PlaceHolder 3"/>
          <p:cNvSpPr>
            <a:spLocks noGrp="1"/>
          </p:cNvSpPr>
          <p:nvPr>
            <p:ph type="body"/>
          </p:nvPr>
        </p:nvSpPr>
        <p:spPr>
          <a:xfrm>
            <a:off x="4648320" y="1270080"/>
            <a:ext cx="4038120" cy="5105160"/>
          </a:xfrm>
          <a:prstGeom prst="rect">
            <a:avLst/>
          </a:prstGeom>
          <a:noFill/>
          <a:ln w="0">
            <a:noFill/>
          </a:ln>
        </p:spPr>
        <p:txBody>
          <a:bodyPr lIns="90000" rIns="90000" tIns="45000" bIns="45000" anchor="t">
            <a:noAutofit/>
          </a:bodyPr>
          <a:p>
            <a:pPr marL="343080" indent="-343080" defTabSz="457200">
              <a:lnSpc>
                <a:spcPct val="100000"/>
              </a:lnSpc>
              <a:spcBef>
                <a:spcPts val="479"/>
              </a:spcBef>
              <a:spcAft>
                <a:spcPts val="799"/>
              </a:spcAft>
              <a:buClr>
                <a:srgbClr val="000000"/>
              </a:buClr>
              <a:buFont typeface="Arial"/>
              <a:buChar char="•"/>
            </a:pPr>
            <a:r>
              <a:rPr b="0" lang="en-US" sz="2400" spc="-1" strike="noStrike">
                <a:solidFill>
                  <a:schemeClr val="dk1"/>
                </a:solidFill>
                <a:latin typeface="Arial Narrow"/>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Arial Narrow"/>
              </a:rPr>
              <a:t>Second level</a:t>
            </a:r>
            <a:endParaRPr b="0" lang="en-US" sz="2000" spc="-1" strike="noStrike">
              <a:solidFill>
                <a:schemeClr val="dk1"/>
              </a:solidFill>
              <a:latin typeface="Calibri"/>
            </a:endParaRPr>
          </a:p>
          <a:p>
            <a:pPr lvl="2" marL="1143000" indent="-22860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Arial Narrow"/>
              </a:rPr>
              <a:t>Third level</a:t>
            </a:r>
            <a:endParaRPr b="0" lang="en-US" sz="1800" spc="-1" strike="noStrike">
              <a:solidFill>
                <a:schemeClr val="dk1"/>
              </a:solidFill>
              <a:latin typeface="Calibri"/>
            </a:endParaRPr>
          </a:p>
          <a:p>
            <a:pPr lvl="3" marL="16002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Arial Narrow"/>
              </a:rPr>
              <a:t>Fourth level</a:t>
            </a:r>
            <a:endParaRPr b="0" lang="en-US" sz="1600" spc="-1" strike="noStrike">
              <a:solidFill>
                <a:schemeClr val="dk1"/>
              </a:solidFill>
              <a:latin typeface="Calibri"/>
            </a:endParaRPr>
          </a:p>
          <a:p>
            <a:pPr lvl="4" marL="20574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Arial Narrow"/>
              </a:rPr>
              <a:t>Fifth level</a:t>
            </a:r>
            <a:endParaRPr b="0" lang="en-US" sz="1600" spc="-1" strike="noStrike">
              <a:solidFill>
                <a:schemeClr val="dk1"/>
              </a:solidFill>
              <a:latin typeface="Calibri"/>
            </a:endParaRPr>
          </a:p>
        </p:txBody>
      </p:sp>
      <p:sp>
        <p:nvSpPr>
          <p:cNvPr id="257" name="PlaceHolder 4"/>
          <p:cNvSpPr>
            <a:spLocks noGrp="1"/>
          </p:cNvSpPr>
          <p:nvPr>
            <p:ph type="body"/>
          </p:nvPr>
        </p:nvSpPr>
        <p:spPr>
          <a:xfrm>
            <a:off x="3817800" y="6529320"/>
            <a:ext cx="1508400" cy="99720"/>
          </a:xfrm>
          <a:prstGeom prst="rect">
            <a:avLst/>
          </a:prstGeom>
          <a:noFill/>
          <a:ln w="0">
            <a:noFill/>
          </a:ln>
        </p:spPr>
        <p:txBody>
          <a:bodyPr lIns="0" rIns="0" tIns="0" bIns="0" anchor="t">
            <a:noAutofit/>
          </a:bodyPr>
          <a:p>
            <a:pPr indent="0" algn="ctr" defTabSz="457200">
              <a:lnSpc>
                <a:spcPct val="100000"/>
              </a:lnSpc>
              <a:spcBef>
                <a:spcPts val="159"/>
              </a:spcBef>
              <a:buNone/>
              <a:tabLst>
                <a:tab algn="l" pos="0"/>
              </a:tabLst>
            </a:pPr>
            <a:r>
              <a:rPr b="0" lang="en-US" sz="800" spc="-1" strike="noStrike">
                <a:solidFill>
                  <a:schemeClr val="dk1"/>
                </a:solidFill>
                <a:latin typeface="Calibri"/>
              </a:rPr>
              <a:t>Jump to long image description(s)</a:t>
            </a:r>
            <a:endParaRPr b="0" lang="en-US" sz="800" spc="-1" strike="noStrike">
              <a:solidFill>
                <a:schemeClr val="dk1"/>
              </a:solidFill>
              <a:latin typeface="Calibri"/>
            </a:endParaRPr>
          </a:p>
        </p:txBody>
      </p:sp>
      <p:sp>
        <p:nvSpPr>
          <p:cNvPr id="258" name="PlaceHolder 5"/>
          <p:cNvSpPr>
            <a:spLocks noGrp="1"/>
          </p:cNvSpPr>
          <p:nvPr>
            <p:ph type="body"/>
          </p:nvPr>
        </p:nvSpPr>
        <p:spPr>
          <a:xfrm>
            <a:off x="6477120" y="670572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715"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9" name="Red Bar"/>
          <p:cNvSpPr/>
          <p:nvPr/>
        </p:nvSpPr>
        <p:spPr>
          <a:xfrm>
            <a:off x="0" y="6705720"/>
            <a:ext cx="9143640" cy="15192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260"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chemeClr val="lt1"/>
                </a:solidFill>
                <a:latin typeface="Calibri"/>
              </a:rPr>
              <a:t>©McGraw-Hill Education.</a:t>
            </a:r>
            <a:endParaRPr b="0" lang="en-US" sz="3200" spc="-1" strike="noStrike">
              <a:solidFill>
                <a:srgbClr val="000000"/>
              </a:solidFill>
              <a:latin typeface="Arial"/>
            </a:endParaRPr>
          </a:p>
        </p:txBody>
      </p:sp>
      <p:sp>
        <p:nvSpPr>
          <p:cNvPr id="261"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Click to edit Master title style</a:t>
            </a:r>
            <a:endParaRPr b="0" lang="en-US" sz="3600" spc="-1" strike="noStrike">
              <a:solidFill>
                <a:schemeClr val="dk1"/>
              </a:solidFill>
              <a:latin typeface="Calibri"/>
            </a:endParaRPr>
          </a:p>
        </p:txBody>
      </p:sp>
      <p:sp>
        <p:nvSpPr>
          <p:cNvPr id="262" name="PlaceHolder 2"/>
          <p:cNvSpPr>
            <a:spLocks noGrp="1"/>
          </p:cNvSpPr>
          <p:nvPr>
            <p:ph type="body"/>
          </p:nvPr>
        </p:nvSpPr>
        <p:spPr>
          <a:xfrm>
            <a:off x="457200" y="1270080"/>
            <a:ext cx="4039920" cy="456840"/>
          </a:xfrm>
          <a:prstGeom prst="rect">
            <a:avLst/>
          </a:prstGeom>
          <a:noFill/>
          <a:ln w="0">
            <a:noFill/>
          </a:ln>
        </p:spPr>
        <p:txBody>
          <a:bodyPr lIns="90000" rIns="90000" tIns="45000" bIns="45000" anchor="b">
            <a:noAutofit/>
          </a:bodyPr>
          <a:p>
            <a:pPr indent="0" defTabSz="457200">
              <a:lnSpc>
                <a:spcPct val="100000"/>
              </a:lnSpc>
              <a:spcBef>
                <a:spcPts val="479"/>
              </a:spcBef>
              <a:buNone/>
              <a:tabLst>
                <a:tab algn="l" pos="0"/>
              </a:tabLst>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63" name="PlaceHolder 3"/>
          <p:cNvSpPr>
            <a:spLocks noGrp="1"/>
          </p:cNvSpPr>
          <p:nvPr>
            <p:ph type="body"/>
          </p:nvPr>
        </p:nvSpPr>
        <p:spPr>
          <a:xfrm>
            <a:off x="457200" y="1803240"/>
            <a:ext cx="4039920" cy="4647960"/>
          </a:xfrm>
          <a:prstGeom prst="rect">
            <a:avLst/>
          </a:prstGeom>
          <a:noFill/>
          <a:ln w="0">
            <a:noFill/>
          </a:ln>
        </p:spPr>
        <p:txBody>
          <a:bodyPr lIns="90000" rIns="90000" tIns="45000" bIns="45000" anchor="t">
            <a:noAutofit/>
          </a:bodyPr>
          <a:p>
            <a:pPr marL="343080" indent="-343080" defTabSz="457200">
              <a:lnSpc>
                <a:spcPct val="100000"/>
              </a:lnSpc>
              <a:spcBef>
                <a:spcPts val="479"/>
              </a:spcBef>
              <a:spcAft>
                <a:spcPts val="799"/>
              </a:spcAft>
              <a:buClr>
                <a:srgbClr val="000000"/>
              </a:buClr>
              <a:buFont typeface="Arial"/>
              <a:buChar char="•"/>
            </a:pPr>
            <a:r>
              <a:rPr b="0" lang="en-US" sz="2400" spc="-1" strike="noStrike">
                <a:solidFill>
                  <a:schemeClr val="dk1"/>
                </a:solidFill>
                <a:latin typeface="Arial Narrow"/>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Arial Narrow"/>
              </a:rPr>
              <a:t>Second level</a:t>
            </a:r>
            <a:endParaRPr b="0" lang="en-US" sz="2000" spc="-1" strike="noStrike">
              <a:solidFill>
                <a:schemeClr val="dk1"/>
              </a:solidFill>
              <a:latin typeface="Calibri"/>
            </a:endParaRPr>
          </a:p>
          <a:p>
            <a:pPr lvl="2" marL="1143000" indent="-22860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Arial Narrow"/>
              </a:rPr>
              <a:t>Third level</a:t>
            </a:r>
            <a:endParaRPr b="0" lang="en-US" sz="1800" spc="-1" strike="noStrike">
              <a:solidFill>
                <a:schemeClr val="dk1"/>
              </a:solidFill>
              <a:latin typeface="Calibri"/>
            </a:endParaRPr>
          </a:p>
          <a:p>
            <a:pPr lvl="3" marL="16002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Arial Narrow"/>
              </a:rPr>
              <a:t>Fourth level</a:t>
            </a:r>
            <a:endParaRPr b="0" lang="en-US" sz="1600" spc="-1" strike="noStrike">
              <a:solidFill>
                <a:schemeClr val="dk1"/>
              </a:solidFill>
              <a:latin typeface="Calibri"/>
            </a:endParaRPr>
          </a:p>
          <a:p>
            <a:pPr lvl="4" marL="20574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Arial Narrow"/>
              </a:rPr>
              <a:t>Fifth level</a:t>
            </a:r>
            <a:endParaRPr b="0" lang="en-US" sz="1600" spc="-1" strike="noStrike">
              <a:solidFill>
                <a:schemeClr val="dk1"/>
              </a:solidFill>
              <a:latin typeface="Calibri"/>
            </a:endParaRPr>
          </a:p>
        </p:txBody>
      </p:sp>
      <p:sp>
        <p:nvSpPr>
          <p:cNvPr id="264" name="PlaceHolder 4"/>
          <p:cNvSpPr>
            <a:spLocks noGrp="1"/>
          </p:cNvSpPr>
          <p:nvPr>
            <p:ph type="body"/>
          </p:nvPr>
        </p:nvSpPr>
        <p:spPr>
          <a:xfrm>
            <a:off x="4645080" y="1270080"/>
            <a:ext cx="4041360" cy="456840"/>
          </a:xfrm>
          <a:prstGeom prst="rect">
            <a:avLst/>
          </a:prstGeom>
          <a:noFill/>
          <a:ln w="0">
            <a:noFill/>
          </a:ln>
        </p:spPr>
        <p:txBody>
          <a:bodyPr lIns="90000" rIns="90000" tIns="45000" bIns="45000" anchor="b">
            <a:noAutofit/>
          </a:bodyPr>
          <a:p>
            <a:pPr indent="0" defTabSz="457200">
              <a:lnSpc>
                <a:spcPct val="100000"/>
              </a:lnSpc>
              <a:spcBef>
                <a:spcPts val="479"/>
              </a:spcBef>
              <a:buNone/>
              <a:tabLst>
                <a:tab algn="l" pos="0"/>
              </a:tabLst>
            </a:pPr>
            <a:r>
              <a:rPr b="1" lang="en-US" sz="2400" spc="-1" strike="noStrike">
                <a:solidFill>
                  <a:schemeClr val="dk1"/>
                </a:solidFill>
                <a:latin typeface="Arial Narrow"/>
              </a:rPr>
              <a:t>Click to edit Master text styles</a:t>
            </a:r>
            <a:endParaRPr b="0" lang="en-US" sz="2400" spc="-1" strike="noStrike">
              <a:solidFill>
                <a:schemeClr val="dk1"/>
              </a:solidFill>
              <a:latin typeface="Calibri"/>
            </a:endParaRPr>
          </a:p>
        </p:txBody>
      </p:sp>
      <p:sp>
        <p:nvSpPr>
          <p:cNvPr id="265" name="PlaceHolder 5"/>
          <p:cNvSpPr>
            <a:spLocks noGrp="1"/>
          </p:cNvSpPr>
          <p:nvPr>
            <p:ph type="body"/>
          </p:nvPr>
        </p:nvSpPr>
        <p:spPr>
          <a:xfrm>
            <a:off x="4645080" y="1803240"/>
            <a:ext cx="4041360" cy="4647960"/>
          </a:xfrm>
          <a:prstGeom prst="rect">
            <a:avLst/>
          </a:prstGeom>
          <a:noFill/>
          <a:ln w="0">
            <a:noFill/>
          </a:ln>
        </p:spPr>
        <p:txBody>
          <a:bodyPr lIns="90000" rIns="90000" tIns="45000" bIns="45000" anchor="t">
            <a:noAutofit/>
          </a:bodyPr>
          <a:p>
            <a:pPr marL="343080" indent="-343080" defTabSz="457200">
              <a:lnSpc>
                <a:spcPct val="100000"/>
              </a:lnSpc>
              <a:spcBef>
                <a:spcPts val="479"/>
              </a:spcBef>
              <a:spcAft>
                <a:spcPts val="799"/>
              </a:spcAft>
              <a:buClr>
                <a:srgbClr val="000000"/>
              </a:buClr>
              <a:buFont typeface="Arial"/>
              <a:buChar char="•"/>
            </a:pPr>
            <a:r>
              <a:rPr b="0" lang="en-US" sz="2400" spc="-1" strike="noStrike">
                <a:solidFill>
                  <a:schemeClr val="dk1"/>
                </a:solidFill>
                <a:latin typeface="Arial Narrow"/>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Arial Narrow"/>
              </a:rPr>
              <a:t>Second level</a:t>
            </a:r>
            <a:endParaRPr b="0" lang="en-US" sz="2000" spc="-1" strike="noStrike">
              <a:solidFill>
                <a:schemeClr val="dk1"/>
              </a:solidFill>
              <a:latin typeface="Calibri"/>
            </a:endParaRPr>
          </a:p>
          <a:p>
            <a:pPr lvl="2" marL="1143000" indent="-22860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Arial Narrow"/>
              </a:rPr>
              <a:t>Third level</a:t>
            </a:r>
            <a:endParaRPr b="0" lang="en-US" sz="1800" spc="-1" strike="noStrike">
              <a:solidFill>
                <a:schemeClr val="dk1"/>
              </a:solidFill>
              <a:latin typeface="Calibri"/>
            </a:endParaRPr>
          </a:p>
          <a:p>
            <a:pPr lvl="3" marL="16002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Arial Narrow"/>
              </a:rPr>
              <a:t>Fourth level</a:t>
            </a:r>
            <a:endParaRPr b="0" lang="en-US" sz="1600" spc="-1" strike="noStrike">
              <a:solidFill>
                <a:schemeClr val="dk1"/>
              </a:solidFill>
              <a:latin typeface="Calibri"/>
            </a:endParaRPr>
          </a:p>
          <a:p>
            <a:pPr lvl="4" marL="20574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Arial Narrow"/>
              </a:rPr>
              <a:t>Fifth level</a:t>
            </a:r>
            <a:endParaRPr b="0" lang="en-US" sz="1600" spc="-1" strike="noStrike">
              <a:solidFill>
                <a:schemeClr val="dk1"/>
              </a:solidFill>
              <a:latin typeface="Calibri"/>
            </a:endParaRPr>
          </a:p>
        </p:txBody>
      </p:sp>
      <p:sp>
        <p:nvSpPr>
          <p:cNvPr id="266" name="PlaceHolder 6"/>
          <p:cNvSpPr>
            <a:spLocks noGrp="1"/>
          </p:cNvSpPr>
          <p:nvPr>
            <p:ph type="body"/>
          </p:nvPr>
        </p:nvSpPr>
        <p:spPr>
          <a:xfrm>
            <a:off x="3817800" y="6529320"/>
            <a:ext cx="1508400" cy="99720"/>
          </a:xfrm>
          <a:prstGeom prst="rect">
            <a:avLst/>
          </a:prstGeom>
          <a:noFill/>
          <a:ln w="0">
            <a:noFill/>
          </a:ln>
        </p:spPr>
        <p:txBody>
          <a:bodyPr lIns="0" rIns="0" tIns="0" bIns="0" anchor="t">
            <a:noAutofit/>
          </a:bodyPr>
          <a:p>
            <a:pPr indent="0" algn="ctr" defTabSz="457200">
              <a:lnSpc>
                <a:spcPct val="100000"/>
              </a:lnSpc>
              <a:spcBef>
                <a:spcPts val="159"/>
              </a:spcBef>
              <a:buNone/>
              <a:tabLst>
                <a:tab algn="l" pos="0"/>
              </a:tabLst>
            </a:pPr>
            <a:r>
              <a:rPr b="0" lang="en-US" sz="800" spc="-1" strike="noStrike">
                <a:solidFill>
                  <a:schemeClr val="dk1"/>
                </a:solidFill>
                <a:latin typeface="Calibri"/>
              </a:rPr>
              <a:t>Jump to long image description(s)</a:t>
            </a:r>
            <a:endParaRPr b="0" lang="en-US" sz="800" spc="-1" strike="noStrike">
              <a:solidFill>
                <a:schemeClr val="dk1"/>
              </a:solidFill>
              <a:latin typeface="Calibri"/>
            </a:endParaRPr>
          </a:p>
        </p:txBody>
      </p:sp>
      <p:sp>
        <p:nvSpPr>
          <p:cNvPr id="267" name="PlaceHolder 7"/>
          <p:cNvSpPr>
            <a:spLocks noGrp="1"/>
          </p:cNvSpPr>
          <p:nvPr>
            <p:ph type="body"/>
          </p:nvPr>
        </p:nvSpPr>
        <p:spPr>
          <a:xfrm>
            <a:off x="6477120" y="670572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717"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8" name="Red Bar"/>
          <p:cNvSpPr/>
          <p:nvPr/>
        </p:nvSpPr>
        <p:spPr>
          <a:xfrm>
            <a:off x="0" y="6705720"/>
            <a:ext cx="9143640" cy="15192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269"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chemeClr val="lt1"/>
                </a:solidFill>
                <a:latin typeface="Calibri"/>
              </a:rPr>
              <a:t>©McGraw-Hill Education.</a:t>
            </a:r>
            <a:endParaRPr b="0" lang="en-US" sz="3200" spc="-1" strike="noStrike">
              <a:solidFill>
                <a:srgbClr val="000000"/>
              </a:solidFill>
              <a:latin typeface="Arial"/>
            </a:endParaRPr>
          </a:p>
        </p:txBody>
      </p:sp>
      <p:sp>
        <p:nvSpPr>
          <p:cNvPr id="270"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Click to edit Master title style</a:t>
            </a:r>
            <a:endParaRPr b="0" lang="en-US" sz="3600" spc="-1" strike="noStrike">
              <a:solidFill>
                <a:schemeClr val="dk1"/>
              </a:solidFill>
              <a:latin typeface="Calibri"/>
            </a:endParaRPr>
          </a:p>
        </p:txBody>
      </p:sp>
      <p:sp>
        <p:nvSpPr>
          <p:cNvPr id="271" name="PlaceHolder 2"/>
          <p:cNvSpPr>
            <a:spLocks noGrp="1"/>
          </p:cNvSpPr>
          <p:nvPr>
            <p:ph type="body"/>
          </p:nvPr>
        </p:nvSpPr>
        <p:spPr>
          <a:xfrm>
            <a:off x="457200" y="1270080"/>
            <a:ext cx="4039920" cy="456840"/>
          </a:xfrm>
          <a:prstGeom prst="rect">
            <a:avLst/>
          </a:prstGeom>
          <a:noFill/>
          <a:ln w="0">
            <a:noFill/>
          </a:ln>
        </p:spPr>
        <p:txBody>
          <a:bodyPr lIns="90000" rIns="90000" tIns="45000" bIns="45000" anchor="b">
            <a:noAutofit/>
          </a:bodyPr>
          <a:p>
            <a:pPr indent="0" defTabSz="457200">
              <a:lnSpc>
                <a:spcPct val="100000"/>
              </a:lnSpc>
              <a:spcBef>
                <a:spcPts val="400"/>
              </a:spcBef>
              <a:buNone/>
              <a:tabLst>
                <a:tab algn="l" pos="0"/>
              </a:tabLst>
            </a:pPr>
            <a:r>
              <a:rPr b="1" lang="en-US" sz="2000" spc="-1" strike="noStrike">
                <a:solidFill>
                  <a:schemeClr val="dk1"/>
                </a:solidFill>
                <a:latin typeface="Arial Narrow"/>
              </a:rPr>
              <a:t>Click to edit Master text styles</a:t>
            </a:r>
            <a:endParaRPr b="0" lang="en-US" sz="2000" spc="-1" strike="noStrike">
              <a:solidFill>
                <a:schemeClr val="dk1"/>
              </a:solidFill>
              <a:latin typeface="Calibri"/>
            </a:endParaRPr>
          </a:p>
        </p:txBody>
      </p:sp>
      <p:sp>
        <p:nvSpPr>
          <p:cNvPr id="272" name="PlaceHolder 3"/>
          <p:cNvSpPr>
            <a:spLocks noGrp="1"/>
          </p:cNvSpPr>
          <p:nvPr>
            <p:ph type="body"/>
          </p:nvPr>
        </p:nvSpPr>
        <p:spPr>
          <a:xfrm>
            <a:off x="457200" y="1727280"/>
            <a:ext cx="4039920" cy="1752120"/>
          </a:xfrm>
          <a:prstGeom prst="rect">
            <a:avLst/>
          </a:prstGeom>
          <a:noFill/>
          <a:ln w="0">
            <a:noFill/>
          </a:ln>
        </p:spPr>
        <p:txBody>
          <a:bodyPr lIns="90000" rIns="90000" tIns="45000" bIns="45000" anchor="t">
            <a:noAutofit/>
          </a:bodyPr>
          <a:p>
            <a:pPr marL="343080" indent="-34308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Arial Narrow"/>
              </a:rPr>
              <a:t>Click to edit Master text styles</a:t>
            </a:r>
            <a:endParaRPr b="0" lang="en-US" sz="2000" spc="-1" strike="noStrike">
              <a:solidFill>
                <a:schemeClr val="dk1"/>
              </a:solidFill>
              <a:latin typeface="Calibri"/>
            </a:endParaRPr>
          </a:p>
          <a:p>
            <a:pPr lvl="1" marL="743040" indent="-28584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Arial Narrow"/>
              </a:rPr>
              <a:t>Second level</a:t>
            </a:r>
            <a:endParaRPr b="0" lang="en-US" sz="1800" spc="-1" strike="noStrike">
              <a:solidFill>
                <a:schemeClr val="dk1"/>
              </a:solidFill>
              <a:latin typeface="Calibri"/>
            </a:endParaRPr>
          </a:p>
          <a:p>
            <a:pPr lvl="2" marL="11430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Arial Narrow"/>
              </a:rPr>
              <a:t>Third level</a:t>
            </a:r>
            <a:endParaRPr b="0" lang="en-US" sz="1600" spc="-1" strike="noStrike">
              <a:solidFill>
                <a:schemeClr val="dk1"/>
              </a:solidFill>
              <a:latin typeface="Calibri"/>
            </a:endParaRPr>
          </a:p>
          <a:p>
            <a:pPr lvl="3" marL="1600200" indent="-228600" defTabSz="457200">
              <a:lnSpc>
                <a:spcPct val="100000"/>
              </a:lnSpc>
              <a:spcBef>
                <a:spcPts val="281"/>
              </a:spcBef>
              <a:spcAft>
                <a:spcPts val="799"/>
              </a:spcAft>
              <a:buClr>
                <a:srgbClr val="000000"/>
              </a:buClr>
              <a:buFont typeface="Arial"/>
              <a:buChar char="–"/>
            </a:pPr>
            <a:r>
              <a:rPr b="0" lang="en-US" sz="1400" spc="-1" strike="noStrike">
                <a:solidFill>
                  <a:schemeClr val="dk1"/>
                </a:solidFill>
                <a:latin typeface="Arial Narrow"/>
              </a:rPr>
              <a:t>Fourth level</a:t>
            </a:r>
            <a:endParaRPr b="0" lang="en-US" sz="1400" spc="-1" strike="noStrike">
              <a:solidFill>
                <a:schemeClr val="dk1"/>
              </a:solidFill>
              <a:latin typeface="Calibri"/>
            </a:endParaRPr>
          </a:p>
          <a:p>
            <a:pPr lvl="4" marL="2057400" indent="-228600" defTabSz="457200">
              <a:lnSpc>
                <a:spcPct val="100000"/>
              </a:lnSpc>
              <a:spcBef>
                <a:spcPts val="281"/>
              </a:spcBef>
              <a:spcAft>
                <a:spcPts val="799"/>
              </a:spcAft>
              <a:buClr>
                <a:srgbClr val="000000"/>
              </a:buClr>
              <a:buFont typeface="Arial"/>
              <a:buChar char="»"/>
            </a:pPr>
            <a:r>
              <a:rPr b="0" lang="en-US" sz="1400" spc="-1" strike="noStrike">
                <a:solidFill>
                  <a:schemeClr val="dk1"/>
                </a:solidFill>
                <a:latin typeface="Arial Narrow"/>
              </a:rPr>
              <a:t>Fifth level</a:t>
            </a:r>
            <a:endParaRPr b="0" lang="en-US" sz="1400" spc="-1" strike="noStrike">
              <a:solidFill>
                <a:schemeClr val="dk1"/>
              </a:solidFill>
              <a:latin typeface="Calibri"/>
            </a:endParaRPr>
          </a:p>
        </p:txBody>
      </p:sp>
      <p:sp>
        <p:nvSpPr>
          <p:cNvPr id="273" name="PlaceHolder 4"/>
          <p:cNvSpPr>
            <a:spLocks noGrp="1"/>
          </p:cNvSpPr>
          <p:nvPr>
            <p:ph type="body"/>
          </p:nvPr>
        </p:nvSpPr>
        <p:spPr>
          <a:xfrm>
            <a:off x="4645080" y="1270080"/>
            <a:ext cx="4041360" cy="456840"/>
          </a:xfrm>
          <a:prstGeom prst="rect">
            <a:avLst/>
          </a:prstGeom>
          <a:noFill/>
          <a:ln w="0">
            <a:noFill/>
          </a:ln>
        </p:spPr>
        <p:txBody>
          <a:bodyPr lIns="90000" rIns="90000" tIns="45000" bIns="45000" anchor="b">
            <a:noAutofit/>
          </a:bodyPr>
          <a:p>
            <a:pPr indent="0" defTabSz="457200">
              <a:lnSpc>
                <a:spcPct val="100000"/>
              </a:lnSpc>
              <a:spcBef>
                <a:spcPts val="400"/>
              </a:spcBef>
              <a:buNone/>
              <a:tabLst>
                <a:tab algn="l" pos="0"/>
              </a:tabLst>
            </a:pPr>
            <a:r>
              <a:rPr b="1" lang="en-US" sz="2000" spc="-1" strike="noStrike">
                <a:solidFill>
                  <a:schemeClr val="dk1"/>
                </a:solidFill>
                <a:latin typeface="Arial Narrow"/>
              </a:rPr>
              <a:t>Click to edit Master text styles</a:t>
            </a:r>
            <a:endParaRPr b="0" lang="en-US" sz="2000" spc="-1" strike="noStrike">
              <a:solidFill>
                <a:schemeClr val="dk1"/>
              </a:solidFill>
              <a:latin typeface="Calibri"/>
            </a:endParaRPr>
          </a:p>
        </p:txBody>
      </p:sp>
      <p:sp>
        <p:nvSpPr>
          <p:cNvPr id="274" name="PlaceHolder 5"/>
          <p:cNvSpPr>
            <a:spLocks noGrp="1"/>
          </p:cNvSpPr>
          <p:nvPr>
            <p:ph type="body"/>
          </p:nvPr>
        </p:nvSpPr>
        <p:spPr>
          <a:xfrm>
            <a:off x="4645080" y="1727280"/>
            <a:ext cx="4041360" cy="1752120"/>
          </a:xfrm>
          <a:prstGeom prst="rect">
            <a:avLst/>
          </a:prstGeom>
          <a:noFill/>
          <a:ln w="0">
            <a:noFill/>
          </a:ln>
        </p:spPr>
        <p:txBody>
          <a:bodyPr lIns="90000" rIns="90000" tIns="45000" bIns="45000" anchor="t">
            <a:noAutofit/>
          </a:bodyPr>
          <a:p>
            <a:pPr marL="343080" indent="-34308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Arial Narrow"/>
              </a:rPr>
              <a:t>Click to edit Master text styles</a:t>
            </a:r>
            <a:endParaRPr b="0" lang="en-US" sz="2000" spc="-1" strike="noStrike">
              <a:solidFill>
                <a:schemeClr val="dk1"/>
              </a:solidFill>
              <a:latin typeface="Calibri"/>
            </a:endParaRPr>
          </a:p>
          <a:p>
            <a:pPr lvl="1" marL="743040" indent="-28584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Arial Narrow"/>
              </a:rPr>
              <a:t>Second level</a:t>
            </a:r>
            <a:endParaRPr b="0" lang="en-US" sz="1800" spc="-1" strike="noStrike">
              <a:solidFill>
                <a:schemeClr val="dk1"/>
              </a:solidFill>
              <a:latin typeface="Calibri"/>
            </a:endParaRPr>
          </a:p>
          <a:p>
            <a:pPr lvl="2" marL="11430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Arial Narrow"/>
              </a:rPr>
              <a:t>Third level</a:t>
            </a:r>
            <a:endParaRPr b="0" lang="en-US" sz="1600" spc="-1" strike="noStrike">
              <a:solidFill>
                <a:schemeClr val="dk1"/>
              </a:solidFill>
              <a:latin typeface="Calibri"/>
            </a:endParaRPr>
          </a:p>
          <a:p>
            <a:pPr lvl="3" marL="1600200" indent="-228600" defTabSz="457200">
              <a:lnSpc>
                <a:spcPct val="100000"/>
              </a:lnSpc>
              <a:spcBef>
                <a:spcPts val="281"/>
              </a:spcBef>
              <a:spcAft>
                <a:spcPts val="799"/>
              </a:spcAft>
              <a:buClr>
                <a:srgbClr val="000000"/>
              </a:buClr>
              <a:buFont typeface="Arial"/>
              <a:buChar char="–"/>
            </a:pPr>
            <a:r>
              <a:rPr b="0" lang="en-US" sz="1400" spc="-1" strike="noStrike">
                <a:solidFill>
                  <a:schemeClr val="dk1"/>
                </a:solidFill>
                <a:latin typeface="Arial Narrow"/>
              </a:rPr>
              <a:t>Fourth level</a:t>
            </a:r>
            <a:endParaRPr b="0" lang="en-US" sz="1400" spc="-1" strike="noStrike">
              <a:solidFill>
                <a:schemeClr val="dk1"/>
              </a:solidFill>
              <a:latin typeface="Calibri"/>
            </a:endParaRPr>
          </a:p>
          <a:p>
            <a:pPr lvl="4" marL="2057400" indent="-228600" defTabSz="457200">
              <a:lnSpc>
                <a:spcPct val="100000"/>
              </a:lnSpc>
              <a:spcBef>
                <a:spcPts val="281"/>
              </a:spcBef>
              <a:spcAft>
                <a:spcPts val="799"/>
              </a:spcAft>
              <a:buClr>
                <a:srgbClr val="000000"/>
              </a:buClr>
              <a:buFont typeface="Arial"/>
              <a:buChar char="»"/>
            </a:pPr>
            <a:r>
              <a:rPr b="0" lang="en-US" sz="1400" spc="-1" strike="noStrike">
                <a:solidFill>
                  <a:schemeClr val="dk1"/>
                </a:solidFill>
                <a:latin typeface="Arial Narrow"/>
              </a:rPr>
              <a:t>Fifth level</a:t>
            </a:r>
            <a:endParaRPr b="0" lang="en-US" sz="1400" spc="-1" strike="noStrike">
              <a:solidFill>
                <a:schemeClr val="dk1"/>
              </a:solidFill>
              <a:latin typeface="Calibri"/>
            </a:endParaRPr>
          </a:p>
        </p:txBody>
      </p:sp>
      <p:sp>
        <p:nvSpPr>
          <p:cNvPr id="275" name="PlaceHolder 6"/>
          <p:cNvSpPr>
            <a:spLocks noGrp="1"/>
          </p:cNvSpPr>
          <p:nvPr>
            <p:ph type="body"/>
          </p:nvPr>
        </p:nvSpPr>
        <p:spPr>
          <a:xfrm>
            <a:off x="457200" y="3886200"/>
            <a:ext cx="4038120" cy="456840"/>
          </a:xfrm>
          <a:prstGeom prst="rect">
            <a:avLst/>
          </a:prstGeom>
          <a:noFill/>
          <a:ln w="0">
            <a:noFill/>
          </a:ln>
        </p:spPr>
        <p:txBody>
          <a:bodyPr lIns="90000" rIns="90000" tIns="45000" bIns="45000" anchor="b">
            <a:noAutofit/>
          </a:bodyPr>
          <a:p>
            <a:pPr indent="0" defTabSz="457200">
              <a:lnSpc>
                <a:spcPct val="100000"/>
              </a:lnSpc>
              <a:spcBef>
                <a:spcPts val="400"/>
              </a:spcBef>
              <a:buNone/>
              <a:tabLst>
                <a:tab algn="l" pos="0"/>
              </a:tabLst>
            </a:pPr>
            <a:r>
              <a:rPr b="1" lang="en-US" sz="2000" spc="-1" strike="noStrike">
                <a:solidFill>
                  <a:schemeClr val="dk1"/>
                </a:solidFill>
                <a:latin typeface="Arial Narrow"/>
              </a:rPr>
              <a:t>Click to edit Master text styles</a:t>
            </a:r>
            <a:endParaRPr b="0" lang="en-US" sz="2000" spc="-1" strike="noStrike">
              <a:solidFill>
                <a:schemeClr val="dk1"/>
              </a:solidFill>
              <a:latin typeface="Calibri"/>
            </a:endParaRPr>
          </a:p>
        </p:txBody>
      </p:sp>
      <p:sp>
        <p:nvSpPr>
          <p:cNvPr id="276" name="PlaceHolder 7"/>
          <p:cNvSpPr>
            <a:spLocks noGrp="1"/>
          </p:cNvSpPr>
          <p:nvPr>
            <p:ph type="body"/>
          </p:nvPr>
        </p:nvSpPr>
        <p:spPr>
          <a:xfrm>
            <a:off x="457200" y="4343400"/>
            <a:ext cx="4039920" cy="1752120"/>
          </a:xfrm>
          <a:prstGeom prst="rect">
            <a:avLst/>
          </a:prstGeom>
          <a:noFill/>
          <a:ln w="0">
            <a:noFill/>
          </a:ln>
        </p:spPr>
        <p:txBody>
          <a:bodyPr lIns="90000" rIns="90000" tIns="45000" bIns="45000" anchor="t">
            <a:noAutofit/>
          </a:bodyPr>
          <a:p>
            <a:pPr marL="343080" indent="-34308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Arial Narrow"/>
              </a:rPr>
              <a:t>Click to edit Master text styles</a:t>
            </a:r>
            <a:endParaRPr b="0" lang="en-US" sz="2000" spc="-1" strike="noStrike">
              <a:solidFill>
                <a:schemeClr val="dk1"/>
              </a:solidFill>
              <a:latin typeface="Calibri"/>
            </a:endParaRPr>
          </a:p>
          <a:p>
            <a:pPr lvl="1" marL="743040" indent="-28584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Arial Narrow"/>
              </a:rPr>
              <a:t>Second level</a:t>
            </a:r>
            <a:endParaRPr b="0" lang="en-US" sz="1800" spc="-1" strike="noStrike">
              <a:solidFill>
                <a:schemeClr val="dk1"/>
              </a:solidFill>
              <a:latin typeface="Calibri"/>
            </a:endParaRPr>
          </a:p>
          <a:p>
            <a:pPr lvl="2" marL="11430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Arial Narrow"/>
              </a:rPr>
              <a:t>Third level</a:t>
            </a:r>
            <a:endParaRPr b="0" lang="en-US" sz="1600" spc="-1" strike="noStrike">
              <a:solidFill>
                <a:schemeClr val="dk1"/>
              </a:solidFill>
              <a:latin typeface="Calibri"/>
            </a:endParaRPr>
          </a:p>
          <a:p>
            <a:pPr lvl="3" marL="1600200" indent="-228600" defTabSz="457200">
              <a:lnSpc>
                <a:spcPct val="100000"/>
              </a:lnSpc>
              <a:spcBef>
                <a:spcPts val="281"/>
              </a:spcBef>
              <a:spcAft>
                <a:spcPts val="799"/>
              </a:spcAft>
              <a:buClr>
                <a:srgbClr val="000000"/>
              </a:buClr>
              <a:buFont typeface="Arial"/>
              <a:buChar char="–"/>
            </a:pPr>
            <a:r>
              <a:rPr b="0" lang="en-US" sz="1400" spc="-1" strike="noStrike">
                <a:solidFill>
                  <a:schemeClr val="dk1"/>
                </a:solidFill>
                <a:latin typeface="Arial Narrow"/>
              </a:rPr>
              <a:t>Fourth level</a:t>
            </a:r>
            <a:endParaRPr b="0" lang="en-US" sz="1400" spc="-1" strike="noStrike">
              <a:solidFill>
                <a:schemeClr val="dk1"/>
              </a:solidFill>
              <a:latin typeface="Calibri"/>
            </a:endParaRPr>
          </a:p>
          <a:p>
            <a:pPr lvl="4" marL="2057400" indent="-228600" defTabSz="457200">
              <a:lnSpc>
                <a:spcPct val="100000"/>
              </a:lnSpc>
              <a:spcBef>
                <a:spcPts val="281"/>
              </a:spcBef>
              <a:spcAft>
                <a:spcPts val="799"/>
              </a:spcAft>
              <a:buClr>
                <a:srgbClr val="000000"/>
              </a:buClr>
              <a:buFont typeface="Arial"/>
              <a:buChar char="»"/>
            </a:pPr>
            <a:r>
              <a:rPr b="0" lang="en-US" sz="1400" spc="-1" strike="noStrike">
                <a:solidFill>
                  <a:schemeClr val="dk1"/>
                </a:solidFill>
                <a:latin typeface="Arial Narrow"/>
              </a:rPr>
              <a:t>Fifth level</a:t>
            </a:r>
            <a:endParaRPr b="0" lang="en-US" sz="1400" spc="-1" strike="noStrike">
              <a:solidFill>
                <a:schemeClr val="dk1"/>
              </a:solidFill>
              <a:latin typeface="Calibri"/>
            </a:endParaRPr>
          </a:p>
        </p:txBody>
      </p:sp>
      <p:sp>
        <p:nvSpPr>
          <p:cNvPr id="277" name="PlaceHolder 8"/>
          <p:cNvSpPr>
            <a:spLocks noGrp="1"/>
          </p:cNvSpPr>
          <p:nvPr>
            <p:ph type="body"/>
          </p:nvPr>
        </p:nvSpPr>
        <p:spPr>
          <a:xfrm>
            <a:off x="4648320" y="3886200"/>
            <a:ext cx="4038120" cy="456840"/>
          </a:xfrm>
          <a:prstGeom prst="rect">
            <a:avLst/>
          </a:prstGeom>
          <a:noFill/>
          <a:ln w="0">
            <a:noFill/>
          </a:ln>
        </p:spPr>
        <p:txBody>
          <a:bodyPr lIns="90000" rIns="90000" tIns="45000" bIns="45000" anchor="b">
            <a:noAutofit/>
          </a:bodyPr>
          <a:p>
            <a:pPr indent="0" defTabSz="457200">
              <a:lnSpc>
                <a:spcPct val="100000"/>
              </a:lnSpc>
              <a:spcBef>
                <a:spcPts val="400"/>
              </a:spcBef>
              <a:buNone/>
              <a:tabLst>
                <a:tab algn="l" pos="0"/>
              </a:tabLst>
            </a:pPr>
            <a:r>
              <a:rPr b="1" lang="en-US" sz="2000" spc="-1" strike="noStrike">
                <a:solidFill>
                  <a:schemeClr val="dk1"/>
                </a:solidFill>
                <a:latin typeface="Arial Narrow"/>
              </a:rPr>
              <a:t>Click to edit Master text styles</a:t>
            </a:r>
            <a:endParaRPr b="0" lang="en-US" sz="2000" spc="-1" strike="noStrike">
              <a:solidFill>
                <a:schemeClr val="dk1"/>
              </a:solidFill>
              <a:latin typeface="Calibri"/>
            </a:endParaRPr>
          </a:p>
        </p:txBody>
      </p:sp>
      <p:sp>
        <p:nvSpPr>
          <p:cNvPr id="278" name="PlaceHolder 9"/>
          <p:cNvSpPr>
            <a:spLocks noGrp="1"/>
          </p:cNvSpPr>
          <p:nvPr>
            <p:ph type="body"/>
          </p:nvPr>
        </p:nvSpPr>
        <p:spPr>
          <a:xfrm>
            <a:off x="4645080" y="4343400"/>
            <a:ext cx="4041360" cy="1752120"/>
          </a:xfrm>
          <a:prstGeom prst="rect">
            <a:avLst/>
          </a:prstGeom>
          <a:noFill/>
          <a:ln w="0">
            <a:noFill/>
          </a:ln>
        </p:spPr>
        <p:txBody>
          <a:bodyPr lIns="90000" rIns="90000" tIns="45000" bIns="45000" anchor="t">
            <a:noAutofit/>
          </a:bodyPr>
          <a:p>
            <a:pPr marL="343080" indent="-343080" defTabSz="457200">
              <a:lnSpc>
                <a:spcPct val="100000"/>
              </a:lnSpc>
              <a:spcBef>
                <a:spcPts val="400"/>
              </a:spcBef>
              <a:spcAft>
                <a:spcPts val="799"/>
              </a:spcAft>
              <a:buClr>
                <a:srgbClr val="000000"/>
              </a:buClr>
              <a:buFont typeface="Arial"/>
              <a:buChar char="•"/>
            </a:pPr>
            <a:r>
              <a:rPr b="0" lang="en-US" sz="2000" spc="-1" strike="noStrike">
                <a:solidFill>
                  <a:schemeClr val="dk1"/>
                </a:solidFill>
                <a:latin typeface="Arial Narrow"/>
              </a:rPr>
              <a:t>Click to edit Master text styles</a:t>
            </a:r>
            <a:endParaRPr b="0" lang="en-US" sz="2000" spc="-1" strike="noStrike">
              <a:solidFill>
                <a:schemeClr val="dk1"/>
              </a:solidFill>
              <a:latin typeface="Calibri"/>
            </a:endParaRPr>
          </a:p>
          <a:p>
            <a:pPr lvl="1" marL="743040" indent="-285840" defTabSz="457200">
              <a:lnSpc>
                <a:spcPct val="100000"/>
              </a:lnSpc>
              <a:spcBef>
                <a:spcPts val="360"/>
              </a:spcBef>
              <a:spcAft>
                <a:spcPts val="799"/>
              </a:spcAft>
              <a:buClr>
                <a:srgbClr val="000000"/>
              </a:buClr>
              <a:buFont typeface="Arial"/>
              <a:buChar char="–"/>
            </a:pPr>
            <a:r>
              <a:rPr b="0" lang="en-US" sz="1800" spc="-1" strike="noStrike">
                <a:solidFill>
                  <a:schemeClr val="dk1"/>
                </a:solidFill>
                <a:latin typeface="Arial Narrow"/>
              </a:rPr>
              <a:t>Second level</a:t>
            </a:r>
            <a:endParaRPr b="0" lang="en-US" sz="1800" spc="-1" strike="noStrike">
              <a:solidFill>
                <a:schemeClr val="dk1"/>
              </a:solidFill>
              <a:latin typeface="Calibri"/>
            </a:endParaRPr>
          </a:p>
          <a:p>
            <a:pPr lvl="2" marL="1143000" indent="-228600" defTabSz="457200">
              <a:lnSpc>
                <a:spcPct val="100000"/>
              </a:lnSpc>
              <a:spcBef>
                <a:spcPts val="320"/>
              </a:spcBef>
              <a:spcAft>
                <a:spcPts val="799"/>
              </a:spcAft>
              <a:buClr>
                <a:srgbClr val="000000"/>
              </a:buClr>
              <a:buFont typeface="Arial"/>
              <a:buChar char="•"/>
            </a:pPr>
            <a:r>
              <a:rPr b="0" lang="en-US" sz="1600" spc="-1" strike="noStrike">
                <a:solidFill>
                  <a:schemeClr val="dk1"/>
                </a:solidFill>
                <a:latin typeface="Arial Narrow"/>
              </a:rPr>
              <a:t>Third level</a:t>
            </a:r>
            <a:endParaRPr b="0" lang="en-US" sz="1600" spc="-1" strike="noStrike">
              <a:solidFill>
                <a:schemeClr val="dk1"/>
              </a:solidFill>
              <a:latin typeface="Calibri"/>
            </a:endParaRPr>
          </a:p>
          <a:p>
            <a:pPr lvl="3" marL="1600200" indent="-228600" defTabSz="457200">
              <a:lnSpc>
                <a:spcPct val="100000"/>
              </a:lnSpc>
              <a:spcBef>
                <a:spcPts val="281"/>
              </a:spcBef>
              <a:spcAft>
                <a:spcPts val="799"/>
              </a:spcAft>
              <a:buClr>
                <a:srgbClr val="000000"/>
              </a:buClr>
              <a:buFont typeface="Arial"/>
              <a:buChar char="–"/>
            </a:pPr>
            <a:r>
              <a:rPr b="0" lang="en-US" sz="1400" spc="-1" strike="noStrike">
                <a:solidFill>
                  <a:schemeClr val="dk1"/>
                </a:solidFill>
                <a:latin typeface="Arial Narrow"/>
              </a:rPr>
              <a:t>Fourth level</a:t>
            </a:r>
            <a:endParaRPr b="0" lang="en-US" sz="1400" spc="-1" strike="noStrike">
              <a:solidFill>
                <a:schemeClr val="dk1"/>
              </a:solidFill>
              <a:latin typeface="Calibri"/>
            </a:endParaRPr>
          </a:p>
          <a:p>
            <a:pPr lvl="4" marL="2057400" indent="-228600" defTabSz="457200">
              <a:lnSpc>
                <a:spcPct val="100000"/>
              </a:lnSpc>
              <a:spcBef>
                <a:spcPts val="281"/>
              </a:spcBef>
              <a:spcAft>
                <a:spcPts val="799"/>
              </a:spcAft>
              <a:buClr>
                <a:srgbClr val="000000"/>
              </a:buClr>
              <a:buFont typeface="Arial"/>
              <a:buChar char="»"/>
            </a:pPr>
            <a:r>
              <a:rPr b="0" lang="en-US" sz="1400" spc="-1" strike="noStrike">
                <a:solidFill>
                  <a:schemeClr val="dk1"/>
                </a:solidFill>
                <a:latin typeface="Arial Narrow"/>
              </a:rPr>
              <a:t>Fifth level</a:t>
            </a:r>
            <a:endParaRPr b="0" lang="en-US" sz="1400" spc="-1" strike="noStrike">
              <a:solidFill>
                <a:schemeClr val="dk1"/>
              </a:solidFill>
              <a:latin typeface="Calibri"/>
            </a:endParaRPr>
          </a:p>
        </p:txBody>
      </p:sp>
      <p:sp>
        <p:nvSpPr>
          <p:cNvPr id="279" name="PlaceHolder 10"/>
          <p:cNvSpPr>
            <a:spLocks noGrp="1"/>
          </p:cNvSpPr>
          <p:nvPr>
            <p:ph type="body"/>
          </p:nvPr>
        </p:nvSpPr>
        <p:spPr>
          <a:xfrm>
            <a:off x="3817800" y="6553080"/>
            <a:ext cx="1508400" cy="99720"/>
          </a:xfrm>
          <a:prstGeom prst="rect">
            <a:avLst/>
          </a:prstGeom>
          <a:noFill/>
          <a:ln w="0">
            <a:noFill/>
          </a:ln>
        </p:spPr>
        <p:txBody>
          <a:bodyPr lIns="0" rIns="0" tIns="0" bIns="0" anchor="t">
            <a:noAutofit/>
          </a:bodyPr>
          <a:p>
            <a:pPr indent="0" algn="ctr" defTabSz="457200">
              <a:lnSpc>
                <a:spcPct val="100000"/>
              </a:lnSpc>
              <a:spcBef>
                <a:spcPts val="159"/>
              </a:spcBef>
              <a:buNone/>
              <a:tabLst>
                <a:tab algn="l" pos="0"/>
              </a:tabLst>
            </a:pPr>
            <a:r>
              <a:rPr b="0" lang="en-US" sz="800" spc="-1" strike="noStrike">
                <a:solidFill>
                  <a:schemeClr val="dk1"/>
                </a:solidFill>
                <a:latin typeface="Calibri"/>
              </a:rPr>
              <a:t>Jump to long image description(s)</a:t>
            </a:r>
            <a:endParaRPr b="0" lang="en-US" sz="800" spc="-1" strike="noStrike">
              <a:solidFill>
                <a:schemeClr val="dk1"/>
              </a:solidFill>
              <a:latin typeface="Calibri"/>
            </a:endParaRPr>
          </a:p>
        </p:txBody>
      </p:sp>
      <p:sp>
        <p:nvSpPr>
          <p:cNvPr id="280" name="PlaceHolder 11"/>
          <p:cNvSpPr>
            <a:spLocks noGrp="1"/>
          </p:cNvSpPr>
          <p:nvPr>
            <p:ph type="body"/>
          </p:nvPr>
        </p:nvSpPr>
        <p:spPr>
          <a:xfrm>
            <a:off x="6477120" y="670572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719" r:id="rId2"/>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1" name="Copyright"/>
          <p:cNvSpPr/>
          <p:nvPr/>
        </p:nvSpPr>
        <p:spPr>
          <a:xfrm>
            <a:off x="0" y="6642720"/>
            <a:ext cx="1294920" cy="333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800" spc="-1" strike="noStrike">
                <a:solidFill>
                  <a:srgbClr val="6a6a6a"/>
                </a:solidFill>
                <a:latin typeface="Calibri"/>
              </a:rPr>
              <a:t>©McGraw-Hill Education</a:t>
            </a:r>
            <a:endParaRPr b="0" lang="en-US" sz="800" spc="-1" strike="noStrike">
              <a:solidFill>
                <a:srgbClr val="000000"/>
              </a:solidFill>
              <a:latin typeface="Arial"/>
            </a:endParaRPr>
          </a:p>
        </p:txBody>
      </p:sp>
      <p:sp>
        <p:nvSpPr>
          <p:cNvPr id="282" name="Title Background"/>
          <p:cNvSpPr/>
          <p:nvPr/>
        </p:nvSpPr>
        <p:spPr>
          <a:xfrm>
            <a:off x="0" y="3276720"/>
            <a:ext cx="5714640" cy="1752120"/>
          </a:xfrm>
          <a:prstGeom prst="rect">
            <a:avLst/>
          </a:prstGeom>
          <a:solidFill>
            <a:schemeClr val="tx1">
              <a:alpha val="47000"/>
            </a:scheme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alibri"/>
            </a:endParaRPr>
          </a:p>
        </p:txBody>
      </p:sp>
      <p:sp>
        <p:nvSpPr>
          <p:cNvPr id="283" name="PlaceHolder 1"/>
          <p:cNvSpPr>
            <a:spLocks noGrp="1"/>
          </p:cNvSpPr>
          <p:nvPr>
            <p:ph type="title"/>
          </p:nvPr>
        </p:nvSpPr>
        <p:spPr>
          <a:xfrm>
            <a:off x="228600" y="3429000"/>
            <a:ext cx="5105160" cy="609120"/>
          </a:xfrm>
          <a:prstGeom prst="rect">
            <a:avLst/>
          </a:prstGeom>
          <a:noFill/>
          <a:ln w="0">
            <a:noFill/>
          </a:ln>
          <a:effectLst>
            <a:outerShdw dist="38160" dir="5400000" blurRad="50760" rotWithShape="0">
              <a:srgbClr val="000000">
                <a:alpha val="40000"/>
              </a:srgbClr>
            </a:outerShdw>
          </a:effectLst>
        </p:spPr>
        <p:txBody>
          <a:bodyPr lIns="90000" rIns="90000" tIns="45000" bIns="45000" anchor="t">
            <a:noAutofit/>
          </a:bodyPr>
          <a:p>
            <a:pPr indent="0" defTabSz="914400">
              <a:lnSpc>
                <a:spcPct val="100000"/>
              </a:lnSpc>
              <a:buNone/>
            </a:pPr>
            <a:r>
              <a:rPr b="0" lang="en-US" sz="3600" spc="-1" strike="noStrike">
                <a:solidFill>
                  <a:schemeClr val="lt1"/>
                </a:solidFill>
                <a:latin typeface="Vectipede Rg"/>
              </a:rPr>
              <a:t>Click to edit Master title style</a:t>
            </a:r>
            <a:endParaRPr b="0" lang="en-US" sz="3600" spc="-1" strike="noStrike">
              <a:solidFill>
                <a:schemeClr val="dk1"/>
              </a:solidFill>
              <a:latin typeface="Calibri"/>
            </a:endParaRPr>
          </a:p>
        </p:txBody>
      </p:sp>
      <p:sp>
        <p:nvSpPr>
          <p:cNvPr id="284" name="PlaceHolder 2"/>
          <p:cNvSpPr>
            <a:spLocks noGrp="1"/>
          </p:cNvSpPr>
          <p:nvPr>
            <p:ph type="body"/>
          </p:nvPr>
        </p:nvSpPr>
        <p:spPr>
          <a:xfrm>
            <a:off x="228600" y="4114800"/>
            <a:ext cx="5105160" cy="685440"/>
          </a:xfrm>
          <a:prstGeom prst="rect">
            <a:avLst/>
          </a:prstGeom>
          <a:noFill/>
          <a:ln w="0">
            <a:noFill/>
          </a:ln>
        </p:spPr>
        <p:txBody>
          <a:bodyPr lIns="90000" rIns="90000" tIns="45000" bIns="45000" anchor="t">
            <a:noAutofit/>
          </a:bodyPr>
          <a:p>
            <a:pPr indent="0" defTabSz="914400">
              <a:lnSpc>
                <a:spcPct val="100000"/>
              </a:lnSpc>
              <a:spcBef>
                <a:spcPts val="400"/>
              </a:spcBef>
              <a:buNone/>
              <a:tabLst>
                <a:tab algn="l" pos="0"/>
              </a:tabLst>
            </a:pPr>
            <a:r>
              <a:rPr b="0" lang="en-US" sz="2000" spc="-1" strike="noStrike">
                <a:solidFill>
                  <a:schemeClr val="lt1"/>
                </a:solidFill>
                <a:latin typeface="ArumSans Bold"/>
              </a:rPr>
              <a:t>Click to edit Master text styles</a:t>
            </a:r>
            <a:endParaRPr b="0" lang="en-US" sz="2000" spc="-1" strike="noStrike">
              <a:solidFill>
                <a:schemeClr val="dk1"/>
              </a:solidFill>
              <a:latin typeface="Vectipede Rg"/>
            </a:endParaRPr>
          </a:p>
          <a:p>
            <a:pPr marL="457200" indent="0" defTabSz="914400">
              <a:lnSpc>
                <a:spcPct val="100000"/>
              </a:lnSpc>
              <a:spcBef>
                <a:spcPts val="400"/>
              </a:spcBef>
              <a:buNone/>
              <a:tabLst>
                <a:tab algn="l" pos="0"/>
              </a:tabLst>
            </a:pPr>
            <a:r>
              <a:rPr b="0" lang="en-US" sz="2000" spc="-1" strike="noStrike">
                <a:solidFill>
                  <a:schemeClr val="lt1"/>
                </a:solidFill>
                <a:latin typeface="ArumSans Bold"/>
              </a:rPr>
              <a:t>Second level</a:t>
            </a:r>
            <a:endParaRPr b="0" lang="en-US" sz="2000" spc="-1" strike="noStrike">
              <a:solidFill>
                <a:schemeClr val="dk1"/>
              </a:solidFill>
              <a:latin typeface="Vectipede Rg"/>
            </a:endParaRPr>
          </a:p>
          <a:p>
            <a:pPr marL="914400" indent="0" defTabSz="914400">
              <a:lnSpc>
                <a:spcPct val="100000"/>
              </a:lnSpc>
              <a:spcBef>
                <a:spcPts val="400"/>
              </a:spcBef>
              <a:buNone/>
              <a:tabLst>
                <a:tab algn="l" pos="0"/>
              </a:tabLst>
            </a:pPr>
            <a:r>
              <a:rPr b="0" lang="en-US" sz="2000" spc="-1" strike="noStrike">
                <a:solidFill>
                  <a:schemeClr val="lt1"/>
                </a:solidFill>
                <a:latin typeface="ArumSans Bold"/>
              </a:rPr>
              <a:t>Third level</a:t>
            </a:r>
            <a:endParaRPr b="0" lang="en-US" sz="2000" spc="-1" strike="noStrike">
              <a:solidFill>
                <a:schemeClr val="dk1"/>
              </a:solidFill>
              <a:latin typeface="Vectipede Rg"/>
            </a:endParaRPr>
          </a:p>
          <a:p>
            <a:pPr marL="1371600" indent="0" defTabSz="914400">
              <a:lnSpc>
                <a:spcPct val="100000"/>
              </a:lnSpc>
              <a:spcBef>
                <a:spcPts val="400"/>
              </a:spcBef>
              <a:buNone/>
              <a:tabLst>
                <a:tab algn="l" pos="0"/>
              </a:tabLst>
            </a:pPr>
            <a:r>
              <a:rPr b="0" lang="en-US" sz="2000" spc="-1" strike="noStrike">
                <a:solidFill>
                  <a:schemeClr val="lt1"/>
                </a:solidFill>
                <a:latin typeface="ArumSans Bold"/>
              </a:rPr>
              <a:t>Fourth level</a:t>
            </a:r>
            <a:endParaRPr b="0" lang="en-US" sz="2000" spc="-1" strike="noStrike">
              <a:solidFill>
                <a:schemeClr val="dk1"/>
              </a:solidFill>
              <a:latin typeface="Vectipede Rg"/>
            </a:endParaRPr>
          </a:p>
          <a:p>
            <a:pPr marL="1828800" indent="0" defTabSz="914400">
              <a:lnSpc>
                <a:spcPct val="100000"/>
              </a:lnSpc>
              <a:spcBef>
                <a:spcPts val="400"/>
              </a:spcBef>
              <a:buNone/>
              <a:tabLst>
                <a:tab algn="l" pos="0"/>
              </a:tabLst>
            </a:pPr>
            <a:r>
              <a:rPr b="0" lang="en-US" sz="2000" spc="-1" strike="noStrike">
                <a:solidFill>
                  <a:schemeClr val="lt1"/>
                </a:solidFill>
                <a:latin typeface="ArumSans Bold"/>
              </a:rPr>
              <a:t>Fifth level</a:t>
            </a:r>
            <a:endParaRPr b="0" lang="en-US" sz="2000" spc="-1" strike="noStrike">
              <a:solidFill>
                <a:schemeClr val="dk1"/>
              </a:solidFill>
              <a:latin typeface="Vectipede Rg"/>
            </a:endParaRPr>
          </a:p>
        </p:txBody>
      </p:sp>
      <p:sp>
        <p:nvSpPr>
          <p:cNvPr id="285" name="PlaceHolder 3"/>
          <p:cNvSpPr>
            <a:spLocks noGrp="1"/>
          </p:cNvSpPr>
          <p:nvPr>
            <p:ph type="body"/>
          </p:nvPr>
        </p:nvSpPr>
        <p:spPr>
          <a:xfrm>
            <a:off x="5486400" y="6705720"/>
            <a:ext cx="3657240" cy="151920"/>
          </a:xfrm>
          <a:prstGeom prst="rect">
            <a:avLst/>
          </a:prstGeom>
          <a:noFill/>
          <a:ln w="0">
            <a:noFill/>
          </a:ln>
        </p:spPr>
        <p:txBody>
          <a:bodyPr lIns="0" rIns="45720" tIns="0" bIns="0" anchor="t">
            <a:noAutofit/>
          </a:bodyPr>
          <a:p>
            <a:pPr indent="0" algn="r" defTabSz="9144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Vectipede Rg"/>
            </a:endParaRPr>
          </a:p>
        </p:txBody>
      </p:sp>
    </p:spTree>
  </p:cSld>
  <p:clrMap bg1="lt1" bg2="lt2" tx1="dk1" tx2="dk2" accent1="accent1" accent2="accent2" accent3="accent3" accent4="accent4" accent5="accent5" accent6="accent6" hlink="hlink" folHlink="folHlink"/>
  <p:sldLayoutIdLst>
    <p:sldLayoutId id="2147483721" r:id="rId2"/>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6" name="Copyright"/>
          <p:cNvSpPr/>
          <p:nvPr/>
        </p:nvSpPr>
        <p:spPr>
          <a:xfrm>
            <a:off x="0" y="6642720"/>
            <a:ext cx="1294920" cy="333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800" spc="-1" strike="noStrike">
                <a:solidFill>
                  <a:srgbClr val="6a6a6a"/>
                </a:solidFill>
                <a:latin typeface="Calibri"/>
              </a:rPr>
              <a:t>©McGraw-Hill Education</a:t>
            </a:r>
            <a:endParaRPr b="0" lang="en-US" sz="800" spc="-1" strike="noStrike">
              <a:solidFill>
                <a:srgbClr val="000000"/>
              </a:solidFill>
              <a:latin typeface="Arial"/>
            </a:endParaRPr>
          </a:p>
        </p:txBody>
      </p:sp>
      <p:sp>
        <p:nvSpPr>
          <p:cNvPr id="287" name="Title Background"/>
          <p:cNvSpPr/>
          <p:nvPr/>
        </p:nvSpPr>
        <p:spPr>
          <a:xfrm>
            <a:off x="3429000" y="3429000"/>
            <a:ext cx="5714640" cy="1752120"/>
          </a:xfrm>
          <a:prstGeom prst="rect">
            <a:avLst/>
          </a:prstGeom>
          <a:solidFill>
            <a:schemeClr val="tx1">
              <a:alpha val="47000"/>
            </a:scheme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alibri"/>
            </a:endParaRPr>
          </a:p>
        </p:txBody>
      </p:sp>
      <p:sp>
        <p:nvSpPr>
          <p:cNvPr id="288" name="PlaceHolder 1"/>
          <p:cNvSpPr>
            <a:spLocks noGrp="1"/>
          </p:cNvSpPr>
          <p:nvPr>
            <p:ph type="title"/>
          </p:nvPr>
        </p:nvSpPr>
        <p:spPr>
          <a:xfrm>
            <a:off x="3733920" y="3581280"/>
            <a:ext cx="5181120" cy="609120"/>
          </a:xfrm>
          <a:prstGeom prst="rect">
            <a:avLst/>
          </a:prstGeom>
          <a:noFill/>
          <a:ln w="0">
            <a:noFill/>
          </a:ln>
          <a:effectLst>
            <a:outerShdw dist="38160" dir="5400000" blurRad="50760" rotWithShape="0">
              <a:srgbClr val="000000">
                <a:alpha val="40000"/>
              </a:srgbClr>
            </a:outerShdw>
          </a:effectLst>
        </p:spPr>
        <p:txBody>
          <a:bodyPr lIns="90000" rIns="90000" tIns="45000" bIns="45000" anchor="t">
            <a:noAutofit/>
          </a:bodyPr>
          <a:p>
            <a:pPr indent="0" algn="r" defTabSz="914400">
              <a:lnSpc>
                <a:spcPct val="100000"/>
              </a:lnSpc>
              <a:buNone/>
            </a:pPr>
            <a:r>
              <a:rPr b="0" lang="en-US" sz="3600" spc="-1" strike="noStrike">
                <a:solidFill>
                  <a:schemeClr val="lt1"/>
                </a:solidFill>
                <a:latin typeface="Vectipede Rg"/>
              </a:rPr>
              <a:t>Click to edit Master title style</a:t>
            </a:r>
            <a:endParaRPr b="0" lang="en-US" sz="3600" spc="-1" strike="noStrike">
              <a:solidFill>
                <a:schemeClr val="dk1"/>
              </a:solidFill>
              <a:latin typeface="Calibri"/>
            </a:endParaRPr>
          </a:p>
        </p:txBody>
      </p:sp>
      <p:sp>
        <p:nvSpPr>
          <p:cNvPr id="289" name="PlaceHolder 2"/>
          <p:cNvSpPr>
            <a:spLocks noGrp="1"/>
          </p:cNvSpPr>
          <p:nvPr>
            <p:ph type="body"/>
          </p:nvPr>
        </p:nvSpPr>
        <p:spPr>
          <a:xfrm>
            <a:off x="3733920" y="4260240"/>
            <a:ext cx="5181120" cy="692280"/>
          </a:xfrm>
          <a:prstGeom prst="rect">
            <a:avLst/>
          </a:prstGeom>
          <a:noFill/>
          <a:ln w="0">
            <a:noFill/>
          </a:ln>
        </p:spPr>
        <p:txBody>
          <a:bodyPr lIns="90000" rIns="90000" tIns="45000" bIns="45000" anchor="t">
            <a:noAutofit/>
          </a:bodyPr>
          <a:p>
            <a:pPr indent="0" algn="r" defTabSz="914400">
              <a:lnSpc>
                <a:spcPct val="100000"/>
              </a:lnSpc>
              <a:spcBef>
                <a:spcPts val="400"/>
              </a:spcBef>
              <a:buNone/>
              <a:tabLst>
                <a:tab algn="l" pos="0"/>
              </a:tabLst>
            </a:pPr>
            <a:r>
              <a:rPr b="0" lang="en-US" sz="2000" spc="-1" strike="noStrike">
                <a:solidFill>
                  <a:schemeClr val="lt1"/>
                </a:solidFill>
                <a:latin typeface="ArumSans Bold"/>
              </a:rPr>
              <a:t>Click to edit Master text styles</a:t>
            </a:r>
            <a:endParaRPr b="0" lang="en-US" sz="2000" spc="-1" strike="noStrike">
              <a:solidFill>
                <a:schemeClr val="dk1"/>
              </a:solidFill>
              <a:latin typeface="Vectipede Rg"/>
            </a:endParaRPr>
          </a:p>
          <a:p>
            <a:pPr marL="457200" indent="0" algn="r" defTabSz="914400">
              <a:lnSpc>
                <a:spcPct val="100000"/>
              </a:lnSpc>
              <a:spcBef>
                <a:spcPts val="400"/>
              </a:spcBef>
              <a:buNone/>
              <a:tabLst>
                <a:tab algn="l" pos="0"/>
              </a:tabLst>
            </a:pPr>
            <a:r>
              <a:rPr b="0" lang="en-US" sz="2000" spc="-1" strike="noStrike">
                <a:solidFill>
                  <a:schemeClr val="lt1"/>
                </a:solidFill>
                <a:latin typeface="ArumSans Bold"/>
              </a:rPr>
              <a:t>Second level</a:t>
            </a:r>
            <a:endParaRPr b="0" lang="en-US" sz="2000" spc="-1" strike="noStrike">
              <a:solidFill>
                <a:schemeClr val="dk1"/>
              </a:solidFill>
              <a:latin typeface="Vectipede Rg"/>
            </a:endParaRPr>
          </a:p>
          <a:p>
            <a:pPr marL="914400" indent="0" algn="r" defTabSz="914400">
              <a:lnSpc>
                <a:spcPct val="100000"/>
              </a:lnSpc>
              <a:spcBef>
                <a:spcPts val="400"/>
              </a:spcBef>
              <a:buNone/>
              <a:tabLst>
                <a:tab algn="l" pos="0"/>
              </a:tabLst>
            </a:pPr>
            <a:r>
              <a:rPr b="0" lang="en-US" sz="2000" spc="-1" strike="noStrike">
                <a:solidFill>
                  <a:schemeClr val="lt1"/>
                </a:solidFill>
                <a:latin typeface="ArumSans Bold"/>
              </a:rPr>
              <a:t>Third level</a:t>
            </a:r>
            <a:endParaRPr b="0" lang="en-US" sz="2000" spc="-1" strike="noStrike">
              <a:solidFill>
                <a:schemeClr val="dk1"/>
              </a:solidFill>
              <a:latin typeface="Vectipede Rg"/>
            </a:endParaRPr>
          </a:p>
          <a:p>
            <a:pPr marL="1371600" indent="0" algn="r" defTabSz="914400">
              <a:lnSpc>
                <a:spcPct val="100000"/>
              </a:lnSpc>
              <a:spcBef>
                <a:spcPts val="400"/>
              </a:spcBef>
              <a:buNone/>
              <a:tabLst>
                <a:tab algn="l" pos="0"/>
              </a:tabLst>
            </a:pPr>
            <a:r>
              <a:rPr b="0" lang="en-US" sz="2000" spc="-1" strike="noStrike">
                <a:solidFill>
                  <a:schemeClr val="lt1"/>
                </a:solidFill>
                <a:latin typeface="ArumSans Bold"/>
              </a:rPr>
              <a:t>Fourth level</a:t>
            </a:r>
            <a:endParaRPr b="0" lang="en-US" sz="2000" spc="-1" strike="noStrike">
              <a:solidFill>
                <a:schemeClr val="dk1"/>
              </a:solidFill>
              <a:latin typeface="Vectipede Rg"/>
            </a:endParaRPr>
          </a:p>
          <a:p>
            <a:pPr marL="1828800" indent="0" algn="r" defTabSz="914400">
              <a:lnSpc>
                <a:spcPct val="100000"/>
              </a:lnSpc>
              <a:spcBef>
                <a:spcPts val="400"/>
              </a:spcBef>
              <a:buNone/>
              <a:tabLst>
                <a:tab algn="l" pos="0"/>
              </a:tabLst>
            </a:pPr>
            <a:r>
              <a:rPr b="0" lang="en-US" sz="2000" spc="-1" strike="noStrike">
                <a:solidFill>
                  <a:schemeClr val="lt1"/>
                </a:solidFill>
                <a:latin typeface="ArumSans Bold"/>
              </a:rPr>
              <a:t>Fifth level</a:t>
            </a:r>
            <a:endParaRPr b="0" lang="en-US" sz="2000" spc="-1" strike="noStrike">
              <a:solidFill>
                <a:schemeClr val="dk1"/>
              </a:solidFill>
              <a:latin typeface="Vectipede Rg"/>
            </a:endParaRPr>
          </a:p>
        </p:txBody>
      </p:sp>
      <p:sp>
        <p:nvSpPr>
          <p:cNvPr id="290" name="PlaceHolder 3"/>
          <p:cNvSpPr>
            <a:spLocks noGrp="1"/>
          </p:cNvSpPr>
          <p:nvPr>
            <p:ph type="body"/>
          </p:nvPr>
        </p:nvSpPr>
        <p:spPr>
          <a:xfrm>
            <a:off x="5486400" y="6705720"/>
            <a:ext cx="3657240" cy="151920"/>
          </a:xfrm>
          <a:prstGeom prst="rect">
            <a:avLst/>
          </a:prstGeom>
          <a:noFill/>
          <a:ln w="0">
            <a:noFill/>
          </a:ln>
        </p:spPr>
        <p:txBody>
          <a:bodyPr lIns="0" rIns="45720" tIns="0" bIns="0" anchor="t">
            <a:noAutofit/>
          </a:bodyPr>
          <a:p>
            <a:pPr indent="0" algn="r" defTabSz="9144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Vectipede Rg"/>
            </a:endParaRPr>
          </a:p>
        </p:txBody>
      </p:sp>
    </p:spTree>
  </p:cSld>
  <p:clrMap bg1="lt1" bg2="lt2" tx1="dk1" tx2="dk2" accent1="accent1" accent2="accent2" accent3="accent3" accent4="accent4" accent5="accent5" accent6="accent6" hlink="hlink" folHlink="folHlink"/>
  <p:sldLayoutIdLst>
    <p:sldLayoutId id="2147483723" r:id="rId2"/>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1" name="Copyright"/>
          <p:cNvSpPr/>
          <p:nvPr/>
        </p:nvSpPr>
        <p:spPr>
          <a:xfrm>
            <a:off x="0" y="6642720"/>
            <a:ext cx="1294920" cy="333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800" spc="-1" strike="noStrike">
                <a:solidFill>
                  <a:srgbClr val="6a6a6a"/>
                </a:solidFill>
                <a:latin typeface="Calibri"/>
              </a:rPr>
              <a:t>©McGraw-Hill Education</a:t>
            </a:r>
            <a:endParaRPr b="0" lang="en-US" sz="800" spc="-1" strike="noStrike">
              <a:solidFill>
                <a:srgbClr val="000000"/>
              </a:solidFill>
              <a:latin typeface="Arial"/>
            </a:endParaRPr>
          </a:p>
        </p:txBody>
      </p:sp>
      <p:sp>
        <p:nvSpPr>
          <p:cNvPr id="292" name="Title background"/>
          <p:cNvSpPr/>
          <p:nvPr/>
        </p:nvSpPr>
        <p:spPr>
          <a:xfrm>
            <a:off x="0" y="3429000"/>
            <a:ext cx="5714640" cy="1752120"/>
          </a:xfrm>
          <a:prstGeom prst="rect">
            <a:avLst/>
          </a:prstGeom>
          <a:solidFill>
            <a:schemeClr val="tx1">
              <a:alpha val="47000"/>
            </a:scheme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alibri"/>
            </a:endParaRPr>
          </a:p>
        </p:txBody>
      </p:sp>
      <p:sp>
        <p:nvSpPr>
          <p:cNvPr id="293" name="PlaceHolder 1"/>
          <p:cNvSpPr>
            <a:spLocks noGrp="1"/>
          </p:cNvSpPr>
          <p:nvPr>
            <p:ph type="title"/>
          </p:nvPr>
        </p:nvSpPr>
        <p:spPr>
          <a:xfrm>
            <a:off x="228600" y="3581280"/>
            <a:ext cx="5105160" cy="1371240"/>
          </a:xfrm>
          <a:prstGeom prst="rect">
            <a:avLst/>
          </a:prstGeom>
          <a:noFill/>
          <a:ln w="0">
            <a:noFill/>
          </a:ln>
          <a:effectLst>
            <a:outerShdw dist="38160" dir="5400000" blurRad="50760" rotWithShape="0">
              <a:srgbClr val="000000">
                <a:alpha val="40000"/>
              </a:srgbClr>
            </a:outerShdw>
          </a:effectLst>
        </p:spPr>
        <p:txBody>
          <a:bodyPr lIns="90000" rIns="90000" tIns="45000" bIns="45000" anchor="t">
            <a:noAutofit/>
          </a:bodyPr>
          <a:p>
            <a:pPr indent="0" defTabSz="914400">
              <a:lnSpc>
                <a:spcPct val="100000"/>
              </a:lnSpc>
              <a:buNone/>
            </a:pPr>
            <a:r>
              <a:rPr b="0" lang="en-US" sz="3600" spc="-1" strike="noStrike">
                <a:solidFill>
                  <a:schemeClr val="lt1"/>
                </a:solidFill>
                <a:latin typeface="Vectipede Rg"/>
              </a:rPr>
              <a:t>Click to edit Master title style</a:t>
            </a:r>
            <a:endParaRPr b="0" lang="en-US" sz="3600" spc="-1" strike="noStrike">
              <a:solidFill>
                <a:schemeClr val="dk1"/>
              </a:solidFill>
              <a:latin typeface="Calibri"/>
            </a:endParaRPr>
          </a:p>
        </p:txBody>
      </p:sp>
      <p:sp>
        <p:nvSpPr>
          <p:cNvPr id="294" name="PlaceHolder 2"/>
          <p:cNvSpPr>
            <a:spLocks noGrp="1"/>
          </p:cNvSpPr>
          <p:nvPr>
            <p:ph type="body"/>
          </p:nvPr>
        </p:nvSpPr>
        <p:spPr>
          <a:xfrm>
            <a:off x="5486400" y="6705720"/>
            <a:ext cx="3657240" cy="151920"/>
          </a:xfrm>
          <a:prstGeom prst="rect">
            <a:avLst/>
          </a:prstGeom>
          <a:noFill/>
          <a:ln w="0">
            <a:noFill/>
          </a:ln>
        </p:spPr>
        <p:txBody>
          <a:bodyPr lIns="0" rIns="45720" tIns="0" bIns="0" anchor="t">
            <a:noAutofit/>
          </a:bodyPr>
          <a:p>
            <a:pPr indent="0" algn="r" defTabSz="9144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Vectipede Rg"/>
            </a:endParaRPr>
          </a:p>
        </p:txBody>
      </p:sp>
    </p:spTree>
  </p:cSld>
  <p:clrMap bg1="lt1" bg2="lt2" tx1="dk1" tx2="dk2" accent1="accent1" accent2="accent2" accent3="accent3" accent4="accent4" accent5="accent5" accent6="accent6" hlink="hlink" folHlink="folHlink"/>
  <p:sldLayoutIdLst>
    <p:sldLayoutId id="2147483725"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3" name="MH Logo" descr="Logo: McGraw-Hill Education"/>
          <p:cNvPicPr/>
          <p:nvPr/>
        </p:nvPicPr>
        <p:blipFill>
          <a:blip r:embed="rId2"/>
          <a:stretch/>
        </p:blipFill>
        <p:spPr>
          <a:xfrm>
            <a:off x="0" y="0"/>
            <a:ext cx="761760" cy="761760"/>
          </a:xfrm>
          <a:prstGeom prst="rect">
            <a:avLst/>
          </a:prstGeom>
          <a:ln w="0">
            <a:noFill/>
          </a:ln>
        </p:spPr>
      </p:pic>
      <p:sp>
        <p:nvSpPr>
          <p:cNvPr id="24" name="Red Bar"/>
          <p:cNvSpPr/>
          <p:nvPr/>
        </p:nvSpPr>
        <p:spPr>
          <a:xfrm>
            <a:off x="0" y="6248520"/>
            <a:ext cx="9143640" cy="50328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pic>
        <p:nvPicPr>
          <p:cNvPr id="25" name="MH Tagline" descr="Tagline: Because learning changes everything.™"/>
          <p:cNvPicPr/>
          <p:nvPr/>
        </p:nvPicPr>
        <p:blipFill>
          <a:blip r:embed="rId3"/>
          <a:stretch/>
        </p:blipFill>
        <p:spPr>
          <a:xfrm>
            <a:off x="53640" y="6351840"/>
            <a:ext cx="3222720" cy="272160"/>
          </a:xfrm>
          <a:prstGeom prst="rect">
            <a:avLst/>
          </a:prstGeom>
          <a:ln w="0">
            <a:noFill/>
          </a:ln>
        </p:spPr>
      </p:pic>
      <p:sp>
        <p:nvSpPr>
          <p:cNvPr id="26" name="Title Background"/>
          <p:cNvSpPr/>
          <p:nvPr/>
        </p:nvSpPr>
        <p:spPr>
          <a:xfrm>
            <a:off x="3429000" y="3429000"/>
            <a:ext cx="5714640" cy="1752120"/>
          </a:xfrm>
          <a:prstGeom prst="rect">
            <a:avLst/>
          </a:prstGeom>
          <a:solidFill>
            <a:schemeClr val="tx1">
              <a:alpha val="47000"/>
            </a:scheme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alibri"/>
            </a:endParaRPr>
          </a:p>
        </p:txBody>
      </p:sp>
      <p:sp>
        <p:nvSpPr>
          <p:cNvPr id="27" name="PlaceHolder 1"/>
          <p:cNvSpPr>
            <a:spLocks noGrp="1"/>
          </p:cNvSpPr>
          <p:nvPr>
            <p:ph type="title"/>
          </p:nvPr>
        </p:nvSpPr>
        <p:spPr>
          <a:xfrm>
            <a:off x="3733920" y="3581280"/>
            <a:ext cx="5181120" cy="1371240"/>
          </a:xfrm>
          <a:prstGeom prst="rect">
            <a:avLst/>
          </a:prstGeom>
          <a:noFill/>
          <a:ln w="0">
            <a:noFill/>
          </a:ln>
          <a:effectLst>
            <a:outerShdw dist="38160" dir="5400000" blurRad="50760" rotWithShape="0">
              <a:srgbClr val="000000">
                <a:alpha val="40000"/>
              </a:srgbClr>
            </a:outerShdw>
          </a:effectLst>
        </p:spPr>
        <p:txBody>
          <a:bodyPr lIns="90000" rIns="90000" tIns="45000" bIns="45000" anchor="t">
            <a:noAutofit/>
          </a:bodyPr>
          <a:p>
            <a:pPr indent="0" algn="ctr" defTabSz="457200">
              <a:lnSpc>
                <a:spcPct val="100000"/>
              </a:lnSpc>
              <a:buNone/>
            </a:pPr>
            <a:r>
              <a:rPr b="0" lang="en-US" sz="3600" spc="-1" strike="noStrike">
                <a:solidFill>
                  <a:schemeClr val="lt1"/>
                </a:solidFill>
                <a:latin typeface="Calibri"/>
              </a:rPr>
              <a:t>Click to edit Master title style</a:t>
            </a:r>
            <a:endParaRPr b="0" lang="en-US" sz="3600" spc="-1" strike="noStrike">
              <a:solidFill>
                <a:schemeClr val="dk1"/>
              </a:solidFill>
              <a:latin typeface="Calibri"/>
            </a:endParaRPr>
          </a:p>
        </p:txBody>
      </p:sp>
      <p:sp>
        <p:nvSpPr>
          <p:cNvPr id="28" name="PlaceHolder 2"/>
          <p:cNvSpPr>
            <a:spLocks noGrp="1"/>
          </p:cNvSpPr>
          <p:nvPr>
            <p:ph type="body"/>
          </p:nvPr>
        </p:nvSpPr>
        <p:spPr>
          <a:xfrm>
            <a:off x="6477120" y="642204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Calibri"/>
            </a:endParaRPr>
          </a:p>
        </p:txBody>
      </p:sp>
      <p:sp>
        <p:nvSpPr>
          <p:cNvPr id="29" name="Copyright"/>
          <p:cNvSpPr/>
          <p:nvPr/>
        </p:nvSpPr>
        <p:spPr>
          <a:xfrm>
            <a:off x="0" y="6734160"/>
            <a:ext cx="9143640" cy="171360"/>
          </a:xfrm>
          <a:prstGeom prst="rect">
            <a:avLst/>
          </a:prstGeom>
          <a:noFill/>
          <a:ln w="0">
            <a:noFill/>
          </a:ln>
        </p:spPr>
        <p:style>
          <a:lnRef idx="0"/>
          <a:fillRef idx="0"/>
          <a:effectRef idx="0"/>
          <a:fontRef idx="minor"/>
        </p:style>
        <p:txBody>
          <a:bodyPr anchor="t">
            <a:normAutofit fontScale="21872" lnSpcReduction="10000"/>
          </a:bodyPr>
          <a:p>
            <a:pPr defTabSz="457200">
              <a:lnSpc>
                <a:spcPct val="100000"/>
              </a:lnSpc>
              <a:spcBef>
                <a:spcPts val="641"/>
              </a:spcBef>
              <a:tabLst>
                <a:tab algn="l" pos="0"/>
              </a:tabLst>
            </a:pPr>
            <a:r>
              <a:rPr b="0" lang="en-US" sz="3200" spc="-1" strike="noStrike">
                <a:solidFill>
                  <a:srgbClr val="6a6a6a"/>
                </a:solidFill>
                <a:latin typeface="Calibri"/>
              </a:rPr>
              <a:t>©McGraw-Hill Education. All rights reserved. Authorized only for instructor use in the classroom.  No reproduction or further distribution permitted without the prior written consent of McGraw-Hill Education.</a:t>
            </a:r>
            <a:endParaRPr b="0" lang="en-US" sz="3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5" name="Copyright"/>
          <p:cNvSpPr/>
          <p:nvPr/>
        </p:nvSpPr>
        <p:spPr>
          <a:xfrm>
            <a:off x="0" y="6642720"/>
            <a:ext cx="1294920" cy="333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800" spc="-1" strike="noStrike">
                <a:solidFill>
                  <a:srgbClr val="6a6a6a"/>
                </a:solidFill>
                <a:latin typeface="Calibri"/>
              </a:rPr>
              <a:t>©McGraw-Hill Education</a:t>
            </a:r>
            <a:endParaRPr b="0" lang="en-US" sz="800" spc="-1" strike="noStrike">
              <a:solidFill>
                <a:srgbClr val="000000"/>
              </a:solidFill>
              <a:latin typeface="Arial"/>
            </a:endParaRPr>
          </a:p>
        </p:txBody>
      </p:sp>
      <p:sp>
        <p:nvSpPr>
          <p:cNvPr id="296" name="Title Background"/>
          <p:cNvSpPr/>
          <p:nvPr/>
        </p:nvSpPr>
        <p:spPr>
          <a:xfrm>
            <a:off x="3429000" y="3429000"/>
            <a:ext cx="5714640" cy="1752120"/>
          </a:xfrm>
          <a:prstGeom prst="rect">
            <a:avLst/>
          </a:prstGeom>
          <a:solidFill>
            <a:schemeClr val="tx1">
              <a:alpha val="47000"/>
            </a:scheme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alibri"/>
            </a:endParaRPr>
          </a:p>
        </p:txBody>
      </p:sp>
      <p:sp>
        <p:nvSpPr>
          <p:cNvPr id="297" name="PlaceHolder 1"/>
          <p:cNvSpPr>
            <a:spLocks noGrp="1"/>
          </p:cNvSpPr>
          <p:nvPr>
            <p:ph type="title"/>
          </p:nvPr>
        </p:nvSpPr>
        <p:spPr>
          <a:xfrm>
            <a:off x="3733920" y="3581280"/>
            <a:ext cx="5181120" cy="1371240"/>
          </a:xfrm>
          <a:prstGeom prst="rect">
            <a:avLst/>
          </a:prstGeom>
          <a:noFill/>
          <a:ln w="0">
            <a:noFill/>
          </a:ln>
          <a:effectLst>
            <a:outerShdw dist="38160" dir="5400000" blurRad="50760" rotWithShape="0">
              <a:srgbClr val="000000">
                <a:alpha val="40000"/>
              </a:srgbClr>
            </a:outerShdw>
          </a:effectLst>
        </p:spPr>
        <p:txBody>
          <a:bodyPr lIns="90000" rIns="90000" tIns="45000" bIns="45000" anchor="t">
            <a:noAutofit/>
          </a:bodyPr>
          <a:p>
            <a:pPr indent="0" defTabSz="914400">
              <a:lnSpc>
                <a:spcPct val="100000"/>
              </a:lnSpc>
              <a:buNone/>
            </a:pPr>
            <a:r>
              <a:rPr b="0" lang="en-US" sz="3600" spc="-1" strike="noStrike">
                <a:solidFill>
                  <a:schemeClr val="lt1"/>
                </a:solidFill>
                <a:latin typeface="Vectipede Rg"/>
              </a:rPr>
              <a:t>Click to edit Master title style</a:t>
            </a:r>
            <a:endParaRPr b="0" lang="en-US" sz="3600" spc="-1" strike="noStrike">
              <a:solidFill>
                <a:schemeClr val="dk1"/>
              </a:solidFill>
              <a:latin typeface="Calibri"/>
            </a:endParaRPr>
          </a:p>
        </p:txBody>
      </p:sp>
      <p:sp>
        <p:nvSpPr>
          <p:cNvPr id="298" name="PlaceHolder 2"/>
          <p:cNvSpPr>
            <a:spLocks noGrp="1"/>
          </p:cNvSpPr>
          <p:nvPr>
            <p:ph type="body"/>
          </p:nvPr>
        </p:nvSpPr>
        <p:spPr>
          <a:xfrm>
            <a:off x="5486400" y="6705720"/>
            <a:ext cx="3657240" cy="151920"/>
          </a:xfrm>
          <a:prstGeom prst="rect">
            <a:avLst/>
          </a:prstGeom>
          <a:noFill/>
          <a:ln w="0">
            <a:noFill/>
          </a:ln>
        </p:spPr>
        <p:txBody>
          <a:bodyPr lIns="0" rIns="45720" tIns="0" bIns="0" anchor="t">
            <a:noAutofit/>
          </a:bodyPr>
          <a:p>
            <a:pPr indent="0" algn="r" defTabSz="9144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Vectipede Rg"/>
            </a:endParaRPr>
          </a:p>
        </p:txBody>
      </p:sp>
    </p:spTree>
  </p:cSld>
  <p:clrMap bg1="lt1" bg2="lt2" tx1="dk1" tx2="dk2" accent1="accent1" accent2="accent2" accent3="accent3" accent4="accent4" accent5="accent5" accent6="accent6" hlink="hlink" folHlink="folHlink"/>
  <p:sldLayoutIdLst>
    <p:sldLayoutId id="2147483727" r:id="rId2"/>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9" name="Copyright"/>
          <p:cNvSpPr/>
          <p:nvPr/>
        </p:nvSpPr>
        <p:spPr>
          <a:xfrm>
            <a:off x="0" y="6642720"/>
            <a:ext cx="1294920" cy="333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800" spc="-1" strike="noStrike">
                <a:solidFill>
                  <a:srgbClr val="6a6a6a"/>
                </a:solidFill>
                <a:latin typeface="Calibri"/>
              </a:rPr>
              <a:t>©McGraw-Hill Education</a:t>
            </a:r>
            <a:endParaRPr b="0" lang="en-US" sz="800" spc="-1" strike="noStrike">
              <a:solidFill>
                <a:srgbClr val="000000"/>
              </a:solidFill>
              <a:latin typeface="Arial"/>
            </a:endParaRPr>
          </a:p>
        </p:txBody>
      </p:sp>
      <p:sp>
        <p:nvSpPr>
          <p:cNvPr id="300" name="PlaceHolder 1"/>
          <p:cNvSpPr>
            <a:spLocks noGrp="1"/>
          </p:cNvSpPr>
          <p:nvPr>
            <p:ph type="title"/>
          </p:nvPr>
        </p:nvSpPr>
        <p:spPr>
          <a:xfrm>
            <a:off x="0" y="2130480"/>
            <a:ext cx="9143640" cy="1469520"/>
          </a:xfrm>
          <a:prstGeom prst="rect">
            <a:avLst/>
          </a:prstGeom>
          <a:noFill/>
          <a:ln w="0">
            <a:noFill/>
          </a:ln>
        </p:spPr>
        <p:txBody>
          <a:bodyPr lIns="90000" rIns="90000" tIns="45000" bIns="45000" anchor="t">
            <a:noAutofit/>
          </a:bodyPr>
          <a:p>
            <a:pPr indent="0" defTabSz="914400">
              <a:lnSpc>
                <a:spcPct val="100000"/>
              </a:lnSpc>
              <a:buNone/>
            </a:pPr>
            <a:r>
              <a:rPr b="0" lang="en-US" sz="4800" spc="-1" strike="noStrike">
                <a:solidFill>
                  <a:schemeClr val="lt2"/>
                </a:solidFill>
                <a:latin typeface="Calibri"/>
              </a:rPr>
              <a:t>Click to edit Master title style</a:t>
            </a:r>
            <a:endParaRPr b="0" lang="en-US" sz="4800" spc="-1" strike="noStrike">
              <a:solidFill>
                <a:schemeClr val="dk1"/>
              </a:solidFill>
              <a:latin typeface="Calibri"/>
            </a:endParaRPr>
          </a:p>
        </p:txBody>
      </p:sp>
      <p:sp>
        <p:nvSpPr>
          <p:cNvPr id="301" name="PlaceHolder 2"/>
          <p:cNvSpPr>
            <a:spLocks noGrp="1"/>
          </p:cNvSpPr>
          <p:nvPr>
            <p:ph type="body"/>
          </p:nvPr>
        </p:nvSpPr>
        <p:spPr>
          <a:xfrm>
            <a:off x="5486400" y="6705720"/>
            <a:ext cx="3657240" cy="151920"/>
          </a:xfrm>
          <a:prstGeom prst="rect">
            <a:avLst/>
          </a:prstGeom>
          <a:noFill/>
          <a:ln w="0">
            <a:noFill/>
          </a:ln>
        </p:spPr>
        <p:txBody>
          <a:bodyPr lIns="0" rIns="45720" tIns="0" bIns="0" anchor="t">
            <a:noAutofit/>
          </a:bodyPr>
          <a:p>
            <a:pPr indent="0" algn="r" defTabSz="9144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Vectipede Rg"/>
            </a:endParaRPr>
          </a:p>
        </p:txBody>
      </p:sp>
    </p:spTree>
  </p:cSld>
  <p:clrMap bg1="lt1" bg2="lt2" tx1="dk1" tx2="dk2" accent1="accent1" accent2="accent2" accent3="accent3" accent4="accent4" accent5="accent5" accent6="accent6" hlink="hlink" folHlink="folHlink"/>
  <p:sldLayoutIdLst>
    <p:sldLayoutId id="2147483729" r:id="rId2"/>
  </p:sldLayoutIdLst>
</p:sldMaster>
</file>

<file path=ppt/slideMasters/slideMaster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2" name="Copyright"/>
          <p:cNvSpPr/>
          <p:nvPr/>
        </p:nvSpPr>
        <p:spPr>
          <a:xfrm>
            <a:off x="0" y="6642720"/>
            <a:ext cx="1294920" cy="333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800" spc="-1" strike="noStrike">
                <a:solidFill>
                  <a:srgbClr val="6a6a6a"/>
                </a:solidFill>
                <a:latin typeface="Calibri"/>
              </a:rPr>
              <a:t>©McGraw-Hill Education</a:t>
            </a:r>
            <a:endParaRPr b="0" lang="en-US" sz="800" spc="-1" strike="noStrike">
              <a:solidFill>
                <a:srgbClr val="000000"/>
              </a:solidFill>
              <a:latin typeface="Arial"/>
            </a:endParaRPr>
          </a:p>
        </p:txBody>
      </p:sp>
      <p:sp>
        <p:nvSpPr>
          <p:cNvPr id="303" name="PlaceHolder 1"/>
          <p:cNvSpPr>
            <a:spLocks noGrp="1"/>
          </p:cNvSpPr>
          <p:nvPr>
            <p:ph type="title"/>
          </p:nvPr>
        </p:nvSpPr>
        <p:spPr>
          <a:xfrm>
            <a:off x="685800" y="4406760"/>
            <a:ext cx="7772040" cy="1361880"/>
          </a:xfrm>
          <a:prstGeom prst="rect">
            <a:avLst/>
          </a:prstGeom>
          <a:noFill/>
          <a:ln w="0">
            <a:noFill/>
          </a:ln>
        </p:spPr>
        <p:txBody>
          <a:bodyPr lIns="90000" rIns="90000" tIns="45000" bIns="45000" anchor="t">
            <a:noAutofit/>
          </a:bodyPr>
          <a:p>
            <a:pPr indent="0" defTabSz="914400">
              <a:lnSpc>
                <a:spcPct val="100000"/>
              </a:lnSpc>
              <a:buNone/>
            </a:pPr>
            <a:r>
              <a:rPr b="1" lang="en-US" sz="3600" spc="-1" strike="noStrike" cap="all">
                <a:solidFill>
                  <a:schemeClr val="lt2"/>
                </a:solidFill>
                <a:latin typeface="Calibri"/>
              </a:rPr>
              <a:t>Click to edit Master title style</a:t>
            </a:r>
            <a:endParaRPr b="0" lang="en-US" sz="3600" spc="-1" strike="noStrike">
              <a:solidFill>
                <a:schemeClr val="dk1"/>
              </a:solidFill>
              <a:latin typeface="Calibri"/>
            </a:endParaRPr>
          </a:p>
        </p:txBody>
      </p:sp>
      <p:sp>
        <p:nvSpPr>
          <p:cNvPr id="304" name="PlaceHolder 2"/>
          <p:cNvSpPr>
            <a:spLocks noGrp="1"/>
          </p:cNvSpPr>
          <p:nvPr>
            <p:ph type="body"/>
          </p:nvPr>
        </p:nvSpPr>
        <p:spPr>
          <a:xfrm>
            <a:off x="685800" y="2906640"/>
            <a:ext cx="7772040" cy="1499760"/>
          </a:xfrm>
          <a:prstGeom prst="rect">
            <a:avLst/>
          </a:prstGeom>
          <a:noFill/>
          <a:ln w="0">
            <a:noFill/>
          </a:ln>
        </p:spPr>
        <p:txBody>
          <a:bodyPr lIns="90000" rIns="90000" tIns="45000" bIns="45000" anchor="b">
            <a:noAutofit/>
          </a:bodyPr>
          <a:p>
            <a:pPr indent="0" defTabSz="914400">
              <a:lnSpc>
                <a:spcPct val="100000"/>
              </a:lnSpc>
              <a:spcBef>
                <a:spcPts val="400"/>
              </a:spcBef>
              <a:buNone/>
              <a:tabLst>
                <a:tab algn="l" pos="0"/>
              </a:tabLst>
            </a:pPr>
            <a:r>
              <a:rPr b="0" lang="en-US" sz="2000" spc="-1" strike="noStrike">
                <a:solidFill>
                  <a:srgbClr val="6a6a6a"/>
                </a:solidFill>
                <a:latin typeface="ArumSans Regular"/>
              </a:rPr>
              <a:t>Click to edit Master text styles</a:t>
            </a:r>
            <a:endParaRPr b="0" lang="en-US" sz="2000" spc="-1" strike="noStrike">
              <a:solidFill>
                <a:schemeClr val="dk1"/>
              </a:solidFill>
              <a:latin typeface="Vectipede Rg"/>
            </a:endParaRPr>
          </a:p>
        </p:txBody>
      </p:sp>
      <p:sp>
        <p:nvSpPr>
          <p:cNvPr id="305" name="PlaceHolder 3"/>
          <p:cNvSpPr>
            <a:spLocks noGrp="1"/>
          </p:cNvSpPr>
          <p:nvPr>
            <p:ph type="body"/>
          </p:nvPr>
        </p:nvSpPr>
        <p:spPr>
          <a:xfrm>
            <a:off x="5486400" y="6705720"/>
            <a:ext cx="3657240" cy="151920"/>
          </a:xfrm>
          <a:prstGeom prst="rect">
            <a:avLst/>
          </a:prstGeom>
          <a:noFill/>
          <a:ln w="0">
            <a:noFill/>
          </a:ln>
        </p:spPr>
        <p:txBody>
          <a:bodyPr lIns="0" rIns="45720" tIns="0" bIns="0" anchor="t">
            <a:noAutofit/>
          </a:bodyPr>
          <a:p>
            <a:pPr indent="0" algn="r" defTabSz="9144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Vectipede Rg"/>
            </a:endParaRPr>
          </a:p>
        </p:txBody>
      </p:sp>
    </p:spTree>
  </p:cSld>
  <p:clrMap bg1="lt1" bg2="lt2" tx1="dk1" tx2="dk2" accent1="accent1" accent2="accent2" accent3="accent3" accent4="accent4" accent5="accent5" accent6="accent6" hlink="hlink" folHlink="folHlink"/>
  <p:sldLayoutIdLst>
    <p:sldLayoutId id="2147483731" r:id="rId2"/>
  </p:sldLayoutIdLst>
</p:sldMaster>
</file>

<file path=ppt/slideMasters/slideMaster4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6" name="Copyright"/>
          <p:cNvSpPr/>
          <p:nvPr/>
        </p:nvSpPr>
        <p:spPr>
          <a:xfrm>
            <a:off x="0" y="6642720"/>
            <a:ext cx="1294920" cy="333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800" spc="-1" strike="noStrike">
                <a:solidFill>
                  <a:srgbClr val="6a6a6a"/>
                </a:solidFill>
                <a:latin typeface="Calibri"/>
              </a:rPr>
              <a:t>©McGraw-Hill Education</a:t>
            </a:r>
            <a:endParaRPr b="0" lang="en-US" sz="800" spc="-1" strike="noStrike">
              <a:solidFill>
                <a:srgbClr val="000000"/>
              </a:solidFill>
              <a:latin typeface="Arial"/>
            </a:endParaRPr>
          </a:p>
        </p:txBody>
      </p:sp>
      <p:sp>
        <p:nvSpPr>
          <p:cNvPr id="307" name="PlaceHolder 1"/>
          <p:cNvSpPr>
            <a:spLocks noGrp="1"/>
          </p:cNvSpPr>
          <p:nvPr>
            <p:ph type="title"/>
          </p:nvPr>
        </p:nvSpPr>
        <p:spPr>
          <a:xfrm>
            <a:off x="685800" y="2775240"/>
            <a:ext cx="7772040" cy="1361880"/>
          </a:xfrm>
          <a:prstGeom prst="rect">
            <a:avLst/>
          </a:prstGeom>
          <a:noFill/>
          <a:ln w="0">
            <a:noFill/>
          </a:ln>
        </p:spPr>
        <p:txBody>
          <a:bodyPr lIns="90000" rIns="90000" tIns="45000" bIns="45000" anchor="b">
            <a:noAutofit/>
          </a:bodyPr>
          <a:p>
            <a:pPr indent="0" defTabSz="914400">
              <a:lnSpc>
                <a:spcPct val="100000"/>
              </a:lnSpc>
              <a:spcBef>
                <a:spcPts val="479"/>
              </a:spcBef>
              <a:buNone/>
            </a:pPr>
            <a:r>
              <a:rPr b="1" lang="en-US" sz="3600" spc="-1" strike="noStrike" cap="all">
                <a:solidFill>
                  <a:schemeClr val="lt2"/>
                </a:solidFill>
                <a:latin typeface="Calibri"/>
              </a:rPr>
              <a:t>Click to edit Master title style</a:t>
            </a:r>
            <a:endParaRPr b="0" lang="en-US" sz="3600" spc="-1" strike="noStrike">
              <a:solidFill>
                <a:schemeClr val="dk1"/>
              </a:solidFill>
              <a:latin typeface="Calibri"/>
            </a:endParaRPr>
          </a:p>
        </p:txBody>
      </p:sp>
      <p:sp>
        <p:nvSpPr>
          <p:cNvPr id="308" name="PlaceHolder 2"/>
          <p:cNvSpPr>
            <a:spLocks noGrp="1"/>
          </p:cNvSpPr>
          <p:nvPr>
            <p:ph type="body"/>
          </p:nvPr>
        </p:nvSpPr>
        <p:spPr>
          <a:xfrm>
            <a:off x="685800" y="4138560"/>
            <a:ext cx="7772040" cy="149976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2000" spc="-1" strike="noStrike">
                <a:solidFill>
                  <a:srgbClr val="6a6a6a"/>
                </a:solidFill>
                <a:latin typeface="ArumSans Regular"/>
              </a:rPr>
              <a:t>Click to edit Master text styles</a:t>
            </a:r>
            <a:endParaRPr b="0" lang="en-US" sz="2000" spc="-1" strike="noStrike">
              <a:solidFill>
                <a:schemeClr val="dk1"/>
              </a:solidFill>
              <a:latin typeface="Vectipede Rg"/>
            </a:endParaRPr>
          </a:p>
        </p:txBody>
      </p:sp>
      <p:sp>
        <p:nvSpPr>
          <p:cNvPr id="309" name="PlaceHolder 3"/>
          <p:cNvSpPr>
            <a:spLocks noGrp="1"/>
          </p:cNvSpPr>
          <p:nvPr>
            <p:ph type="body"/>
          </p:nvPr>
        </p:nvSpPr>
        <p:spPr>
          <a:xfrm>
            <a:off x="5486400" y="6705720"/>
            <a:ext cx="3657240" cy="151920"/>
          </a:xfrm>
          <a:prstGeom prst="rect">
            <a:avLst/>
          </a:prstGeom>
          <a:noFill/>
          <a:ln w="0">
            <a:noFill/>
          </a:ln>
        </p:spPr>
        <p:txBody>
          <a:bodyPr lIns="0" rIns="45720" tIns="0" bIns="0" anchor="t">
            <a:noAutofit/>
          </a:bodyPr>
          <a:p>
            <a:pPr indent="0" algn="r" defTabSz="9144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Vectipede Rg"/>
            </a:endParaRPr>
          </a:p>
        </p:txBody>
      </p:sp>
    </p:spTree>
  </p:cSld>
  <p:clrMap bg1="lt1" bg2="lt2" tx1="dk1" tx2="dk2" accent1="accent1" accent2="accent2" accent3="accent3" accent4="accent4" accent5="accent5" accent6="accent6" hlink="hlink" folHlink="folHlink"/>
  <p:sldLayoutIdLst>
    <p:sldLayoutId id="2147483733" r:id="rId2"/>
  </p:sldLayoutIdLst>
</p:sldMaster>
</file>

<file path=ppt/slideMasters/slideMaster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0" name="Red bar"/>
          <p:cNvSpPr/>
          <p:nvPr/>
        </p:nvSpPr>
        <p:spPr>
          <a:xfrm>
            <a:off x="0" y="6629400"/>
            <a:ext cx="9143640" cy="22824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311" name="Copyright"/>
          <p:cNvSpPr/>
          <p:nvPr/>
        </p:nvSpPr>
        <p:spPr>
          <a:xfrm>
            <a:off x="0" y="6629400"/>
            <a:ext cx="1828440" cy="211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800" spc="-1" strike="noStrike">
                <a:solidFill>
                  <a:schemeClr val="lt1"/>
                </a:solidFill>
                <a:latin typeface="Calibri"/>
              </a:rPr>
              <a:t>©McGraw-Hill EducationCopy</a:t>
            </a:r>
            <a:endParaRPr b="0" lang="en-US" sz="800" spc="-1" strike="noStrike">
              <a:solidFill>
                <a:srgbClr val="000000"/>
              </a:solidFill>
              <a:latin typeface="Arial"/>
            </a:endParaRPr>
          </a:p>
        </p:txBody>
      </p:sp>
      <p:sp>
        <p:nvSpPr>
          <p:cNvPr id="312" name="Title Background"/>
          <p:cNvSpPr/>
          <p:nvPr/>
        </p:nvSpPr>
        <p:spPr>
          <a:xfrm>
            <a:off x="0" y="3276720"/>
            <a:ext cx="5714640" cy="1752120"/>
          </a:xfrm>
          <a:prstGeom prst="rect">
            <a:avLst/>
          </a:prstGeom>
          <a:solidFill>
            <a:schemeClr val="tx1">
              <a:alpha val="47000"/>
            </a:scheme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alibri"/>
            </a:endParaRPr>
          </a:p>
        </p:txBody>
      </p:sp>
      <p:sp>
        <p:nvSpPr>
          <p:cNvPr id="313" name="PlaceHolder 1"/>
          <p:cNvSpPr>
            <a:spLocks noGrp="1"/>
          </p:cNvSpPr>
          <p:nvPr>
            <p:ph type="title"/>
          </p:nvPr>
        </p:nvSpPr>
        <p:spPr>
          <a:xfrm>
            <a:off x="228600" y="3429000"/>
            <a:ext cx="5105160" cy="609120"/>
          </a:xfrm>
          <a:prstGeom prst="rect">
            <a:avLst/>
          </a:prstGeom>
          <a:noFill/>
          <a:ln w="0">
            <a:noFill/>
          </a:ln>
          <a:effectLst>
            <a:outerShdw dist="38160" dir="5400000" blurRad="50760" rotWithShape="0">
              <a:srgbClr val="000000">
                <a:alpha val="40000"/>
              </a:srgbClr>
            </a:outerShdw>
          </a:effectLst>
        </p:spPr>
        <p:txBody>
          <a:bodyPr lIns="90000" rIns="90000" tIns="45000" bIns="45000" anchor="t">
            <a:noAutofit/>
          </a:bodyPr>
          <a:p>
            <a:pPr indent="0" defTabSz="914400">
              <a:lnSpc>
                <a:spcPct val="100000"/>
              </a:lnSpc>
              <a:buNone/>
            </a:pPr>
            <a:r>
              <a:rPr b="0" lang="en-US" sz="3600" spc="-1" strike="noStrike">
                <a:solidFill>
                  <a:schemeClr val="lt1"/>
                </a:solidFill>
                <a:latin typeface="Vectipede Rg"/>
              </a:rPr>
              <a:t>Click to edit Master title style</a:t>
            </a:r>
            <a:endParaRPr b="0" lang="en-US" sz="3600" spc="-1" strike="noStrike">
              <a:solidFill>
                <a:schemeClr val="dk1"/>
              </a:solidFill>
              <a:latin typeface="Calibri"/>
            </a:endParaRPr>
          </a:p>
        </p:txBody>
      </p:sp>
      <p:sp>
        <p:nvSpPr>
          <p:cNvPr id="314" name="PlaceHolder 2"/>
          <p:cNvSpPr>
            <a:spLocks noGrp="1"/>
          </p:cNvSpPr>
          <p:nvPr>
            <p:ph type="body"/>
          </p:nvPr>
        </p:nvSpPr>
        <p:spPr>
          <a:xfrm>
            <a:off x="228600" y="4114800"/>
            <a:ext cx="5105160" cy="685440"/>
          </a:xfrm>
          <a:prstGeom prst="rect">
            <a:avLst/>
          </a:prstGeom>
          <a:noFill/>
          <a:ln w="0">
            <a:noFill/>
          </a:ln>
        </p:spPr>
        <p:txBody>
          <a:bodyPr lIns="90000" rIns="90000" tIns="45000" bIns="45000" anchor="t">
            <a:noAutofit/>
          </a:bodyPr>
          <a:p>
            <a:pPr indent="0" defTabSz="914400">
              <a:lnSpc>
                <a:spcPct val="100000"/>
              </a:lnSpc>
              <a:spcBef>
                <a:spcPts val="400"/>
              </a:spcBef>
              <a:buNone/>
              <a:tabLst>
                <a:tab algn="l" pos="0"/>
              </a:tabLst>
            </a:pPr>
            <a:r>
              <a:rPr b="0" lang="en-US" sz="2000" spc="-1" strike="noStrike">
                <a:solidFill>
                  <a:schemeClr val="lt1"/>
                </a:solidFill>
                <a:latin typeface="ArumSans Bold"/>
              </a:rPr>
              <a:t>Click to edit Master text styles</a:t>
            </a:r>
            <a:endParaRPr b="0" lang="en-US" sz="2000" spc="-1" strike="noStrike">
              <a:solidFill>
                <a:schemeClr val="dk1"/>
              </a:solidFill>
              <a:latin typeface="Vectipede Rg"/>
            </a:endParaRPr>
          </a:p>
          <a:p>
            <a:pPr marL="457200" indent="0" defTabSz="914400">
              <a:lnSpc>
                <a:spcPct val="100000"/>
              </a:lnSpc>
              <a:spcBef>
                <a:spcPts val="400"/>
              </a:spcBef>
              <a:buNone/>
              <a:tabLst>
                <a:tab algn="l" pos="0"/>
              </a:tabLst>
            </a:pPr>
            <a:r>
              <a:rPr b="0" lang="en-US" sz="2000" spc="-1" strike="noStrike">
                <a:solidFill>
                  <a:schemeClr val="lt1"/>
                </a:solidFill>
                <a:latin typeface="ArumSans Bold"/>
              </a:rPr>
              <a:t>Second level</a:t>
            </a:r>
            <a:endParaRPr b="0" lang="en-US" sz="2000" spc="-1" strike="noStrike">
              <a:solidFill>
                <a:schemeClr val="dk1"/>
              </a:solidFill>
              <a:latin typeface="Vectipede Rg"/>
            </a:endParaRPr>
          </a:p>
          <a:p>
            <a:pPr marL="914400" indent="0" defTabSz="914400">
              <a:lnSpc>
                <a:spcPct val="100000"/>
              </a:lnSpc>
              <a:spcBef>
                <a:spcPts val="400"/>
              </a:spcBef>
              <a:buNone/>
              <a:tabLst>
                <a:tab algn="l" pos="0"/>
              </a:tabLst>
            </a:pPr>
            <a:r>
              <a:rPr b="0" lang="en-US" sz="2000" spc="-1" strike="noStrike">
                <a:solidFill>
                  <a:schemeClr val="lt1"/>
                </a:solidFill>
                <a:latin typeface="ArumSans Bold"/>
              </a:rPr>
              <a:t>Third level</a:t>
            </a:r>
            <a:endParaRPr b="0" lang="en-US" sz="2000" spc="-1" strike="noStrike">
              <a:solidFill>
                <a:schemeClr val="dk1"/>
              </a:solidFill>
              <a:latin typeface="Vectipede Rg"/>
            </a:endParaRPr>
          </a:p>
          <a:p>
            <a:pPr marL="1371600" indent="0" defTabSz="914400">
              <a:lnSpc>
                <a:spcPct val="100000"/>
              </a:lnSpc>
              <a:spcBef>
                <a:spcPts val="400"/>
              </a:spcBef>
              <a:buNone/>
              <a:tabLst>
                <a:tab algn="l" pos="0"/>
              </a:tabLst>
            </a:pPr>
            <a:r>
              <a:rPr b="0" lang="en-US" sz="2000" spc="-1" strike="noStrike">
                <a:solidFill>
                  <a:schemeClr val="lt1"/>
                </a:solidFill>
                <a:latin typeface="ArumSans Bold"/>
              </a:rPr>
              <a:t>Fourth level</a:t>
            </a:r>
            <a:endParaRPr b="0" lang="en-US" sz="2000" spc="-1" strike="noStrike">
              <a:solidFill>
                <a:schemeClr val="dk1"/>
              </a:solidFill>
              <a:latin typeface="Vectipede Rg"/>
            </a:endParaRPr>
          </a:p>
          <a:p>
            <a:pPr marL="1828800" indent="0" defTabSz="914400">
              <a:lnSpc>
                <a:spcPct val="100000"/>
              </a:lnSpc>
              <a:spcBef>
                <a:spcPts val="400"/>
              </a:spcBef>
              <a:buNone/>
              <a:tabLst>
                <a:tab algn="l" pos="0"/>
              </a:tabLst>
            </a:pPr>
            <a:r>
              <a:rPr b="0" lang="en-US" sz="2000" spc="-1" strike="noStrike">
                <a:solidFill>
                  <a:schemeClr val="lt1"/>
                </a:solidFill>
                <a:latin typeface="ArumSans Bold"/>
              </a:rPr>
              <a:t>Fifth level</a:t>
            </a:r>
            <a:endParaRPr b="0" lang="en-US" sz="2000" spc="-1" strike="noStrike">
              <a:solidFill>
                <a:schemeClr val="dk1"/>
              </a:solidFill>
              <a:latin typeface="Vectipede Rg"/>
            </a:endParaRPr>
          </a:p>
        </p:txBody>
      </p:sp>
      <p:sp>
        <p:nvSpPr>
          <p:cNvPr id="315" name="PlaceHolder 3"/>
          <p:cNvSpPr>
            <a:spLocks noGrp="1"/>
          </p:cNvSpPr>
          <p:nvPr>
            <p:ph type="body"/>
          </p:nvPr>
        </p:nvSpPr>
        <p:spPr>
          <a:xfrm>
            <a:off x="6477120" y="670572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Vectipede Rg"/>
            </a:endParaRPr>
          </a:p>
        </p:txBody>
      </p:sp>
    </p:spTree>
  </p:cSld>
  <p:clrMap bg1="lt1" bg2="lt2" tx1="dk1" tx2="dk2" accent1="accent1" accent2="accent2" accent3="accent3" accent4="accent4" accent5="accent5" accent6="accent6" hlink="hlink" folHlink="folHlink"/>
  <p:sldLayoutIdLst>
    <p:sldLayoutId id="2147483735" r:id="rId2"/>
  </p:sldLayoutIdLst>
</p:sldMaster>
</file>

<file path=ppt/slideMasters/slideMaster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6" name="Red bar"/>
          <p:cNvSpPr/>
          <p:nvPr/>
        </p:nvSpPr>
        <p:spPr>
          <a:xfrm>
            <a:off x="0" y="6629400"/>
            <a:ext cx="9143640" cy="22824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317" name="Copyright"/>
          <p:cNvSpPr/>
          <p:nvPr/>
        </p:nvSpPr>
        <p:spPr>
          <a:xfrm>
            <a:off x="0" y="6629400"/>
            <a:ext cx="1828440" cy="211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800" spc="-1" strike="noStrike">
                <a:solidFill>
                  <a:schemeClr val="lt1"/>
                </a:solidFill>
                <a:latin typeface="Calibri"/>
              </a:rPr>
              <a:t>©McGraw-Hill EducationCopy</a:t>
            </a:r>
            <a:endParaRPr b="0" lang="en-US" sz="800" spc="-1" strike="noStrike">
              <a:solidFill>
                <a:srgbClr val="000000"/>
              </a:solidFill>
              <a:latin typeface="Arial"/>
            </a:endParaRPr>
          </a:p>
        </p:txBody>
      </p:sp>
      <p:sp>
        <p:nvSpPr>
          <p:cNvPr id="318" name="Title Background"/>
          <p:cNvSpPr/>
          <p:nvPr/>
        </p:nvSpPr>
        <p:spPr>
          <a:xfrm>
            <a:off x="3429000" y="3429000"/>
            <a:ext cx="5714640" cy="1752120"/>
          </a:xfrm>
          <a:prstGeom prst="rect">
            <a:avLst/>
          </a:prstGeom>
          <a:solidFill>
            <a:schemeClr val="tx1">
              <a:alpha val="47000"/>
            </a:scheme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alibri"/>
            </a:endParaRPr>
          </a:p>
        </p:txBody>
      </p:sp>
      <p:sp>
        <p:nvSpPr>
          <p:cNvPr id="319" name="PlaceHolder 1"/>
          <p:cNvSpPr>
            <a:spLocks noGrp="1"/>
          </p:cNvSpPr>
          <p:nvPr>
            <p:ph type="title"/>
          </p:nvPr>
        </p:nvSpPr>
        <p:spPr>
          <a:xfrm>
            <a:off x="3733920" y="3581280"/>
            <a:ext cx="5181120" cy="609120"/>
          </a:xfrm>
          <a:prstGeom prst="rect">
            <a:avLst/>
          </a:prstGeom>
          <a:noFill/>
          <a:ln w="0">
            <a:noFill/>
          </a:ln>
          <a:effectLst>
            <a:outerShdw dist="38160" dir="5400000" blurRad="50760" rotWithShape="0">
              <a:srgbClr val="000000">
                <a:alpha val="40000"/>
              </a:srgbClr>
            </a:outerShdw>
          </a:effectLst>
        </p:spPr>
        <p:txBody>
          <a:bodyPr lIns="90000" rIns="90000" tIns="45000" bIns="45000" anchor="t">
            <a:noAutofit/>
          </a:bodyPr>
          <a:p>
            <a:pPr indent="0" algn="r" defTabSz="914400">
              <a:lnSpc>
                <a:spcPct val="100000"/>
              </a:lnSpc>
              <a:buNone/>
            </a:pPr>
            <a:r>
              <a:rPr b="0" lang="en-US" sz="3600" spc="-1" strike="noStrike">
                <a:solidFill>
                  <a:schemeClr val="lt1"/>
                </a:solidFill>
                <a:latin typeface="Vectipede Rg"/>
              </a:rPr>
              <a:t>Click to edit Master title style</a:t>
            </a:r>
            <a:endParaRPr b="0" lang="en-US" sz="3600" spc="-1" strike="noStrike">
              <a:solidFill>
                <a:schemeClr val="dk1"/>
              </a:solidFill>
              <a:latin typeface="Calibri"/>
            </a:endParaRPr>
          </a:p>
        </p:txBody>
      </p:sp>
      <p:sp>
        <p:nvSpPr>
          <p:cNvPr id="320" name="PlaceHolder 2"/>
          <p:cNvSpPr>
            <a:spLocks noGrp="1"/>
          </p:cNvSpPr>
          <p:nvPr>
            <p:ph type="body"/>
          </p:nvPr>
        </p:nvSpPr>
        <p:spPr>
          <a:xfrm>
            <a:off x="3733920" y="4260240"/>
            <a:ext cx="5181120" cy="692280"/>
          </a:xfrm>
          <a:prstGeom prst="rect">
            <a:avLst/>
          </a:prstGeom>
          <a:noFill/>
          <a:ln w="0">
            <a:noFill/>
          </a:ln>
        </p:spPr>
        <p:txBody>
          <a:bodyPr lIns="90000" rIns="90000" tIns="45000" bIns="45000" anchor="t">
            <a:noAutofit/>
          </a:bodyPr>
          <a:p>
            <a:pPr indent="0" algn="r" defTabSz="914400">
              <a:lnSpc>
                <a:spcPct val="100000"/>
              </a:lnSpc>
              <a:spcBef>
                <a:spcPts val="400"/>
              </a:spcBef>
              <a:buNone/>
              <a:tabLst>
                <a:tab algn="l" pos="0"/>
              </a:tabLst>
            </a:pPr>
            <a:r>
              <a:rPr b="0" lang="en-US" sz="2000" spc="-1" strike="noStrike">
                <a:solidFill>
                  <a:schemeClr val="lt1"/>
                </a:solidFill>
                <a:latin typeface="ArumSans Bold"/>
              </a:rPr>
              <a:t>Click to edit Master text styles</a:t>
            </a:r>
            <a:endParaRPr b="0" lang="en-US" sz="2000" spc="-1" strike="noStrike">
              <a:solidFill>
                <a:schemeClr val="dk1"/>
              </a:solidFill>
              <a:latin typeface="Vectipede Rg"/>
            </a:endParaRPr>
          </a:p>
          <a:p>
            <a:pPr marL="457200" indent="0" algn="r" defTabSz="914400">
              <a:lnSpc>
                <a:spcPct val="100000"/>
              </a:lnSpc>
              <a:spcBef>
                <a:spcPts val="400"/>
              </a:spcBef>
              <a:buNone/>
              <a:tabLst>
                <a:tab algn="l" pos="0"/>
              </a:tabLst>
            </a:pPr>
            <a:r>
              <a:rPr b="0" lang="en-US" sz="2000" spc="-1" strike="noStrike">
                <a:solidFill>
                  <a:schemeClr val="lt1"/>
                </a:solidFill>
                <a:latin typeface="ArumSans Bold"/>
              </a:rPr>
              <a:t>Second level</a:t>
            </a:r>
            <a:endParaRPr b="0" lang="en-US" sz="2000" spc="-1" strike="noStrike">
              <a:solidFill>
                <a:schemeClr val="dk1"/>
              </a:solidFill>
              <a:latin typeface="Vectipede Rg"/>
            </a:endParaRPr>
          </a:p>
          <a:p>
            <a:pPr marL="914400" indent="0" algn="r" defTabSz="914400">
              <a:lnSpc>
                <a:spcPct val="100000"/>
              </a:lnSpc>
              <a:spcBef>
                <a:spcPts val="400"/>
              </a:spcBef>
              <a:buNone/>
              <a:tabLst>
                <a:tab algn="l" pos="0"/>
              </a:tabLst>
            </a:pPr>
            <a:r>
              <a:rPr b="0" lang="en-US" sz="2000" spc="-1" strike="noStrike">
                <a:solidFill>
                  <a:schemeClr val="lt1"/>
                </a:solidFill>
                <a:latin typeface="ArumSans Bold"/>
              </a:rPr>
              <a:t>Third level</a:t>
            </a:r>
            <a:endParaRPr b="0" lang="en-US" sz="2000" spc="-1" strike="noStrike">
              <a:solidFill>
                <a:schemeClr val="dk1"/>
              </a:solidFill>
              <a:latin typeface="Vectipede Rg"/>
            </a:endParaRPr>
          </a:p>
          <a:p>
            <a:pPr marL="1371600" indent="0" algn="r" defTabSz="914400">
              <a:lnSpc>
                <a:spcPct val="100000"/>
              </a:lnSpc>
              <a:spcBef>
                <a:spcPts val="400"/>
              </a:spcBef>
              <a:buNone/>
              <a:tabLst>
                <a:tab algn="l" pos="0"/>
              </a:tabLst>
            </a:pPr>
            <a:r>
              <a:rPr b="0" lang="en-US" sz="2000" spc="-1" strike="noStrike">
                <a:solidFill>
                  <a:schemeClr val="lt1"/>
                </a:solidFill>
                <a:latin typeface="ArumSans Bold"/>
              </a:rPr>
              <a:t>Fourth level</a:t>
            </a:r>
            <a:endParaRPr b="0" lang="en-US" sz="2000" spc="-1" strike="noStrike">
              <a:solidFill>
                <a:schemeClr val="dk1"/>
              </a:solidFill>
              <a:latin typeface="Vectipede Rg"/>
            </a:endParaRPr>
          </a:p>
          <a:p>
            <a:pPr marL="1828800" indent="0" algn="r" defTabSz="914400">
              <a:lnSpc>
                <a:spcPct val="100000"/>
              </a:lnSpc>
              <a:spcBef>
                <a:spcPts val="400"/>
              </a:spcBef>
              <a:buNone/>
              <a:tabLst>
                <a:tab algn="l" pos="0"/>
              </a:tabLst>
            </a:pPr>
            <a:r>
              <a:rPr b="0" lang="en-US" sz="2000" spc="-1" strike="noStrike">
                <a:solidFill>
                  <a:schemeClr val="lt1"/>
                </a:solidFill>
                <a:latin typeface="ArumSans Bold"/>
              </a:rPr>
              <a:t>Fifth level</a:t>
            </a:r>
            <a:endParaRPr b="0" lang="en-US" sz="2000" spc="-1" strike="noStrike">
              <a:solidFill>
                <a:schemeClr val="dk1"/>
              </a:solidFill>
              <a:latin typeface="Vectipede Rg"/>
            </a:endParaRPr>
          </a:p>
        </p:txBody>
      </p:sp>
      <p:sp>
        <p:nvSpPr>
          <p:cNvPr id="321" name="PlaceHolder 3"/>
          <p:cNvSpPr>
            <a:spLocks noGrp="1"/>
          </p:cNvSpPr>
          <p:nvPr>
            <p:ph type="body"/>
          </p:nvPr>
        </p:nvSpPr>
        <p:spPr>
          <a:xfrm>
            <a:off x="6477120" y="670572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Vectipede Rg"/>
            </a:endParaRPr>
          </a:p>
        </p:txBody>
      </p:sp>
    </p:spTree>
  </p:cSld>
  <p:clrMap bg1="lt1" bg2="lt2" tx1="dk1" tx2="dk2" accent1="accent1" accent2="accent2" accent3="accent3" accent4="accent4" accent5="accent5" accent6="accent6" hlink="hlink" folHlink="folHlink"/>
  <p:sldLayoutIdLst>
    <p:sldLayoutId id="2147483737" r:id="rId2"/>
  </p:sldLayoutIdLst>
</p:sldMaster>
</file>

<file path=ppt/slideMasters/slideMaster4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2" name="Red bar"/>
          <p:cNvSpPr/>
          <p:nvPr/>
        </p:nvSpPr>
        <p:spPr>
          <a:xfrm>
            <a:off x="0" y="6629400"/>
            <a:ext cx="9143640" cy="22824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323" name="Copyright"/>
          <p:cNvSpPr/>
          <p:nvPr/>
        </p:nvSpPr>
        <p:spPr>
          <a:xfrm>
            <a:off x="0" y="6629400"/>
            <a:ext cx="1828440" cy="211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800" spc="-1" strike="noStrike">
                <a:solidFill>
                  <a:schemeClr val="lt1"/>
                </a:solidFill>
                <a:latin typeface="Calibri"/>
              </a:rPr>
              <a:t>©McGraw-Hill EducationCopy</a:t>
            </a:r>
            <a:endParaRPr b="0" lang="en-US" sz="800" spc="-1" strike="noStrike">
              <a:solidFill>
                <a:srgbClr val="000000"/>
              </a:solidFill>
              <a:latin typeface="Arial"/>
            </a:endParaRPr>
          </a:p>
        </p:txBody>
      </p:sp>
      <p:sp>
        <p:nvSpPr>
          <p:cNvPr id="324" name="Title background"/>
          <p:cNvSpPr/>
          <p:nvPr/>
        </p:nvSpPr>
        <p:spPr>
          <a:xfrm>
            <a:off x="0" y="3429000"/>
            <a:ext cx="5714640" cy="1752120"/>
          </a:xfrm>
          <a:prstGeom prst="rect">
            <a:avLst/>
          </a:prstGeom>
          <a:solidFill>
            <a:schemeClr val="tx1">
              <a:alpha val="47000"/>
            </a:scheme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alibri"/>
            </a:endParaRPr>
          </a:p>
        </p:txBody>
      </p:sp>
      <p:sp>
        <p:nvSpPr>
          <p:cNvPr id="325" name="PlaceHolder 1"/>
          <p:cNvSpPr>
            <a:spLocks noGrp="1"/>
          </p:cNvSpPr>
          <p:nvPr>
            <p:ph type="title"/>
          </p:nvPr>
        </p:nvSpPr>
        <p:spPr>
          <a:xfrm>
            <a:off x="228600" y="3581280"/>
            <a:ext cx="5105160" cy="1371240"/>
          </a:xfrm>
          <a:prstGeom prst="rect">
            <a:avLst/>
          </a:prstGeom>
          <a:noFill/>
          <a:ln w="0">
            <a:noFill/>
          </a:ln>
          <a:effectLst>
            <a:outerShdw dist="38160" dir="5400000" blurRad="50760" rotWithShape="0">
              <a:srgbClr val="000000">
                <a:alpha val="40000"/>
              </a:srgbClr>
            </a:outerShdw>
          </a:effectLst>
        </p:spPr>
        <p:txBody>
          <a:bodyPr lIns="90000" rIns="90000" tIns="45000" bIns="45000" anchor="t">
            <a:noAutofit/>
          </a:bodyPr>
          <a:p>
            <a:pPr indent="0" defTabSz="914400">
              <a:lnSpc>
                <a:spcPct val="100000"/>
              </a:lnSpc>
              <a:buNone/>
            </a:pPr>
            <a:r>
              <a:rPr b="0" lang="en-US" sz="3600" spc="-1" strike="noStrike">
                <a:solidFill>
                  <a:schemeClr val="lt1"/>
                </a:solidFill>
                <a:latin typeface="Vectipede Rg"/>
              </a:rPr>
              <a:t>Click to edit Master title style</a:t>
            </a:r>
            <a:endParaRPr b="0" lang="en-US" sz="3600" spc="-1" strike="noStrike">
              <a:solidFill>
                <a:schemeClr val="dk1"/>
              </a:solidFill>
              <a:latin typeface="Calibri"/>
            </a:endParaRPr>
          </a:p>
        </p:txBody>
      </p:sp>
      <p:sp>
        <p:nvSpPr>
          <p:cNvPr id="326" name="PlaceHolder 2"/>
          <p:cNvSpPr>
            <a:spLocks noGrp="1"/>
          </p:cNvSpPr>
          <p:nvPr>
            <p:ph type="body"/>
          </p:nvPr>
        </p:nvSpPr>
        <p:spPr>
          <a:xfrm>
            <a:off x="6477120" y="670572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Vectipede Rg"/>
            </a:endParaRPr>
          </a:p>
        </p:txBody>
      </p:sp>
    </p:spTree>
  </p:cSld>
  <p:clrMap bg1="lt1" bg2="lt2" tx1="dk1" tx2="dk2" accent1="accent1" accent2="accent2" accent3="accent3" accent4="accent4" accent5="accent5" accent6="accent6" hlink="hlink" folHlink="folHlink"/>
  <p:sldLayoutIdLst>
    <p:sldLayoutId id="2147483739" r:id="rId2"/>
  </p:sldLayoutIdLst>
</p:sldMaster>
</file>

<file path=ppt/slideMasters/slideMaster4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7" name="Red bar"/>
          <p:cNvSpPr/>
          <p:nvPr/>
        </p:nvSpPr>
        <p:spPr>
          <a:xfrm>
            <a:off x="0" y="6629400"/>
            <a:ext cx="9143640" cy="22824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328" name="Copyright"/>
          <p:cNvSpPr/>
          <p:nvPr/>
        </p:nvSpPr>
        <p:spPr>
          <a:xfrm>
            <a:off x="0" y="6629400"/>
            <a:ext cx="1828440" cy="211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800" spc="-1" strike="noStrike">
                <a:solidFill>
                  <a:schemeClr val="lt1"/>
                </a:solidFill>
                <a:latin typeface="Calibri"/>
              </a:rPr>
              <a:t>©McGraw-Hill EducationCopy</a:t>
            </a:r>
            <a:endParaRPr b="0" lang="en-US" sz="800" spc="-1" strike="noStrike">
              <a:solidFill>
                <a:srgbClr val="000000"/>
              </a:solidFill>
              <a:latin typeface="Arial"/>
            </a:endParaRPr>
          </a:p>
        </p:txBody>
      </p:sp>
      <p:sp>
        <p:nvSpPr>
          <p:cNvPr id="329" name="Title Background"/>
          <p:cNvSpPr/>
          <p:nvPr/>
        </p:nvSpPr>
        <p:spPr>
          <a:xfrm>
            <a:off x="3429000" y="3429000"/>
            <a:ext cx="5714640" cy="1752120"/>
          </a:xfrm>
          <a:prstGeom prst="rect">
            <a:avLst/>
          </a:prstGeom>
          <a:solidFill>
            <a:schemeClr val="tx1">
              <a:alpha val="47000"/>
            </a:scheme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alibri"/>
            </a:endParaRPr>
          </a:p>
        </p:txBody>
      </p:sp>
      <p:sp>
        <p:nvSpPr>
          <p:cNvPr id="330" name="PlaceHolder 1"/>
          <p:cNvSpPr>
            <a:spLocks noGrp="1"/>
          </p:cNvSpPr>
          <p:nvPr>
            <p:ph type="title"/>
          </p:nvPr>
        </p:nvSpPr>
        <p:spPr>
          <a:xfrm>
            <a:off x="3733920" y="3581280"/>
            <a:ext cx="5181120" cy="1371240"/>
          </a:xfrm>
          <a:prstGeom prst="rect">
            <a:avLst/>
          </a:prstGeom>
          <a:noFill/>
          <a:ln w="0">
            <a:noFill/>
          </a:ln>
          <a:effectLst>
            <a:outerShdw dist="38160" dir="5400000" blurRad="50760" rotWithShape="0">
              <a:srgbClr val="000000">
                <a:alpha val="40000"/>
              </a:srgbClr>
            </a:outerShdw>
          </a:effectLst>
        </p:spPr>
        <p:txBody>
          <a:bodyPr lIns="90000" rIns="90000" tIns="45000" bIns="45000" anchor="t">
            <a:noAutofit/>
          </a:bodyPr>
          <a:p>
            <a:pPr indent="0" defTabSz="914400">
              <a:lnSpc>
                <a:spcPct val="100000"/>
              </a:lnSpc>
              <a:buNone/>
            </a:pPr>
            <a:r>
              <a:rPr b="0" lang="en-US" sz="3600" spc="-1" strike="noStrike">
                <a:solidFill>
                  <a:schemeClr val="lt1"/>
                </a:solidFill>
                <a:latin typeface="Vectipede Rg"/>
              </a:rPr>
              <a:t>Click to edit Master title style</a:t>
            </a:r>
            <a:endParaRPr b="0" lang="en-US" sz="3600" spc="-1" strike="noStrike">
              <a:solidFill>
                <a:schemeClr val="dk1"/>
              </a:solidFill>
              <a:latin typeface="Calibri"/>
            </a:endParaRPr>
          </a:p>
        </p:txBody>
      </p:sp>
      <p:sp>
        <p:nvSpPr>
          <p:cNvPr id="331" name="PlaceHolder 2"/>
          <p:cNvSpPr>
            <a:spLocks noGrp="1"/>
          </p:cNvSpPr>
          <p:nvPr>
            <p:ph type="body"/>
          </p:nvPr>
        </p:nvSpPr>
        <p:spPr>
          <a:xfrm>
            <a:off x="6477120" y="670572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Vectipede Rg"/>
            </a:endParaRPr>
          </a:p>
        </p:txBody>
      </p:sp>
    </p:spTree>
  </p:cSld>
  <p:clrMap bg1="lt1" bg2="lt2" tx1="dk1" tx2="dk2" accent1="accent1" accent2="accent2" accent3="accent3" accent4="accent4" accent5="accent5" accent6="accent6" hlink="hlink" folHlink="folHlink"/>
  <p:sldLayoutIdLst>
    <p:sldLayoutId id="2147483741" r:id="rId2"/>
  </p:sldLayoutIdLst>
</p:sldMaster>
</file>

<file path=ppt/slideMasters/slideMaster4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2" name="Red bar"/>
          <p:cNvSpPr/>
          <p:nvPr/>
        </p:nvSpPr>
        <p:spPr>
          <a:xfrm>
            <a:off x="0" y="6629400"/>
            <a:ext cx="9143640" cy="22824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333" name="Copyright"/>
          <p:cNvSpPr/>
          <p:nvPr/>
        </p:nvSpPr>
        <p:spPr>
          <a:xfrm>
            <a:off x="0" y="6629400"/>
            <a:ext cx="1828440" cy="211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800" spc="-1" strike="noStrike">
                <a:solidFill>
                  <a:schemeClr val="lt1"/>
                </a:solidFill>
                <a:latin typeface="Calibri"/>
              </a:rPr>
              <a:t>©McGraw-Hill EducationCopy</a:t>
            </a:r>
            <a:endParaRPr b="0" lang="en-US" sz="800" spc="-1" strike="noStrike">
              <a:solidFill>
                <a:srgbClr val="000000"/>
              </a:solidFill>
              <a:latin typeface="Arial"/>
            </a:endParaRPr>
          </a:p>
        </p:txBody>
      </p:sp>
      <p:sp>
        <p:nvSpPr>
          <p:cNvPr id="334" name="PlaceHolder 1"/>
          <p:cNvSpPr>
            <a:spLocks noGrp="1"/>
          </p:cNvSpPr>
          <p:nvPr>
            <p:ph type="title"/>
          </p:nvPr>
        </p:nvSpPr>
        <p:spPr>
          <a:xfrm>
            <a:off x="0" y="2130480"/>
            <a:ext cx="9143640" cy="1469520"/>
          </a:xfrm>
          <a:prstGeom prst="rect">
            <a:avLst/>
          </a:prstGeom>
          <a:noFill/>
          <a:ln w="0">
            <a:noFill/>
          </a:ln>
        </p:spPr>
        <p:txBody>
          <a:bodyPr lIns="90000" rIns="90000" tIns="45000" bIns="45000" anchor="t">
            <a:noAutofit/>
          </a:bodyPr>
          <a:p>
            <a:pPr indent="0" defTabSz="914400">
              <a:lnSpc>
                <a:spcPct val="100000"/>
              </a:lnSpc>
              <a:buNone/>
            </a:pPr>
            <a:r>
              <a:rPr b="0" lang="en-US" sz="4800" spc="-1" strike="noStrike">
                <a:solidFill>
                  <a:schemeClr val="lt2"/>
                </a:solidFill>
                <a:latin typeface="Calibri"/>
              </a:rPr>
              <a:t>Click to edit Master title style</a:t>
            </a:r>
            <a:endParaRPr b="0" lang="en-US" sz="4800" spc="-1" strike="noStrike">
              <a:solidFill>
                <a:schemeClr val="dk1"/>
              </a:solidFill>
              <a:latin typeface="Calibri"/>
            </a:endParaRPr>
          </a:p>
        </p:txBody>
      </p:sp>
      <p:sp>
        <p:nvSpPr>
          <p:cNvPr id="335" name="PlaceHolder 2"/>
          <p:cNvSpPr>
            <a:spLocks noGrp="1"/>
          </p:cNvSpPr>
          <p:nvPr>
            <p:ph type="body"/>
          </p:nvPr>
        </p:nvSpPr>
        <p:spPr>
          <a:xfrm>
            <a:off x="6477120" y="670572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Vectipede Rg"/>
            </a:endParaRPr>
          </a:p>
        </p:txBody>
      </p:sp>
    </p:spTree>
  </p:cSld>
  <p:clrMap bg1="lt1" bg2="lt2" tx1="dk1" tx2="dk2" accent1="accent1" accent2="accent2" accent3="accent3" accent4="accent4" accent5="accent5" accent6="accent6" hlink="hlink" folHlink="folHlink"/>
  <p:sldLayoutIdLst>
    <p:sldLayoutId id="2147483743" r:id="rId2"/>
  </p:sldLayoutIdLst>
</p:sldMaster>
</file>

<file path=ppt/slideMasters/slideMaster4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6" name="Red bar"/>
          <p:cNvSpPr/>
          <p:nvPr/>
        </p:nvSpPr>
        <p:spPr>
          <a:xfrm>
            <a:off x="0" y="6629400"/>
            <a:ext cx="9143640" cy="22824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337" name="Copyright"/>
          <p:cNvSpPr/>
          <p:nvPr/>
        </p:nvSpPr>
        <p:spPr>
          <a:xfrm>
            <a:off x="0" y="6629400"/>
            <a:ext cx="1828440" cy="211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800" spc="-1" strike="noStrike">
                <a:solidFill>
                  <a:schemeClr val="lt1"/>
                </a:solidFill>
                <a:latin typeface="Calibri"/>
              </a:rPr>
              <a:t>©McGraw-Hill EducationCopy</a:t>
            </a:r>
            <a:endParaRPr b="0" lang="en-US" sz="800" spc="-1" strike="noStrike">
              <a:solidFill>
                <a:srgbClr val="000000"/>
              </a:solidFill>
              <a:latin typeface="Arial"/>
            </a:endParaRPr>
          </a:p>
        </p:txBody>
      </p:sp>
      <p:sp>
        <p:nvSpPr>
          <p:cNvPr id="338" name="PlaceHolder 1"/>
          <p:cNvSpPr>
            <a:spLocks noGrp="1"/>
          </p:cNvSpPr>
          <p:nvPr>
            <p:ph type="title"/>
          </p:nvPr>
        </p:nvSpPr>
        <p:spPr>
          <a:xfrm>
            <a:off x="685800" y="4406760"/>
            <a:ext cx="7772040" cy="1361880"/>
          </a:xfrm>
          <a:prstGeom prst="rect">
            <a:avLst/>
          </a:prstGeom>
          <a:noFill/>
          <a:ln w="0">
            <a:noFill/>
          </a:ln>
        </p:spPr>
        <p:txBody>
          <a:bodyPr lIns="90000" rIns="90000" tIns="45000" bIns="45000" anchor="t">
            <a:noAutofit/>
          </a:bodyPr>
          <a:p>
            <a:pPr indent="0" defTabSz="914400">
              <a:lnSpc>
                <a:spcPct val="100000"/>
              </a:lnSpc>
              <a:buNone/>
            </a:pPr>
            <a:r>
              <a:rPr b="1" lang="en-US" sz="3600" spc="-1" strike="noStrike" cap="all">
                <a:solidFill>
                  <a:schemeClr val="lt2"/>
                </a:solidFill>
                <a:latin typeface="Calibri"/>
              </a:rPr>
              <a:t>Click to edit Master title style</a:t>
            </a:r>
            <a:endParaRPr b="0" lang="en-US" sz="3600" spc="-1" strike="noStrike">
              <a:solidFill>
                <a:schemeClr val="dk1"/>
              </a:solidFill>
              <a:latin typeface="Calibri"/>
            </a:endParaRPr>
          </a:p>
        </p:txBody>
      </p:sp>
      <p:sp>
        <p:nvSpPr>
          <p:cNvPr id="339" name="PlaceHolder 2"/>
          <p:cNvSpPr>
            <a:spLocks noGrp="1"/>
          </p:cNvSpPr>
          <p:nvPr>
            <p:ph type="body"/>
          </p:nvPr>
        </p:nvSpPr>
        <p:spPr>
          <a:xfrm>
            <a:off x="685800" y="2906640"/>
            <a:ext cx="7772040" cy="1499760"/>
          </a:xfrm>
          <a:prstGeom prst="rect">
            <a:avLst/>
          </a:prstGeom>
          <a:noFill/>
          <a:ln w="0">
            <a:noFill/>
          </a:ln>
        </p:spPr>
        <p:txBody>
          <a:bodyPr lIns="90000" rIns="90000" tIns="45000" bIns="45000" anchor="b">
            <a:noAutofit/>
          </a:bodyPr>
          <a:p>
            <a:pPr indent="0" defTabSz="914400">
              <a:lnSpc>
                <a:spcPct val="100000"/>
              </a:lnSpc>
              <a:spcBef>
                <a:spcPts val="400"/>
              </a:spcBef>
              <a:buNone/>
              <a:tabLst>
                <a:tab algn="l" pos="0"/>
              </a:tabLst>
            </a:pPr>
            <a:r>
              <a:rPr b="0" lang="en-US" sz="2000" spc="-1" strike="noStrike">
                <a:solidFill>
                  <a:srgbClr val="6a6a6a"/>
                </a:solidFill>
                <a:latin typeface="ArumSans Regular"/>
              </a:rPr>
              <a:t>Click to edit Master text styles</a:t>
            </a:r>
            <a:endParaRPr b="0" lang="en-US" sz="2000" spc="-1" strike="noStrike">
              <a:solidFill>
                <a:schemeClr val="dk1"/>
              </a:solidFill>
              <a:latin typeface="Vectipede Rg"/>
            </a:endParaRPr>
          </a:p>
        </p:txBody>
      </p:sp>
      <p:sp>
        <p:nvSpPr>
          <p:cNvPr id="340" name="PlaceHolder 3"/>
          <p:cNvSpPr>
            <a:spLocks noGrp="1"/>
          </p:cNvSpPr>
          <p:nvPr>
            <p:ph type="body"/>
          </p:nvPr>
        </p:nvSpPr>
        <p:spPr>
          <a:xfrm>
            <a:off x="6477120" y="670572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Vectipede Rg"/>
            </a:endParaRPr>
          </a:p>
        </p:txBody>
      </p:sp>
    </p:spTree>
  </p:cSld>
  <p:clrMap bg1="lt1" bg2="lt2" tx1="dk1" tx2="dk2" accent1="accent1" accent2="accent2" accent3="accent3" accent4="accent4" accent5="accent5" accent6="accent6" hlink="hlink" folHlink="folHlink"/>
  <p:sldLayoutIdLst>
    <p:sldLayoutId id="214748374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0" name="MH Logo" descr="Logo: McGraw-Hill Education"/>
          <p:cNvPicPr/>
          <p:nvPr/>
        </p:nvPicPr>
        <p:blipFill>
          <a:blip r:embed="rId2"/>
          <a:stretch/>
        </p:blipFill>
        <p:spPr>
          <a:xfrm>
            <a:off x="0" y="0"/>
            <a:ext cx="761760" cy="761760"/>
          </a:xfrm>
          <a:prstGeom prst="rect">
            <a:avLst/>
          </a:prstGeom>
          <a:ln w="0">
            <a:noFill/>
          </a:ln>
        </p:spPr>
      </p:pic>
      <p:sp>
        <p:nvSpPr>
          <p:cNvPr id="31" name="Red Bar"/>
          <p:cNvSpPr/>
          <p:nvPr/>
        </p:nvSpPr>
        <p:spPr>
          <a:xfrm>
            <a:off x="0" y="6248520"/>
            <a:ext cx="9143640" cy="50328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pic>
        <p:nvPicPr>
          <p:cNvPr id="32" name="MH Tagline" descr="Tagline: Because learning changes everything.™"/>
          <p:cNvPicPr/>
          <p:nvPr/>
        </p:nvPicPr>
        <p:blipFill>
          <a:blip r:embed="rId3"/>
          <a:stretch/>
        </p:blipFill>
        <p:spPr>
          <a:xfrm>
            <a:off x="53640" y="6351840"/>
            <a:ext cx="3222720" cy="272160"/>
          </a:xfrm>
          <a:prstGeom prst="rect">
            <a:avLst/>
          </a:prstGeom>
          <a:ln w="0">
            <a:noFill/>
          </a:ln>
        </p:spPr>
      </p:pic>
      <p:sp>
        <p:nvSpPr>
          <p:cNvPr id="33" name="PlaceHolder 1"/>
          <p:cNvSpPr>
            <a:spLocks noGrp="1"/>
          </p:cNvSpPr>
          <p:nvPr>
            <p:ph type="title"/>
          </p:nvPr>
        </p:nvSpPr>
        <p:spPr>
          <a:xfrm>
            <a:off x="0" y="2130480"/>
            <a:ext cx="9143640" cy="1469520"/>
          </a:xfrm>
          <a:prstGeom prst="rect">
            <a:avLst/>
          </a:prstGeom>
          <a:noFill/>
          <a:ln w="0">
            <a:noFill/>
          </a:ln>
        </p:spPr>
        <p:txBody>
          <a:bodyPr lIns="90000" rIns="90000" tIns="45000" bIns="45000" anchor="t">
            <a:noAutofit/>
          </a:bodyPr>
          <a:p>
            <a:pPr indent="0" algn="ctr" defTabSz="457200">
              <a:lnSpc>
                <a:spcPct val="100000"/>
              </a:lnSpc>
              <a:buNone/>
            </a:pPr>
            <a:r>
              <a:rPr b="0" lang="en-US" sz="4800" spc="-1" strike="noStrike">
                <a:solidFill>
                  <a:schemeClr val="lt2"/>
                </a:solidFill>
                <a:latin typeface="Calibri"/>
              </a:rPr>
              <a:t>Click to edit Master title style</a:t>
            </a:r>
            <a:endParaRPr b="0" lang="en-US" sz="4800" spc="-1" strike="noStrike">
              <a:solidFill>
                <a:schemeClr val="dk1"/>
              </a:solidFill>
              <a:latin typeface="Calibri"/>
            </a:endParaRPr>
          </a:p>
        </p:txBody>
      </p:sp>
      <p:sp>
        <p:nvSpPr>
          <p:cNvPr id="34" name="PlaceHolder 2"/>
          <p:cNvSpPr>
            <a:spLocks noGrp="1"/>
          </p:cNvSpPr>
          <p:nvPr>
            <p:ph type="body"/>
          </p:nvPr>
        </p:nvSpPr>
        <p:spPr>
          <a:xfrm>
            <a:off x="6477120" y="642204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Calibri"/>
            </a:endParaRPr>
          </a:p>
        </p:txBody>
      </p:sp>
      <p:sp>
        <p:nvSpPr>
          <p:cNvPr id="35" name="Copyright"/>
          <p:cNvSpPr/>
          <p:nvPr/>
        </p:nvSpPr>
        <p:spPr>
          <a:xfrm>
            <a:off x="0" y="6721200"/>
            <a:ext cx="9143640" cy="171360"/>
          </a:xfrm>
          <a:prstGeom prst="rect">
            <a:avLst/>
          </a:prstGeom>
          <a:noFill/>
          <a:ln w="0">
            <a:noFill/>
          </a:ln>
        </p:spPr>
        <p:style>
          <a:lnRef idx="0"/>
          <a:fillRef idx="0"/>
          <a:effectRef idx="0"/>
          <a:fontRef idx="minor"/>
        </p:style>
        <p:txBody>
          <a:bodyPr anchor="t">
            <a:normAutofit fontScale="21872" lnSpcReduction="10000"/>
          </a:bodyPr>
          <a:p>
            <a:pPr defTabSz="457200">
              <a:lnSpc>
                <a:spcPct val="100000"/>
              </a:lnSpc>
              <a:spcBef>
                <a:spcPts val="641"/>
              </a:spcBef>
              <a:tabLst>
                <a:tab algn="l" pos="0"/>
              </a:tabLst>
            </a:pPr>
            <a:r>
              <a:rPr b="0" lang="en-US" sz="3200" spc="-1" strike="noStrike">
                <a:solidFill>
                  <a:srgbClr val="585858"/>
                </a:solidFill>
                <a:latin typeface="Calibri"/>
              </a:rPr>
              <a:t>©McGraw-Hill Education. All rights reserved. Authorized only for instructor use in the classroom.  No reproduction or further distribution permitted without the prior written consent of McGraw-Hill Education.</a:t>
            </a:r>
            <a:endParaRPr b="0" lang="en-US" sz="3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5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1" name="Red bar"/>
          <p:cNvSpPr/>
          <p:nvPr/>
        </p:nvSpPr>
        <p:spPr>
          <a:xfrm>
            <a:off x="0" y="6629400"/>
            <a:ext cx="9143640" cy="22824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342" name="Copyright"/>
          <p:cNvSpPr/>
          <p:nvPr/>
        </p:nvSpPr>
        <p:spPr>
          <a:xfrm>
            <a:off x="0" y="6629400"/>
            <a:ext cx="1828440" cy="211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800" spc="-1" strike="noStrike">
                <a:solidFill>
                  <a:schemeClr val="lt1"/>
                </a:solidFill>
                <a:latin typeface="Calibri"/>
              </a:rPr>
              <a:t>©McGraw-Hill EducationCopy</a:t>
            </a:r>
            <a:endParaRPr b="0" lang="en-US" sz="800" spc="-1" strike="noStrike">
              <a:solidFill>
                <a:srgbClr val="000000"/>
              </a:solidFill>
              <a:latin typeface="Arial"/>
            </a:endParaRPr>
          </a:p>
        </p:txBody>
      </p:sp>
      <p:sp>
        <p:nvSpPr>
          <p:cNvPr id="343" name="PlaceHolder 1"/>
          <p:cNvSpPr>
            <a:spLocks noGrp="1"/>
          </p:cNvSpPr>
          <p:nvPr>
            <p:ph type="title"/>
          </p:nvPr>
        </p:nvSpPr>
        <p:spPr>
          <a:xfrm>
            <a:off x="685800" y="2775240"/>
            <a:ext cx="7772040" cy="1361880"/>
          </a:xfrm>
          <a:prstGeom prst="rect">
            <a:avLst/>
          </a:prstGeom>
          <a:noFill/>
          <a:ln w="0">
            <a:noFill/>
          </a:ln>
        </p:spPr>
        <p:txBody>
          <a:bodyPr lIns="90000" rIns="90000" tIns="45000" bIns="45000" anchor="b">
            <a:noAutofit/>
          </a:bodyPr>
          <a:p>
            <a:pPr indent="0" defTabSz="914400">
              <a:lnSpc>
                <a:spcPct val="100000"/>
              </a:lnSpc>
              <a:spcBef>
                <a:spcPts val="479"/>
              </a:spcBef>
              <a:buNone/>
            </a:pPr>
            <a:r>
              <a:rPr b="1" lang="en-US" sz="3600" spc="-1" strike="noStrike" cap="all">
                <a:solidFill>
                  <a:schemeClr val="lt2"/>
                </a:solidFill>
                <a:latin typeface="Calibri"/>
              </a:rPr>
              <a:t>Click to edit Master title style</a:t>
            </a:r>
            <a:endParaRPr b="0" lang="en-US" sz="3600" spc="-1" strike="noStrike">
              <a:solidFill>
                <a:schemeClr val="dk1"/>
              </a:solidFill>
              <a:latin typeface="Calibri"/>
            </a:endParaRPr>
          </a:p>
        </p:txBody>
      </p:sp>
      <p:sp>
        <p:nvSpPr>
          <p:cNvPr id="344" name="PlaceHolder 2"/>
          <p:cNvSpPr>
            <a:spLocks noGrp="1"/>
          </p:cNvSpPr>
          <p:nvPr>
            <p:ph type="body"/>
          </p:nvPr>
        </p:nvSpPr>
        <p:spPr>
          <a:xfrm>
            <a:off x="685800" y="4138560"/>
            <a:ext cx="7772040" cy="149976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2000" spc="-1" strike="noStrike">
                <a:solidFill>
                  <a:srgbClr val="6a6a6a"/>
                </a:solidFill>
                <a:latin typeface="ArumSans Regular"/>
              </a:rPr>
              <a:t>Click to edit Master text styles</a:t>
            </a:r>
            <a:endParaRPr b="0" lang="en-US" sz="2000" spc="-1" strike="noStrike">
              <a:solidFill>
                <a:schemeClr val="dk1"/>
              </a:solidFill>
              <a:latin typeface="Vectipede Rg"/>
            </a:endParaRPr>
          </a:p>
        </p:txBody>
      </p:sp>
      <p:sp>
        <p:nvSpPr>
          <p:cNvPr id="345" name="PlaceHolder 3"/>
          <p:cNvSpPr>
            <a:spLocks noGrp="1"/>
          </p:cNvSpPr>
          <p:nvPr>
            <p:ph type="body"/>
          </p:nvPr>
        </p:nvSpPr>
        <p:spPr>
          <a:xfrm>
            <a:off x="6477120" y="670572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Vectipede Rg"/>
            </a:endParaRPr>
          </a:p>
        </p:txBody>
      </p:sp>
    </p:spTree>
  </p:cSld>
  <p:clrMap bg1="lt1" bg2="lt2" tx1="dk1" tx2="dk2" accent1="accent1" accent2="accent2" accent3="accent3" accent4="accent4" accent5="accent5" accent6="accent6" hlink="hlink" folHlink="folHlink"/>
  <p:sldLayoutIdLst>
    <p:sldLayoutId id="2147483747" r:id="rId2"/>
  </p:sldLayoutIdLst>
</p:sldMaster>
</file>

<file path=ppt/slideMasters/slideMaster5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6" name="Background"/>
          <p:cNvSpPr/>
          <p:nvPr/>
        </p:nvSpPr>
        <p:spPr>
          <a:xfrm>
            <a:off x="0" y="0"/>
            <a:ext cx="9143640" cy="6857640"/>
          </a:xfrm>
          <a:prstGeom prst="rect">
            <a:avLst/>
          </a:prstGeom>
          <a:solidFill>
            <a:srgbClr val="307077"/>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pic>
        <p:nvPicPr>
          <p:cNvPr id="347" name="MH BG Image" descr=""/>
          <p:cNvPicPr/>
          <p:nvPr/>
        </p:nvPicPr>
        <p:blipFill>
          <a:blip r:embed="rId2">
            <a:alphaModFix amt="25000"/>
          </a:blip>
          <a:srcRect l="0" t="0" r="28643" b="27281"/>
          <a:stretch/>
        </p:blipFill>
        <p:spPr>
          <a:xfrm>
            <a:off x="461880" y="1943640"/>
            <a:ext cx="8681760" cy="4914000"/>
          </a:xfrm>
          <a:prstGeom prst="rect">
            <a:avLst/>
          </a:prstGeom>
          <a:ln w="0">
            <a:noFill/>
          </a:ln>
        </p:spPr>
      </p:pic>
      <p:sp>
        <p:nvSpPr>
          <p:cNvPr id="348" name="Copyright"/>
          <p:cNvSpPr/>
          <p:nvPr/>
        </p:nvSpPr>
        <p:spPr>
          <a:xfrm>
            <a:off x="0" y="6629400"/>
            <a:ext cx="1828440" cy="211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800" spc="-1" strike="noStrike">
                <a:solidFill>
                  <a:schemeClr val="lt1"/>
                </a:solidFill>
                <a:latin typeface="Calibri"/>
              </a:rPr>
              <a:t>©McGraw-Hill Education</a:t>
            </a:r>
            <a:endParaRPr b="0" lang="en-US" sz="800" spc="-1" strike="noStrike">
              <a:solidFill>
                <a:srgbClr val="000000"/>
              </a:solidFill>
              <a:latin typeface="Arial"/>
            </a:endParaRPr>
          </a:p>
        </p:txBody>
      </p:sp>
      <p:sp>
        <p:nvSpPr>
          <p:cNvPr id="349" name="PlaceHolder 1"/>
          <p:cNvSpPr>
            <a:spLocks noGrp="1"/>
          </p:cNvSpPr>
          <p:nvPr>
            <p:ph type="title"/>
          </p:nvPr>
        </p:nvSpPr>
        <p:spPr>
          <a:xfrm>
            <a:off x="1066680" y="1523880"/>
            <a:ext cx="7048080" cy="1469520"/>
          </a:xfrm>
          <a:prstGeom prst="rect">
            <a:avLst/>
          </a:prstGeom>
          <a:noFill/>
          <a:ln w="0">
            <a:noFill/>
          </a:ln>
        </p:spPr>
        <p:txBody>
          <a:bodyPr lIns="90000" rIns="90000" tIns="45000" bIns="45000" anchor="t">
            <a:noAutofit/>
          </a:bodyPr>
          <a:p>
            <a:pPr indent="0" defTabSz="457200">
              <a:lnSpc>
                <a:spcPct val="100000"/>
              </a:lnSpc>
              <a:buNone/>
            </a:pPr>
            <a:r>
              <a:rPr b="0" lang="en-US" sz="4400" spc="-1" strike="noStrike">
                <a:solidFill>
                  <a:schemeClr val="lt1"/>
                </a:solidFill>
                <a:latin typeface="Calibri"/>
              </a:rPr>
              <a:t>Click to edit Master title style</a:t>
            </a:r>
            <a:endParaRPr b="0" lang="en-US" sz="44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749" r:id="rId3"/>
  </p:sldLayoutIdLst>
</p:sldMaster>
</file>

<file path=ppt/slideMasters/slideMaster5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0" name="Background"/>
          <p:cNvSpPr/>
          <p:nvPr/>
        </p:nvSpPr>
        <p:spPr>
          <a:xfrm>
            <a:off x="0" y="0"/>
            <a:ext cx="9143640" cy="6857640"/>
          </a:xfrm>
          <a:prstGeom prst="rect">
            <a:avLst/>
          </a:prstGeom>
          <a:solidFill>
            <a:srgbClr val="307077"/>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pic>
        <p:nvPicPr>
          <p:cNvPr id="351" name="MH BG Image" descr=""/>
          <p:cNvPicPr/>
          <p:nvPr/>
        </p:nvPicPr>
        <p:blipFill>
          <a:blip r:embed="rId2">
            <a:alphaModFix amt="25000"/>
          </a:blip>
          <a:srcRect l="0" t="0" r="28643" b="27281"/>
          <a:stretch/>
        </p:blipFill>
        <p:spPr>
          <a:xfrm>
            <a:off x="461880" y="1943640"/>
            <a:ext cx="8681760" cy="4914000"/>
          </a:xfrm>
          <a:prstGeom prst="rect">
            <a:avLst/>
          </a:prstGeom>
          <a:ln w="0">
            <a:noFill/>
          </a:ln>
        </p:spPr>
      </p:pic>
      <p:sp>
        <p:nvSpPr>
          <p:cNvPr id="352" name="Copyright"/>
          <p:cNvSpPr/>
          <p:nvPr/>
        </p:nvSpPr>
        <p:spPr>
          <a:xfrm>
            <a:off x="0" y="6629400"/>
            <a:ext cx="1828440" cy="211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800" spc="-1" strike="noStrike">
                <a:solidFill>
                  <a:schemeClr val="lt1"/>
                </a:solidFill>
                <a:latin typeface="Calibri"/>
              </a:rPr>
              <a:t>©McGraw-Hill Education</a:t>
            </a:r>
            <a:endParaRPr b="0" lang="en-US" sz="800" spc="-1" strike="noStrike">
              <a:solidFill>
                <a:srgbClr val="000000"/>
              </a:solidFill>
              <a:latin typeface="Arial"/>
            </a:endParaRPr>
          </a:p>
        </p:txBody>
      </p:sp>
      <p:sp>
        <p:nvSpPr>
          <p:cNvPr id="353" name="PlaceHolder 1"/>
          <p:cNvSpPr>
            <a:spLocks noGrp="1"/>
          </p:cNvSpPr>
          <p:nvPr>
            <p:ph type="title"/>
          </p:nvPr>
        </p:nvSpPr>
        <p:spPr>
          <a:xfrm>
            <a:off x="722160" y="2643120"/>
            <a:ext cx="7202160" cy="1361880"/>
          </a:xfrm>
          <a:prstGeom prst="rect">
            <a:avLst/>
          </a:prstGeom>
          <a:noFill/>
          <a:ln w="0">
            <a:noFill/>
          </a:ln>
        </p:spPr>
        <p:txBody>
          <a:bodyPr lIns="90000" rIns="90000" tIns="45000" bIns="45000" anchor="t">
            <a:noAutofit/>
          </a:bodyPr>
          <a:p>
            <a:pPr indent="0" defTabSz="457200">
              <a:lnSpc>
                <a:spcPct val="100000"/>
              </a:lnSpc>
              <a:buNone/>
            </a:pPr>
            <a:r>
              <a:rPr b="1" lang="en-US" sz="4400" spc="-1" strike="noStrike" cap="all">
                <a:solidFill>
                  <a:schemeClr val="lt1"/>
                </a:solidFill>
                <a:latin typeface="Calibri"/>
              </a:rPr>
              <a:t>Click to edit Master title style</a:t>
            </a:r>
            <a:endParaRPr b="0" lang="en-US" sz="4400" spc="-1" strike="noStrike">
              <a:solidFill>
                <a:schemeClr val="dk1"/>
              </a:solidFill>
              <a:latin typeface="Calibri"/>
            </a:endParaRPr>
          </a:p>
        </p:txBody>
      </p:sp>
      <p:sp>
        <p:nvSpPr>
          <p:cNvPr id="354" name="PlaceHolder 2"/>
          <p:cNvSpPr>
            <a:spLocks noGrp="1"/>
          </p:cNvSpPr>
          <p:nvPr>
            <p:ph type="body"/>
          </p:nvPr>
        </p:nvSpPr>
        <p:spPr>
          <a:xfrm>
            <a:off x="722160" y="1143000"/>
            <a:ext cx="7202160" cy="1499760"/>
          </a:xfrm>
          <a:prstGeom prst="rect">
            <a:avLst/>
          </a:prstGeom>
          <a:noFill/>
          <a:ln w="0">
            <a:noFill/>
          </a:ln>
        </p:spPr>
        <p:txBody>
          <a:bodyPr lIns="90000" rIns="90000" tIns="45000" bIns="45000" anchor="b">
            <a:noAutofit/>
          </a:bodyPr>
          <a:p>
            <a:pPr indent="0" defTabSz="457200">
              <a:lnSpc>
                <a:spcPct val="100000"/>
              </a:lnSpc>
              <a:spcBef>
                <a:spcPts val="400"/>
              </a:spcBef>
              <a:buNone/>
              <a:tabLst>
                <a:tab algn="l" pos="0"/>
              </a:tabLst>
            </a:pPr>
            <a:r>
              <a:rPr b="0" lang="en-US" sz="2000" spc="-1" strike="noStrike">
                <a:solidFill>
                  <a:schemeClr val="lt1"/>
                </a:solidFill>
                <a:latin typeface="Calibri"/>
              </a:rPr>
              <a:t>Click to edit Master text styles</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751" r:id="rId3"/>
  </p:sldLayoutIdLst>
</p:sldMaster>
</file>

<file path=ppt/slideMasters/slideMaster5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5"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rgbClr val="6a6a6a"/>
                </a:solidFill>
                <a:latin typeface="Calibri"/>
              </a:rPr>
              <a:t>©McGraw-Hill Education.</a:t>
            </a:r>
            <a:endParaRPr b="0" lang="en-US" sz="3200" spc="-1" strike="noStrike">
              <a:solidFill>
                <a:srgbClr val="000000"/>
              </a:solidFill>
              <a:latin typeface="Arial"/>
            </a:endParaRPr>
          </a:p>
        </p:txBody>
      </p:sp>
      <p:sp>
        <p:nvSpPr>
          <p:cNvPr id="356" name="PlaceHolder 1"/>
          <p:cNvSpPr>
            <a:spLocks noGrp="1"/>
          </p:cNvSpPr>
          <p:nvPr>
            <p:ph type="title"/>
          </p:nvPr>
        </p:nvSpPr>
        <p:spPr>
          <a:xfrm>
            <a:off x="0" y="228600"/>
            <a:ext cx="9143640" cy="609120"/>
          </a:xfrm>
          <a:prstGeom prst="rect">
            <a:avLst/>
          </a:prstGeom>
          <a:noFill/>
          <a:ln w="0">
            <a:noFill/>
          </a:ln>
        </p:spPr>
        <p:txBody>
          <a:bodyPr lIns="90000" rIns="90000" tIns="45000" bIns="45000" anchor="t">
            <a:noAutofit/>
          </a:bodyPr>
          <a:p>
            <a:pPr indent="0" algn="ctr" defTabSz="457200">
              <a:lnSpc>
                <a:spcPct val="100000"/>
              </a:lnSpc>
              <a:buNone/>
            </a:pPr>
            <a:r>
              <a:rPr b="0" lang="en-US" sz="3600" spc="-1" strike="noStrike">
                <a:solidFill>
                  <a:schemeClr val="lt2"/>
                </a:solidFill>
                <a:latin typeface="Calibri"/>
              </a:rPr>
              <a:t>Click to edit Master title style</a:t>
            </a:r>
            <a:endParaRPr b="0" lang="en-US" sz="3600" spc="-1" strike="noStrike">
              <a:solidFill>
                <a:schemeClr val="dk1"/>
              </a:solidFill>
              <a:latin typeface="Calibri"/>
            </a:endParaRPr>
          </a:p>
        </p:txBody>
      </p:sp>
      <p:sp>
        <p:nvSpPr>
          <p:cNvPr id="357" name="PlaceHolder 2"/>
          <p:cNvSpPr>
            <a:spLocks noGrp="1"/>
          </p:cNvSpPr>
          <p:nvPr>
            <p:ph type="body"/>
          </p:nvPr>
        </p:nvSpPr>
        <p:spPr>
          <a:xfrm>
            <a:off x="3467160" y="6629400"/>
            <a:ext cx="2209320" cy="151920"/>
          </a:xfrm>
          <a:prstGeom prst="rect">
            <a:avLst/>
          </a:prstGeom>
          <a:noFill/>
          <a:ln w="0">
            <a:noFill/>
          </a:ln>
        </p:spPr>
        <p:txBody>
          <a:bodyPr lIns="90000" rIns="90000" tIns="45000" bIns="45000" anchor="t">
            <a:noAutofit/>
          </a:bodyPr>
          <a:p>
            <a:pPr indent="0" algn="ctr" defTabSz="457200">
              <a:lnSpc>
                <a:spcPct val="100000"/>
              </a:lnSpc>
              <a:spcBef>
                <a:spcPts val="159"/>
              </a:spcBef>
              <a:buNone/>
              <a:tabLst>
                <a:tab algn="l" pos="0"/>
              </a:tabLst>
            </a:pPr>
            <a:r>
              <a:rPr b="0" lang="en-US" sz="800" spc="-1" strike="noStrike">
                <a:solidFill>
                  <a:srgbClr val="6a6a6a"/>
                </a:solidFill>
                <a:latin typeface="Calibri"/>
              </a:rPr>
              <a:t>Jump back to slide containing original image</a:t>
            </a:r>
            <a:endParaRPr b="0" lang="en-US" sz="800" spc="-1" strike="noStrike">
              <a:solidFill>
                <a:schemeClr val="dk1"/>
              </a:solidFill>
              <a:latin typeface="Calibri"/>
            </a:endParaRPr>
          </a:p>
        </p:txBody>
      </p:sp>
      <p:sp>
        <p:nvSpPr>
          <p:cNvPr id="358" name="PlaceHolder 3"/>
          <p:cNvSpPr>
            <a:spLocks noGrp="1"/>
          </p:cNvSpPr>
          <p:nvPr>
            <p:ph type="body"/>
          </p:nvPr>
        </p:nvSpPr>
        <p:spPr>
          <a:xfrm>
            <a:off x="457200" y="1066680"/>
            <a:ext cx="8229240" cy="5562360"/>
          </a:xfrm>
          <a:prstGeom prst="rect">
            <a:avLst/>
          </a:prstGeom>
          <a:noFill/>
          <a:ln w="0">
            <a:noFill/>
          </a:ln>
        </p:spPr>
        <p:txBody>
          <a:bodyPr lIns="90000" rIns="90000" tIns="45000" bIns="45000" anchor="t">
            <a:noAutofit/>
          </a:bodyPr>
          <a:p>
            <a:pPr indent="0" defTabSz="457200">
              <a:lnSpc>
                <a:spcPct val="100000"/>
              </a:lnSpc>
              <a:spcBef>
                <a:spcPts val="479"/>
              </a:spcBef>
              <a:spcAft>
                <a:spcPts val="799"/>
              </a:spcAft>
              <a:buNone/>
              <a:tabLst>
                <a:tab algn="l" pos="0"/>
              </a:tabLst>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753" r:id="rId2"/>
  </p:sldLayoutIdLst>
</p:sldMaster>
</file>

<file path=ppt/slideMasters/slideMaster5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9"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rgbClr val="6a6a6a"/>
                </a:solidFill>
                <a:latin typeface="Calibri"/>
              </a:rPr>
              <a:t>©McGraw-Hill Education.</a:t>
            </a:r>
            <a:endParaRPr b="0" lang="en-US" sz="3200" spc="-1" strike="noStrike">
              <a:solidFill>
                <a:srgbClr val="000000"/>
              </a:solidFill>
              <a:latin typeface="Arial"/>
            </a:endParaRPr>
          </a:p>
        </p:txBody>
      </p:sp>
      <p:sp>
        <p:nvSpPr>
          <p:cNvPr id="360" name="PlaceHolder 1"/>
          <p:cNvSpPr>
            <a:spLocks noGrp="1"/>
          </p:cNvSpPr>
          <p:nvPr>
            <p:ph type="title"/>
          </p:nvPr>
        </p:nvSpPr>
        <p:spPr>
          <a:xfrm>
            <a:off x="-20880" y="228600"/>
            <a:ext cx="9185040" cy="609120"/>
          </a:xfrm>
          <a:prstGeom prst="rect">
            <a:avLst/>
          </a:prstGeom>
          <a:noFill/>
          <a:ln w="0">
            <a:noFill/>
          </a:ln>
        </p:spPr>
        <p:txBody>
          <a:bodyPr lIns="90000" rIns="90000" tIns="45000" bIns="45000" anchor="t">
            <a:noAutofit/>
          </a:bodyPr>
          <a:p>
            <a:pPr indent="0" algn="ctr" defTabSz="457200">
              <a:lnSpc>
                <a:spcPct val="100000"/>
              </a:lnSpc>
              <a:buNone/>
            </a:pPr>
            <a:r>
              <a:rPr b="0" lang="en-US" sz="3600" spc="-1" strike="noStrike">
                <a:solidFill>
                  <a:schemeClr val="lt2"/>
                </a:solidFill>
                <a:latin typeface="Calibri"/>
              </a:rPr>
              <a:t>Click to edit Master title style</a:t>
            </a:r>
            <a:endParaRPr b="0" lang="en-US" sz="3600" spc="-1" strike="noStrike">
              <a:solidFill>
                <a:schemeClr val="dk1"/>
              </a:solidFill>
              <a:latin typeface="Calibri"/>
            </a:endParaRPr>
          </a:p>
        </p:txBody>
      </p:sp>
      <p:sp>
        <p:nvSpPr>
          <p:cNvPr id="361" name="PlaceHolder 2"/>
          <p:cNvSpPr>
            <a:spLocks noGrp="1"/>
          </p:cNvSpPr>
          <p:nvPr>
            <p:ph type="body"/>
          </p:nvPr>
        </p:nvSpPr>
        <p:spPr>
          <a:xfrm>
            <a:off x="457200" y="960480"/>
            <a:ext cx="4039920" cy="639360"/>
          </a:xfrm>
          <a:prstGeom prst="rect">
            <a:avLst/>
          </a:prstGeom>
          <a:noFill/>
          <a:ln w="0">
            <a:noFill/>
          </a:ln>
        </p:spPr>
        <p:txBody>
          <a:bodyPr lIns="90000" rIns="90000" tIns="45000" bIns="45000" anchor="b">
            <a:noAutofit/>
          </a:bodyPr>
          <a:p>
            <a:pPr indent="0" defTabSz="457200">
              <a:lnSpc>
                <a:spcPct val="100000"/>
              </a:lnSpc>
              <a:spcBef>
                <a:spcPts val="400"/>
              </a:spcBef>
              <a:buNone/>
              <a:tabLst>
                <a:tab algn="l" pos="0"/>
              </a:tabLst>
            </a:pPr>
            <a:r>
              <a:rPr b="1" lang="en-US" sz="2000" spc="-1" strike="noStrike">
                <a:solidFill>
                  <a:schemeClr val="dk1"/>
                </a:solidFill>
                <a:latin typeface="Calibri"/>
              </a:rPr>
              <a:t>Click to edit Master text styles</a:t>
            </a:r>
            <a:endParaRPr b="0" lang="en-US" sz="2000" spc="-1" strike="noStrike">
              <a:solidFill>
                <a:schemeClr val="dk1"/>
              </a:solidFill>
              <a:latin typeface="Calibri"/>
            </a:endParaRPr>
          </a:p>
        </p:txBody>
      </p:sp>
      <p:sp>
        <p:nvSpPr>
          <p:cNvPr id="362" name="PlaceHolder 3"/>
          <p:cNvSpPr>
            <a:spLocks noGrp="1"/>
          </p:cNvSpPr>
          <p:nvPr>
            <p:ph type="body"/>
          </p:nvPr>
        </p:nvSpPr>
        <p:spPr>
          <a:xfrm>
            <a:off x="457200" y="1600200"/>
            <a:ext cx="4038120" cy="4800240"/>
          </a:xfrm>
          <a:prstGeom prst="rect">
            <a:avLst/>
          </a:prstGeom>
          <a:noFill/>
          <a:ln w="0">
            <a:noFill/>
          </a:ln>
        </p:spPr>
        <p:txBody>
          <a:bodyPr lIns="90000" rIns="90000" tIns="45000" bIns="45000" anchor="t">
            <a:noAutofit/>
          </a:bodyPr>
          <a:p>
            <a:pPr indent="0" defTabSz="457200">
              <a:lnSpc>
                <a:spcPct val="100000"/>
              </a:lnSpc>
              <a:spcBef>
                <a:spcPts val="479"/>
              </a:spcBef>
              <a:spcAft>
                <a:spcPts val="799"/>
              </a:spcAft>
              <a:buNone/>
              <a:tabLst>
                <a:tab algn="l" pos="0"/>
              </a:tabLst>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363" name="PlaceHolder 4"/>
          <p:cNvSpPr>
            <a:spLocks noGrp="1"/>
          </p:cNvSpPr>
          <p:nvPr>
            <p:ph type="body"/>
          </p:nvPr>
        </p:nvSpPr>
        <p:spPr>
          <a:xfrm>
            <a:off x="4645080" y="960480"/>
            <a:ext cx="4117680" cy="639360"/>
          </a:xfrm>
          <a:prstGeom prst="rect">
            <a:avLst/>
          </a:prstGeom>
          <a:noFill/>
          <a:ln w="0">
            <a:noFill/>
          </a:ln>
        </p:spPr>
        <p:txBody>
          <a:bodyPr lIns="90000" rIns="90000" tIns="45000" bIns="45000" anchor="b">
            <a:noAutofit/>
          </a:bodyPr>
          <a:p>
            <a:pPr indent="0" defTabSz="457200">
              <a:lnSpc>
                <a:spcPct val="100000"/>
              </a:lnSpc>
              <a:spcBef>
                <a:spcPts val="400"/>
              </a:spcBef>
              <a:buNone/>
              <a:tabLst>
                <a:tab algn="l" pos="0"/>
              </a:tabLst>
            </a:pPr>
            <a:r>
              <a:rPr b="1" lang="en-US" sz="2000" spc="-1" strike="noStrike">
                <a:solidFill>
                  <a:schemeClr val="dk1"/>
                </a:solidFill>
                <a:latin typeface="Calibri"/>
              </a:rPr>
              <a:t>Click to edit Master text styles</a:t>
            </a:r>
            <a:endParaRPr b="0" lang="en-US" sz="2000" spc="-1" strike="noStrike">
              <a:solidFill>
                <a:schemeClr val="dk1"/>
              </a:solidFill>
              <a:latin typeface="Calibri"/>
            </a:endParaRPr>
          </a:p>
        </p:txBody>
      </p:sp>
      <p:sp>
        <p:nvSpPr>
          <p:cNvPr id="364" name="PlaceHolder 5"/>
          <p:cNvSpPr>
            <a:spLocks noGrp="1"/>
          </p:cNvSpPr>
          <p:nvPr>
            <p:ph type="body"/>
          </p:nvPr>
        </p:nvSpPr>
        <p:spPr>
          <a:xfrm>
            <a:off x="4648320" y="1600200"/>
            <a:ext cx="4114440" cy="4800240"/>
          </a:xfrm>
          <a:prstGeom prst="rect">
            <a:avLst/>
          </a:prstGeom>
          <a:noFill/>
          <a:ln w="0">
            <a:noFill/>
          </a:ln>
        </p:spPr>
        <p:txBody>
          <a:bodyPr lIns="90000" rIns="90000" tIns="45000" bIns="45000" anchor="t">
            <a:noAutofit/>
          </a:bodyPr>
          <a:p>
            <a:pPr indent="0" defTabSz="457200">
              <a:lnSpc>
                <a:spcPct val="100000"/>
              </a:lnSpc>
              <a:spcBef>
                <a:spcPts val="479"/>
              </a:spcBef>
              <a:spcAft>
                <a:spcPts val="799"/>
              </a:spcAft>
              <a:buNone/>
              <a:tabLst>
                <a:tab algn="l" pos="0"/>
              </a:tabLst>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365" name="PlaceHolder 6"/>
          <p:cNvSpPr>
            <a:spLocks noGrp="1"/>
          </p:cNvSpPr>
          <p:nvPr>
            <p:ph type="body"/>
          </p:nvPr>
        </p:nvSpPr>
        <p:spPr>
          <a:xfrm>
            <a:off x="3467160" y="6629400"/>
            <a:ext cx="2209320" cy="151920"/>
          </a:xfrm>
          <a:prstGeom prst="rect">
            <a:avLst/>
          </a:prstGeom>
          <a:noFill/>
          <a:ln w="0">
            <a:noFill/>
          </a:ln>
        </p:spPr>
        <p:txBody>
          <a:bodyPr lIns="90000" rIns="90000" tIns="45000" bIns="45000" anchor="t">
            <a:noAutofit/>
          </a:bodyPr>
          <a:p>
            <a:pPr indent="0" algn="ctr" defTabSz="457200">
              <a:lnSpc>
                <a:spcPct val="100000"/>
              </a:lnSpc>
              <a:spcBef>
                <a:spcPts val="159"/>
              </a:spcBef>
              <a:buNone/>
              <a:tabLst>
                <a:tab algn="l" pos="0"/>
              </a:tabLst>
            </a:pPr>
            <a:r>
              <a:rPr b="0" lang="en-US" sz="800" spc="-1" strike="noStrike">
                <a:solidFill>
                  <a:srgbClr val="6a6a6a"/>
                </a:solidFill>
                <a:latin typeface="Calibri"/>
              </a:rPr>
              <a:t>Jump back to slide containing original image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755" r:id="rId2"/>
  </p:sldLayoutIdLst>
</p:sldMaster>
</file>

<file path=ppt/slideMasters/slideMaster5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6"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rgbClr val="6a6a6a"/>
                </a:solidFill>
                <a:latin typeface="Calibri"/>
              </a:rPr>
              <a:t>©McGraw-Hill Education.</a:t>
            </a:r>
            <a:endParaRPr b="0" lang="en-US" sz="3200" spc="-1" strike="noStrike">
              <a:solidFill>
                <a:srgbClr val="000000"/>
              </a:solidFill>
              <a:latin typeface="Arial"/>
            </a:endParaRPr>
          </a:p>
        </p:txBody>
      </p:sp>
      <p:sp>
        <p:nvSpPr>
          <p:cNvPr id="367" name="PlaceHolder 1"/>
          <p:cNvSpPr>
            <a:spLocks noGrp="1"/>
          </p:cNvSpPr>
          <p:nvPr>
            <p:ph type="title"/>
          </p:nvPr>
        </p:nvSpPr>
        <p:spPr>
          <a:xfrm>
            <a:off x="-20880" y="228600"/>
            <a:ext cx="9185040" cy="609120"/>
          </a:xfrm>
          <a:prstGeom prst="rect">
            <a:avLst/>
          </a:prstGeom>
          <a:noFill/>
          <a:ln w="0">
            <a:noFill/>
          </a:ln>
        </p:spPr>
        <p:txBody>
          <a:bodyPr lIns="90000" rIns="90000" tIns="45000" bIns="45000" anchor="t">
            <a:noAutofit/>
          </a:bodyPr>
          <a:p>
            <a:pPr indent="0" algn="ctr" defTabSz="457200">
              <a:lnSpc>
                <a:spcPct val="100000"/>
              </a:lnSpc>
              <a:buNone/>
            </a:pPr>
            <a:r>
              <a:rPr b="0" lang="en-US" sz="3600" spc="-1" strike="noStrike">
                <a:solidFill>
                  <a:schemeClr val="lt2"/>
                </a:solidFill>
                <a:latin typeface="Calibri"/>
              </a:rPr>
              <a:t>Click to edit Master title style</a:t>
            </a:r>
            <a:endParaRPr b="0" lang="en-US" sz="3600" spc="-1" strike="noStrike">
              <a:solidFill>
                <a:schemeClr val="dk1"/>
              </a:solidFill>
              <a:latin typeface="Calibri"/>
            </a:endParaRPr>
          </a:p>
        </p:txBody>
      </p:sp>
      <p:sp>
        <p:nvSpPr>
          <p:cNvPr id="368" name="PlaceHolder 2"/>
          <p:cNvSpPr>
            <a:spLocks noGrp="1"/>
          </p:cNvSpPr>
          <p:nvPr>
            <p:ph type="body"/>
          </p:nvPr>
        </p:nvSpPr>
        <p:spPr>
          <a:xfrm>
            <a:off x="457200" y="960480"/>
            <a:ext cx="4039920" cy="639360"/>
          </a:xfrm>
          <a:prstGeom prst="rect">
            <a:avLst/>
          </a:prstGeom>
          <a:noFill/>
          <a:ln w="0">
            <a:noFill/>
          </a:ln>
        </p:spPr>
        <p:txBody>
          <a:bodyPr lIns="90000" rIns="90000" tIns="45000" bIns="45000" anchor="b">
            <a:noAutofit/>
          </a:bodyPr>
          <a:p>
            <a:pPr indent="0" defTabSz="457200">
              <a:lnSpc>
                <a:spcPct val="100000"/>
              </a:lnSpc>
              <a:spcBef>
                <a:spcPts val="360"/>
              </a:spcBef>
              <a:buNone/>
              <a:tabLst>
                <a:tab algn="l" pos="0"/>
              </a:tabLst>
            </a:pPr>
            <a:r>
              <a:rPr b="1" lang="en-US" sz="1800" spc="-1" strike="noStrike">
                <a:solidFill>
                  <a:schemeClr val="dk1"/>
                </a:solidFill>
                <a:latin typeface="Calibri"/>
              </a:rPr>
              <a:t>Click to edit Master text styles</a:t>
            </a:r>
            <a:endParaRPr b="0" lang="en-US" sz="1800" spc="-1" strike="noStrike">
              <a:solidFill>
                <a:schemeClr val="dk1"/>
              </a:solidFill>
              <a:latin typeface="Calibri"/>
            </a:endParaRPr>
          </a:p>
        </p:txBody>
      </p:sp>
      <p:sp>
        <p:nvSpPr>
          <p:cNvPr id="369" name="PlaceHolder 3"/>
          <p:cNvSpPr>
            <a:spLocks noGrp="1"/>
          </p:cNvSpPr>
          <p:nvPr>
            <p:ph type="body"/>
          </p:nvPr>
        </p:nvSpPr>
        <p:spPr>
          <a:xfrm>
            <a:off x="457200" y="1600200"/>
            <a:ext cx="4038120" cy="1980720"/>
          </a:xfrm>
          <a:prstGeom prst="rect">
            <a:avLst/>
          </a:prstGeom>
          <a:noFill/>
          <a:ln w="0">
            <a:noFill/>
          </a:ln>
        </p:spPr>
        <p:txBody>
          <a:bodyPr lIns="90000" rIns="90000" tIns="45000" bIns="45000" anchor="t">
            <a:noAutofit/>
          </a:bodyPr>
          <a:p>
            <a:pPr indent="0" defTabSz="457200">
              <a:lnSpc>
                <a:spcPct val="100000"/>
              </a:lnSpc>
              <a:spcBef>
                <a:spcPts val="400"/>
              </a:spcBef>
              <a:spcAft>
                <a:spcPts val="799"/>
              </a:spcAft>
              <a:buNone/>
              <a:tabLst>
                <a:tab algn="l" pos="0"/>
              </a:tabLst>
            </a:pPr>
            <a:r>
              <a:rPr b="0" lang="en-US" sz="2000" spc="-1" strike="noStrike">
                <a:solidFill>
                  <a:schemeClr val="dk1"/>
                </a:solidFill>
                <a:latin typeface="Calibri"/>
              </a:rPr>
              <a:t>Click to edit Master text styles</a:t>
            </a:r>
            <a:endParaRPr b="0" lang="en-US" sz="2000" spc="-1" strike="noStrike">
              <a:solidFill>
                <a:schemeClr val="dk1"/>
              </a:solidFill>
              <a:latin typeface="Calibri"/>
            </a:endParaRPr>
          </a:p>
        </p:txBody>
      </p:sp>
      <p:sp>
        <p:nvSpPr>
          <p:cNvPr id="370" name="PlaceHolder 4"/>
          <p:cNvSpPr>
            <a:spLocks noGrp="1"/>
          </p:cNvSpPr>
          <p:nvPr>
            <p:ph type="body"/>
          </p:nvPr>
        </p:nvSpPr>
        <p:spPr>
          <a:xfrm>
            <a:off x="4645080" y="960480"/>
            <a:ext cx="4041360" cy="639360"/>
          </a:xfrm>
          <a:prstGeom prst="rect">
            <a:avLst/>
          </a:prstGeom>
          <a:noFill/>
          <a:ln w="0">
            <a:noFill/>
          </a:ln>
        </p:spPr>
        <p:txBody>
          <a:bodyPr lIns="90000" rIns="90000" tIns="45000" bIns="45000" anchor="b">
            <a:noAutofit/>
          </a:bodyPr>
          <a:p>
            <a:pPr indent="0" defTabSz="457200">
              <a:lnSpc>
                <a:spcPct val="100000"/>
              </a:lnSpc>
              <a:spcBef>
                <a:spcPts val="360"/>
              </a:spcBef>
              <a:buNone/>
              <a:tabLst>
                <a:tab algn="l" pos="0"/>
              </a:tabLst>
            </a:pPr>
            <a:r>
              <a:rPr b="1" lang="en-US" sz="1800" spc="-1" strike="noStrike">
                <a:solidFill>
                  <a:schemeClr val="dk1"/>
                </a:solidFill>
                <a:latin typeface="Calibri"/>
              </a:rPr>
              <a:t>Click to edit Master text styles</a:t>
            </a:r>
            <a:endParaRPr b="0" lang="en-US" sz="1800" spc="-1" strike="noStrike">
              <a:solidFill>
                <a:schemeClr val="dk1"/>
              </a:solidFill>
              <a:latin typeface="Calibri"/>
            </a:endParaRPr>
          </a:p>
        </p:txBody>
      </p:sp>
      <p:sp>
        <p:nvSpPr>
          <p:cNvPr id="371" name="PlaceHolder 5"/>
          <p:cNvSpPr>
            <a:spLocks noGrp="1"/>
          </p:cNvSpPr>
          <p:nvPr>
            <p:ph type="body"/>
          </p:nvPr>
        </p:nvSpPr>
        <p:spPr>
          <a:xfrm>
            <a:off x="4648320" y="1600200"/>
            <a:ext cx="4038120" cy="1980720"/>
          </a:xfrm>
          <a:prstGeom prst="rect">
            <a:avLst/>
          </a:prstGeom>
          <a:noFill/>
          <a:ln w="0">
            <a:noFill/>
          </a:ln>
        </p:spPr>
        <p:txBody>
          <a:bodyPr lIns="90000" rIns="90000" tIns="45000" bIns="45000" anchor="t">
            <a:noAutofit/>
          </a:bodyPr>
          <a:p>
            <a:pPr indent="0" defTabSz="457200">
              <a:lnSpc>
                <a:spcPct val="100000"/>
              </a:lnSpc>
              <a:spcBef>
                <a:spcPts val="400"/>
              </a:spcBef>
              <a:spcAft>
                <a:spcPts val="799"/>
              </a:spcAft>
              <a:buNone/>
              <a:tabLst>
                <a:tab algn="l" pos="0"/>
              </a:tabLst>
            </a:pPr>
            <a:r>
              <a:rPr b="0" lang="en-US" sz="2000" spc="-1" strike="noStrike">
                <a:solidFill>
                  <a:schemeClr val="dk1"/>
                </a:solidFill>
                <a:latin typeface="Calibri"/>
              </a:rPr>
              <a:t>Click to edit Master text styles</a:t>
            </a:r>
            <a:endParaRPr b="0" lang="en-US" sz="2000" spc="-1" strike="noStrike">
              <a:solidFill>
                <a:schemeClr val="dk1"/>
              </a:solidFill>
              <a:latin typeface="Calibri"/>
            </a:endParaRPr>
          </a:p>
        </p:txBody>
      </p:sp>
      <p:sp>
        <p:nvSpPr>
          <p:cNvPr id="372" name="PlaceHolder 6"/>
          <p:cNvSpPr>
            <a:spLocks noGrp="1"/>
          </p:cNvSpPr>
          <p:nvPr>
            <p:ph type="body"/>
          </p:nvPr>
        </p:nvSpPr>
        <p:spPr>
          <a:xfrm>
            <a:off x="457200" y="3733920"/>
            <a:ext cx="4038120" cy="609120"/>
          </a:xfrm>
          <a:prstGeom prst="rect">
            <a:avLst/>
          </a:prstGeom>
          <a:noFill/>
          <a:ln w="0">
            <a:noFill/>
          </a:ln>
        </p:spPr>
        <p:txBody>
          <a:bodyPr lIns="90000" rIns="90000" tIns="45000" bIns="45000" anchor="b">
            <a:noAutofit/>
          </a:bodyPr>
          <a:p>
            <a:pPr indent="0" defTabSz="457200">
              <a:lnSpc>
                <a:spcPct val="100000"/>
              </a:lnSpc>
              <a:spcBef>
                <a:spcPts val="360"/>
              </a:spcBef>
              <a:buNone/>
              <a:tabLst>
                <a:tab algn="l" pos="0"/>
              </a:tabLst>
            </a:pPr>
            <a:r>
              <a:rPr b="1" lang="en-US" sz="1800" spc="-1" strike="noStrike">
                <a:solidFill>
                  <a:schemeClr val="dk1"/>
                </a:solidFill>
                <a:latin typeface="Calibri"/>
              </a:rPr>
              <a:t>Click to edit Master text styles</a:t>
            </a:r>
            <a:endParaRPr b="0" lang="en-US" sz="1800" spc="-1" strike="noStrike">
              <a:solidFill>
                <a:schemeClr val="dk1"/>
              </a:solidFill>
              <a:latin typeface="Calibri"/>
            </a:endParaRPr>
          </a:p>
        </p:txBody>
      </p:sp>
      <p:sp>
        <p:nvSpPr>
          <p:cNvPr id="373" name="PlaceHolder 7"/>
          <p:cNvSpPr>
            <a:spLocks noGrp="1"/>
          </p:cNvSpPr>
          <p:nvPr>
            <p:ph type="body"/>
          </p:nvPr>
        </p:nvSpPr>
        <p:spPr>
          <a:xfrm>
            <a:off x="457200" y="4343400"/>
            <a:ext cx="4038120" cy="2133360"/>
          </a:xfrm>
          <a:prstGeom prst="rect">
            <a:avLst/>
          </a:prstGeom>
          <a:noFill/>
          <a:ln w="0">
            <a:noFill/>
          </a:ln>
        </p:spPr>
        <p:txBody>
          <a:bodyPr lIns="90000" rIns="90000" tIns="45000" bIns="45000" anchor="t">
            <a:noAutofit/>
          </a:bodyPr>
          <a:p>
            <a:pPr indent="0" defTabSz="457200">
              <a:lnSpc>
                <a:spcPct val="100000"/>
              </a:lnSpc>
              <a:spcBef>
                <a:spcPts val="400"/>
              </a:spcBef>
              <a:spcAft>
                <a:spcPts val="799"/>
              </a:spcAft>
              <a:buNone/>
              <a:tabLst>
                <a:tab algn="l" pos="0"/>
              </a:tabLst>
            </a:pPr>
            <a:r>
              <a:rPr b="0" lang="en-US" sz="2000" spc="-1" strike="noStrike">
                <a:solidFill>
                  <a:schemeClr val="dk1"/>
                </a:solidFill>
                <a:latin typeface="Calibri"/>
              </a:rPr>
              <a:t>Click to edit Master text styles</a:t>
            </a:r>
            <a:endParaRPr b="0" lang="en-US" sz="2000" spc="-1" strike="noStrike">
              <a:solidFill>
                <a:schemeClr val="dk1"/>
              </a:solidFill>
              <a:latin typeface="Calibri"/>
            </a:endParaRPr>
          </a:p>
        </p:txBody>
      </p:sp>
      <p:sp>
        <p:nvSpPr>
          <p:cNvPr id="374" name="PlaceHolder 8"/>
          <p:cNvSpPr>
            <a:spLocks noGrp="1"/>
          </p:cNvSpPr>
          <p:nvPr>
            <p:ph type="body"/>
          </p:nvPr>
        </p:nvSpPr>
        <p:spPr>
          <a:xfrm>
            <a:off x="4648320" y="3733920"/>
            <a:ext cx="4038120" cy="609120"/>
          </a:xfrm>
          <a:prstGeom prst="rect">
            <a:avLst/>
          </a:prstGeom>
          <a:noFill/>
          <a:ln w="0">
            <a:noFill/>
          </a:ln>
        </p:spPr>
        <p:txBody>
          <a:bodyPr lIns="90000" rIns="90000" tIns="45000" bIns="45000" anchor="b">
            <a:noAutofit/>
          </a:bodyPr>
          <a:p>
            <a:pPr indent="0" defTabSz="457200">
              <a:lnSpc>
                <a:spcPct val="100000"/>
              </a:lnSpc>
              <a:spcBef>
                <a:spcPts val="360"/>
              </a:spcBef>
              <a:buNone/>
              <a:tabLst>
                <a:tab algn="l" pos="0"/>
              </a:tabLst>
            </a:pPr>
            <a:r>
              <a:rPr b="1" lang="en-US" sz="1800" spc="-1" strike="noStrike">
                <a:solidFill>
                  <a:schemeClr val="dk1"/>
                </a:solidFill>
                <a:latin typeface="Calibri"/>
              </a:rPr>
              <a:t>Click to edit Master text styles</a:t>
            </a:r>
            <a:endParaRPr b="0" lang="en-US" sz="1800" spc="-1" strike="noStrike">
              <a:solidFill>
                <a:schemeClr val="dk1"/>
              </a:solidFill>
              <a:latin typeface="Calibri"/>
            </a:endParaRPr>
          </a:p>
        </p:txBody>
      </p:sp>
      <p:sp>
        <p:nvSpPr>
          <p:cNvPr id="375" name="PlaceHolder 9"/>
          <p:cNvSpPr>
            <a:spLocks noGrp="1"/>
          </p:cNvSpPr>
          <p:nvPr>
            <p:ph type="body"/>
          </p:nvPr>
        </p:nvSpPr>
        <p:spPr>
          <a:xfrm>
            <a:off x="4648320" y="4343400"/>
            <a:ext cx="4038120" cy="2133360"/>
          </a:xfrm>
          <a:prstGeom prst="rect">
            <a:avLst/>
          </a:prstGeom>
          <a:noFill/>
          <a:ln w="0">
            <a:noFill/>
          </a:ln>
        </p:spPr>
        <p:txBody>
          <a:bodyPr lIns="90000" rIns="90000" tIns="45000" bIns="45000" anchor="t">
            <a:noAutofit/>
          </a:bodyPr>
          <a:p>
            <a:pPr indent="0" defTabSz="457200">
              <a:lnSpc>
                <a:spcPct val="100000"/>
              </a:lnSpc>
              <a:spcBef>
                <a:spcPts val="400"/>
              </a:spcBef>
              <a:spcAft>
                <a:spcPts val="799"/>
              </a:spcAft>
              <a:buNone/>
              <a:tabLst>
                <a:tab algn="l" pos="0"/>
              </a:tabLst>
            </a:pPr>
            <a:r>
              <a:rPr b="0" lang="en-US" sz="2000" spc="-1" strike="noStrike">
                <a:solidFill>
                  <a:schemeClr val="dk1"/>
                </a:solidFill>
                <a:latin typeface="Calibri"/>
              </a:rPr>
              <a:t>Click to edit Master text styles</a:t>
            </a:r>
            <a:endParaRPr b="0" lang="en-US" sz="2000" spc="-1" strike="noStrike">
              <a:solidFill>
                <a:schemeClr val="dk1"/>
              </a:solidFill>
              <a:latin typeface="Calibri"/>
            </a:endParaRPr>
          </a:p>
        </p:txBody>
      </p:sp>
      <p:sp>
        <p:nvSpPr>
          <p:cNvPr id="376" name="PlaceHolder 10"/>
          <p:cNvSpPr>
            <a:spLocks noGrp="1"/>
          </p:cNvSpPr>
          <p:nvPr>
            <p:ph type="body"/>
          </p:nvPr>
        </p:nvSpPr>
        <p:spPr>
          <a:xfrm>
            <a:off x="3467160" y="6629400"/>
            <a:ext cx="2209320" cy="151920"/>
          </a:xfrm>
          <a:prstGeom prst="rect">
            <a:avLst/>
          </a:prstGeom>
          <a:noFill/>
          <a:ln w="0">
            <a:noFill/>
          </a:ln>
        </p:spPr>
        <p:txBody>
          <a:bodyPr lIns="90000" rIns="90000" tIns="45000" bIns="45000" anchor="t">
            <a:noAutofit/>
          </a:bodyPr>
          <a:p>
            <a:pPr indent="0" algn="ctr" defTabSz="457200">
              <a:lnSpc>
                <a:spcPct val="100000"/>
              </a:lnSpc>
              <a:spcBef>
                <a:spcPts val="159"/>
              </a:spcBef>
              <a:buNone/>
              <a:tabLst>
                <a:tab algn="l" pos="0"/>
              </a:tabLst>
            </a:pPr>
            <a:r>
              <a:rPr b="0" lang="en-US" sz="800" spc="-1" strike="noStrike">
                <a:solidFill>
                  <a:srgbClr val="6a6a6a"/>
                </a:solidFill>
                <a:latin typeface="Calibri"/>
              </a:rPr>
              <a:t>Jump back to slide containing original image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757" r:id="rId2"/>
  </p:sldLayoutIdLst>
</p:sldMaster>
</file>

<file path=ppt/slideMasters/slideMaster5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7" name="Red Bar"/>
          <p:cNvSpPr/>
          <p:nvPr/>
        </p:nvSpPr>
        <p:spPr>
          <a:xfrm>
            <a:off x="0" y="6705720"/>
            <a:ext cx="9143640" cy="15192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378"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chemeClr val="lt1"/>
                </a:solidFill>
                <a:latin typeface="Calibri"/>
              </a:rPr>
              <a:t>©McGraw-Hill Education.</a:t>
            </a:r>
            <a:endParaRPr b="0" lang="en-US" sz="3200" spc="-1" strike="noStrike">
              <a:solidFill>
                <a:srgbClr val="000000"/>
              </a:solidFill>
              <a:latin typeface="Arial"/>
            </a:endParaRPr>
          </a:p>
        </p:txBody>
      </p:sp>
      <p:sp>
        <p:nvSpPr>
          <p:cNvPr id="379" name="PlaceHolder 1"/>
          <p:cNvSpPr>
            <a:spLocks noGrp="1"/>
          </p:cNvSpPr>
          <p:nvPr>
            <p:ph type="title"/>
          </p:nvPr>
        </p:nvSpPr>
        <p:spPr>
          <a:xfrm>
            <a:off x="0" y="228600"/>
            <a:ext cx="9143640" cy="609120"/>
          </a:xfrm>
          <a:prstGeom prst="rect">
            <a:avLst/>
          </a:prstGeom>
          <a:noFill/>
          <a:ln w="0">
            <a:noFill/>
          </a:ln>
        </p:spPr>
        <p:txBody>
          <a:bodyPr lIns="90000" rIns="90000" tIns="45000" bIns="45000" anchor="t">
            <a:noAutofit/>
          </a:bodyPr>
          <a:p>
            <a:pPr indent="0" algn="ctr" defTabSz="457200">
              <a:lnSpc>
                <a:spcPct val="100000"/>
              </a:lnSpc>
              <a:buNone/>
            </a:pPr>
            <a:r>
              <a:rPr b="0" lang="en-US" sz="3600" spc="-1" strike="noStrike">
                <a:solidFill>
                  <a:schemeClr val="lt2"/>
                </a:solidFill>
                <a:latin typeface="Calibri"/>
              </a:rPr>
              <a:t>Click to edit Master title style</a:t>
            </a:r>
            <a:endParaRPr b="0" lang="en-US" sz="3600" spc="-1" strike="noStrike">
              <a:solidFill>
                <a:schemeClr val="dk1"/>
              </a:solidFill>
              <a:latin typeface="Calibri"/>
            </a:endParaRPr>
          </a:p>
        </p:txBody>
      </p:sp>
      <p:sp>
        <p:nvSpPr>
          <p:cNvPr id="380" name="PlaceHolder 2"/>
          <p:cNvSpPr>
            <a:spLocks noGrp="1"/>
          </p:cNvSpPr>
          <p:nvPr>
            <p:ph type="body"/>
          </p:nvPr>
        </p:nvSpPr>
        <p:spPr>
          <a:xfrm>
            <a:off x="3467160" y="6477120"/>
            <a:ext cx="2209320" cy="151920"/>
          </a:xfrm>
          <a:prstGeom prst="rect">
            <a:avLst/>
          </a:prstGeom>
          <a:noFill/>
          <a:ln w="0">
            <a:noFill/>
          </a:ln>
        </p:spPr>
        <p:txBody>
          <a:bodyPr lIns="90000" rIns="90000" tIns="45000" bIns="45000" anchor="t">
            <a:noAutofit/>
          </a:bodyPr>
          <a:p>
            <a:pPr indent="0" algn="ctr" defTabSz="457200">
              <a:lnSpc>
                <a:spcPct val="100000"/>
              </a:lnSpc>
              <a:spcBef>
                <a:spcPts val="159"/>
              </a:spcBef>
              <a:buNone/>
              <a:tabLst>
                <a:tab algn="l" pos="0"/>
              </a:tabLst>
            </a:pPr>
            <a:r>
              <a:rPr b="0" lang="en-US" sz="800" spc="-1" strike="noStrike">
                <a:solidFill>
                  <a:srgbClr val="6a6a6a"/>
                </a:solidFill>
                <a:latin typeface="Calibri"/>
              </a:rPr>
              <a:t>Jump back to slide containing original image</a:t>
            </a:r>
            <a:endParaRPr b="0" lang="en-US" sz="800" spc="-1" strike="noStrike">
              <a:solidFill>
                <a:schemeClr val="dk1"/>
              </a:solidFill>
              <a:latin typeface="Calibri"/>
            </a:endParaRPr>
          </a:p>
        </p:txBody>
      </p:sp>
      <p:sp>
        <p:nvSpPr>
          <p:cNvPr id="381" name="PlaceHolder 3"/>
          <p:cNvSpPr>
            <a:spLocks noGrp="1"/>
          </p:cNvSpPr>
          <p:nvPr>
            <p:ph type="body"/>
          </p:nvPr>
        </p:nvSpPr>
        <p:spPr>
          <a:xfrm>
            <a:off x="457200" y="990720"/>
            <a:ext cx="8229240" cy="5409720"/>
          </a:xfrm>
          <a:prstGeom prst="rect">
            <a:avLst/>
          </a:prstGeom>
          <a:noFill/>
          <a:ln w="0">
            <a:noFill/>
          </a:ln>
        </p:spPr>
        <p:txBody>
          <a:bodyPr lIns="90000" rIns="90000" tIns="45000" bIns="45000" anchor="t">
            <a:noAutofit/>
          </a:bodyPr>
          <a:p>
            <a:pPr indent="0" defTabSz="457200">
              <a:lnSpc>
                <a:spcPct val="100000"/>
              </a:lnSpc>
              <a:spcBef>
                <a:spcPts val="479"/>
              </a:spcBef>
              <a:spcAft>
                <a:spcPts val="799"/>
              </a:spcAft>
              <a:buNone/>
              <a:tabLst>
                <a:tab algn="l" pos="0"/>
              </a:tabLst>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759" r:id="rId2"/>
  </p:sldLayoutIdLst>
</p:sldMaster>
</file>

<file path=ppt/slideMasters/slideMaster5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2" name="Red Bar"/>
          <p:cNvSpPr/>
          <p:nvPr/>
        </p:nvSpPr>
        <p:spPr>
          <a:xfrm>
            <a:off x="0" y="6705720"/>
            <a:ext cx="9143640" cy="15192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383"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chemeClr val="lt1"/>
                </a:solidFill>
                <a:latin typeface="Calibri"/>
              </a:rPr>
              <a:t>©McGraw-Hill Education.</a:t>
            </a:r>
            <a:endParaRPr b="0" lang="en-US" sz="3200" spc="-1" strike="noStrike">
              <a:solidFill>
                <a:srgbClr val="000000"/>
              </a:solidFill>
              <a:latin typeface="Arial"/>
            </a:endParaRPr>
          </a:p>
        </p:txBody>
      </p:sp>
      <p:sp>
        <p:nvSpPr>
          <p:cNvPr id="384" name="PlaceHolder 1"/>
          <p:cNvSpPr>
            <a:spLocks noGrp="1"/>
          </p:cNvSpPr>
          <p:nvPr>
            <p:ph type="title"/>
          </p:nvPr>
        </p:nvSpPr>
        <p:spPr>
          <a:xfrm>
            <a:off x="-20880" y="228600"/>
            <a:ext cx="9185040" cy="609120"/>
          </a:xfrm>
          <a:prstGeom prst="rect">
            <a:avLst/>
          </a:prstGeom>
          <a:noFill/>
          <a:ln w="0">
            <a:noFill/>
          </a:ln>
        </p:spPr>
        <p:txBody>
          <a:bodyPr lIns="90000" rIns="90000" tIns="45000" bIns="45000" anchor="t">
            <a:noAutofit/>
          </a:bodyPr>
          <a:p>
            <a:pPr indent="0" algn="ctr" defTabSz="457200">
              <a:lnSpc>
                <a:spcPct val="100000"/>
              </a:lnSpc>
              <a:buNone/>
            </a:pPr>
            <a:r>
              <a:rPr b="0" lang="en-US" sz="3600" spc="-1" strike="noStrike">
                <a:solidFill>
                  <a:schemeClr val="lt2"/>
                </a:solidFill>
                <a:latin typeface="Calibri"/>
              </a:rPr>
              <a:t>Click to edit Master title style</a:t>
            </a:r>
            <a:endParaRPr b="0" lang="en-US" sz="3600" spc="-1" strike="noStrike">
              <a:solidFill>
                <a:schemeClr val="dk1"/>
              </a:solidFill>
              <a:latin typeface="Calibri"/>
            </a:endParaRPr>
          </a:p>
        </p:txBody>
      </p:sp>
      <p:sp>
        <p:nvSpPr>
          <p:cNvPr id="385" name="PlaceHolder 2"/>
          <p:cNvSpPr>
            <a:spLocks noGrp="1"/>
          </p:cNvSpPr>
          <p:nvPr>
            <p:ph type="body"/>
          </p:nvPr>
        </p:nvSpPr>
        <p:spPr>
          <a:xfrm>
            <a:off x="457200" y="960480"/>
            <a:ext cx="4039920" cy="639360"/>
          </a:xfrm>
          <a:prstGeom prst="rect">
            <a:avLst/>
          </a:prstGeom>
          <a:noFill/>
          <a:ln w="0">
            <a:noFill/>
          </a:ln>
        </p:spPr>
        <p:txBody>
          <a:bodyPr lIns="90000" rIns="90000" tIns="45000" bIns="45000" anchor="b">
            <a:noAutofit/>
          </a:bodyPr>
          <a:p>
            <a:pPr indent="0" defTabSz="457200">
              <a:lnSpc>
                <a:spcPct val="100000"/>
              </a:lnSpc>
              <a:spcBef>
                <a:spcPts val="400"/>
              </a:spcBef>
              <a:buNone/>
              <a:tabLst>
                <a:tab algn="l" pos="0"/>
              </a:tabLst>
            </a:pPr>
            <a:r>
              <a:rPr b="1" lang="en-US" sz="2000" spc="-1" strike="noStrike">
                <a:solidFill>
                  <a:schemeClr val="dk1"/>
                </a:solidFill>
                <a:latin typeface="Calibri"/>
              </a:rPr>
              <a:t>Click to edit Master text styles</a:t>
            </a:r>
            <a:endParaRPr b="0" lang="en-US" sz="2000" spc="-1" strike="noStrike">
              <a:solidFill>
                <a:schemeClr val="dk1"/>
              </a:solidFill>
              <a:latin typeface="Calibri"/>
            </a:endParaRPr>
          </a:p>
        </p:txBody>
      </p:sp>
      <p:sp>
        <p:nvSpPr>
          <p:cNvPr id="386" name="PlaceHolder 3"/>
          <p:cNvSpPr>
            <a:spLocks noGrp="1"/>
          </p:cNvSpPr>
          <p:nvPr>
            <p:ph type="body"/>
          </p:nvPr>
        </p:nvSpPr>
        <p:spPr>
          <a:xfrm>
            <a:off x="457200" y="1600200"/>
            <a:ext cx="4038120" cy="4800240"/>
          </a:xfrm>
          <a:prstGeom prst="rect">
            <a:avLst/>
          </a:prstGeom>
          <a:noFill/>
          <a:ln w="0">
            <a:noFill/>
          </a:ln>
        </p:spPr>
        <p:txBody>
          <a:bodyPr lIns="90000" rIns="90000" tIns="45000" bIns="45000" anchor="t">
            <a:noAutofit/>
          </a:bodyPr>
          <a:p>
            <a:pPr indent="0" defTabSz="457200">
              <a:lnSpc>
                <a:spcPct val="100000"/>
              </a:lnSpc>
              <a:spcBef>
                <a:spcPts val="479"/>
              </a:spcBef>
              <a:spcAft>
                <a:spcPts val="799"/>
              </a:spcAft>
              <a:buNone/>
              <a:tabLst>
                <a:tab algn="l" pos="0"/>
              </a:tabLst>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387" name="PlaceHolder 4"/>
          <p:cNvSpPr>
            <a:spLocks noGrp="1"/>
          </p:cNvSpPr>
          <p:nvPr>
            <p:ph type="body"/>
          </p:nvPr>
        </p:nvSpPr>
        <p:spPr>
          <a:xfrm>
            <a:off x="4645080" y="960480"/>
            <a:ext cx="4117680" cy="639360"/>
          </a:xfrm>
          <a:prstGeom prst="rect">
            <a:avLst/>
          </a:prstGeom>
          <a:noFill/>
          <a:ln w="0">
            <a:noFill/>
          </a:ln>
        </p:spPr>
        <p:txBody>
          <a:bodyPr lIns="90000" rIns="90000" tIns="45000" bIns="45000" anchor="b">
            <a:noAutofit/>
          </a:bodyPr>
          <a:p>
            <a:pPr indent="0" defTabSz="457200">
              <a:lnSpc>
                <a:spcPct val="100000"/>
              </a:lnSpc>
              <a:spcBef>
                <a:spcPts val="400"/>
              </a:spcBef>
              <a:buNone/>
              <a:tabLst>
                <a:tab algn="l" pos="0"/>
              </a:tabLst>
            </a:pPr>
            <a:r>
              <a:rPr b="1" lang="en-US" sz="2000" spc="-1" strike="noStrike">
                <a:solidFill>
                  <a:schemeClr val="dk1"/>
                </a:solidFill>
                <a:latin typeface="Calibri"/>
              </a:rPr>
              <a:t>Click to edit Master text styles</a:t>
            </a:r>
            <a:endParaRPr b="0" lang="en-US" sz="2000" spc="-1" strike="noStrike">
              <a:solidFill>
                <a:schemeClr val="dk1"/>
              </a:solidFill>
              <a:latin typeface="Calibri"/>
            </a:endParaRPr>
          </a:p>
        </p:txBody>
      </p:sp>
      <p:sp>
        <p:nvSpPr>
          <p:cNvPr id="388" name="PlaceHolder 5"/>
          <p:cNvSpPr>
            <a:spLocks noGrp="1"/>
          </p:cNvSpPr>
          <p:nvPr>
            <p:ph type="body"/>
          </p:nvPr>
        </p:nvSpPr>
        <p:spPr>
          <a:xfrm>
            <a:off x="4648320" y="1600200"/>
            <a:ext cx="4114440" cy="4800240"/>
          </a:xfrm>
          <a:prstGeom prst="rect">
            <a:avLst/>
          </a:prstGeom>
          <a:noFill/>
          <a:ln w="0">
            <a:noFill/>
          </a:ln>
        </p:spPr>
        <p:txBody>
          <a:bodyPr lIns="90000" rIns="90000" tIns="45000" bIns="45000" anchor="t">
            <a:noAutofit/>
          </a:bodyPr>
          <a:p>
            <a:pPr indent="0" defTabSz="457200">
              <a:lnSpc>
                <a:spcPct val="100000"/>
              </a:lnSpc>
              <a:spcBef>
                <a:spcPts val="479"/>
              </a:spcBef>
              <a:spcAft>
                <a:spcPts val="799"/>
              </a:spcAft>
              <a:buNone/>
              <a:tabLst>
                <a:tab algn="l" pos="0"/>
              </a:tabLst>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389" name="PlaceHolder 6"/>
          <p:cNvSpPr>
            <a:spLocks noGrp="1"/>
          </p:cNvSpPr>
          <p:nvPr>
            <p:ph type="body"/>
          </p:nvPr>
        </p:nvSpPr>
        <p:spPr>
          <a:xfrm>
            <a:off x="3467160" y="6477120"/>
            <a:ext cx="2209320" cy="151920"/>
          </a:xfrm>
          <a:prstGeom prst="rect">
            <a:avLst/>
          </a:prstGeom>
          <a:noFill/>
          <a:ln w="0">
            <a:noFill/>
          </a:ln>
        </p:spPr>
        <p:txBody>
          <a:bodyPr lIns="90000" rIns="90000" tIns="45000" bIns="45000" anchor="t">
            <a:noAutofit/>
          </a:bodyPr>
          <a:p>
            <a:pPr indent="0" algn="ctr" defTabSz="457200">
              <a:lnSpc>
                <a:spcPct val="100000"/>
              </a:lnSpc>
              <a:spcBef>
                <a:spcPts val="159"/>
              </a:spcBef>
              <a:buNone/>
              <a:tabLst>
                <a:tab algn="l" pos="0"/>
              </a:tabLst>
            </a:pPr>
            <a:r>
              <a:rPr b="0" lang="en-US" sz="800" spc="-1" strike="noStrike">
                <a:solidFill>
                  <a:srgbClr val="6a6a6a"/>
                </a:solidFill>
                <a:latin typeface="Calibri"/>
              </a:rPr>
              <a:t>Jump back to slide containing original image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761" r:id="rId2"/>
  </p:sldLayoutIdLst>
</p:sldMaster>
</file>

<file path=ppt/slideMasters/slideMaster5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0" name="Red Bar"/>
          <p:cNvSpPr/>
          <p:nvPr/>
        </p:nvSpPr>
        <p:spPr>
          <a:xfrm>
            <a:off x="0" y="6705720"/>
            <a:ext cx="9143640" cy="15192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sp>
        <p:nvSpPr>
          <p:cNvPr id="391" name="Copyright"/>
          <p:cNvSpPr/>
          <p:nvPr/>
        </p:nvSpPr>
        <p:spPr>
          <a:xfrm>
            <a:off x="0" y="6705720"/>
            <a:ext cx="1371240" cy="151920"/>
          </a:xfrm>
          <a:prstGeom prst="rect">
            <a:avLst/>
          </a:prstGeom>
          <a:noFill/>
          <a:ln w="0">
            <a:noFill/>
          </a:ln>
        </p:spPr>
        <p:style>
          <a:lnRef idx="0"/>
          <a:fillRef idx="0"/>
          <a:effectRef idx="0"/>
          <a:fontRef idx="minor"/>
        </p:style>
        <p:txBody>
          <a:bodyPr anchor="t">
            <a:normAutofit fontScale="15623"/>
          </a:bodyPr>
          <a:p>
            <a:pPr defTabSz="457200">
              <a:lnSpc>
                <a:spcPct val="100000"/>
              </a:lnSpc>
              <a:spcBef>
                <a:spcPts val="641"/>
              </a:spcBef>
              <a:tabLst>
                <a:tab algn="l" pos="0"/>
              </a:tabLst>
            </a:pPr>
            <a:r>
              <a:rPr b="0" lang="en-US" sz="3200" spc="-1" strike="noStrike">
                <a:solidFill>
                  <a:schemeClr val="lt1"/>
                </a:solidFill>
                <a:latin typeface="Calibri"/>
              </a:rPr>
              <a:t>©McGraw-Hill Education.</a:t>
            </a:r>
            <a:endParaRPr b="0" lang="en-US" sz="3200" spc="-1" strike="noStrike">
              <a:solidFill>
                <a:srgbClr val="000000"/>
              </a:solidFill>
              <a:latin typeface="Arial"/>
            </a:endParaRPr>
          </a:p>
        </p:txBody>
      </p:sp>
      <p:sp>
        <p:nvSpPr>
          <p:cNvPr id="392" name="PlaceHolder 1"/>
          <p:cNvSpPr>
            <a:spLocks noGrp="1"/>
          </p:cNvSpPr>
          <p:nvPr>
            <p:ph type="title"/>
          </p:nvPr>
        </p:nvSpPr>
        <p:spPr>
          <a:xfrm>
            <a:off x="-20880" y="228600"/>
            <a:ext cx="9185040" cy="609120"/>
          </a:xfrm>
          <a:prstGeom prst="rect">
            <a:avLst/>
          </a:prstGeom>
          <a:noFill/>
          <a:ln w="0">
            <a:noFill/>
          </a:ln>
        </p:spPr>
        <p:txBody>
          <a:bodyPr lIns="90000" rIns="90000" tIns="45000" bIns="45000" anchor="t">
            <a:noAutofit/>
          </a:bodyPr>
          <a:p>
            <a:pPr indent="0" algn="ctr" defTabSz="457200">
              <a:lnSpc>
                <a:spcPct val="100000"/>
              </a:lnSpc>
              <a:buNone/>
            </a:pPr>
            <a:r>
              <a:rPr b="0" lang="en-US" sz="3600" spc="-1" strike="noStrike">
                <a:solidFill>
                  <a:schemeClr val="lt2"/>
                </a:solidFill>
                <a:latin typeface="Calibri"/>
              </a:rPr>
              <a:t>Click to edit Master title style</a:t>
            </a:r>
            <a:endParaRPr b="0" lang="en-US" sz="3600" spc="-1" strike="noStrike">
              <a:solidFill>
                <a:schemeClr val="dk1"/>
              </a:solidFill>
              <a:latin typeface="Calibri"/>
            </a:endParaRPr>
          </a:p>
        </p:txBody>
      </p:sp>
      <p:sp>
        <p:nvSpPr>
          <p:cNvPr id="393" name="PlaceHolder 2"/>
          <p:cNvSpPr>
            <a:spLocks noGrp="1"/>
          </p:cNvSpPr>
          <p:nvPr>
            <p:ph type="body"/>
          </p:nvPr>
        </p:nvSpPr>
        <p:spPr>
          <a:xfrm>
            <a:off x="457200" y="960480"/>
            <a:ext cx="4039920" cy="639360"/>
          </a:xfrm>
          <a:prstGeom prst="rect">
            <a:avLst/>
          </a:prstGeom>
          <a:noFill/>
          <a:ln w="0">
            <a:noFill/>
          </a:ln>
        </p:spPr>
        <p:txBody>
          <a:bodyPr lIns="90000" rIns="90000" tIns="45000" bIns="45000" anchor="b">
            <a:noAutofit/>
          </a:bodyPr>
          <a:p>
            <a:pPr indent="0" defTabSz="457200">
              <a:lnSpc>
                <a:spcPct val="100000"/>
              </a:lnSpc>
              <a:spcBef>
                <a:spcPts val="360"/>
              </a:spcBef>
              <a:buNone/>
              <a:tabLst>
                <a:tab algn="l" pos="0"/>
              </a:tabLst>
            </a:pPr>
            <a:r>
              <a:rPr b="1" lang="en-US" sz="1800" spc="-1" strike="noStrike">
                <a:solidFill>
                  <a:schemeClr val="dk1"/>
                </a:solidFill>
                <a:latin typeface="Calibri"/>
              </a:rPr>
              <a:t>Click to edit Master text styles</a:t>
            </a:r>
            <a:endParaRPr b="0" lang="en-US" sz="1800" spc="-1" strike="noStrike">
              <a:solidFill>
                <a:schemeClr val="dk1"/>
              </a:solidFill>
              <a:latin typeface="Calibri"/>
            </a:endParaRPr>
          </a:p>
        </p:txBody>
      </p:sp>
      <p:sp>
        <p:nvSpPr>
          <p:cNvPr id="394" name="PlaceHolder 3"/>
          <p:cNvSpPr>
            <a:spLocks noGrp="1"/>
          </p:cNvSpPr>
          <p:nvPr>
            <p:ph type="body"/>
          </p:nvPr>
        </p:nvSpPr>
        <p:spPr>
          <a:xfrm>
            <a:off x="457200" y="1600200"/>
            <a:ext cx="4038120" cy="1980720"/>
          </a:xfrm>
          <a:prstGeom prst="rect">
            <a:avLst/>
          </a:prstGeom>
          <a:noFill/>
          <a:ln w="0">
            <a:noFill/>
          </a:ln>
        </p:spPr>
        <p:txBody>
          <a:bodyPr lIns="90000" rIns="90000" tIns="45000" bIns="45000" anchor="t">
            <a:noAutofit/>
          </a:bodyPr>
          <a:p>
            <a:pPr indent="0" defTabSz="457200">
              <a:lnSpc>
                <a:spcPct val="100000"/>
              </a:lnSpc>
              <a:spcBef>
                <a:spcPts val="400"/>
              </a:spcBef>
              <a:spcAft>
                <a:spcPts val="799"/>
              </a:spcAft>
              <a:buNone/>
              <a:tabLst>
                <a:tab algn="l" pos="0"/>
              </a:tabLst>
            </a:pPr>
            <a:r>
              <a:rPr b="0" lang="en-US" sz="2000" spc="-1" strike="noStrike">
                <a:solidFill>
                  <a:schemeClr val="dk1"/>
                </a:solidFill>
                <a:latin typeface="Calibri"/>
              </a:rPr>
              <a:t>Click to edit Master text styles</a:t>
            </a:r>
            <a:endParaRPr b="0" lang="en-US" sz="2000" spc="-1" strike="noStrike">
              <a:solidFill>
                <a:schemeClr val="dk1"/>
              </a:solidFill>
              <a:latin typeface="Calibri"/>
            </a:endParaRPr>
          </a:p>
        </p:txBody>
      </p:sp>
      <p:sp>
        <p:nvSpPr>
          <p:cNvPr id="395" name="PlaceHolder 4"/>
          <p:cNvSpPr>
            <a:spLocks noGrp="1"/>
          </p:cNvSpPr>
          <p:nvPr>
            <p:ph type="body"/>
          </p:nvPr>
        </p:nvSpPr>
        <p:spPr>
          <a:xfrm>
            <a:off x="4645080" y="960480"/>
            <a:ext cx="4041360" cy="639360"/>
          </a:xfrm>
          <a:prstGeom prst="rect">
            <a:avLst/>
          </a:prstGeom>
          <a:noFill/>
          <a:ln w="0">
            <a:noFill/>
          </a:ln>
        </p:spPr>
        <p:txBody>
          <a:bodyPr lIns="90000" rIns="90000" tIns="45000" bIns="45000" anchor="b">
            <a:noAutofit/>
          </a:bodyPr>
          <a:p>
            <a:pPr indent="0" defTabSz="457200">
              <a:lnSpc>
                <a:spcPct val="100000"/>
              </a:lnSpc>
              <a:spcBef>
                <a:spcPts val="360"/>
              </a:spcBef>
              <a:buNone/>
              <a:tabLst>
                <a:tab algn="l" pos="0"/>
              </a:tabLst>
            </a:pPr>
            <a:r>
              <a:rPr b="1" lang="en-US" sz="1800" spc="-1" strike="noStrike">
                <a:solidFill>
                  <a:schemeClr val="dk1"/>
                </a:solidFill>
                <a:latin typeface="Calibri"/>
              </a:rPr>
              <a:t>Click to edit Master text styles</a:t>
            </a:r>
            <a:endParaRPr b="0" lang="en-US" sz="1800" spc="-1" strike="noStrike">
              <a:solidFill>
                <a:schemeClr val="dk1"/>
              </a:solidFill>
              <a:latin typeface="Calibri"/>
            </a:endParaRPr>
          </a:p>
        </p:txBody>
      </p:sp>
      <p:sp>
        <p:nvSpPr>
          <p:cNvPr id="396" name="PlaceHolder 5"/>
          <p:cNvSpPr>
            <a:spLocks noGrp="1"/>
          </p:cNvSpPr>
          <p:nvPr>
            <p:ph type="body"/>
          </p:nvPr>
        </p:nvSpPr>
        <p:spPr>
          <a:xfrm>
            <a:off x="4648320" y="1600200"/>
            <a:ext cx="4038120" cy="1980720"/>
          </a:xfrm>
          <a:prstGeom prst="rect">
            <a:avLst/>
          </a:prstGeom>
          <a:noFill/>
          <a:ln w="0">
            <a:noFill/>
          </a:ln>
        </p:spPr>
        <p:txBody>
          <a:bodyPr lIns="90000" rIns="90000" tIns="45000" bIns="45000" anchor="t">
            <a:noAutofit/>
          </a:bodyPr>
          <a:p>
            <a:pPr indent="0" defTabSz="457200">
              <a:lnSpc>
                <a:spcPct val="100000"/>
              </a:lnSpc>
              <a:spcBef>
                <a:spcPts val="400"/>
              </a:spcBef>
              <a:spcAft>
                <a:spcPts val="799"/>
              </a:spcAft>
              <a:buNone/>
              <a:tabLst>
                <a:tab algn="l" pos="0"/>
              </a:tabLst>
            </a:pPr>
            <a:r>
              <a:rPr b="0" lang="en-US" sz="2000" spc="-1" strike="noStrike">
                <a:solidFill>
                  <a:schemeClr val="dk1"/>
                </a:solidFill>
                <a:latin typeface="Calibri"/>
              </a:rPr>
              <a:t>Click to edit Master text styles</a:t>
            </a:r>
            <a:endParaRPr b="0" lang="en-US" sz="2000" spc="-1" strike="noStrike">
              <a:solidFill>
                <a:schemeClr val="dk1"/>
              </a:solidFill>
              <a:latin typeface="Calibri"/>
            </a:endParaRPr>
          </a:p>
        </p:txBody>
      </p:sp>
      <p:sp>
        <p:nvSpPr>
          <p:cNvPr id="397" name="PlaceHolder 6"/>
          <p:cNvSpPr>
            <a:spLocks noGrp="1"/>
          </p:cNvSpPr>
          <p:nvPr>
            <p:ph type="body"/>
          </p:nvPr>
        </p:nvSpPr>
        <p:spPr>
          <a:xfrm>
            <a:off x="457200" y="3657600"/>
            <a:ext cx="4038120" cy="609120"/>
          </a:xfrm>
          <a:prstGeom prst="rect">
            <a:avLst/>
          </a:prstGeom>
          <a:noFill/>
          <a:ln w="0">
            <a:noFill/>
          </a:ln>
        </p:spPr>
        <p:txBody>
          <a:bodyPr lIns="90000" rIns="90000" tIns="45000" bIns="45000" anchor="b">
            <a:noAutofit/>
          </a:bodyPr>
          <a:p>
            <a:pPr indent="0" defTabSz="457200">
              <a:lnSpc>
                <a:spcPct val="100000"/>
              </a:lnSpc>
              <a:spcBef>
                <a:spcPts val="360"/>
              </a:spcBef>
              <a:buNone/>
              <a:tabLst>
                <a:tab algn="l" pos="0"/>
              </a:tabLst>
            </a:pPr>
            <a:r>
              <a:rPr b="1" lang="en-US" sz="1800" spc="-1" strike="noStrike">
                <a:solidFill>
                  <a:schemeClr val="dk1"/>
                </a:solidFill>
                <a:latin typeface="Calibri"/>
              </a:rPr>
              <a:t>Click to edit Master text styles</a:t>
            </a:r>
            <a:endParaRPr b="0" lang="en-US" sz="1800" spc="-1" strike="noStrike">
              <a:solidFill>
                <a:schemeClr val="dk1"/>
              </a:solidFill>
              <a:latin typeface="Calibri"/>
            </a:endParaRPr>
          </a:p>
        </p:txBody>
      </p:sp>
      <p:sp>
        <p:nvSpPr>
          <p:cNvPr id="398" name="PlaceHolder 7"/>
          <p:cNvSpPr>
            <a:spLocks noGrp="1"/>
          </p:cNvSpPr>
          <p:nvPr>
            <p:ph type="body"/>
          </p:nvPr>
        </p:nvSpPr>
        <p:spPr>
          <a:xfrm>
            <a:off x="457200" y="4267080"/>
            <a:ext cx="4038120" cy="2133360"/>
          </a:xfrm>
          <a:prstGeom prst="rect">
            <a:avLst/>
          </a:prstGeom>
          <a:noFill/>
          <a:ln w="0">
            <a:noFill/>
          </a:ln>
        </p:spPr>
        <p:txBody>
          <a:bodyPr lIns="90000" rIns="90000" tIns="45000" bIns="45000" anchor="t">
            <a:noAutofit/>
          </a:bodyPr>
          <a:p>
            <a:pPr indent="0" defTabSz="457200">
              <a:lnSpc>
                <a:spcPct val="100000"/>
              </a:lnSpc>
              <a:spcBef>
                <a:spcPts val="400"/>
              </a:spcBef>
              <a:spcAft>
                <a:spcPts val="799"/>
              </a:spcAft>
              <a:buNone/>
              <a:tabLst>
                <a:tab algn="l" pos="0"/>
              </a:tabLst>
            </a:pPr>
            <a:r>
              <a:rPr b="0" lang="en-US" sz="2000" spc="-1" strike="noStrike">
                <a:solidFill>
                  <a:schemeClr val="dk1"/>
                </a:solidFill>
                <a:latin typeface="Calibri"/>
              </a:rPr>
              <a:t>Click to edit Master text styles</a:t>
            </a:r>
            <a:endParaRPr b="0" lang="en-US" sz="2000" spc="-1" strike="noStrike">
              <a:solidFill>
                <a:schemeClr val="dk1"/>
              </a:solidFill>
              <a:latin typeface="Calibri"/>
            </a:endParaRPr>
          </a:p>
        </p:txBody>
      </p:sp>
      <p:sp>
        <p:nvSpPr>
          <p:cNvPr id="399" name="PlaceHolder 8"/>
          <p:cNvSpPr>
            <a:spLocks noGrp="1"/>
          </p:cNvSpPr>
          <p:nvPr>
            <p:ph type="body"/>
          </p:nvPr>
        </p:nvSpPr>
        <p:spPr>
          <a:xfrm>
            <a:off x="4648320" y="3657600"/>
            <a:ext cx="4038120" cy="609120"/>
          </a:xfrm>
          <a:prstGeom prst="rect">
            <a:avLst/>
          </a:prstGeom>
          <a:noFill/>
          <a:ln w="0">
            <a:noFill/>
          </a:ln>
        </p:spPr>
        <p:txBody>
          <a:bodyPr lIns="90000" rIns="90000" tIns="45000" bIns="45000" anchor="b">
            <a:noAutofit/>
          </a:bodyPr>
          <a:p>
            <a:pPr indent="0" defTabSz="457200">
              <a:lnSpc>
                <a:spcPct val="100000"/>
              </a:lnSpc>
              <a:spcBef>
                <a:spcPts val="360"/>
              </a:spcBef>
              <a:buNone/>
              <a:tabLst>
                <a:tab algn="l" pos="0"/>
              </a:tabLst>
            </a:pPr>
            <a:r>
              <a:rPr b="1" lang="en-US" sz="1800" spc="-1" strike="noStrike">
                <a:solidFill>
                  <a:schemeClr val="dk1"/>
                </a:solidFill>
                <a:latin typeface="Calibri"/>
              </a:rPr>
              <a:t>Click to edit Master text styles</a:t>
            </a:r>
            <a:endParaRPr b="0" lang="en-US" sz="1800" spc="-1" strike="noStrike">
              <a:solidFill>
                <a:schemeClr val="dk1"/>
              </a:solidFill>
              <a:latin typeface="Calibri"/>
            </a:endParaRPr>
          </a:p>
        </p:txBody>
      </p:sp>
      <p:sp>
        <p:nvSpPr>
          <p:cNvPr id="400" name="PlaceHolder 9"/>
          <p:cNvSpPr>
            <a:spLocks noGrp="1"/>
          </p:cNvSpPr>
          <p:nvPr>
            <p:ph type="body"/>
          </p:nvPr>
        </p:nvSpPr>
        <p:spPr>
          <a:xfrm>
            <a:off x="4648320" y="4267080"/>
            <a:ext cx="4038120" cy="2133360"/>
          </a:xfrm>
          <a:prstGeom prst="rect">
            <a:avLst/>
          </a:prstGeom>
          <a:noFill/>
          <a:ln w="0">
            <a:noFill/>
          </a:ln>
        </p:spPr>
        <p:txBody>
          <a:bodyPr lIns="90000" rIns="90000" tIns="45000" bIns="45000" anchor="t">
            <a:noAutofit/>
          </a:bodyPr>
          <a:p>
            <a:pPr indent="0" defTabSz="457200">
              <a:lnSpc>
                <a:spcPct val="100000"/>
              </a:lnSpc>
              <a:spcBef>
                <a:spcPts val="400"/>
              </a:spcBef>
              <a:spcAft>
                <a:spcPts val="799"/>
              </a:spcAft>
              <a:buNone/>
              <a:tabLst>
                <a:tab algn="l" pos="0"/>
              </a:tabLst>
            </a:pPr>
            <a:r>
              <a:rPr b="0" lang="en-US" sz="2000" spc="-1" strike="noStrike">
                <a:solidFill>
                  <a:schemeClr val="dk1"/>
                </a:solidFill>
                <a:latin typeface="Calibri"/>
              </a:rPr>
              <a:t>Click to edit Master text styles</a:t>
            </a:r>
            <a:endParaRPr b="0" lang="en-US" sz="2000" spc="-1" strike="noStrike">
              <a:solidFill>
                <a:schemeClr val="dk1"/>
              </a:solidFill>
              <a:latin typeface="Calibri"/>
            </a:endParaRPr>
          </a:p>
        </p:txBody>
      </p:sp>
      <p:sp>
        <p:nvSpPr>
          <p:cNvPr id="401" name="PlaceHolder 10"/>
          <p:cNvSpPr>
            <a:spLocks noGrp="1"/>
          </p:cNvSpPr>
          <p:nvPr>
            <p:ph type="body"/>
          </p:nvPr>
        </p:nvSpPr>
        <p:spPr>
          <a:xfrm>
            <a:off x="3467160" y="6477120"/>
            <a:ext cx="2209320" cy="151920"/>
          </a:xfrm>
          <a:prstGeom prst="rect">
            <a:avLst/>
          </a:prstGeom>
          <a:noFill/>
          <a:ln w="0">
            <a:noFill/>
          </a:ln>
        </p:spPr>
        <p:txBody>
          <a:bodyPr lIns="90000" rIns="90000" tIns="45000" bIns="45000" anchor="t">
            <a:noAutofit/>
          </a:bodyPr>
          <a:p>
            <a:pPr indent="0" algn="ctr" defTabSz="457200">
              <a:lnSpc>
                <a:spcPct val="100000"/>
              </a:lnSpc>
              <a:spcBef>
                <a:spcPts val="159"/>
              </a:spcBef>
              <a:buNone/>
              <a:tabLst>
                <a:tab algn="l" pos="0"/>
              </a:tabLst>
            </a:pPr>
            <a:r>
              <a:rPr b="0" lang="en-US" sz="800" spc="-1" strike="noStrike">
                <a:solidFill>
                  <a:srgbClr val="6a6a6a"/>
                </a:solidFill>
                <a:latin typeface="Calibri"/>
              </a:rPr>
              <a:t>Jump back to slide containing original image</a:t>
            </a:r>
            <a:endParaRPr b="0" lang="en-US" sz="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763"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6" name="MH Logo" descr="Logo: McGraw-Hill Education"/>
          <p:cNvPicPr/>
          <p:nvPr/>
        </p:nvPicPr>
        <p:blipFill>
          <a:blip r:embed="rId2"/>
          <a:stretch/>
        </p:blipFill>
        <p:spPr>
          <a:xfrm>
            <a:off x="0" y="0"/>
            <a:ext cx="761760" cy="761760"/>
          </a:xfrm>
          <a:prstGeom prst="rect">
            <a:avLst/>
          </a:prstGeom>
          <a:ln w="0">
            <a:noFill/>
          </a:ln>
        </p:spPr>
      </p:pic>
      <p:sp>
        <p:nvSpPr>
          <p:cNvPr id="37" name="Red Bar"/>
          <p:cNvSpPr/>
          <p:nvPr/>
        </p:nvSpPr>
        <p:spPr>
          <a:xfrm>
            <a:off x="0" y="6248520"/>
            <a:ext cx="9143640" cy="50328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pic>
        <p:nvPicPr>
          <p:cNvPr id="38" name="MH Tagline" descr="Tagline: Because learning changes everything.™"/>
          <p:cNvPicPr/>
          <p:nvPr/>
        </p:nvPicPr>
        <p:blipFill>
          <a:blip r:embed="rId3"/>
          <a:stretch/>
        </p:blipFill>
        <p:spPr>
          <a:xfrm>
            <a:off x="53640" y="6351840"/>
            <a:ext cx="3222720" cy="272160"/>
          </a:xfrm>
          <a:prstGeom prst="rect">
            <a:avLst/>
          </a:prstGeom>
          <a:ln w="0">
            <a:noFill/>
          </a:ln>
        </p:spPr>
      </p:pic>
      <p:sp>
        <p:nvSpPr>
          <p:cNvPr id="39" name="PlaceHolder 1"/>
          <p:cNvSpPr>
            <a:spLocks noGrp="1"/>
          </p:cNvSpPr>
          <p:nvPr>
            <p:ph type="title"/>
          </p:nvPr>
        </p:nvSpPr>
        <p:spPr>
          <a:xfrm>
            <a:off x="685800" y="4406760"/>
            <a:ext cx="7772040" cy="1361880"/>
          </a:xfrm>
          <a:prstGeom prst="rect">
            <a:avLst/>
          </a:prstGeom>
          <a:noFill/>
          <a:ln w="0">
            <a:noFill/>
          </a:ln>
        </p:spPr>
        <p:txBody>
          <a:bodyPr lIns="90000" rIns="90000" tIns="45000" bIns="45000" anchor="t">
            <a:noAutofit/>
          </a:bodyPr>
          <a:p>
            <a:pPr indent="0" defTabSz="457200">
              <a:lnSpc>
                <a:spcPct val="100000"/>
              </a:lnSpc>
              <a:buNone/>
            </a:pPr>
            <a:r>
              <a:rPr b="1" lang="en-US" sz="3600" spc="-1" strike="noStrike" cap="all">
                <a:solidFill>
                  <a:schemeClr val="lt2"/>
                </a:solidFill>
                <a:latin typeface="Calibri"/>
              </a:rPr>
              <a:t>Click to edit Master title style</a:t>
            </a:r>
            <a:endParaRPr b="0" lang="en-US" sz="3600" spc="-1" strike="noStrike">
              <a:solidFill>
                <a:schemeClr val="dk1"/>
              </a:solidFill>
              <a:latin typeface="Calibri"/>
            </a:endParaRPr>
          </a:p>
        </p:txBody>
      </p:sp>
      <p:sp>
        <p:nvSpPr>
          <p:cNvPr id="40" name="PlaceHolder 2"/>
          <p:cNvSpPr>
            <a:spLocks noGrp="1"/>
          </p:cNvSpPr>
          <p:nvPr>
            <p:ph type="body"/>
          </p:nvPr>
        </p:nvSpPr>
        <p:spPr>
          <a:xfrm>
            <a:off x="685800" y="2906640"/>
            <a:ext cx="7772040" cy="1499760"/>
          </a:xfrm>
          <a:prstGeom prst="rect">
            <a:avLst/>
          </a:prstGeom>
          <a:noFill/>
          <a:ln w="0">
            <a:noFill/>
          </a:ln>
        </p:spPr>
        <p:txBody>
          <a:bodyPr lIns="90000" rIns="90000" tIns="45000" bIns="45000" anchor="b">
            <a:noAutofit/>
          </a:bodyPr>
          <a:p>
            <a:pPr indent="0" algn="r" defTabSz="914400">
              <a:lnSpc>
                <a:spcPct val="100000"/>
              </a:lnSpc>
              <a:buNone/>
              <a:tabLst>
                <a:tab algn="l" pos="0"/>
              </a:tabLst>
            </a:pPr>
            <a:r>
              <a:rPr b="0" lang="en-US" sz="2000" spc="-1" strike="noStrike">
                <a:solidFill>
                  <a:srgbClr val="6a6a6a"/>
                </a:solidFill>
                <a:latin typeface="ArumSans Regular"/>
              </a:rPr>
              <a:t>Click to edit Master text styles</a:t>
            </a:r>
            <a:endParaRPr b="0" lang="en-US" sz="2000" spc="-1" strike="noStrike">
              <a:solidFill>
                <a:schemeClr val="dk1"/>
              </a:solidFill>
              <a:latin typeface="Calibri"/>
            </a:endParaRPr>
          </a:p>
        </p:txBody>
      </p:sp>
      <p:sp>
        <p:nvSpPr>
          <p:cNvPr id="41" name="PlaceHolder 3"/>
          <p:cNvSpPr>
            <a:spLocks noGrp="1"/>
          </p:cNvSpPr>
          <p:nvPr>
            <p:ph type="body"/>
          </p:nvPr>
        </p:nvSpPr>
        <p:spPr>
          <a:xfrm>
            <a:off x="6477120" y="642204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Calibri"/>
            </a:endParaRPr>
          </a:p>
        </p:txBody>
      </p:sp>
      <p:sp>
        <p:nvSpPr>
          <p:cNvPr id="42" name="Copyright"/>
          <p:cNvSpPr/>
          <p:nvPr/>
        </p:nvSpPr>
        <p:spPr>
          <a:xfrm>
            <a:off x="0" y="6734160"/>
            <a:ext cx="9143640" cy="171360"/>
          </a:xfrm>
          <a:prstGeom prst="rect">
            <a:avLst/>
          </a:prstGeom>
          <a:noFill/>
          <a:ln w="0">
            <a:noFill/>
          </a:ln>
        </p:spPr>
        <p:style>
          <a:lnRef idx="0"/>
          <a:fillRef idx="0"/>
          <a:effectRef idx="0"/>
          <a:fontRef idx="minor"/>
        </p:style>
        <p:txBody>
          <a:bodyPr anchor="t">
            <a:normAutofit fontScale="21872" lnSpcReduction="10000"/>
          </a:bodyPr>
          <a:p>
            <a:pPr defTabSz="457200">
              <a:lnSpc>
                <a:spcPct val="100000"/>
              </a:lnSpc>
              <a:spcBef>
                <a:spcPts val="641"/>
              </a:spcBef>
              <a:tabLst>
                <a:tab algn="l" pos="0"/>
              </a:tabLst>
            </a:pPr>
            <a:r>
              <a:rPr b="0" lang="en-US" sz="3200" spc="-1" strike="noStrike">
                <a:solidFill>
                  <a:srgbClr val="6a6a6a"/>
                </a:solidFill>
                <a:latin typeface="Calibri"/>
              </a:rPr>
              <a:t>©McGraw-Hill Education. All rights reserved. Authorized only for instructor use in the classroom.  No reproduction or further distribution permitted without the prior written consent of McGraw-Hill Education.</a:t>
            </a:r>
            <a:endParaRPr b="0" lang="en-US" sz="3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MH Logo" descr="Logo: McGraw-Hill Education"/>
          <p:cNvPicPr/>
          <p:nvPr/>
        </p:nvPicPr>
        <p:blipFill>
          <a:blip r:embed="rId2"/>
          <a:stretch/>
        </p:blipFill>
        <p:spPr>
          <a:xfrm>
            <a:off x="0" y="0"/>
            <a:ext cx="761760" cy="761760"/>
          </a:xfrm>
          <a:prstGeom prst="rect">
            <a:avLst/>
          </a:prstGeom>
          <a:ln w="0">
            <a:noFill/>
          </a:ln>
        </p:spPr>
      </p:pic>
      <p:sp>
        <p:nvSpPr>
          <p:cNvPr id="44" name="Red Bar"/>
          <p:cNvSpPr/>
          <p:nvPr/>
        </p:nvSpPr>
        <p:spPr>
          <a:xfrm>
            <a:off x="0" y="6248520"/>
            <a:ext cx="9143640" cy="503280"/>
          </a:xfrm>
          <a:prstGeom prst="rect">
            <a:avLst/>
          </a:prstGeom>
          <a:solidFill>
            <a:srgbClr val="c30c2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2"/>
              </a:solidFill>
              <a:latin typeface="Calibri"/>
            </a:endParaRPr>
          </a:p>
        </p:txBody>
      </p:sp>
      <p:pic>
        <p:nvPicPr>
          <p:cNvPr id="45" name="MH Tagline" descr="Tagline: Because learning changes everything.™"/>
          <p:cNvPicPr/>
          <p:nvPr/>
        </p:nvPicPr>
        <p:blipFill>
          <a:blip r:embed="rId3"/>
          <a:stretch/>
        </p:blipFill>
        <p:spPr>
          <a:xfrm>
            <a:off x="53640" y="6351840"/>
            <a:ext cx="3222720" cy="272160"/>
          </a:xfrm>
          <a:prstGeom prst="rect">
            <a:avLst/>
          </a:prstGeom>
          <a:ln w="0">
            <a:noFill/>
          </a:ln>
        </p:spPr>
      </p:pic>
      <p:sp>
        <p:nvSpPr>
          <p:cNvPr id="46" name="PlaceHolder 1"/>
          <p:cNvSpPr>
            <a:spLocks noGrp="1"/>
          </p:cNvSpPr>
          <p:nvPr>
            <p:ph type="title"/>
          </p:nvPr>
        </p:nvSpPr>
        <p:spPr>
          <a:xfrm>
            <a:off x="685800" y="2775240"/>
            <a:ext cx="7772040" cy="1361880"/>
          </a:xfrm>
          <a:prstGeom prst="rect">
            <a:avLst/>
          </a:prstGeom>
          <a:noFill/>
          <a:ln w="0">
            <a:noFill/>
          </a:ln>
        </p:spPr>
        <p:txBody>
          <a:bodyPr lIns="90000" rIns="90000" tIns="45000" bIns="45000" anchor="b">
            <a:noAutofit/>
          </a:bodyPr>
          <a:p>
            <a:pPr indent="0" defTabSz="457200">
              <a:lnSpc>
                <a:spcPct val="100000"/>
              </a:lnSpc>
              <a:spcBef>
                <a:spcPts val="479"/>
              </a:spcBef>
              <a:buNone/>
            </a:pPr>
            <a:r>
              <a:rPr b="1" lang="en-US" sz="3600" spc="-1" strike="noStrike" cap="all">
                <a:solidFill>
                  <a:schemeClr val="lt2"/>
                </a:solidFill>
                <a:latin typeface="Calibri"/>
              </a:rPr>
              <a:t>Click to edit Master title style</a:t>
            </a:r>
            <a:endParaRPr b="0" lang="en-US" sz="3600" spc="-1" strike="noStrike">
              <a:solidFill>
                <a:schemeClr val="dk1"/>
              </a:solidFill>
              <a:latin typeface="Calibri"/>
            </a:endParaRPr>
          </a:p>
        </p:txBody>
      </p:sp>
      <p:sp>
        <p:nvSpPr>
          <p:cNvPr id="47" name="PlaceHolder 2"/>
          <p:cNvSpPr>
            <a:spLocks noGrp="1"/>
          </p:cNvSpPr>
          <p:nvPr>
            <p:ph type="body"/>
          </p:nvPr>
        </p:nvSpPr>
        <p:spPr>
          <a:xfrm>
            <a:off x="685800" y="4138560"/>
            <a:ext cx="7772040" cy="1499760"/>
          </a:xfrm>
          <a:prstGeom prst="rect">
            <a:avLst/>
          </a:prstGeom>
          <a:noFill/>
          <a:ln w="0">
            <a:noFill/>
          </a:ln>
        </p:spPr>
        <p:txBody>
          <a:bodyPr lIns="90000" rIns="90000" tIns="45000" bIns="45000" anchor="t">
            <a:noAutofit/>
          </a:bodyPr>
          <a:p>
            <a:pPr indent="0" algn="r" defTabSz="914400">
              <a:lnSpc>
                <a:spcPct val="100000"/>
              </a:lnSpc>
              <a:buNone/>
              <a:tabLst>
                <a:tab algn="l" pos="0"/>
              </a:tabLst>
            </a:pPr>
            <a:r>
              <a:rPr b="0" lang="en-US" sz="2000" spc="-1" strike="noStrike">
                <a:solidFill>
                  <a:srgbClr val="6a6a6a"/>
                </a:solidFill>
                <a:latin typeface="ArumSans Regular"/>
              </a:rPr>
              <a:t>Click to edit Master text styles</a:t>
            </a:r>
            <a:endParaRPr b="0" lang="en-US" sz="2000" spc="-1" strike="noStrike">
              <a:solidFill>
                <a:schemeClr val="dk1"/>
              </a:solidFill>
              <a:latin typeface="Calibri"/>
            </a:endParaRPr>
          </a:p>
        </p:txBody>
      </p:sp>
      <p:sp>
        <p:nvSpPr>
          <p:cNvPr id="48" name="PlaceHolder 3"/>
          <p:cNvSpPr>
            <a:spLocks noGrp="1"/>
          </p:cNvSpPr>
          <p:nvPr>
            <p:ph type="body"/>
          </p:nvPr>
        </p:nvSpPr>
        <p:spPr>
          <a:xfrm>
            <a:off x="6477120" y="6422040"/>
            <a:ext cx="2666520" cy="151920"/>
          </a:xfrm>
          <a:prstGeom prst="rect">
            <a:avLst/>
          </a:prstGeom>
          <a:noFill/>
          <a:ln w="0">
            <a:noFill/>
          </a:ln>
        </p:spPr>
        <p:txBody>
          <a:bodyPr lIns="0" rIns="45720" tIns="0" bIns="0" anchor="t">
            <a:noAutofit/>
          </a:bodyPr>
          <a:p>
            <a:pPr indent="0" algn="r" defTabSz="914400">
              <a:lnSpc>
                <a:spcPct val="100000"/>
              </a:lnSpc>
              <a:buNone/>
              <a:tabLst>
                <a:tab algn="l" pos="0"/>
              </a:tabLst>
            </a:pPr>
            <a:r>
              <a:rPr b="0" lang="en-US" sz="800" spc="-1" strike="noStrike">
                <a:solidFill>
                  <a:srgbClr val="ffffff"/>
                </a:solidFill>
                <a:latin typeface="Calibri"/>
              </a:rPr>
              <a:t>Insert Photo Credit Here</a:t>
            </a:r>
            <a:endParaRPr b="0" lang="en-US" sz="800" spc="-1" strike="noStrike">
              <a:solidFill>
                <a:schemeClr val="dk1"/>
              </a:solidFill>
              <a:latin typeface="Calibri"/>
            </a:endParaRPr>
          </a:p>
        </p:txBody>
      </p:sp>
      <p:sp>
        <p:nvSpPr>
          <p:cNvPr id="49" name="Copyright"/>
          <p:cNvSpPr/>
          <p:nvPr/>
        </p:nvSpPr>
        <p:spPr>
          <a:xfrm>
            <a:off x="0" y="6734160"/>
            <a:ext cx="9143640" cy="171360"/>
          </a:xfrm>
          <a:prstGeom prst="rect">
            <a:avLst/>
          </a:prstGeom>
          <a:noFill/>
          <a:ln w="0">
            <a:noFill/>
          </a:ln>
        </p:spPr>
        <p:style>
          <a:lnRef idx="0"/>
          <a:fillRef idx="0"/>
          <a:effectRef idx="0"/>
          <a:fontRef idx="minor"/>
        </p:style>
        <p:txBody>
          <a:bodyPr anchor="t">
            <a:normAutofit fontScale="21872" lnSpcReduction="10000"/>
          </a:bodyPr>
          <a:p>
            <a:pPr defTabSz="457200">
              <a:lnSpc>
                <a:spcPct val="100000"/>
              </a:lnSpc>
              <a:spcBef>
                <a:spcPts val="641"/>
              </a:spcBef>
              <a:tabLst>
                <a:tab algn="l" pos="0"/>
              </a:tabLst>
            </a:pPr>
            <a:r>
              <a:rPr b="0" lang="en-US" sz="3200" spc="-1" strike="noStrike">
                <a:solidFill>
                  <a:srgbClr val="6a6a6a"/>
                </a:solidFill>
                <a:latin typeface="Calibri"/>
              </a:rPr>
              <a:t>©McGraw-Hill Education. All rights reserved. Authorized only for instructor use in the classroom.  No reproduction or further distribution permitted without the prior written consent of McGraw-Hill Education.</a:t>
            </a:r>
            <a:endParaRPr b="0" lang="en-US" sz="3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0" name="MH Logo" descr="Logo: McGraw-Hill Education"/>
          <p:cNvPicPr/>
          <p:nvPr/>
        </p:nvPicPr>
        <p:blipFill>
          <a:blip r:embed="rId2"/>
          <a:stretch/>
        </p:blipFill>
        <p:spPr>
          <a:xfrm>
            <a:off x="0" y="0"/>
            <a:ext cx="761760" cy="761760"/>
          </a:xfrm>
          <a:prstGeom prst="rect">
            <a:avLst/>
          </a:prstGeom>
          <a:ln w="0">
            <a:noFill/>
          </a:ln>
        </p:spPr>
      </p:pic>
      <p:pic>
        <p:nvPicPr>
          <p:cNvPr id="51" name="MH Tagline" descr="Tag line: Because learning changes everything™"/>
          <p:cNvPicPr/>
          <p:nvPr/>
        </p:nvPicPr>
        <p:blipFill>
          <a:blip r:embed="rId3"/>
          <a:stretch/>
        </p:blipFill>
        <p:spPr>
          <a:xfrm>
            <a:off x="0" y="6257880"/>
            <a:ext cx="3371400" cy="475920"/>
          </a:xfrm>
          <a:prstGeom prst="rect">
            <a:avLst/>
          </a:prstGeom>
          <a:ln w="0">
            <a:noFill/>
          </a:ln>
        </p:spPr>
      </p:pic>
      <p:sp>
        <p:nvSpPr>
          <p:cNvPr id="52" name="Title Background"/>
          <p:cNvSpPr/>
          <p:nvPr/>
        </p:nvSpPr>
        <p:spPr>
          <a:xfrm>
            <a:off x="0" y="3276720"/>
            <a:ext cx="5714640" cy="1752120"/>
          </a:xfrm>
          <a:prstGeom prst="rect">
            <a:avLst/>
          </a:prstGeom>
          <a:solidFill>
            <a:schemeClr val="tx1">
              <a:alpha val="47000"/>
            </a:scheme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alibri"/>
            </a:endParaRPr>
          </a:p>
        </p:txBody>
      </p:sp>
      <p:sp>
        <p:nvSpPr>
          <p:cNvPr id="53" name="PlaceHolder 1"/>
          <p:cNvSpPr>
            <a:spLocks noGrp="1"/>
          </p:cNvSpPr>
          <p:nvPr>
            <p:ph type="title"/>
          </p:nvPr>
        </p:nvSpPr>
        <p:spPr>
          <a:xfrm>
            <a:off x="228600" y="3429000"/>
            <a:ext cx="5105160" cy="609120"/>
          </a:xfrm>
          <a:prstGeom prst="rect">
            <a:avLst/>
          </a:prstGeom>
          <a:noFill/>
          <a:ln w="0">
            <a:noFill/>
          </a:ln>
          <a:effectLst>
            <a:outerShdw dist="38160" dir="5400000" blurRad="50760" rotWithShape="0">
              <a:srgbClr val="000000">
                <a:alpha val="40000"/>
              </a:srgbClr>
            </a:outerShdw>
          </a:effectLst>
        </p:spPr>
        <p:txBody>
          <a:bodyPr lIns="90000" rIns="90000" tIns="45000" bIns="45000" anchor="t">
            <a:noAutofit/>
          </a:bodyPr>
          <a:p>
            <a:pPr indent="0" algn="ctr" defTabSz="457200">
              <a:lnSpc>
                <a:spcPct val="100000"/>
              </a:lnSpc>
              <a:buNone/>
            </a:pPr>
            <a:r>
              <a:rPr b="0" lang="en-US" sz="3600" spc="-1" strike="noStrike">
                <a:solidFill>
                  <a:schemeClr val="lt1"/>
                </a:solidFill>
                <a:latin typeface="Calibri"/>
              </a:rPr>
              <a:t>Click to edit Master title style</a:t>
            </a:r>
            <a:endParaRPr b="0" lang="en-US" sz="3600" spc="-1" strike="noStrike">
              <a:solidFill>
                <a:schemeClr val="dk1"/>
              </a:solidFill>
              <a:latin typeface="Calibri"/>
            </a:endParaRPr>
          </a:p>
        </p:txBody>
      </p:sp>
      <p:sp>
        <p:nvSpPr>
          <p:cNvPr id="54" name="PlaceHolder 2"/>
          <p:cNvSpPr>
            <a:spLocks noGrp="1"/>
          </p:cNvSpPr>
          <p:nvPr>
            <p:ph type="body"/>
          </p:nvPr>
        </p:nvSpPr>
        <p:spPr>
          <a:xfrm>
            <a:off x="228600" y="4114800"/>
            <a:ext cx="5105160" cy="685440"/>
          </a:xfrm>
          <a:prstGeom prst="rect">
            <a:avLst/>
          </a:prstGeom>
          <a:noFill/>
          <a:ln w="0">
            <a:noFill/>
          </a:ln>
        </p:spPr>
        <p:txBody>
          <a:bodyPr lIns="90000" rIns="90000" tIns="45000" bIns="45000" anchor="t">
            <a:noAutofit/>
          </a:bodyPr>
          <a:p>
            <a:pPr indent="0" defTabSz="457200">
              <a:lnSpc>
                <a:spcPct val="100000"/>
              </a:lnSpc>
              <a:spcBef>
                <a:spcPts val="400"/>
              </a:spcBef>
              <a:buNone/>
              <a:tabLst>
                <a:tab algn="l" pos="0"/>
              </a:tabLst>
            </a:pPr>
            <a:r>
              <a:rPr b="0" lang="en-US" sz="2000" spc="-1" strike="noStrike">
                <a:solidFill>
                  <a:schemeClr val="lt1"/>
                </a:solidFill>
                <a:latin typeface="ArumSans Bold"/>
              </a:rPr>
              <a:t>Click to edit Master text styles</a:t>
            </a:r>
            <a:endParaRPr b="0" lang="en-US" sz="2000" spc="-1" strike="noStrike">
              <a:solidFill>
                <a:schemeClr val="dk1"/>
              </a:solidFill>
              <a:latin typeface="Calibri"/>
            </a:endParaRPr>
          </a:p>
          <a:p>
            <a:pPr marL="457200" indent="0" defTabSz="457200">
              <a:lnSpc>
                <a:spcPct val="100000"/>
              </a:lnSpc>
              <a:spcBef>
                <a:spcPts val="400"/>
              </a:spcBef>
              <a:buNone/>
              <a:tabLst>
                <a:tab algn="l" pos="0"/>
              </a:tabLst>
            </a:pPr>
            <a:r>
              <a:rPr b="0" lang="en-US" sz="2000" spc="-1" strike="noStrike">
                <a:solidFill>
                  <a:schemeClr val="lt1"/>
                </a:solidFill>
                <a:latin typeface="ArumSans Bold"/>
              </a:rPr>
              <a:t>Second level</a:t>
            </a:r>
            <a:endParaRPr b="0" lang="en-US" sz="2000" spc="-1" strike="noStrike">
              <a:solidFill>
                <a:schemeClr val="dk1"/>
              </a:solidFill>
              <a:latin typeface="Calibri"/>
            </a:endParaRPr>
          </a:p>
          <a:p>
            <a:pPr marL="914400" indent="0" defTabSz="457200">
              <a:lnSpc>
                <a:spcPct val="100000"/>
              </a:lnSpc>
              <a:spcBef>
                <a:spcPts val="400"/>
              </a:spcBef>
              <a:buNone/>
              <a:tabLst>
                <a:tab algn="l" pos="0"/>
              </a:tabLst>
            </a:pPr>
            <a:r>
              <a:rPr b="0" lang="en-US" sz="2000" spc="-1" strike="noStrike">
                <a:solidFill>
                  <a:schemeClr val="lt1"/>
                </a:solidFill>
                <a:latin typeface="ArumSans Bold"/>
              </a:rPr>
              <a:t>Third level</a:t>
            </a:r>
            <a:endParaRPr b="0" lang="en-US" sz="2000" spc="-1" strike="noStrike">
              <a:solidFill>
                <a:schemeClr val="dk1"/>
              </a:solidFill>
              <a:latin typeface="Calibri"/>
            </a:endParaRPr>
          </a:p>
          <a:p>
            <a:pPr marL="1371600" indent="0" defTabSz="457200">
              <a:lnSpc>
                <a:spcPct val="100000"/>
              </a:lnSpc>
              <a:spcBef>
                <a:spcPts val="400"/>
              </a:spcBef>
              <a:buNone/>
              <a:tabLst>
                <a:tab algn="l" pos="0"/>
              </a:tabLst>
            </a:pPr>
            <a:r>
              <a:rPr b="0" lang="en-US" sz="2000" spc="-1" strike="noStrike">
                <a:solidFill>
                  <a:schemeClr val="lt1"/>
                </a:solidFill>
                <a:latin typeface="ArumSans Bold"/>
              </a:rPr>
              <a:t>Fourth level</a:t>
            </a:r>
            <a:endParaRPr b="0" lang="en-US" sz="2000" spc="-1" strike="noStrike">
              <a:solidFill>
                <a:schemeClr val="dk1"/>
              </a:solidFill>
              <a:latin typeface="Calibri"/>
            </a:endParaRPr>
          </a:p>
          <a:p>
            <a:pPr marL="1828800" indent="0" defTabSz="457200">
              <a:lnSpc>
                <a:spcPct val="100000"/>
              </a:lnSpc>
              <a:spcBef>
                <a:spcPts val="400"/>
              </a:spcBef>
              <a:buNone/>
              <a:tabLst>
                <a:tab algn="l" pos="0"/>
              </a:tabLst>
            </a:pPr>
            <a:r>
              <a:rPr b="0" lang="en-US" sz="2000" spc="-1" strike="noStrike">
                <a:solidFill>
                  <a:schemeClr val="lt1"/>
                </a:solidFill>
                <a:latin typeface="ArumSans Bold"/>
              </a:rPr>
              <a:t>Fifth level</a:t>
            </a:r>
            <a:endParaRPr b="0" lang="en-US" sz="2000" spc="-1" strike="noStrike">
              <a:solidFill>
                <a:schemeClr val="dk1"/>
              </a:solidFill>
              <a:latin typeface="Calibri"/>
            </a:endParaRPr>
          </a:p>
        </p:txBody>
      </p:sp>
      <p:sp>
        <p:nvSpPr>
          <p:cNvPr id="55" name="PlaceHolder 3"/>
          <p:cNvSpPr>
            <a:spLocks noGrp="1"/>
          </p:cNvSpPr>
          <p:nvPr>
            <p:ph type="body"/>
          </p:nvPr>
        </p:nvSpPr>
        <p:spPr>
          <a:xfrm>
            <a:off x="5486400" y="6477120"/>
            <a:ext cx="3657240" cy="151920"/>
          </a:xfrm>
          <a:prstGeom prst="rect">
            <a:avLst/>
          </a:prstGeom>
          <a:noFill/>
          <a:ln w="0">
            <a:noFill/>
          </a:ln>
        </p:spPr>
        <p:txBody>
          <a:bodyPr lIns="0" rIns="45720" tIns="0" bIns="0" anchor="t">
            <a:noAutofit/>
          </a:bodyPr>
          <a:p>
            <a:pPr indent="0" algn="r" defTabSz="4572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Calibri"/>
            </a:endParaRPr>
          </a:p>
        </p:txBody>
      </p:sp>
      <p:sp>
        <p:nvSpPr>
          <p:cNvPr id="56" name="Copyright"/>
          <p:cNvSpPr/>
          <p:nvPr/>
        </p:nvSpPr>
        <p:spPr>
          <a:xfrm>
            <a:off x="0" y="6705720"/>
            <a:ext cx="9143640" cy="171360"/>
          </a:xfrm>
          <a:prstGeom prst="rect">
            <a:avLst/>
          </a:prstGeom>
          <a:noFill/>
          <a:ln w="0">
            <a:noFill/>
          </a:ln>
        </p:spPr>
        <p:style>
          <a:lnRef idx="0"/>
          <a:fillRef idx="0"/>
          <a:effectRef idx="0"/>
          <a:fontRef idx="minor"/>
        </p:style>
        <p:txBody>
          <a:bodyPr anchor="t">
            <a:normAutofit fontScale="21872" lnSpcReduction="10000"/>
          </a:bodyPr>
          <a:p>
            <a:pPr defTabSz="457200">
              <a:lnSpc>
                <a:spcPct val="100000"/>
              </a:lnSpc>
              <a:spcBef>
                <a:spcPts val="641"/>
              </a:spcBef>
              <a:tabLst>
                <a:tab algn="l" pos="0"/>
              </a:tabLst>
            </a:pPr>
            <a:r>
              <a:rPr b="0" lang="en-US" sz="3200" spc="-1" strike="noStrike">
                <a:solidFill>
                  <a:srgbClr val="6a6a6a"/>
                </a:solidFill>
                <a:latin typeface="Calibri"/>
              </a:rPr>
              <a:t>©McGraw-Hill Education. All rights reserved. Authorized only for instructor use in the classroom.  No reproduction or further distribution permitted without the prior written consent of McGraw-Hill Education.</a:t>
            </a:r>
            <a:endParaRPr b="0" lang="en-US" sz="3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7" name="MH Logo" descr="Logo: McGraw-Hill Education"/>
          <p:cNvPicPr/>
          <p:nvPr/>
        </p:nvPicPr>
        <p:blipFill>
          <a:blip r:embed="rId2"/>
          <a:stretch/>
        </p:blipFill>
        <p:spPr>
          <a:xfrm>
            <a:off x="0" y="0"/>
            <a:ext cx="761760" cy="761760"/>
          </a:xfrm>
          <a:prstGeom prst="rect">
            <a:avLst/>
          </a:prstGeom>
          <a:ln w="0">
            <a:noFill/>
          </a:ln>
        </p:spPr>
      </p:pic>
      <p:pic>
        <p:nvPicPr>
          <p:cNvPr id="58" name="MH Tagline" descr="Tag line: Because learning changes everything™"/>
          <p:cNvPicPr/>
          <p:nvPr/>
        </p:nvPicPr>
        <p:blipFill>
          <a:blip r:embed="rId3"/>
          <a:stretch/>
        </p:blipFill>
        <p:spPr>
          <a:xfrm>
            <a:off x="0" y="6257880"/>
            <a:ext cx="3371400" cy="475920"/>
          </a:xfrm>
          <a:prstGeom prst="rect">
            <a:avLst/>
          </a:prstGeom>
          <a:ln w="0">
            <a:noFill/>
          </a:ln>
        </p:spPr>
      </p:pic>
      <p:sp>
        <p:nvSpPr>
          <p:cNvPr id="59" name="Title Background"/>
          <p:cNvSpPr/>
          <p:nvPr/>
        </p:nvSpPr>
        <p:spPr>
          <a:xfrm>
            <a:off x="3429000" y="3429000"/>
            <a:ext cx="5714640" cy="1752120"/>
          </a:xfrm>
          <a:prstGeom prst="rect">
            <a:avLst/>
          </a:prstGeom>
          <a:solidFill>
            <a:schemeClr val="tx1">
              <a:alpha val="47000"/>
            </a:schemeClr>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alibri"/>
            </a:endParaRPr>
          </a:p>
        </p:txBody>
      </p:sp>
      <p:sp>
        <p:nvSpPr>
          <p:cNvPr id="60" name="PlaceHolder 1"/>
          <p:cNvSpPr>
            <a:spLocks noGrp="1"/>
          </p:cNvSpPr>
          <p:nvPr>
            <p:ph type="title"/>
          </p:nvPr>
        </p:nvSpPr>
        <p:spPr>
          <a:xfrm>
            <a:off x="3733920" y="3581280"/>
            <a:ext cx="5181120" cy="609120"/>
          </a:xfrm>
          <a:prstGeom prst="rect">
            <a:avLst/>
          </a:prstGeom>
          <a:noFill/>
          <a:ln w="0">
            <a:noFill/>
          </a:ln>
          <a:effectLst>
            <a:outerShdw dist="38160" dir="5400000" blurRad="50760" rotWithShape="0">
              <a:srgbClr val="000000">
                <a:alpha val="40000"/>
              </a:srgbClr>
            </a:outerShdw>
          </a:effectLst>
        </p:spPr>
        <p:txBody>
          <a:bodyPr lIns="90000" rIns="90000" tIns="45000" bIns="45000" anchor="t">
            <a:noAutofit/>
          </a:bodyPr>
          <a:p>
            <a:pPr indent="0" algn="r" defTabSz="457200">
              <a:lnSpc>
                <a:spcPct val="100000"/>
              </a:lnSpc>
              <a:buNone/>
            </a:pPr>
            <a:r>
              <a:rPr b="0" lang="en-US" sz="3600" spc="-1" strike="noStrike">
                <a:solidFill>
                  <a:schemeClr val="lt1"/>
                </a:solidFill>
                <a:latin typeface="Calibri"/>
              </a:rPr>
              <a:t>Click to edit Master title style</a:t>
            </a:r>
            <a:endParaRPr b="0" lang="en-US" sz="3600" spc="-1" strike="noStrike">
              <a:solidFill>
                <a:schemeClr val="dk1"/>
              </a:solidFill>
              <a:latin typeface="Calibri"/>
            </a:endParaRPr>
          </a:p>
        </p:txBody>
      </p:sp>
      <p:sp>
        <p:nvSpPr>
          <p:cNvPr id="61" name="PlaceHolder 2"/>
          <p:cNvSpPr>
            <a:spLocks noGrp="1"/>
          </p:cNvSpPr>
          <p:nvPr>
            <p:ph type="body"/>
          </p:nvPr>
        </p:nvSpPr>
        <p:spPr>
          <a:xfrm>
            <a:off x="3733920" y="4260240"/>
            <a:ext cx="5181120" cy="692280"/>
          </a:xfrm>
          <a:prstGeom prst="rect">
            <a:avLst/>
          </a:prstGeom>
          <a:noFill/>
          <a:ln w="0">
            <a:noFill/>
          </a:ln>
        </p:spPr>
        <p:txBody>
          <a:bodyPr lIns="90000" rIns="90000" tIns="45000" bIns="45000" anchor="t">
            <a:noAutofit/>
          </a:bodyPr>
          <a:p>
            <a:pPr indent="0" algn="r" defTabSz="457200">
              <a:lnSpc>
                <a:spcPct val="100000"/>
              </a:lnSpc>
              <a:spcBef>
                <a:spcPts val="400"/>
              </a:spcBef>
              <a:buNone/>
              <a:tabLst>
                <a:tab algn="l" pos="0"/>
              </a:tabLst>
            </a:pPr>
            <a:r>
              <a:rPr b="0" lang="en-US" sz="2000" spc="-1" strike="noStrike">
                <a:solidFill>
                  <a:schemeClr val="lt1"/>
                </a:solidFill>
                <a:latin typeface="ArumSans Bold"/>
              </a:rPr>
              <a:t>Click to edit Master text styles</a:t>
            </a:r>
            <a:endParaRPr b="0" lang="en-US" sz="2000" spc="-1" strike="noStrike">
              <a:solidFill>
                <a:schemeClr val="dk1"/>
              </a:solidFill>
              <a:latin typeface="Calibri"/>
            </a:endParaRPr>
          </a:p>
          <a:p>
            <a:pPr marL="457200" indent="0" algn="r" defTabSz="457200">
              <a:lnSpc>
                <a:spcPct val="100000"/>
              </a:lnSpc>
              <a:spcBef>
                <a:spcPts val="400"/>
              </a:spcBef>
              <a:buNone/>
              <a:tabLst>
                <a:tab algn="l" pos="0"/>
              </a:tabLst>
            </a:pPr>
            <a:r>
              <a:rPr b="0" lang="en-US" sz="2000" spc="-1" strike="noStrike">
                <a:solidFill>
                  <a:schemeClr val="lt1"/>
                </a:solidFill>
                <a:latin typeface="ArumSans Bold"/>
              </a:rPr>
              <a:t>Second level</a:t>
            </a:r>
            <a:endParaRPr b="0" lang="en-US" sz="2000" spc="-1" strike="noStrike">
              <a:solidFill>
                <a:schemeClr val="dk1"/>
              </a:solidFill>
              <a:latin typeface="Calibri"/>
            </a:endParaRPr>
          </a:p>
          <a:p>
            <a:pPr marL="914400" indent="0" algn="r" defTabSz="457200">
              <a:lnSpc>
                <a:spcPct val="100000"/>
              </a:lnSpc>
              <a:spcBef>
                <a:spcPts val="400"/>
              </a:spcBef>
              <a:buNone/>
              <a:tabLst>
                <a:tab algn="l" pos="0"/>
              </a:tabLst>
            </a:pPr>
            <a:r>
              <a:rPr b="0" lang="en-US" sz="2000" spc="-1" strike="noStrike">
                <a:solidFill>
                  <a:schemeClr val="lt1"/>
                </a:solidFill>
                <a:latin typeface="ArumSans Bold"/>
              </a:rPr>
              <a:t>Third level</a:t>
            </a:r>
            <a:endParaRPr b="0" lang="en-US" sz="2000" spc="-1" strike="noStrike">
              <a:solidFill>
                <a:schemeClr val="dk1"/>
              </a:solidFill>
              <a:latin typeface="Calibri"/>
            </a:endParaRPr>
          </a:p>
          <a:p>
            <a:pPr marL="1371600" indent="0" algn="r" defTabSz="457200">
              <a:lnSpc>
                <a:spcPct val="100000"/>
              </a:lnSpc>
              <a:spcBef>
                <a:spcPts val="400"/>
              </a:spcBef>
              <a:buNone/>
              <a:tabLst>
                <a:tab algn="l" pos="0"/>
              </a:tabLst>
            </a:pPr>
            <a:r>
              <a:rPr b="0" lang="en-US" sz="2000" spc="-1" strike="noStrike">
                <a:solidFill>
                  <a:schemeClr val="lt1"/>
                </a:solidFill>
                <a:latin typeface="ArumSans Bold"/>
              </a:rPr>
              <a:t>Fourth level</a:t>
            </a:r>
            <a:endParaRPr b="0" lang="en-US" sz="2000" spc="-1" strike="noStrike">
              <a:solidFill>
                <a:schemeClr val="dk1"/>
              </a:solidFill>
              <a:latin typeface="Calibri"/>
            </a:endParaRPr>
          </a:p>
          <a:p>
            <a:pPr marL="1828800" indent="0" algn="r" defTabSz="457200">
              <a:lnSpc>
                <a:spcPct val="100000"/>
              </a:lnSpc>
              <a:spcBef>
                <a:spcPts val="400"/>
              </a:spcBef>
              <a:buNone/>
              <a:tabLst>
                <a:tab algn="l" pos="0"/>
              </a:tabLst>
            </a:pPr>
            <a:r>
              <a:rPr b="0" lang="en-US" sz="2000" spc="-1" strike="noStrike">
                <a:solidFill>
                  <a:schemeClr val="lt1"/>
                </a:solidFill>
                <a:latin typeface="ArumSans Bold"/>
              </a:rPr>
              <a:t>Fifth level</a:t>
            </a:r>
            <a:endParaRPr b="0" lang="en-US" sz="2000" spc="-1" strike="noStrike">
              <a:solidFill>
                <a:schemeClr val="dk1"/>
              </a:solidFill>
              <a:latin typeface="Calibri"/>
            </a:endParaRPr>
          </a:p>
        </p:txBody>
      </p:sp>
      <p:sp>
        <p:nvSpPr>
          <p:cNvPr id="62" name="PlaceHolder 3"/>
          <p:cNvSpPr>
            <a:spLocks noGrp="1"/>
          </p:cNvSpPr>
          <p:nvPr>
            <p:ph type="body"/>
          </p:nvPr>
        </p:nvSpPr>
        <p:spPr>
          <a:xfrm>
            <a:off x="5486400" y="6477120"/>
            <a:ext cx="3657240" cy="151920"/>
          </a:xfrm>
          <a:prstGeom prst="rect">
            <a:avLst/>
          </a:prstGeom>
          <a:noFill/>
          <a:ln w="0">
            <a:noFill/>
          </a:ln>
        </p:spPr>
        <p:txBody>
          <a:bodyPr lIns="0" rIns="45720" tIns="0" bIns="0" anchor="t">
            <a:noAutofit/>
          </a:bodyPr>
          <a:p>
            <a:pPr indent="0" algn="r" defTabSz="457200">
              <a:lnSpc>
                <a:spcPct val="100000"/>
              </a:lnSpc>
              <a:spcBef>
                <a:spcPts val="159"/>
              </a:spcBef>
              <a:buNone/>
              <a:tabLst>
                <a:tab algn="l" pos="0"/>
              </a:tabLst>
            </a:pPr>
            <a:r>
              <a:rPr b="0" lang="en-US" sz="800" spc="-1" strike="noStrike">
                <a:solidFill>
                  <a:srgbClr val="6a6a6a"/>
                </a:solidFill>
                <a:latin typeface="Calibri"/>
              </a:rPr>
              <a:t>Insert Photo Credit Here</a:t>
            </a:r>
            <a:endParaRPr b="0" lang="en-US" sz="800" spc="-1" strike="noStrike">
              <a:solidFill>
                <a:schemeClr val="dk1"/>
              </a:solidFill>
              <a:latin typeface="Calibri"/>
            </a:endParaRPr>
          </a:p>
        </p:txBody>
      </p:sp>
      <p:sp>
        <p:nvSpPr>
          <p:cNvPr id="63" name="Copyright"/>
          <p:cNvSpPr/>
          <p:nvPr/>
        </p:nvSpPr>
        <p:spPr>
          <a:xfrm>
            <a:off x="0" y="6705720"/>
            <a:ext cx="9143640" cy="171360"/>
          </a:xfrm>
          <a:prstGeom prst="rect">
            <a:avLst/>
          </a:prstGeom>
          <a:noFill/>
          <a:ln w="0">
            <a:noFill/>
          </a:ln>
        </p:spPr>
        <p:style>
          <a:lnRef idx="0"/>
          <a:fillRef idx="0"/>
          <a:effectRef idx="0"/>
          <a:fontRef idx="minor"/>
        </p:style>
        <p:txBody>
          <a:bodyPr anchor="t">
            <a:normAutofit fontScale="21872" lnSpcReduction="10000"/>
          </a:bodyPr>
          <a:p>
            <a:pPr defTabSz="457200">
              <a:lnSpc>
                <a:spcPct val="100000"/>
              </a:lnSpc>
              <a:spcBef>
                <a:spcPts val="641"/>
              </a:spcBef>
              <a:tabLst>
                <a:tab algn="l" pos="0"/>
              </a:tabLst>
            </a:pPr>
            <a:r>
              <a:rPr b="0" lang="en-US" sz="3200" spc="-1" strike="noStrike">
                <a:solidFill>
                  <a:srgbClr val="6a6a6a"/>
                </a:solidFill>
                <a:latin typeface="Calibri"/>
              </a:rPr>
              <a:t>©McGraw-Hill Education. All rights reserved. Authorized only for instructor use in the classroom.  No reproduction or further distribution permitted without the prior written consent of McGraw-Hill Education.</a:t>
            </a:r>
            <a:endParaRPr b="0" lang="en-US" sz="3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4.xml"/>
</Relationships>
</file>

<file path=ppt/slides/_rels/slide2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0" y="2130480"/>
            <a:ext cx="9143640" cy="1469520"/>
          </a:xfrm>
          <a:prstGeom prst="rect">
            <a:avLst/>
          </a:prstGeom>
          <a:noFill/>
          <a:ln w="0">
            <a:noFill/>
          </a:ln>
        </p:spPr>
        <p:txBody>
          <a:bodyPr lIns="90000" rIns="90000" tIns="45000" bIns="45000" anchor="t">
            <a:noAutofit/>
          </a:bodyPr>
          <a:p>
            <a:pPr indent="0" algn="ctr" defTabSz="457200">
              <a:lnSpc>
                <a:spcPct val="100000"/>
              </a:lnSpc>
              <a:buNone/>
            </a:pPr>
            <a:r>
              <a:rPr b="0" lang="en-US" sz="4800" spc="-1" strike="noStrike">
                <a:solidFill>
                  <a:srgbClr val="a60a1b"/>
                </a:solidFill>
                <a:latin typeface="Calibri"/>
              </a:rPr>
              <a:t>Chapter 5</a:t>
            </a:r>
            <a:endParaRPr b="0" lang="en-US" sz="4800" spc="-1" strike="noStrike">
              <a:solidFill>
                <a:schemeClr val="dk1"/>
              </a:solidFill>
              <a:latin typeface="Calibri"/>
            </a:endParaRPr>
          </a:p>
        </p:txBody>
      </p:sp>
      <p:sp>
        <p:nvSpPr>
          <p:cNvPr id="409" name="PlaceHolder 2"/>
          <p:cNvSpPr>
            <a:spLocks noGrp="1"/>
          </p:cNvSpPr>
          <p:nvPr>
            <p:ph type="subTitle"/>
          </p:nvPr>
        </p:nvSpPr>
        <p:spPr>
          <a:xfrm>
            <a:off x="1371600" y="3886200"/>
            <a:ext cx="6400440" cy="1752120"/>
          </a:xfrm>
          <a:prstGeom prst="rect">
            <a:avLst/>
          </a:prstGeom>
          <a:noFill/>
          <a:ln w="0">
            <a:noFill/>
          </a:ln>
        </p:spPr>
        <p:txBody>
          <a:bodyPr lIns="90000" rIns="90000" tIns="45000" bIns="45000" anchor="t">
            <a:noAutofit/>
          </a:bodyPr>
          <a:p>
            <a:pPr indent="0" algn="ctr">
              <a:lnSpc>
                <a:spcPct val="100000"/>
              </a:lnSpc>
              <a:buNone/>
              <a:tabLst>
                <a:tab algn="l" pos="0"/>
              </a:tabLst>
            </a:pPr>
            <a:r>
              <a:rPr b="0" lang="en-US" sz="3200" spc="-1" strike="noStrike">
                <a:solidFill>
                  <a:srgbClr val="444444"/>
                </a:solidFill>
                <a:latin typeface="ArumSans Rg"/>
              </a:rPr>
              <a:t>Effects of Inflation</a:t>
            </a:r>
            <a:endParaRPr b="0" lang="en-US" sz="3200" spc="-1" strike="noStrike">
              <a:solidFill>
                <a:srgbClr val="000000"/>
              </a:solidFill>
              <a:latin typeface="Arial"/>
            </a:endParaRPr>
          </a:p>
        </p:txBody>
      </p:sp>
      <p:sp>
        <p:nvSpPr>
          <p:cNvPr id="410" name="PlaceHolder 3"/>
          <p:cNvSpPr>
            <a:spLocks noGrp="1"/>
          </p:cNvSpPr>
          <p:nvPr>
            <p:ph/>
          </p:nvPr>
        </p:nvSpPr>
        <p:spPr>
          <a:xfrm>
            <a:off x="6477120" y="6422040"/>
            <a:ext cx="2666520" cy="151920"/>
          </a:xfrm>
          <a:prstGeom prst="rect">
            <a:avLst/>
          </a:prstGeom>
          <a:noFill/>
          <a:ln w="0">
            <a:noFill/>
          </a:ln>
        </p:spPr>
        <p:txBody>
          <a:bodyPr lIns="0" rIns="45720" tIns="0" bIns="0" anchor="t">
            <a:noAutofit/>
          </a:bodyPr>
          <a:p>
            <a:pPr indent="0" algn="r">
              <a:spcBef>
                <a:spcPts val="1417"/>
              </a:spcBef>
              <a:buNone/>
            </a:pPr>
            <a:endParaRPr b="0" lang="en-US" sz="800" spc="-1" strike="noStrike">
              <a:solidFill>
                <a:schemeClr val="lt1"/>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Considering Inflation in Engineering Economy</a:t>
            </a:r>
            <a:endParaRPr b="0" lang="en-US" sz="3600" spc="-1" strike="noStrike">
              <a:solidFill>
                <a:schemeClr val="dk1"/>
              </a:solidFill>
              <a:latin typeface="Calibri"/>
            </a:endParaRPr>
          </a:p>
        </p:txBody>
      </p:sp>
      <p:sp>
        <p:nvSpPr>
          <p:cNvPr id="436" name="PlaceHolder 2"/>
          <p:cNvSpPr>
            <a:spLocks noGrp="1"/>
          </p:cNvSpPr>
          <p:nvPr>
            <p:ph/>
          </p:nvPr>
        </p:nvSpPr>
        <p:spPr>
          <a:xfrm>
            <a:off x="3886200" y="6552000"/>
            <a:ext cx="1371240" cy="100080"/>
          </a:xfrm>
          <a:prstGeom prst="rect">
            <a:avLst/>
          </a:prstGeom>
          <a:noFill/>
          <a:ln w="0">
            <a:noFill/>
          </a:ln>
        </p:spPr>
        <p:txBody>
          <a:bodyPr lIns="0" rIns="0" tIns="0" bIns="0" anchor="t">
            <a:noAutofit/>
          </a:bodyPr>
          <a:p>
            <a:pPr indent="0">
              <a:spcBef>
                <a:spcPts val="1417"/>
              </a:spcBef>
              <a:buNone/>
            </a:pPr>
            <a:endParaRPr b="0" lang="en-US" sz="800" spc="-1" strike="noStrike">
              <a:solidFill>
                <a:schemeClr val="dk1"/>
              </a:solidFill>
              <a:latin typeface="Calibri"/>
            </a:endParaRPr>
          </a:p>
        </p:txBody>
      </p:sp>
      <p:sp>
        <p:nvSpPr>
          <p:cNvPr id="437" name="PlaceHolder 3"/>
          <p:cNvSpPr>
            <a:spLocks noGrp="1"/>
          </p:cNvSpPr>
          <p:nvPr>
            <p:ph/>
          </p:nvPr>
        </p:nvSpPr>
        <p:spPr>
          <a:xfrm>
            <a:off x="6473880" y="6702480"/>
            <a:ext cx="2669760" cy="15516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sp>
        <p:nvSpPr>
          <p:cNvPr id="438" name="TextBox 6"/>
          <p:cNvSpPr/>
          <p:nvPr/>
        </p:nvSpPr>
        <p:spPr>
          <a:xfrm>
            <a:off x="533520" y="1143000"/>
            <a:ext cx="8305560" cy="5151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800" spc="-1" strike="noStrike">
                <a:solidFill>
                  <a:srgbClr val="ff0000"/>
                </a:solidFill>
                <a:latin typeface="Calibri"/>
              </a:rPr>
              <a:t>Actual vs Constant Dollars</a:t>
            </a:r>
            <a:endParaRPr b="0" lang="en-US" sz="2800" spc="-1" strike="noStrike">
              <a:solidFill>
                <a:srgbClr val="000000"/>
              </a:solidFill>
              <a:latin typeface="Arial"/>
            </a:endParaRPr>
          </a:p>
          <a:p>
            <a:pPr defTabSz="914400">
              <a:lnSpc>
                <a:spcPct val="100000"/>
              </a:lnSpc>
            </a:pPr>
            <a:r>
              <a:rPr b="0" lang="en-US" sz="2800" spc="-1" strike="noStrike">
                <a:solidFill>
                  <a:schemeClr val="dk1"/>
                </a:solidFill>
                <a:latin typeface="Calibri"/>
              </a:rPr>
              <a:t>To introduce the effect of inflation into our economic analysis, we need to define several inflation-related terms:</a:t>
            </a:r>
            <a:endParaRPr b="0" lang="en-US" sz="2800" spc="-1" strike="noStrike">
              <a:solidFill>
                <a:srgbClr val="000000"/>
              </a:solidFill>
              <a:latin typeface="Arial"/>
            </a:endParaRPr>
          </a:p>
          <a:p>
            <a:pPr defTabSz="914400">
              <a:lnSpc>
                <a:spcPct val="100000"/>
              </a:lnSpc>
            </a:pPr>
            <a:endParaRPr b="0" lang="en-US" sz="2400" spc="-1" strike="noStrike">
              <a:solidFill>
                <a:srgbClr val="000000"/>
              </a:solidFill>
              <a:latin typeface="Arial"/>
            </a:endParaRPr>
          </a:p>
          <a:p>
            <a:pPr defTabSz="914400">
              <a:lnSpc>
                <a:spcPct val="100000"/>
              </a:lnSpc>
            </a:pPr>
            <a:r>
              <a:rPr b="1" i="1" lang="en-US" sz="2800" spc="-1" strike="noStrike">
                <a:solidFill>
                  <a:schemeClr val="dk1"/>
                </a:solidFill>
                <a:latin typeface="Calibri"/>
              </a:rPr>
              <a:t>Actual (current, nominal) dollars </a:t>
            </a:r>
            <a:endParaRPr b="0" lang="en-US" sz="2800" spc="-1" strike="noStrike">
              <a:solidFill>
                <a:srgbClr val="000000"/>
              </a:solidFill>
              <a:latin typeface="Arial"/>
            </a:endParaRPr>
          </a:p>
          <a:p>
            <a:pPr defTabSz="914400">
              <a:lnSpc>
                <a:spcPct val="100000"/>
              </a:lnSpc>
            </a:pPr>
            <a:r>
              <a:rPr b="0" lang="en-US" sz="2800" spc="-1" strike="noStrike">
                <a:solidFill>
                  <a:schemeClr val="dk1"/>
                </a:solidFill>
                <a:latin typeface="Calibri"/>
              </a:rPr>
              <a:t>Out-of-pocket dollars paid at the time of purchasing goods and services. Actual dollars are estimates of future cash flows for year n that take into account any anticipated changes in amounts caused by inflationary or deflationary effects. </a:t>
            </a:r>
            <a:endParaRPr b="0" lang="en-US" sz="28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Considering Inflation in Engineering Economy</a:t>
            </a:r>
            <a:endParaRPr b="0" lang="en-US" sz="3600" spc="-1" strike="noStrike">
              <a:solidFill>
                <a:schemeClr val="dk1"/>
              </a:solidFill>
              <a:latin typeface="Calibri"/>
            </a:endParaRPr>
          </a:p>
        </p:txBody>
      </p:sp>
      <p:sp>
        <p:nvSpPr>
          <p:cNvPr id="440" name="PlaceHolder 2"/>
          <p:cNvSpPr>
            <a:spLocks noGrp="1"/>
          </p:cNvSpPr>
          <p:nvPr>
            <p:ph/>
          </p:nvPr>
        </p:nvSpPr>
        <p:spPr>
          <a:xfrm>
            <a:off x="3886200" y="6552000"/>
            <a:ext cx="1371240" cy="100080"/>
          </a:xfrm>
          <a:prstGeom prst="rect">
            <a:avLst/>
          </a:prstGeom>
          <a:noFill/>
          <a:ln w="0">
            <a:noFill/>
          </a:ln>
        </p:spPr>
        <p:txBody>
          <a:bodyPr lIns="0" rIns="0" tIns="0" bIns="0" anchor="t">
            <a:noAutofit/>
          </a:bodyPr>
          <a:p>
            <a:pPr indent="0">
              <a:spcBef>
                <a:spcPts val="1417"/>
              </a:spcBef>
              <a:buNone/>
            </a:pPr>
            <a:endParaRPr b="0" lang="en-US" sz="800" spc="-1" strike="noStrike">
              <a:solidFill>
                <a:schemeClr val="dk1"/>
              </a:solidFill>
              <a:latin typeface="Calibri"/>
            </a:endParaRPr>
          </a:p>
        </p:txBody>
      </p:sp>
      <p:sp>
        <p:nvSpPr>
          <p:cNvPr id="441" name="PlaceHolder 3"/>
          <p:cNvSpPr>
            <a:spLocks noGrp="1"/>
          </p:cNvSpPr>
          <p:nvPr>
            <p:ph/>
          </p:nvPr>
        </p:nvSpPr>
        <p:spPr>
          <a:xfrm>
            <a:off x="6473880" y="6702480"/>
            <a:ext cx="2669760" cy="15516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sp>
        <p:nvSpPr>
          <p:cNvPr id="442" name="TextBox 6"/>
          <p:cNvSpPr/>
          <p:nvPr/>
        </p:nvSpPr>
        <p:spPr>
          <a:xfrm>
            <a:off x="533520" y="1143000"/>
            <a:ext cx="8305560" cy="60670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i="1" lang="en-US" sz="2800" spc="-1" strike="noStrike">
                <a:solidFill>
                  <a:schemeClr val="dk1"/>
                </a:solidFill>
                <a:latin typeface="Calibri"/>
              </a:rPr>
              <a:t>Constant (real) dollars </a:t>
            </a:r>
            <a:endParaRPr b="0" lang="en-US" sz="2800" spc="-1" strike="noStrike">
              <a:solidFill>
                <a:srgbClr val="000000"/>
              </a:solidFill>
              <a:latin typeface="Arial"/>
            </a:endParaRPr>
          </a:p>
          <a:p>
            <a:pPr defTabSz="914400">
              <a:lnSpc>
                <a:spcPct val="100000"/>
              </a:lnSpc>
            </a:pPr>
            <a:r>
              <a:rPr b="0" lang="en-US" sz="2800" spc="-1" strike="noStrike">
                <a:solidFill>
                  <a:schemeClr val="dk1"/>
                </a:solidFill>
                <a:latin typeface="Calibri"/>
              </a:rPr>
              <a:t>Dollars in some base year used to adjust for the effects of inflation. </a:t>
            </a:r>
            <a:endParaRPr b="0" lang="en-US" sz="2800" spc="-1" strike="noStrike">
              <a:solidFill>
                <a:srgbClr val="000000"/>
              </a:solidFill>
              <a:latin typeface="Arial"/>
            </a:endParaRPr>
          </a:p>
          <a:p>
            <a:pPr defTabSz="914400">
              <a:lnSpc>
                <a:spcPct val="100000"/>
              </a:lnSpc>
            </a:pPr>
            <a:r>
              <a:rPr b="0" lang="en-US" sz="2800" spc="-1" strike="noStrike">
                <a:solidFill>
                  <a:schemeClr val="dk1"/>
                </a:solidFill>
                <a:latin typeface="Calibri"/>
              </a:rPr>
              <a:t>Constant dollars represent constant purchasing power that is independent of the passage of time. </a:t>
            </a:r>
            <a:endParaRPr b="0" lang="en-US" sz="2800" spc="-1" strike="noStrike">
              <a:solidFill>
                <a:srgbClr val="000000"/>
              </a:solidFill>
              <a:latin typeface="Arial"/>
            </a:endParaRPr>
          </a:p>
          <a:p>
            <a:pPr defTabSz="914400">
              <a:lnSpc>
                <a:spcPct val="100000"/>
              </a:lnSpc>
            </a:pPr>
            <a:r>
              <a:rPr b="0" lang="en-US" sz="2800" spc="-1" strike="noStrike">
                <a:solidFill>
                  <a:schemeClr val="dk1"/>
                </a:solidFill>
                <a:latin typeface="Calibri"/>
              </a:rPr>
              <a:t> </a:t>
            </a:r>
            <a:r>
              <a:rPr b="0" lang="en-US" sz="2800" spc="-1" strike="noStrike">
                <a:solidFill>
                  <a:schemeClr val="dk1"/>
                </a:solidFill>
                <a:latin typeface="Calibri"/>
              </a:rPr>
              <a:t>In situations where inflationary effects were assumed when cash flows were estimated, the estimates obtained can be converted to constant dollars (base-year dollars) by adjustment with some readily accepted general inflation rate. </a:t>
            </a:r>
            <a:endParaRPr b="0" lang="en-US" sz="2800" spc="-1" strike="noStrike">
              <a:solidFill>
                <a:srgbClr val="000000"/>
              </a:solidFill>
              <a:latin typeface="Arial"/>
            </a:endParaRPr>
          </a:p>
          <a:p>
            <a:pPr defTabSz="914400">
              <a:lnSpc>
                <a:spcPct val="100000"/>
              </a:lnSpc>
            </a:pPr>
            <a:r>
              <a:rPr b="0" lang="en-US" sz="2800" spc="-1" strike="noStrike">
                <a:solidFill>
                  <a:schemeClr val="dk1"/>
                </a:solidFill>
                <a:latin typeface="Calibri"/>
              </a:rPr>
              <a:t>We will assume that the base year is always time 0, unless we specify otherwise.</a:t>
            </a:r>
            <a:endParaRPr b="0" lang="en-US" sz="28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Understanding Inflation</a:t>
            </a:r>
            <a:endParaRPr b="0" lang="en-US" sz="3600" spc="-1" strike="noStrike">
              <a:solidFill>
                <a:schemeClr val="dk1"/>
              </a:solidFill>
              <a:latin typeface="Calibri"/>
            </a:endParaRPr>
          </a:p>
        </p:txBody>
      </p:sp>
      <p:sp>
        <p:nvSpPr>
          <p:cNvPr id="444" name="PlaceHolder 2"/>
          <p:cNvSpPr>
            <a:spLocks noGrp="1"/>
          </p:cNvSpPr>
          <p:nvPr>
            <p:ph/>
          </p:nvPr>
        </p:nvSpPr>
        <p:spPr>
          <a:xfrm>
            <a:off x="457200" y="1265040"/>
            <a:ext cx="8457840" cy="639720"/>
          </a:xfrm>
          <a:prstGeom prst="rect">
            <a:avLst/>
          </a:prstGeom>
          <a:noFill/>
          <a:ln w="0">
            <a:noFill/>
          </a:ln>
        </p:spPr>
        <p:txBody>
          <a:bodyPr lIns="90000" rIns="90000" tIns="45000" bIns="45000" anchor="t">
            <a:noAutofit/>
          </a:bodyPr>
          <a:p>
            <a:pPr indent="0" algn="ctr" defTabSz="457200">
              <a:lnSpc>
                <a:spcPct val="100000"/>
              </a:lnSpc>
              <a:spcBef>
                <a:spcPts val="519"/>
              </a:spcBef>
              <a:spcAft>
                <a:spcPts val="799"/>
              </a:spcAft>
              <a:buNone/>
              <a:tabLst>
                <a:tab algn="l" pos="0"/>
              </a:tabLst>
            </a:pPr>
            <a:r>
              <a:rPr b="1" lang="en-US" sz="2600" spc="-1" strike="noStrike">
                <a:solidFill>
                  <a:srgbClr val="3946a4"/>
                </a:solidFill>
                <a:latin typeface="Arial Narrow"/>
              </a:rPr>
              <a:t>Ways to work problems </a:t>
            </a:r>
            <a:r>
              <a:rPr b="1" i="1" lang="en-US" sz="2600" spc="-1" strike="noStrike">
                <a:solidFill>
                  <a:srgbClr val="3946a4"/>
                </a:solidFill>
                <a:latin typeface="Arial Narrow"/>
              </a:rPr>
              <a:t>when considering inflation:</a:t>
            </a:r>
            <a:endParaRPr b="0" lang="en-US" sz="2600" spc="-1" strike="noStrike">
              <a:solidFill>
                <a:schemeClr val="dk1"/>
              </a:solidFill>
              <a:latin typeface="Calibri"/>
            </a:endParaRPr>
          </a:p>
        </p:txBody>
      </p:sp>
      <p:sp>
        <p:nvSpPr>
          <p:cNvPr id="445" name="PlaceHolder 3"/>
          <p:cNvSpPr>
            <a:spLocks noGrp="1"/>
          </p:cNvSpPr>
          <p:nvPr>
            <p:ph/>
          </p:nvPr>
        </p:nvSpPr>
        <p:spPr>
          <a:xfrm>
            <a:off x="673200" y="1915920"/>
            <a:ext cx="8229240" cy="2057040"/>
          </a:xfrm>
          <a:prstGeom prst="rect">
            <a:avLst/>
          </a:prstGeom>
          <a:noFill/>
          <a:ln w="19080">
            <a:solidFill>
              <a:srgbClr val="000000"/>
            </a:solidFill>
            <a:round/>
          </a:ln>
        </p:spPr>
        <p:txBody>
          <a:bodyPr lIns="90000" rIns="90000" tIns="45000" bIns="45000" anchor="ctr">
            <a:noAutofit/>
          </a:bodyPr>
          <a:p>
            <a:pPr indent="0" algn="ctr" defTabSz="457200">
              <a:lnSpc>
                <a:spcPct val="100000"/>
              </a:lnSpc>
              <a:spcAft>
                <a:spcPts val="601"/>
              </a:spcAft>
              <a:buNone/>
              <a:tabLst>
                <a:tab algn="l" pos="0"/>
              </a:tabLst>
            </a:pPr>
            <a:r>
              <a:rPr b="1" lang="en-US" sz="2200" spc="-1" strike="noStrike">
                <a:solidFill>
                  <a:srgbClr val="3946a4"/>
                </a:solidFill>
                <a:latin typeface="Arial Narrow"/>
              </a:rPr>
              <a:t>Constant-value dollars       </a:t>
            </a:r>
            <a:endParaRPr b="0" lang="en-US" sz="2200" spc="-1" strike="noStrike">
              <a:solidFill>
                <a:schemeClr val="dk1"/>
              </a:solidFill>
              <a:latin typeface="Calibri"/>
            </a:endParaRPr>
          </a:p>
        </p:txBody>
      </p:sp>
      <p:sp>
        <p:nvSpPr>
          <p:cNvPr id="446" name="PlaceHolder 4"/>
          <p:cNvSpPr>
            <a:spLocks noGrp="1"/>
          </p:cNvSpPr>
          <p:nvPr>
            <p:ph/>
          </p:nvPr>
        </p:nvSpPr>
        <p:spPr>
          <a:xfrm>
            <a:off x="6473880" y="6702480"/>
            <a:ext cx="2669760" cy="15516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sp>
        <p:nvSpPr>
          <p:cNvPr id="447" name="TextBox 4"/>
          <p:cNvSpPr/>
          <p:nvPr/>
        </p:nvSpPr>
        <p:spPr>
          <a:xfrm>
            <a:off x="762120" y="4267080"/>
            <a:ext cx="7543440" cy="1186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3600" spc="-1" strike="noStrike">
                <a:solidFill>
                  <a:schemeClr val="dk1"/>
                </a:solidFill>
                <a:latin typeface="Calibri"/>
              </a:rPr>
              <a:t>Discounting current dollars by the amount of inflation  </a:t>
            </a:r>
            <a:endParaRPr b="0" lang="en-US" sz="36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Example: Constant Value Dollars</a:t>
            </a:r>
            <a:endParaRPr b="0" lang="en-US" sz="3600" spc="-1" strike="noStrike">
              <a:solidFill>
                <a:schemeClr val="dk1"/>
              </a:solidFill>
              <a:latin typeface="Calibri"/>
            </a:endParaRPr>
          </a:p>
        </p:txBody>
      </p:sp>
      <p:sp>
        <p:nvSpPr>
          <p:cNvPr id="449" name="PlaceHolder 2"/>
          <p:cNvSpPr>
            <a:spLocks noGrp="1"/>
          </p:cNvSpPr>
          <p:nvPr>
            <p:ph/>
          </p:nvPr>
        </p:nvSpPr>
        <p:spPr>
          <a:xfrm>
            <a:off x="457200" y="1270080"/>
            <a:ext cx="8305560" cy="1168200"/>
          </a:xfrm>
          <a:prstGeom prst="rect">
            <a:avLst/>
          </a:prstGeom>
          <a:noFill/>
          <a:ln w="0">
            <a:noFill/>
          </a:ln>
        </p:spPr>
        <p:txBody>
          <a:bodyPr lIns="90000" rIns="90000" tIns="45000" bIns="45000" anchor="t">
            <a:noAutofit/>
          </a:bodyPr>
          <a:p>
            <a:pPr indent="0" defTabSz="457200">
              <a:lnSpc>
                <a:spcPct val="100000"/>
              </a:lnSpc>
              <a:spcBef>
                <a:spcPts val="439"/>
              </a:spcBef>
              <a:buNone/>
              <a:tabLst>
                <a:tab algn="l" pos="0"/>
              </a:tabLst>
            </a:pPr>
            <a:r>
              <a:rPr b="0" lang="en-US" sz="2200" spc="-1" strike="noStrike">
                <a:solidFill>
                  <a:schemeClr val="dk1"/>
                </a:solidFill>
                <a:latin typeface="Arial Narrow"/>
              </a:rPr>
              <a:t>How much would be </a:t>
            </a:r>
            <a:r>
              <a:rPr b="0" i="1" lang="en-US" sz="2200" spc="-1" strike="noStrike">
                <a:solidFill>
                  <a:schemeClr val="dk1"/>
                </a:solidFill>
                <a:latin typeface="Arial Narrow"/>
              </a:rPr>
              <a:t>required today </a:t>
            </a:r>
            <a:r>
              <a:rPr b="0" lang="en-US" sz="2200" spc="-1" strike="noStrike">
                <a:solidFill>
                  <a:schemeClr val="dk1"/>
                </a:solidFill>
                <a:latin typeface="Arial Narrow"/>
              </a:rPr>
              <a:t>to purchase an item that increased in cost by exactly the inflation rate? The cost 30 years ago was $1000 and inflation has  consistently averaged 4% per year.</a:t>
            </a:r>
            <a:endParaRPr b="0" lang="en-US" sz="2200" spc="-1" strike="noStrike">
              <a:solidFill>
                <a:schemeClr val="dk1"/>
              </a:solidFill>
              <a:latin typeface="Calibri"/>
            </a:endParaRPr>
          </a:p>
        </p:txBody>
      </p:sp>
      <p:sp>
        <p:nvSpPr>
          <p:cNvPr id="450" name="PlaceHolder 3"/>
          <p:cNvSpPr>
            <a:spLocks noGrp="1"/>
          </p:cNvSpPr>
          <p:nvPr>
            <p:ph/>
          </p:nvPr>
        </p:nvSpPr>
        <p:spPr>
          <a:xfrm>
            <a:off x="457200" y="2438280"/>
            <a:ext cx="8229240" cy="2742840"/>
          </a:xfrm>
          <a:prstGeom prst="rect">
            <a:avLst/>
          </a:prstGeom>
          <a:noFill/>
          <a:ln w="0">
            <a:noFill/>
          </a:ln>
        </p:spPr>
        <p:txBody>
          <a:bodyPr lIns="90000" rIns="90000" tIns="45000" bIns="45000" anchor="t">
            <a:noAutofit/>
          </a:bodyPr>
          <a:p>
            <a:pPr indent="0" defTabSz="457200">
              <a:lnSpc>
                <a:spcPct val="100000"/>
              </a:lnSpc>
              <a:spcBef>
                <a:spcPts val="479"/>
              </a:spcBef>
              <a:buNone/>
              <a:tabLst>
                <a:tab algn="l" pos="0"/>
              </a:tabLst>
            </a:pPr>
            <a:r>
              <a:rPr b="1" lang="en-US" sz="2400" spc="-1" strike="noStrike">
                <a:solidFill>
                  <a:srgbClr val="a60a1b"/>
                </a:solidFill>
                <a:latin typeface="Arial Narrow"/>
              </a:rPr>
              <a:t>Solution: </a:t>
            </a:r>
            <a:r>
              <a:rPr b="0" lang="en-US" sz="2200" spc="-1" strike="noStrike">
                <a:solidFill>
                  <a:schemeClr val="dk1"/>
                </a:solidFill>
                <a:latin typeface="Arial Narrow"/>
              </a:rPr>
              <a:t>Solve for future dollars</a:t>
            </a:r>
            <a:endParaRPr b="0" lang="en-US" sz="2200" spc="-1" strike="noStrike">
              <a:solidFill>
                <a:schemeClr val="dk1"/>
              </a:solidFill>
              <a:latin typeface="Calibri"/>
            </a:endParaRPr>
          </a:p>
          <a:p>
            <a:pPr indent="0" defTabSz="457200">
              <a:lnSpc>
                <a:spcPct val="100000"/>
              </a:lnSpc>
              <a:spcBef>
                <a:spcPts val="479"/>
              </a:spcBef>
              <a:buNone/>
              <a:tabLst>
                <a:tab algn="l" pos="0"/>
              </a:tabLst>
            </a:pPr>
            <a:r>
              <a:rPr b="1" lang="en-US" sz="2400" spc="-1" strike="noStrike">
                <a:solidFill>
                  <a:schemeClr val="dk1"/>
                </a:solidFill>
                <a:latin typeface="Arial Narrow"/>
              </a:rPr>
              <a:t>Future dollars </a:t>
            </a:r>
            <a:r>
              <a:rPr b="0" lang="en-US" sz="2400" spc="-1" strike="noStrike">
                <a:solidFill>
                  <a:schemeClr val="dk1"/>
                </a:solidFill>
                <a:latin typeface="Arial Narrow"/>
              </a:rPr>
              <a:t> constant value dollars(1  </a:t>
            </a:r>
            <a:r>
              <a:rPr b="0" i="1" lang="en-US" sz="2400" spc="-1" strike="noStrike">
                <a:solidFill>
                  <a:schemeClr val="dk1"/>
                </a:solidFill>
                <a:latin typeface="Arial Narrow"/>
              </a:rPr>
              <a:t>f</a:t>
            </a:r>
            <a:r>
              <a:rPr b="0" lang="en-US" sz="2400" spc="-1" strike="noStrike">
                <a:solidFill>
                  <a:schemeClr val="dk1"/>
                </a:solidFill>
                <a:latin typeface="Arial Narrow"/>
              </a:rPr>
              <a:t>)</a:t>
            </a:r>
            <a:r>
              <a:rPr b="0" lang="en-US" sz="2400" spc="-1" strike="noStrike" baseline="30000">
                <a:solidFill>
                  <a:schemeClr val="dk1"/>
                </a:solidFill>
                <a:latin typeface="Arial Narrow"/>
              </a:rPr>
              <a:t>n</a:t>
            </a:r>
            <a:br>
              <a:rPr sz="2400"/>
            </a:br>
            <a:r>
              <a:rPr b="0" lang="en-US" sz="2400" spc="-1" strike="noStrike" baseline="30000">
                <a:solidFill>
                  <a:schemeClr val="dk1"/>
                </a:solidFill>
                <a:latin typeface="Arial Narrow"/>
              </a:rPr>
              <a:t>	</a:t>
            </a:r>
            <a:r>
              <a:rPr b="0" lang="en-US" sz="2400" spc="-1" strike="noStrike" baseline="30000">
                <a:solidFill>
                  <a:schemeClr val="dk1"/>
                </a:solidFill>
                <a:latin typeface="Arial Narrow"/>
              </a:rPr>
              <a:t>	</a:t>
            </a:r>
            <a:r>
              <a:rPr b="0" lang="en-US" sz="2400" spc="-1" strike="noStrike" baseline="30000">
                <a:solidFill>
                  <a:schemeClr val="dk1"/>
                </a:solidFill>
                <a:latin typeface="Arial Narrow"/>
              </a:rPr>
              <a:t>	</a:t>
            </a:r>
            <a:r>
              <a:rPr b="0" lang="en-US" sz="2400" spc="-1" strike="noStrike" baseline="30000">
                <a:solidFill>
                  <a:schemeClr val="dk1"/>
                </a:solidFill>
                <a:latin typeface="Arial Narrow"/>
              </a:rPr>
              <a:t>      </a:t>
            </a:r>
            <a:r>
              <a:rPr b="0" lang="en-US" sz="2400" spc="-1" strike="noStrike">
                <a:solidFill>
                  <a:schemeClr val="dk1"/>
                </a:solidFill>
                <a:latin typeface="Arial Narrow"/>
              </a:rPr>
              <a:t>  1000(1  0.04)</a:t>
            </a:r>
            <a:r>
              <a:rPr b="0" lang="en-US" sz="2400" spc="-1" strike="noStrike" baseline="30000">
                <a:solidFill>
                  <a:schemeClr val="dk1"/>
                </a:solidFill>
                <a:latin typeface="Arial Narrow"/>
              </a:rPr>
              <a:t>30</a:t>
            </a:r>
            <a:r>
              <a:rPr b="0" lang="en-US" sz="2400" spc="-1" strike="noStrike">
                <a:solidFill>
                  <a:schemeClr val="dk1"/>
                </a:solidFill>
                <a:latin typeface="Arial Narrow"/>
              </a:rPr>
              <a:t> </a:t>
            </a:r>
            <a:br>
              <a:rPr sz="2400"/>
            </a:br>
            <a:r>
              <a:rPr b="0" lang="en-US" sz="2400" spc="-1" strike="noStrike">
                <a:solidFill>
                  <a:schemeClr val="dk1"/>
                </a:solidFill>
                <a:latin typeface="Arial Narrow"/>
              </a:rPr>
              <a:t>	</a:t>
            </a:r>
            <a:r>
              <a:rPr b="0" lang="en-US" sz="2400" spc="-1" strike="noStrike">
                <a:solidFill>
                  <a:schemeClr val="dk1"/>
                </a:solidFill>
                <a:latin typeface="Arial Narrow"/>
              </a:rPr>
              <a:t>	</a:t>
            </a:r>
            <a:r>
              <a:rPr b="0" lang="en-US" sz="2400" spc="-1" strike="noStrike">
                <a:solidFill>
                  <a:schemeClr val="dk1"/>
                </a:solidFill>
                <a:latin typeface="Arial Narrow"/>
              </a:rPr>
              <a:t>	</a:t>
            </a:r>
            <a:r>
              <a:rPr b="0" lang="en-US" sz="2400" spc="-1" strike="noStrike">
                <a:solidFill>
                  <a:schemeClr val="dk1"/>
                </a:solidFill>
                <a:latin typeface="Arial Narrow"/>
              </a:rPr>
              <a:t>      </a:t>
            </a:r>
            <a:r>
              <a:rPr b="1" lang="en-US" sz="2400" spc="-1" strike="noStrike">
                <a:solidFill>
                  <a:schemeClr val="dk1"/>
                </a:solidFill>
                <a:latin typeface="Arial Narrow"/>
              </a:rPr>
              <a:t>$3243</a:t>
            </a:r>
            <a:endParaRPr b="0" lang="en-US" sz="2400" spc="-1" strike="noStrike">
              <a:solidFill>
                <a:schemeClr val="dk1"/>
              </a:solidFill>
              <a:latin typeface="Calibri"/>
            </a:endParaRPr>
          </a:p>
          <a:p>
            <a:pPr indent="0" defTabSz="457200">
              <a:lnSpc>
                <a:spcPct val="100000"/>
              </a:lnSpc>
              <a:spcBef>
                <a:spcPts val="479"/>
              </a:spcBef>
              <a:buNone/>
              <a:tabLst>
                <a:tab algn="l" pos="0"/>
              </a:tabLst>
            </a:pPr>
            <a:r>
              <a:rPr b="1" lang="en-US" sz="2200" spc="-1" strike="noStrike">
                <a:solidFill>
                  <a:schemeClr val="dk1"/>
                </a:solidFill>
                <a:latin typeface="Arial Narrow"/>
              </a:rPr>
              <a:t>Note: </a:t>
            </a:r>
            <a:r>
              <a:rPr b="0" lang="en-US" sz="2200" spc="-1" strike="noStrike">
                <a:solidFill>
                  <a:schemeClr val="dk1"/>
                </a:solidFill>
                <a:latin typeface="Arial Narrow"/>
              </a:rPr>
              <a:t>This calculation only accounts for the </a:t>
            </a:r>
            <a:r>
              <a:rPr b="0" i="1" lang="en-US" sz="2200" spc="-1" strike="noStrike">
                <a:solidFill>
                  <a:schemeClr val="dk1"/>
                </a:solidFill>
                <a:latin typeface="Arial Narrow"/>
              </a:rPr>
              <a:t>decreased purchasing power</a:t>
            </a:r>
            <a:br>
              <a:rPr sz="2200"/>
            </a:br>
            <a:r>
              <a:rPr b="0" i="1" lang="en-US" sz="2200" spc="-1" strike="noStrike">
                <a:solidFill>
                  <a:schemeClr val="dk1"/>
                </a:solidFill>
                <a:latin typeface="Arial Narrow"/>
              </a:rPr>
              <a:t>	</a:t>
            </a:r>
            <a:r>
              <a:rPr b="0" i="1" lang="en-US" sz="2200" spc="-1" strike="noStrike">
                <a:solidFill>
                  <a:schemeClr val="dk1"/>
                </a:solidFill>
                <a:latin typeface="Arial Narrow"/>
              </a:rPr>
              <a:t>   of the currency</a:t>
            </a:r>
            <a:r>
              <a:rPr b="0" lang="en-US" sz="2200" spc="-1" strike="noStrike">
                <a:solidFill>
                  <a:schemeClr val="dk1"/>
                </a:solidFill>
                <a:latin typeface="Arial Narrow"/>
              </a:rPr>
              <a:t>. It does</a:t>
            </a:r>
            <a:r>
              <a:rPr b="1" lang="en-US" sz="2200" spc="-1" strike="noStrike">
                <a:solidFill>
                  <a:schemeClr val="dk1"/>
                </a:solidFill>
                <a:latin typeface="Arial Narrow"/>
              </a:rPr>
              <a:t> </a:t>
            </a:r>
            <a:r>
              <a:rPr b="1" i="1" lang="en-US" sz="2200" spc="-1" strike="noStrike" u="sng">
                <a:solidFill>
                  <a:schemeClr val="dk1"/>
                </a:solidFill>
                <a:uFillTx/>
                <a:latin typeface="Arial Narrow"/>
              </a:rPr>
              <a:t>not </a:t>
            </a:r>
            <a:r>
              <a:rPr b="0" lang="en-US" sz="2200" spc="-1" strike="noStrike">
                <a:solidFill>
                  <a:schemeClr val="dk1"/>
                </a:solidFill>
                <a:latin typeface="Arial Narrow"/>
              </a:rPr>
              <a:t>take into account the</a:t>
            </a:r>
            <a:r>
              <a:rPr b="1" lang="en-US" sz="2200" spc="-1" strike="noStrike">
                <a:solidFill>
                  <a:schemeClr val="dk1"/>
                </a:solidFill>
                <a:latin typeface="Arial Narrow"/>
              </a:rPr>
              <a:t> </a:t>
            </a:r>
            <a:r>
              <a:rPr b="1" i="1" lang="en-US" sz="2200" spc="-1" strike="noStrike" u="sng">
                <a:solidFill>
                  <a:srgbClr val="006200"/>
                </a:solidFill>
                <a:uFillTx/>
                <a:latin typeface="Arial Narrow"/>
              </a:rPr>
              <a:t>time value of money</a:t>
            </a:r>
            <a:br>
              <a:rPr sz="2400"/>
            </a:br>
            <a:r>
              <a:rPr b="0" lang="en-US" sz="2400" spc="-1" strike="noStrike">
                <a:solidFill>
                  <a:schemeClr val="dk1"/>
                </a:solidFill>
                <a:latin typeface="Arial Narrow"/>
              </a:rPr>
              <a:t>	</a:t>
            </a:r>
            <a:r>
              <a:rPr b="0" lang="en-US" sz="2400" spc="-1" strike="noStrike">
                <a:solidFill>
                  <a:schemeClr val="dk1"/>
                </a:solidFill>
                <a:latin typeface="Arial Narrow"/>
              </a:rPr>
              <a:t>  (to be discussed)</a:t>
            </a:r>
            <a:endParaRPr b="0" lang="en-US" sz="2400" spc="-1" strike="noStrike">
              <a:solidFill>
                <a:schemeClr val="dk1"/>
              </a:solidFill>
              <a:latin typeface="Calibri"/>
            </a:endParaRPr>
          </a:p>
        </p:txBody>
      </p:sp>
      <p:cxnSp>
        <p:nvCxnSpPr>
          <p:cNvPr id="451" name="Straight Connector 4"/>
          <p:cNvCxnSpPr/>
          <p:nvPr/>
        </p:nvCxnSpPr>
        <p:spPr>
          <a:xfrm>
            <a:off x="457200" y="5610600"/>
            <a:ext cx="8229960" cy="360"/>
          </a:xfrm>
          <a:prstGeom prst="straightConnector1">
            <a:avLst/>
          </a:prstGeom>
          <a:ln w="57150">
            <a:solidFill>
              <a:srgbClr val="3333cc"/>
            </a:solidFill>
            <a:round/>
          </a:ln>
        </p:spPr>
      </p:cxnSp>
      <p:sp>
        <p:nvSpPr>
          <p:cNvPr id="452" name="PlaceHolder 4"/>
          <p:cNvSpPr>
            <a:spLocks noGrp="1"/>
          </p:cNvSpPr>
          <p:nvPr>
            <p:ph/>
          </p:nvPr>
        </p:nvSpPr>
        <p:spPr>
          <a:xfrm>
            <a:off x="6464160" y="6702480"/>
            <a:ext cx="2669760" cy="15516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Example: Constant Value Dollars</a:t>
            </a:r>
            <a:endParaRPr b="0" lang="en-US" sz="3600" spc="-1" strike="noStrike">
              <a:solidFill>
                <a:schemeClr val="dk1"/>
              </a:solidFill>
              <a:latin typeface="Calibri"/>
            </a:endParaRPr>
          </a:p>
        </p:txBody>
      </p:sp>
      <p:sp>
        <p:nvSpPr>
          <p:cNvPr id="454" name="PlaceHolder 2"/>
          <p:cNvSpPr>
            <a:spLocks noGrp="1"/>
          </p:cNvSpPr>
          <p:nvPr>
            <p:ph/>
          </p:nvPr>
        </p:nvSpPr>
        <p:spPr>
          <a:xfrm>
            <a:off x="457200" y="1270080"/>
            <a:ext cx="8305560" cy="1168200"/>
          </a:xfrm>
          <a:prstGeom prst="rect">
            <a:avLst/>
          </a:prstGeom>
          <a:noFill/>
          <a:ln w="0">
            <a:noFill/>
          </a:ln>
        </p:spPr>
        <p:txBody>
          <a:bodyPr lIns="90000" rIns="90000" tIns="45000" bIns="45000" anchor="t">
            <a:noAutofit/>
          </a:bodyPr>
          <a:p>
            <a:pPr indent="0" defTabSz="457200">
              <a:lnSpc>
                <a:spcPct val="100000"/>
              </a:lnSpc>
              <a:spcBef>
                <a:spcPts val="439"/>
              </a:spcBef>
              <a:buNone/>
              <a:tabLst>
                <a:tab algn="l" pos="0"/>
              </a:tabLst>
            </a:pPr>
            <a:r>
              <a:rPr b="0" lang="en-US" sz="2200" spc="-1" strike="noStrike">
                <a:solidFill>
                  <a:schemeClr val="dk1"/>
                </a:solidFill>
                <a:latin typeface="Arial Narrow"/>
              </a:rPr>
              <a:t>The cost of repairing a tank in 15 years is expected to be $2000000. If inflation is assumed to be 5% per year, what is the cost of replacing the tank 15 years from now in real (today’s) dollars? </a:t>
            </a:r>
            <a:endParaRPr b="0" lang="en-US" sz="2200" spc="-1" strike="noStrike">
              <a:solidFill>
                <a:schemeClr val="dk1"/>
              </a:solidFill>
              <a:latin typeface="Calibri"/>
            </a:endParaRPr>
          </a:p>
        </p:txBody>
      </p:sp>
      <p:sp>
        <p:nvSpPr>
          <p:cNvPr id="455" name="PlaceHolder 3"/>
          <p:cNvSpPr>
            <a:spLocks noGrp="1"/>
          </p:cNvSpPr>
          <p:nvPr>
            <p:ph/>
          </p:nvPr>
        </p:nvSpPr>
        <p:spPr>
          <a:xfrm>
            <a:off x="457200" y="2438280"/>
            <a:ext cx="8229240" cy="2971440"/>
          </a:xfrm>
          <a:prstGeom prst="rect">
            <a:avLst/>
          </a:prstGeom>
          <a:noFill/>
          <a:ln w="0">
            <a:noFill/>
          </a:ln>
        </p:spPr>
        <p:txBody>
          <a:bodyPr lIns="90000" rIns="90000" tIns="45000" bIns="45000" anchor="t">
            <a:noAutofit/>
          </a:bodyPr>
          <a:p>
            <a:pPr indent="0" defTabSz="457200">
              <a:lnSpc>
                <a:spcPct val="100000"/>
              </a:lnSpc>
              <a:spcBef>
                <a:spcPts val="479"/>
              </a:spcBef>
              <a:buNone/>
              <a:tabLst>
                <a:tab algn="l" pos="0"/>
              </a:tabLst>
            </a:pPr>
            <a:r>
              <a:rPr b="1" lang="en-US" sz="2400" spc="-1" strike="noStrike">
                <a:solidFill>
                  <a:srgbClr val="a60a1b"/>
                </a:solidFill>
                <a:latin typeface="Arial Narrow"/>
              </a:rPr>
              <a:t>Solution: </a:t>
            </a:r>
            <a:r>
              <a:rPr b="0" lang="en-US" sz="2200" spc="-1" strike="noStrike">
                <a:solidFill>
                  <a:schemeClr val="dk1"/>
                </a:solidFill>
                <a:latin typeface="Arial Narrow"/>
              </a:rPr>
              <a:t>Solve for real/constant dollars</a:t>
            </a:r>
            <a:endParaRPr b="0" lang="en-US" sz="2200" spc="-1" strike="noStrike">
              <a:solidFill>
                <a:schemeClr val="dk1"/>
              </a:solidFill>
              <a:latin typeface="Calibri"/>
            </a:endParaRPr>
          </a:p>
          <a:p>
            <a:pPr indent="0" defTabSz="457200">
              <a:lnSpc>
                <a:spcPct val="100000"/>
              </a:lnSpc>
              <a:spcBef>
                <a:spcPts val="479"/>
              </a:spcBef>
              <a:buNone/>
              <a:tabLst>
                <a:tab algn="l" pos="0"/>
              </a:tabLst>
            </a:pPr>
            <a:r>
              <a:rPr b="1" lang="en-US" sz="2400" spc="-1" strike="noStrike">
                <a:solidFill>
                  <a:schemeClr val="dk1"/>
                </a:solidFill>
                <a:latin typeface="Arial Narrow"/>
              </a:rPr>
              <a:t>Constant dollars </a:t>
            </a:r>
            <a:r>
              <a:rPr b="0" lang="en-US" sz="2400" spc="-1" strike="noStrike">
                <a:solidFill>
                  <a:schemeClr val="dk1"/>
                </a:solidFill>
                <a:latin typeface="Arial Narrow"/>
              </a:rPr>
              <a:t> Future value (then-current)  dollars / (1  </a:t>
            </a:r>
            <a:r>
              <a:rPr b="0" i="1" lang="en-US" sz="2400" spc="-1" strike="noStrike">
                <a:solidFill>
                  <a:schemeClr val="dk1"/>
                </a:solidFill>
                <a:latin typeface="Arial Narrow"/>
              </a:rPr>
              <a:t>f</a:t>
            </a:r>
            <a:r>
              <a:rPr b="0" lang="en-US" sz="2400" spc="-1" strike="noStrike">
                <a:solidFill>
                  <a:schemeClr val="dk1"/>
                </a:solidFill>
                <a:latin typeface="Arial Narrow"/>
              </a:rPr>
              <a:t>)</a:t>
            </a:r>
            <a:r>
              <a:rPr b="0" lang="en-US" sz="2400" spc="-1" strike="noStrike" baseline="30000">
                <a:solidFill>
                  <a:schemeClr val="dk1"/>
                </a:solidFill>
                <a:latin typeface="Arial Narrow"/>
              </a:rPr>
              <a:t>n</a:t>
            </a:r>
            <a:br>
              <a:rPr sz="2400"/>
            </a:br>
            <a:r>
              <a:rPr b="0" lang="en-US" sz="2400" spc="-1" strike="noStrike" baseline="30000">
                <a:solidFill>
                  <a:schemeClr val="dk1"/>
                </a:solidFill>
                <a:latin typeface="Arial Narrow"/>
              </a:rPr>
              <a:t>	</a:t>
            </a:r>
            <a:r>
              <a:rPr b="0" lang="en-US" sz="2400" spc="-1" strike="noStrike" baseline="30000">
                <a:solidFill>
                  <a:schemeClr val="dk1"/>
                </a:solidFill>
                <a:latin typeface="Arial Narrow"/>
              </a:rPr>
              <a:t>	</a:t>
            </a:r>
            <a:r>
              <a:rPr b="0" lang="en-US" sz="2400" spc="-1" strike="noStrike" baseline="30000">
                <a:solidFill>
                  <a:schemeClr val="dk1"/>
                </a:solidFill>
                <a:latin typeface="Arial Narrow"/>
              </a:rPr>
              <a:t>	</a:t>
            </a:r>
            <a:r>
              <a:rPr b="0" lang="en-US" sz="2400" spc="-1" strike="noStrike" baseline="30000">
                <a:solidFill>
                  <a:schemeClr val="dk1"/>
                </a:solidFill>
                <a:latin typeface="Arial Narrow"/>
              </a:rPr>
              <a:t>      </a:t>
            </a:r>
            <a:r>
              <a:rPr b="0" lang="en-US" sz="2400" spc="-1" strike="noStrike">
                <a:solidFill>
                  <a:schemeClr val="dk1"/>
                </a:solidFill>
                <a:latin typeface="Arial Narrow"/>
              </a:rPr>
              <a:t>  2000000(1  0.05)</a:t>
            </a:r>
            <a:r>
              <a:rPr b="0" lang="en-US" sz="2400" spc="-1" strike="noStrike" baseline="30000">
                <a:solidFill>
                  <a:schemeClr val="dk1"/>
                </a:solidFill>
                <a:latin typeface="Arial Narrow"/>
              </a:rPr>
              <a:t>15</a:t>
            </a:r>
            <a:r>
              <a:rPr b="0" lang="en-US" sz="2400" spc="-1" strike="noStrike">
                <a:solidFill>
                  <a:schemeClr val="dk1"/>
                </a:solidFill>
                <a:latin typeface="Arial Narrow"/>
              </a:rPr>
              <a:t> </a:t>
            </a:r>
            <a:br>
              <a:rPr sz="2400"/>
            </a:br>
            <a:r>
              <a:rPr b="0" lang="en-US" sz="2400" spc="-1" strike="noStrike">
                <a:solidFill>
                  <a:schemeClr val="dk1"/>
                </a:solidFill>
                <a:latin typeface="Arial Narrow"/>
              </a:rPr>
              <a:t>	</a:t>
            </a:r>
            <a:r>
              <a:rPr b="0" lang="en-US" sz="2400" spc="-1" strike="noStrike">
                <a:solidFill>
                  <a:schemeClr val="dk1"/>
                </a:solidFill>
                <a:latin typeface="Arial Narrow"/>
              </a:rPr>
              <a:t>	</a:t>
            </a:r>
            <a:r>
              <a:rPr b="0" lang="en-US" sz="2400" spc="-1" strike="noStrike">
                <a:solidFill>
                  <a:schemeClr val="dk1"/>
                </a:solidFill>
                <a:latin typeface="Arial Narrow"/>
              </a:rPr>
              <a:t>	</a:t>
            </a:r>
            <a:r>
              <a:rPr b="0" lang="en-US" sz="2400" spc="-1" strike="noStrike">
                <a:solidFill>
                  <a:schemeClr val="dk1"/>
                </a:solidFill>
                <a:latin typeface="Arial Narrow"/>
              </a:rPr>
              <a:t>     </a:t>
            </a:r>
            <a:r>
              <a:rPr b="1" lang="en-US" sz="2400" spc="-1" strike="noStrike">
                <a:solidFill>
                  <a:schemeClr val="dk1"/>
                </a:solidFill>
                <a:latin typeface="Arial Narrow"/>
              </a:rPr>
              <a:t> $</a:t>
            </a:r>
            <a:r>
              <a:rPr b="1" lang="en-US" sz="2400" spc="-1" strike="noStrike">
                <a:solidFill>
                  <a:srgbClr val="000000"/>
                </a:solidFill>
                <a:latin typeface="Calibri"/>
              </a:rPr>
              <a:t> 962034.2</a:t>
            </a:r>
            <a:r>
              <a:rPr b="1" lang="en-US" sz="2400" spc="-1" strike="noStrike">
                <a:solidFill>
                  <a:schemeClr val="dk1"/>
                </a:solidFill>
                <a:latin typeface="Arial Narrow"/>
              </a:rPr>
              <a:t> </a:t>
            </a:r>
            <a:endParaRPr b="0" lang="en-US" sz="2400" spc="-1" strike="noStrike">
              <a:solidFill>
                <a:schemeClr val="dk1"/>
              </a:solidFill>
              <a:latin typeface="Calibri"/>
            </a:endParaRPr>
          </a:p>
          <a:p>
            <a:pPr indent="0" defTabSz="457200">
              <a:lnSpc>
                <a:spcPct val="100000"/>
              </a:lnSpc>
              <a:spcBef>
                <a:spcPts val="479"/>
              </a:spcBef>
              <a:buNone/>
              <a:tabLst>
                <a:tab algn="l" pos="0"/>
              </a:tabLst>
            </a:pPr>
            <a:r>
              <a:rPr b="1" lang="en-US" sz="2200" spc="-1" strike="noStrike">
                <a:solidFill>
                  <a:schemeClr val="dk1"/>
                </a:solidFill>
                <a:latin typeface="Arial Narrow"/>
              </a:rPr>
              <a:t>Note: </a:t>
            </a:r>
            <a:r>
              <a:rPr b="0" lang="en-US" sz="2200" spc="-1" strike="noStrike">
                <a:solidFill>
                  <a:schemeClr val="dk1"/>
                </a:solidFill>
                <a:latin typeface="Arial Narrow"/>
              </a:rPr>
              <a:t>It also does</a:t>
            </a:r>
            <a:r>
              <a:rPr b="1" lang="en-US" sz="2200" spc="-1" strike="noStrike">
                <a:solidFill>
                  <a:schemeClr val="dk1"/>
                </a:solidFill>
                <a:latin typeface="Arial Narrow"/>
              </a:rPr>
              <a:t> </a:t>
            </a:r>
            <a:r>
              <a:rPr b="1" i="1" lang="en-US" sz="2200" spc="-1" strike="noStrike" u="sng">
                <a:solidFill>
                  <a:schemeClr val="dk1"/>
                </a:solidFill>
                <a:uFillTx/>
                <a:latin typeface="Arial Narrow"/>
              </a:rPr>
              <a:t>not </a:t>
            </a:r>
            <a:r>
              <a:rPr b="0" lang="en-US" sz="2200" spc="-1" strike="noStrike">
                <a:solidFill>
                  <a:schemeClr val="dk1"/>
                </a:solidFill>
                <a:latin typeface="Arial Narrow"/>
              </a:rPr>
              <a:t>take into account the</a:t>
            </a:r>
            <a:r>
              <a:rPr b="1" lang="en-US" sz="2200" spc="-1" strike="noStrike">
                <a:solidFill>
                  <a:schemeClr val="dk1"/>
                </a:solidFill>
                <a:latin typeface="Arial Narrow"/>
              </a:rPr>
              <a:t> </a:t>
            </a:r>
            <a:r>
              <a:rPr b="1" i="1" lang="en-US" sz="2200" spc="-1" strike="noStrike" u="sng">
                <a:solidFill>
                  <a:srgbClr val="006200"/>
                </a:solidFill>
                <a:uFillTx/>
                <a:latin typeface="Arial Narrow"/>
              </a:rPr>
              <a:t>time value of money</a:t>
            </a:r>
            <a:br>
              <a:rPr sz="2400"/>
            </a:br>
            <a:r>
              <a:rPr b="0" lang="en-US" sz="2400" spc="-1" strike="noStrike">
                <a:solidFill>
                  <a:schemeClr val="dk1"/>
                </a:solidFill>
                <a:latin typeface="Arial Narrow"/>
              </a:rPr>
              <a:t>	</a:t>
            </a:r>
            <a:endParaRPr b="0" lang="en-US" sz="2400" spc="-1" strike="noStrike">
              <a:solidFill>
                <a:schemeClr val="dk1"/>
              </a:solidFill>
              <a:latin typeface="Calibri"/>
            </a:endParaRPr>
          </a:p>
        </p:txBody>
      </p:sp>
      <p:cxnSp>
        <p:nvCxnSpPr>
          <p:cNvPr id="456" name="Straight Connector 4"/>
          <p:cNvCxnSpPr/>
          <p:nvPr/>
        </p:nvCxnSpPr>
        <p:spPr>
          <a:xfrm>
            <a:off x="457200" y="4800600"/>
            <a:ext cx="8229960" cy="360"/>
          </a:xfrm>
          <a:prstGeom prst="straightConnector1">
            <a:avLst/>
          </a:prstGeom>
          <a:ln w="57150">
            <a:solidFill>
              <a:srgbClr val="3333cc"/>
            </a:solidFill>
            <a:round/>
          </a:ln>
        </p:spPr>
      </p:cxnSp>
      <p:sp>
        <p:nvSpPr>
          <p:cNvPr id="457" name="PlaceHolder 4"/>
          <p:cNvSpPr>
            <a:spLocks noGrp="1"/>
          </p:cNvSpPr>
          <p:nvPr>
            <p:ph/>
          </p:nvPr>
        </p:nvSpPr>
        <p:spPr>
          <a:xfrm>
            <a:off x="6464160" y="6702480"/>
            <a:ext cx="2669760" cy="15516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sp>
        <p:nvSpPr>
          <p:cNvPr id="458" name="TextBox 3"/>
          <p:cNvSpPr/>
          <p:nvPr/>
        </p:nvSpPr>
        <p:spPr>
          <a:xfrm>
            <a:off x="457200" y="4952880"/>
            <a:ext cx="807696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This problems tells that the amount of current dollars 15 years from now that this equipment will cost is 2 million dollars.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Equivalence Calculation under Inflation</a:t>
            </a:r>
            <a:endParaRPr b="0" lang="en-US" sz="3600" spc="-1" strike="noStrike">
              <a:solidFill>
                <a:schemeClr val="dk1"/>
              </a:solidFill>
              <a:latin typeface="Calibri"/>
            </a:endParaRPr>
          </a:p>
        </p:txBody>
      </p:sp>
      <p:sp>
        <p:nvSpPr>
          <p:cNvPr id="460" name="PlaceHolder 2"/>
          <p:cNvSpPr>
            <a:spLocks noGrp="1"/>
          </p:cNvSpPr>
          <p:nvPr>
            <p:ph/>
          </p:nvPr>
        </p:nvSpPr>
        <p:spPr>
          <a:xfrm>
            <a:off x="495360" y="914400"/>
            <a:ext cx="8152920" cy="5714640"/>
          </a:xfrm>
          <a:prstGeom prst="rect">
            <a:avLst/>
          </a:prstGeom>
          <a:noFill/>
          <a:ln w="0">
            <a:noFill/>
          </a:ln>
        </p:spPr>
        <p:txBody>
          <a:bodyPr lIns="90000" rIns="90000" tIns="45000" bIns="45000" anchor="t">
            <a:noAutofit/>
          </a:bodyPr>
          <a:p>
            <a:pPr indent="0" defTabSz="457200">
              <a:lnSpc>
                <a:spcPct val="100000"/>
              </a:lnSpc>
              <a:spcBef>
                <a:spcPts val="479"/>
              </a:spcBef>
              <a:spcAft>
                <a:spcPts val="799"/>
              </a:spcAft>
              <a:buNone/>
              <a:tabLst>
                <a:tab algn="l" pos="0"/>
              </a:tabLst>
            </a:pPr>
            <a:r>
              <a:rPr b="1" lang="en-US" sz="2400" spc="-1" strike="noStrike">
                <a:solidFill>
                  <a:schemeClr val="dk1"/>
                </a:solidFill>
                <a:latin typeface="Arial Narrow"/>
              </a:rPr>
              <a:t>Two types of interest rates are used in equivalence calculations: the market interest rate and the inflation-free interest rate. </a:t>
            </a:r>
            <a:endParaRPr b="0" lang="en-US" sz="2400" spc="-1" strike="noStrike">
              <a:solidFill>
                <a:schemeClr val="dk1"/>
              </a:solidFill>
              <a:latin typeface="Calibri"/>
            </a:endParaRPr>
          </a:p>
          <a:p>
            <a:pPr indent="0" defTabSz="457200">
              <a:lnSpc>
                <a:spcPct val="100000"/>
              </a:lnSpc>
              <a:spcBef>
                <a:spcPts val="479"/>
              </a:spcBef>
              <a:spcAft>
                <a:spcPts val="799"/>
              </a:spcAft>
              <a:buNone/>
              <a:tabLst>
                <a:tab algn="l" pos="0"/>
              </a:tabLst>
            </a:pPr>
            <a:r>
              <a:rPr b="1" i="1" lang="en-US" sz="2400" spc="-1" strike="noStrike" u="sng">
                <a:solidFill>
                  <a:srgbClr val="ff0000"/>
                </a:solidFill>
                <a:uFillTx/>
                <a:latin typeface="Arial Narrow"/>
              </a:rPr>
              <a:t>Inflation rate (f)</a:t>
            </a:r>
            <a:endParaRPr b="0" lang="en-US" sz="2400" spc="-1" strike="noStrike">
              <a:solidFill>
                <a:schemeClr val="dk1"/>
              </a:solidFill>
              <a:latin typeface="Calibri"/>
            </a:endParaRPr>
          </a:p>
          <a:p>
            <a:pPr indent="0" defTabSz="457200">
              <a:lnSpc>
                <a:spcPct val="100000"/>
              </a:lnSpc>
              <a:spcBef>
                <a:spcPts val="479"/>
              </a:spcBef>
              <a:spcAft>
                <a:spcPts val="799"/>
              </a:spcAft>
              <a:buNone/>
              <a:tabLst>
                <a:tab algn="l" pos="0"/>
              </a:tabLst>
            </a:pPr>
            <a:r>
              <a:rPr b="1" lang="en-US" sz="2400" spc="-1" strike="noStrike">
                <a:solidFill>
                  <a:schemeClr val="dk1"/>
                </a:solidFill>
                <a:latin typeface="Arial Narrow"/>
              </a:rPr>
              <a:t>The inflation rate captures the effect of goods and services costing more—a decrease in the purchasing power of dollars. </a:t>
            </a:r>
            <a:endParaRPr b="0" lang="en-US" sz="2400" spc="-1" strike="noStrike">
              <a:solidFill>
                <a:schemeClr val="dk1"/>
              </a:solidFill>
              <a:latin typeface="Calibri"/>
            </a:endParaRPr>
          </a:p>
          <a:p>
            <a:pPr indent="0" defTabSz="457200">
              <a:lnSpc>
                <a:spcPct val="100000"/>
              </a:lnSpc>
              <a:spcBef>
                <a:spcPts val="479"/>
              </a:spcBef>
              <a:spcAft>
                <a:spcPts val="799"/>
              </a:spcAft>
              <a:buNone/>
              <a:tabLst>
                <a:tab algn="l" pos="0"/>
              </a:tabLst>
            </a:pPr>
            <a:r>
              <a:rPr b="1" lang="en-US" sz="2400" spc="-1" strike="noStrike">
                <a:solidFill>
                  <a:srgbClr val="ff0000"/>
                </a:solidFill>
                <a:latin typeface="Arial Narrow"/>
              </a:rPr>
              <a:t>Real (Inflation-free) interest rate (i`)</a:t>
            </a:r>
            <a:endParaRPr b="0" lang="en-US" sz="2400" spc="-1" strike="noStrike">
              <a:solidFill>
                <a:schemeClr val="dk1"/>
              </a:solidFill>
              <a:latin typeface="Calibri"/>
            </a:endParaRPr>
          </a:p>
          <a:p>
            <a:pPr indent="0" defTabSz="457200">
              <a:lnSpc>
                <a:spcPct val="100000"/>
              </a:lnSpc>
              <a:spcBef>
                <a:spcPts val="479"/>
              </a:spcBef>
              <a:spcAft>
                <a:spcPts val="799"/>
              </a:spcAft>
              <a:buNone/>
              <a:tabLst>
                <a:tab algn="l" pos="0"/>
              </a:tabLst>
            </a:pPr>
            <a:r>
              <a:rPr b="1" lang="en-US" sz="2400" spc="-1" strike="noStrike">
                <a:solidFill>
                  <a:schemeClr val="dk1"/>
                </a:solidFill>
                <a:latin typeface="Arial Narrow"/>
              </a:rPr>
              <a:t>This interest rate measures the “real” growth of money excluding the effect of inflation. </a:t>
            </a:r>
            <a:endParaRPr b="0" lang="en-US" sz="2400" spc="-1" strike="noStrike">
              <a:solidFill>
                <a:schemeClr val="dk1"/>
              </a:solidFill>
              <a:latin typeface="Calibri"/>
            </a:endParaRPr>
          </a:p>
          <a:p>
            <a:pPr indent="0" defTabSz="457200">
              <a:lnSpc>
                <a:spcPct val="100000"/>
              </a:lnSpc>
              <a:spcBef>
                <a:spcPts val="479"/>
              </a:spcBef>
              <a:spcAft>
                <a:spcPts val="799"/>
              </a:spcAft>
              <a:buNone/>
              <a:tabLst>
                <a:tab algn="l" pos="0"/>
              </a:tabLst>
            </a:pPr>
            <a:r>
              <a:rPr b="1" lang="en-US" sz="2400" spc="-1" strike="noStrike">
                <a:solidFill>
                  <a:srgbClr val="ff0000"/>
                </a:solidFill>
                <a:latin typeface="Arial Narrow"/>
              </a:rPr>
              <a:t>Market interest rate (i)</a:t>
            </a:r>
            <a:endParaRPr b="0" lang="en-US" sz="2400" spc="-1" strike="noStrike">
              <a:solidFill>
                <a:schemeClr val="dk1"/>
              </a:solidFill>
              <a:latin typeface="Calibri"/>
            </a:endParaRPr>
          </a:p>
          <a:p>
            <a:pPr indent="0" defTabSz="457200">
              <a:lnSpc>
                <a:spcPct val="100000"/>
              </a:lnSpc>
              <a:spcBef>
                <a:spcPts val="479"/>
              </a:spcBef>
              <a:spcAft>
                <a:spcPts val="799"/>
              </a:spcAft>
              <a:buNone/>
              <a:tabLst>
                <a:tab algn="l" pos="0"/>
              </a:tabLst>
            </a:pPr>
            <a:r>
              <a:rPr b="1" lang="en-US" sz="2400" spc="-1" strike="noStrike">
                <a:solidFill>
                  <a:schemeClr val="dk1"/>
                </a:solidFill>
                <a:latin typeface="Arial Narrow"/>
              </a:rPr>
              <a:t>This is the rate of interest that one obtains in the general marketplace. </a:t>
            </a:r>
            <a:r>
              <a:rPr b="1" lang="en-US" sz="2400" spc="-1" strike="noStrike">
                <a:solidFill>
                  <a:srgbClr val="000000"/>
                </a:solidFill>
                <a:latin typeface="Arial Narrow"/>
              </a:rPr>
              <a:t>Most firms use a market interest rate (also known as  MARR) in evaluating their investment projects</a:t>
            </a:r>
            <a:endParaRPr b="0" lang="en-US" sz="2400" spc="-1" strike="noStrike">
              <a:solidFill>
                <a:schemeClr val="dk1"/>
              </a:solidFill>
              <a:latin typeface="Calibri"/>
            </a:endParaRPr>
          </a:p>
          <a:p>
            <a:pPr indent="0" defTabSz="457200">
              <a:lnSpc>
                <a:spcPct val="100000"/>
              </a:lnSpc>
              <a:spcBef>
                <a:spcPts val="479"/>
              </a:spcBef>
              <a:spcAft>
                <a:spcPts val="799"/>
              </a:spcAft>
              <a:buNone/>
              <a:tabLst>
                <a:tab algn="l" pos="0"/>
              </a:tabLst>
            </a:pPr>
            <a:endParaRPr b="0" lang="en-US" sz="2400" spc="-1" strike="noStrike">
              <a:solidFill>
                <a:schemeClr val="dk1"/>
              </a:solidFill>
              <a:latin typeface="Calibri"/>
            </a:endParaRPr>
          </a:p>
          <a:p>
            <a:pPr indent="0" defTabSz="457200">
              <a:lnSpc>
                <a:spcPct val="100000"/>
              </a:lnSpc>
              <a:spcBef>
                <a:spcPts val="201"/>
              </a:spcBef>
              <a:spcAft>
                <a:spcPts val="799"/>
              </a:spcAft>
              <a:buNone/>
              <a:tabLst>
                <a:tab algn="l" pos="0"/>
              </a:tabLst>
            </a:pPr>
            <a:r>
              <a:rPr b="1" lang="en-US" sz="1000" spc="-1" strike="noStrike">
                <a:solidFill>
                  <a:schemeClr val="dk1"/>
                </a:solidFill>
                <a:latin typeface="Arial Narrow"/>
              </a:rPr>
              <a:t>. </a:t>
            </a:r>
            <a:endParaRPr b="0" lang="en-US" sz="1000" spc="-1" strike="noStrike">
              <a:solidFill>
                <a:schemeClr val="dk1"/>
              </a:solidFill>
              <a:latin typeface="Calibri"/>
            </a:endParaRPr>
          </a:p>
          <a:p>
            <a:pPr indent="0" defTabSz="457200">
              <a:lnSpc>
                <a:spcPct val="100000"/>
              </a:lnSpc>
              <a:spcBef>
                <a:spcPts val="479"/>
              </a:spcBef>
              <a:spcAft>
                <a:spcPts val="799"/>
              </a:spcAft>
              <a:buNone/>
              <a:tabLst>
                <a:tab algn="l" pos="0"/>
              </a:tabLst>
            </a:pPr>
            <a:endParaRPr b="0" lang="en-US" sz="2400" spc="-1" strike="noStrike">
              <a:solidFill>
                <a:schemeClr val="dk1"/>
              </a:solidFill>
              <a:latin typeface="Calibri"/>
            </a:endParaRPr>
          </a:p>
          <a:p>
            <a:pPr indent="0" defTabSz="457200">
              <a:lnSpc>
                <a:spcPct val="100000"/>
              </a:lnSpc>
              <a:spcBef>
                <a:spcPts val="439"/>
              </a:spcBef>
              <a:spcAft>
                <a:spcPts val="799"/>
              </a:spcAft>
              <a:buNone/>
              <a:tabLst>
                <a:tab algn="l" pos="0"/>
              </a:tabLst>
            </a:pPr>
            <a:endParaRPr b="0" lang="en-US" sz="2200" spc="-1" strike="noStrike">
              <a:solidFill>
                <a:schemeClr val="dk1"/>
              </a:solidFill>
              <a:latin typeface="Calibri"/>
            </a:endParaRPr>
          </a:p>
        </p:txBody>
      </p:sp>
      <p:sp>
        <p:nvSpPr>
          <p:cNvPr id="461" name="PlaceHolder 3"/>
          <p:cNvSpPr>
            <a:spLocks noGrp="1"/>
          </p:cNvSpPr>
          <p:nvPr>
            <p:ph/>
          </p:nvPr>
        </p:nvSpPr>
        <p:spPr>
          <a:xfrm>
            <a:off x="6473880" y="6702480"/>
            <a:ext cx="2669760" cy="15516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spTree>
  </p:cSld>
  <mc:AlternateContent>
    <mc:Choice Requires="p14">
      <p:transition p14:dur="10"/>
    </mc:Choice>
    <mc:Fallback>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Equivalence Calculation under Inflation</a:t>
            </a:r>
            <a:endParaRPr b="0" lang="en-US" sz="3600" spc="-1" strike="noStrike">
              <a:solidFill>
                <a:schemeClr val="dk1"/>
              </a:solidFill>
              <a:latin typeface="Calibri"/>
            </a:endParaRPr>
          </a:p>
        </p:txBody>
      </p:sp>
      <p:sp>
        <p:nvSpPr>
          <p:cNvPr id="463" name="PlaceHolder 2"/>
          <p:cNvSpPr>
            <a:spLocks noGrp="1"/>
          </p:cNvSpPr>
          <p:nvPr>
            <p:ph/>
          </p:nvPr>
        </p:nvSpPr>
        <p:spPr>
          <a:xfrm>
            <a:off x="495360" y="914400"/>
            <a:ext cx="8152920" cy="5714640"/>
          </a:xfrm>
          <a:prstGeom prst="rect">
            <a:avLst/>
          </a:prstGeom>
          <a:noFill/>
          <a:ln w="0">
            <a:noFill/>
          </a:ln>
        </p:spPr>
        <p:txBody>
          <a:bodyPr lIns="90000" rIns="90000" tIns="45000" bIns="45000" anchor="t">
            <a:noAutofit/>
          </a:bodyPr>
          <a:p>
            <a:pPr indent="0" defTabSz="457200">
              <a:lnSpc>
                <a:spcPct val="100000"/>
              </a:lnSpc>
              <a:spcBef>
                <a:spcPts val="479"/>
              </a:spcBef>
              <a:spcAft>
                <a:spcPts val="799"/>
              </a:spcAft>
              <a:buNone/>
              <a:tabLst>
                <a:tab algn="l" pos="0"/>
              </a:tabLst>
            </a:pPr>
            <a:r>
              <a:rPr b="1" lang="en-US" sz="2400" spc="-1" strike="noStrike">
                <a:solidFill>
                  <a:srgbClr val="ff0000"/>
                </a:solidFill>
                <a:latin typeface="Arial Narrow"/>
              </a:rPr>
              <a:t>The mathematical relationship between the inflation, real and market interest rates is given as</a:t>
            </a:r>
            <a:endParaRPr b="0" lang="en-US" sz="2400" spc="-1" strike="noStrike">
              <a:solidFill>
                <a:schemeClr val="dk1"/>
              </a:solidFill>
              <a:latin typeface="Calibri"/>
            </a:endParaRPr>
          </a:p>
          <a:p>
            <a:pPr indent="0" defTabSz="457200">
              <a:lnSpc>
                <a:spcPct val="100000"/>
              </a:lnSpc>
              <a:spcBef>
                <a:spcPts val="201"/>
              </a:spcBef>
              <a:spcAft>
                <a:spcPts val="799"/>
              </a:spcAft>
              <a:buNone/>
              <a:tabLst>
                <a:tab algn="l" pos="0"/>
              </a:tabLst>
            </a:pPr>
            <a:r>
              <a:rPr b="1" lang="en-US" sz="1000" spc="-1" strike="noStrike">
                <a:solidFill>
                  <a:schemeClr val="dk1"/>
                </a:solidFill>
                <a:latin typeface="Arial Narrow"/>
              </a:rPr>
              <a:t>. </a:t>
            </a:r>
            <a:endParaRPr b="0" lang="en-US" sz="1000" spc="-1" strike="noStrike">
              <a:solidFill>
                <a:schemeClr val="dk1"/>
              </a:solidFill>
              <a:latin typeface="Calibri"/>
            </a:endParaRPr>
          </a:p>
          <a:p>
            <a:pPr indent="0" defTabSz="457200">
              <a:lnSpc>
                <a:spcPct val="100000"/>
              </a:lnSpc>
              <a:spcBef>
                <a:spcPts val="479"/>
              </a:spcBef>
              <a:spcAft>
                <a:spcPts val="799"/>
              </a:spcAft>
              <a:buNone/>
              <a:tabLst>
                <a:tab algn="l" pos="0"/>
              </a:tabLst>
            </a:pPr>
            <a:endParaRPr b="0" lang="en-US" sz="2400" spc="-1" strike="noStrike">
              <a:solidFill>
                <a:schemeClr val="dk1"/>
              </a:solidFill>
              <a:latin typeface="Calibri"/>
            </a:endParaRPr>
          </a:p>
          <a:p>
            <a:pPr indent="0" defTabSz="457200">
              <a:lnSpc>
                <a:spcPct val="100000"/>
              </a:lnSpc>
              <a:spcBef>
                <a:spcPts val="439"/>
              </a:spcBef>
              <a:spcAft>
                <a:spcPts val="799"/>
              </a:spcAft>
              <a:buNone/>
              <a:tabLst>
                <a:tab algn="l" pos="0"/>
              </a:tabLst>
            </a:pPr>
            <a:endParaRPr b="0" lang="en-US" sz="2200" spc="-1" strike="noStrike">
              <a:solidFill>
                <a:schemeClr val="dk1"/>
              </a:solidFill>
              <a:latin typeface="Calibri"/>
            </a:endParaRPr>
          </a:p>
        </p:txBody>
      </p:sp>
      <p:sp>
        <p:nvSpPr>
          <p:cNvPr id="464" name="PlaceHolder 3"/>
          <p:cNvSpPr>
            <a:spLocks noGrp="1"/>
          </p:cNvSpPr>
          <p:nvPr>
            <p:ph/>
          </p:nvPr>
        </p:nvSpPr>
        <p:spPr>
          <a:xfrm>
            <a:off x="6473880" y="6702480"/>
            <a:ext cx="2669760" cy="15516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pic>
        <p:nvPicPr>
          <p:cNvPr id="465" name="Picture 1" descr=""/>
          <p:cNvPicPr/>
          <p:nvPr/>
        </p:nvPicPr>
        <p:blipFill>
          <a:blip r:embed="rId1"/>
          <a:stretch/>
        </p:blipFill>
        <p:spPr>
          <a:xfrm>
            <a:off x="1143000" y="2209680"/>
            <a:ext cx="6705360" cy="1495080"/>
          </a:xfrm>
          <a:prstGeom prst="rect">
            <a:avLst/>
          </a:prstGeom>
          <a:ln w="0">
            <a:noFill/>
          </a:ln>
        </p:spPr>
      </p:pic>
    </p:spTree>
  </p:cSld>
  <mc:AlternateContent>
    <mc:Choice Requires="p14">
      <p:transition p14:dur="10"/>
    </mc:Choice>
    <mc:Fallback>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PlaceHolder 1"/>
          <p:cNvSpPr>
            <a:spLocks noGrp="1"/>
          </p:cNvSpPr>
          <p:nvPr>
            <p:ph/>
          </p:nvPr>
        </p:nvSpPr>
        <p:spPr>
          <a:xfrm>
            <a:off x="6473880" y="6702480"/>
            <a:ext cx="2669760" cy="15516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sp>
        <p:nvSpPr>
          <p:cNvPr id="467" name="TextBox 6"/>
          <p:cNvSpPr/>
          <p:nvPr/>
        </p:nvSpPr>
        <p:spPr>
          <a:xfrm>
            <a:off x="76320" y="76320"/>
            <a:ext cx="8915040" cy="943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800" spc="-1" strike="noStrike">
                <a:solidFill>
                  <a:srgbClr val="0070c0"/>
                </a:solidFill>
                <a:latin typeface="Arial Narrow"/>
              </a:rPr>
              <a:t>Relationship between the inflation, real and market interest rates</a:t>
            </a:r>
            <a:endParaRPr b="0" lang="en-US" sz="2800" spc="-1" strike="noStrike">
              <a:solidFill>
                <a:srgbClr val="000000"/>
              </a:solidFill>
              <a:latin typeface="Arial"/>
            </a:endParaRPr>
          </a:p>
        </p:txBody>
      </p:sp>
      <p:sp>
        <p:nvSpPr>
          <p:cNvPr id="468" name="TextBox 7"/>
          <p:cNvSpPr/>
          <p:nvPr/>
        </p:nvSpPr>
        <p:spPr>
          <a:xfrm>
            <a:off x="152280" y="1219320"/>
            <a:ext cx="8686440" cy="502848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000000"/>
              </a:buClr>
              <a:buFont typeface="Arial"/>
              <a:buChar char="•"/>
            </a:pPr>
            <a:r>
              <a:rPr b="0" lang="en-US" sz="3200" spc="-1" strike="noStrike">
                <a:solidFill>
                  <a:schemeClr val="dk1"/>
                </a:solidFill>
                <a:latin typeface="Calibri"/>
              </a:rPr>
              <a:t>Think about some dollar amount of money = $M</a:t>
            </a:r>
            <a:endParaRPr b="0" lang="en-US" sz="3200" spc="-1" strike="noStrike">
              <a:solidFill>
                <a:srgbClr val="000000"/>
              </a:solidFill>
              <a:latin typeface="Arial"/>
            </a:endParaRPr>
          </a:p>
          <a:p>
            <a:pPr defTabSz="914400">
              <a:lnSpc>
                <a:spcPct val="100000"/>
              </a:lnSpc>
            </a:pPr>
            <a:endParaRPr b="0" lang="en-US" sz="3200" spc="-1" strike="noStrike">
              <a:solidFill>
                <a:srgbClr val="000000"/>
              </a:solidFill>
              <a:latin typeface="Arial"/>
            </a:endParaRPr>
          </a:p>
          <a:p>
            <a:pPr marL="285840" indent="-285840" defTabSz="914400">
              <a:lnSpc>
                <a:spcPct val="100000"/>
              </a:lnSpc>
              <a:buClr>
                <a:srgbClr val="000000"/>
              </a:buClr>
              <a:buFont typeface="Arial"/>
              <a:buChar char="•"/>
            </a:pPr>
            <a:r>
              <a:rPr b="0" lang="en-US" sz="3200" spc="-1" strike="noStrike">
                <a:solidFill>
                  <a:schemeClr val="dk1"/>
                </a:solidFill>
                <a:latin typeface="Calibri"/>
              </a:rPr>
              <a:t>How much $M will be worth let’s say one year from now = $M(1+i)</a:t>
            </a:r>
            <a:endParaRPr b="0" lang="en-US" sz="3200" spc="-1" strike="noStrike">
              <a:solidFill>
                <a:srgbClr val="000000"/>
              </a:solidFill>
              <a:latin typeface="Arial"/>
            </a:endParaRPr>
          </a:p>
          <a:p>
            <a:pPr defTabSz="914400">
              <a:lnSpc>
                <a:spcPct val="100000"/>
              </a:lnSpc>
            </a:pPr>
            <a:endParaRPr b="0" lang="en-US" sz="3200" spc="-1" strike="noStrike">
              <a:solidFill>
                <a:srgbClr val="000000"/>
              </a:solidFill>
              <a:latin typeface="Arial"/>
            </a:endParaRPr>
          </a:p>
          <a:p>
            <a:pPr marL="285840" indent="-285840" defTabSz="914400">
              <a:lnSpc>
                <a:spcPct val="100000"/>
              </a:lnSpc>
              <a:buClr>
                <a:srgbClr val="000000"/>
              </a:buClr>
              <a:buFont typeface="Arial"/>
              <a:buChar char="•"/>
            </a:pPr>
            <a:r>
              <a:rPr b="0" lang="en-US" sz="3200" spc="-1" strike="noStrike">
                <a:solidFill>
                  <a:schemeClr val="dk1"/>
                </a:solidFill>
                <a:latin typeface="Calibri"/>
              </a:rPr>
              <a:t>However if inflation is occurring, then the buying power of M dollar will decrease and decrease by the rate of inflation.</a:t>
            </a:r>
            <a:endParaRPr b="0" lang="en-US" sz="32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 </a:t>
            </a:r>
            <a:endParaRPr b="0" lang="en-US" sz="18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TextBox 6"/>
          <p:cNvSpPr/>
          <p:nvPr/>
        </p:nvSpPr>
        <p:spPr>
          <a:xfrm>
            <a:off x="76320" y="76320"/>
            <a:ext cx="8915040" cy="943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800" spc="-1" strike="noStrike">
                <a:solidFill>
                  <a:srgbClr val="0070c0"/>
                </a:solidFill>
                <a:latin typeface="Arial Narrow"/>
              </a:rPr>
              <a:t>Relationship between the inflation, real and market interest rates</a:t>
            </a:r>
            <a:endParaRPr b="0" lang="en-US" sz="2800" spc="-1" strike="noStrike">
              <a:solidFill>
                <a:srgbClr val="000000"/>
              </a:solidFill>
              <a:latin typeface="Arial"/>
            </a:endParaRPr>
          </a:p>
        </p:txBody>
      </p:sp>
      <p:sp>
        <p:nvSpPr>
          <p:cNvPr id="470" name="TextBox 7"/>
          <p:cNvSpPr/>
          <p:nvPr/>
        </p:nvSpPr>
        <p:spPr>
          <a:xfrm>
            <a:off x="152280" y="1219320"/>
            <a:ext cx="899136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 </a:t>
            </a:r>
            <a:endParaRPr b="0" lang="en-US" sz="1800" spc="-1" strike="noStrike">
              <a:solidFill>
                <a:srgbClr val="000000"/>
              </a:solidFill>
              <a:latin typeface="Arial"/>
            </a:endParaRPr>
          </a:p>
        </p:txBody>
      </p:sp>
      <p:sp>
        <p:nvSpPr>
          <p:cNvPr id="471" name="TextBox 1"/>
          <p:cNvSpPr/>
          <p:nvPr/>
        </p:nvSpPr>
        <p:spPr>
          <a:xfrm>
            <a:off x="1600200" y="1144080"/>
            <a:ext cx="4647960" cy="488160"/>
          </a:xfrm>
          <a:prstGeom prst="rect">
            <a:avLst/>
          </a:prstGeom>
          <a:noFill/>
          <a:ln w="0">
            <a:noFill/>
          </a:ln>
        </p:spPr>
        <p:style>
          <a:lnRef idx="0"/>
          <a:fillRef idx="0"/>
          <a:effectRef idx="0"/>
          <a:fontRef idx="minor"/>
        </p:style>
        <p:txBody>
          <a:bodyPr lIns="0" rIns="0" tIns="0" bIns="0" anchor="t">
            <a:spAutoFit/>
          </a:bodyPr>
          <a:p>
            <a:pPr defTabSz="914400">
              <a:lnSpc>
                <a:spcPct val="100000"/>
              </a:lnSpc>
            </a:pPr>
            <a:r>
              <a:rPr b="0" lang="en-US" sz="3200" spc="-1" strike="noStrike">
                <a:solidFill>
                  <a:schemeClr val="dk1"/>
                </a:solidFill>
                <a:latin typeface="Calibri"/>
              </a:rPr>
              <a:t>= $M(1+)</a:t>
            </a:r>
            <a:endParaRPr b="0" lang="en-US" sz="3200" spc="-1" strike="noStrike">
              <a:solidFill>
                <a:srgbClr val="000000"/>
              </a:solidFill>
              <a:latin typeface="Arial"/>
            </a:endParaRPr>
          </a:p>
        </p:txBody>
      </p:sp>
      <p:sp>
        <p:nvSpPr>
          <p:cNvPr id="472" name="TextBox 2"/>
          <p:cNvSpPr/>
          <p:nvPr/>
        </p:nvSpPr>
        <p:spPr>
          <a:xfrm>
            <a:off x="1371600" y="2209680"/>
            <a:ext cx="487656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800" spc="-1" strike="noStrike">
                <a:solidFill>
                  <a:schemeClr val="dk1"/>
                </a:solidFill>
                <a:latin typeface="Calibri"/>
              </a:rPr>
              <a:t>)= </a:t>
            </a:r>
            <a:endParaRPr b="0" lang="en-US" sz="2800" spc="-1" strike="noStrike">
              <a:solidFill>
                <a:srgbClr val="000000"/>
              </a:solidFill>
              <a:latin typeface="Arial"/>
            </a:endParaRPr>
          </a:p>
        </p:txBody>
      </p:sp>
      <p:sp>
        <p:nvSpPr>
          <p:cNvPr id="473" name="TextBox 3"/>
          <p:cNvSpPr/>
          <p:nvPr/>
        </p:nvSpPr>
        <p:spPr>
          <a:xfrm>
            <a:off x="1371600" y="3124080"/>
            <a:ext cx="159984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   </a:t>
            </a:r>
            <a:endParaRPr b="0" lang="en-US" sz="1800" spc="-1" strike="noStrike">
              <a:solidFill>
                <a:srgbClr val="000000"/>
              </a:solidFill>
              <a:latin typeface="Arial"/>
            </a:endParaRPr>
          </a:p>
        </p:txBody>
      </p:sp>
      <p:sp>
        <p:nvSpPr>
          <p:cNvPr id="474" name="TextBox 4"/>
          <p:cNvSpPr/>
          <p:nvPr/>
        </p:nvSpPr>
        <p:spPr>
          <a:xfrm>
            <a:off x="2666880" y="3352680"/>
            <a:ext cx="9903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-1</a:t>
            </a:r>
            <a:endParaRPr b="0" lang="en-US" sz="1800" spc="-1" strike="noStrike">
              <a:solidFill>
                <a:srgbClr val="000000"/>
              </a:solidFill>
              <a:latin typeface="Arial"/>
            </a:endParaRPr>
          </a:p>
        </p:txBody>
      </p:sp>
      <p:sp>
        <p:nvSpPr>
          <p:cNvPr id="475" name="TextBox 8"/>
          <p:cNvSpPr/>
          <p:nvPr/>
        </p:nvSpPr>
        <p:spPr>
          <a:xfrm>
            <a:off x="1333440" y="3902760"/>
            <a:ext cx="4152600" cy="15836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800" spc="-1" strike="noStrike">
              <a:solidFill>
                <a:srgbClr val="000000"/>
              </a:solidFill>
              <a:latin typeface="Arial"/>
            </a:endParaRPr>
          </a:p>
          <a:p>
            <a:pPr defTabSz="914400">
              <a:lnSpc>
                <a:spcPct val="100000"/>
              </a:lnSpc>
            </a:pPr>
            <a:r>
              <a:rPr b="1" lang="en-US" sz="2400" spc="-1" strike="noStrike">
                <a:solidFill>
                  <a:schemeClr val="dk1"/>
                </a:solidFill>
                <a:latin typeface="Calibri"/>
              </a:rPr>
              <a:t>)(</a:t>
            </a:r>
            <a:endParaRPr b="0" lang="en-US" sz="2400" spc="-1" strike="noStrike">
              <a:solidFill>
                <a:srgbClr val="000000"/>
              </a:solidFill>
              <a:latin typeface="Arial"/>
            </a:endParaRPr>
          </a:p>
          <a:p>
            <a:pPr defTabSz="914400">
              <a:lnSpc>
                <a:spcPct val="100000"/>
              </a:lnSpc>
            </a:pPr>
            <a:r>
              <a:rPr b="1" lang="en-US" sz="2400" spc="-1" strike="noStrike">
                <a:solidFill>
                  <a:schemeClr val="dk1"/>
                </a:solidFill>
                <a:latin typeface="Calibri"/>
              </a:rPr>
              <a:t>            </a:t>
            </a:r>
            <a:r>
              <a:rPr b="1" lang="en-US" sz="2400" spc="-1" strike="noStrike">
                <a:solidFill>
                  <a:schemeClr val="dk1"/>
                </a:solidFill>
                <a:latin typeface="Calibri"/>
              </a:rPr>
              <a:t>= </a:t>
            </a:r>
            <a:r>
              <a:rPr b="1" lang="en-US" sz="2800" spc="-1" strike="noStrike">
                <a:solidFill>
                  <a:schemeClr val="dk1"/>
                </a:solidFill>
                <a:latin typeface="Calibri"/>
              </a:rPr>
              <a:t>1++f+f</a:t>
            </a:r>
            <a:endParaRPr b="0" lang="en-US" sz="2800" spc="-1" strike="noStrike">
              <a:solidFill>
                <a:srgbClr val="000000"/>
              </a:solidFill>
              <a:latin typeface="Arial"/>
            </a:endParaRPr>
          </a:p>
          <a:p>
            <a:pPr defTabSz="914400">
              <a:lnSpc>
                <a:spcPct val="100000"/>
              </a:lnSpc>
            </a:pPr>
            <a:r>
              <a:rPr b="1" lang="en-US" sz="2800" spc="-1" strike="noStrike">
                <a:solidFill>
                  <a:srgbClr val="000000"/>
                </a:solidFill>
                <a:latin typeface="Calibri"/>
              </a:rPr>
              <a:t>+f+f</a:t>
            </a:r>
            <a:endParaRPr b="0" lang="en-US" sz="2800" spc="-1" strike="noStrike">
              <a:solidFill>
                <a:srgbClr val="000000"/>
              </a:solidFill>
              <a:latin typeface="Arial"/>
            </a:endParaRPr>
          </a:p>
        </p:txBody>
      </p:sp>
      <p:sp>
        <p:nvSpPr>
          <p:cNvPr id="476" name="Rectangle 9"/>
          <p:cNvSpPr/>
          <p:nvPr/>
        </p:nvSpPr>
        <p:spPr>
          <a:xfrm>
            <a:off x="4114800" y="4876920"/>
            <a:ext cx="4723920" cy="16138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i="1" lang="en-US" sz="1800" spc="-1" strike="noStrike">
                <a:solidFill>
                  <a:srgbClr val="000000"/>
                </a:solidFill>
                <a:latin typeface="Cambria Math"/>
              </a:rPr>
              <a:t>= </a:t>
            </a:r>
            <a:r>
              <a:rPr b="1" lang="en-US" sz="1800" spc="-1" strike="noStrike">
                <a:solidFill>
                  <a:srgbClr val="000000"/>
                </a:solidFill>
                <a:latin typeface="Cambria Math"/>
              </a:rPr>
              <a:t>real interest rate</a:t>
            </a:r>
            <a:endParaRPr b="0" lang="en-US" sz="1800" spc="-1" strike="noStrike">
              <a:solidFill>
                <a:srgbClr val="000000"/>
              </a:solidFill>
              <a:latin typeface="Arial"/>
            </a:endParaRPr>
          </a:p>
          <a:p>
            <a:pPr defTabSz="914400">
              <a:lnSpc>
                <a:spcPct val="100000"/>
              </a:lnSpc>
            </a:pPr>
            <a:r>
              <a:rPr b="1" lang="en-US" sz="1800" spc="-1" strike="noStrike">
                <a:solidFill>
                  <a:srgbClr val="000000"/>
                </a:solidFill>
                <a:latin typeface="Calibri"/>
              </a:rPr>
              <a:t> </a:t>
            </a:r>
            <a:r>
              <a:rPr b="1" lang="en-US" sz="1800" spc="-1" strike="noStrike">
                <a:solidFill>
                  <a:srgbClr val="000000"/>
                </a:solidFill>
                <a:latin typeface="Calibri"/>
              </a:rPr>
              <a:t>interest rate (MARRc)</a:t>
            </a:r>
            <a:endParaRPr b="0" lang="en-US" sz="1800" spc="-1" strike="noStrike">
              <a:solidFill>
                <a:srgbClr val="000000"/>
              </a:solidFill>
              <a:latin typeface="Arial"/>
            </a:endParaRPr>
          </a:p>
          <a:p>
            <a:pPr defTabSz="914400">
              <a:lnSpc>
                <a:spcPct val="100000"/>
              </a:lnSpc>
            </a:pPr>
            <a:r>
              <a:rPr b="1" lang="en-US" sz="2800" spc="-1" strike="noStrike">
                <a:solidFill>
                  <a:srgbClr val="000000"/>
                </a:solidFill>
                <a:latin typeface="Calibri"/>
              </a:rPr>
              <a:t>f</a:t>
            </a:r>
            <a:r>
              <a:rPr b="0" lang="en-US" sz="1800" spc="-1" strike="noStrike">
                <a:solidFill>
                  <a:schemeClr val="dk1"/>
                </a:solidFill>
                <a:latin typeface="Calibri"/>
              </a:rPr>
              <a:t>= very often small as two</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Items are multiplied</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 </a:t>
            </a:r>
            <a:endParaRPr b="0" lang="en-US" sz="18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 y="228600"/>
            <a:ext cx="9052200" cy="1218960"/>
          </a:xfrm>
          <a:prstGeom prst="rect">
            <a:avLst/>
          </a:prstGeom>
          <a:noFill/>
          <a:ln w="0">
            <a:noFill/>
          </a:ln>
        </p:spPr>
        <p:txBody>
          <a:bodyPr lIns="90000" rIns="90000" tIns="45000" bIns="45000" anchor="ctr">
            <a:noAutofit/>
          </a:bodyPr>
          <a:p>
            <a:pPr indent="0" algn="ctr" defTabSz="914400">
              <a:lnSpc>
                <a:spcPct val="100000"/>
              </a:lnSpc>
              <a:buNone/>
            </a:pPr>
            <a:br>
              <a:rPr sz="2800"/>
            </a:br>
            <a:r>
              <a:rPr b="1" lang="en-US" sz="2800" spc="-1" strike="noStrike">
                <a:solidFill>
                  <a:srgbClr val="0070c0"/>
                </a:solidFill>
                <a:latin typeface="Arial Narrow"/>
              </a:rPr>
              <a:t>Application of the inflation, real and market interest rates</a:t>
            </a:r>
            <a:endParaRPr b="0" lang="en-US" sz="2800" spc="-1" strike="noStrike">
              <a:solidFill>
                <a:schemeClr val="dk1"/>
              </a:solidFill>
              <a:latin typeface="Calibri"/>
            </a:endParaRPr>
          </a:p>
        </p:txBody>
      </p:sp>
      <p:sp>
        <p:nvSpPr>
          <p:cNvPr id="478" name="PlaceHolder 2"/>
          <p:cNvSpPr>
            <a:spLocks noGrp="1"/>
          </p:cNvSpPr>
          <p:nvPr>
            <p:ph/>
          </p:nvPr>
        </p:nvSpPr>
        <p:spPr>
          <a:xfrm>
            <a:off x="3886200" y="6552000"/>
            <a:ext cx="1371240" cy="100080"/>
          </a:xfrm>
          <a:prstGeom prst="rect">
            <a:avLst/>
          </a:prstGeom>
          <a:noFill/>
          <a:ln w="0">
            <a:noFill/>
          </a:ln>
        </p:spPr>
        <p:txBody>
          <a:bodyPr lIns="0" rIns="0" tIns="0" bIns="0" anchor="t">
            <a:noAutofit/>
          </a:bodyPr>
          <a:p>
            <a:pPr indent="0">
              <a:spcBef>
                <a:spcPts val="1417"/>
              </a:spcBef>
              <a:buNone/>
            </a:pPr>
            <a:endParaRPr b="0" lang="en-US" sz="800" spc="-1" strike="noStrike">
              <a:solidFill>
                <a:schemeClr val="dk1"/>
              </a:solidFill>
              <a:latin typeface="Calibri"/>
            </a:endParaRPr>
          </a:p>
        </p:txBody>
      </p:sp>
      <p:sp>
        <p:nvSpPr>
          <p:cNvPr id="479" name="PlaceHolder 3"/>
          <p:cNvSpPr>
            <a:spLocks noGrp="1"/>
          </p:cNvSpPr>
          <p:nvPr>
            <p:ph/>
          </p:nvPr>
        </p:nvSpPr>
        <p:spPr>
          <a:xfrm>
            <a:off x="6473880" y="6702480"/>
            <a:ext cx="2669760" cy="15516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sp>
        <p:nvSpPr>
          <p:cNvPr id="480" name="Rectangle 6"/>
          <p:cNvSpPr/>
          <p:nvPr/>
        </p:nvSpPr>
        <p:spPr>
          <a:xfrm>
            <a:off x="457200" y="2057400"/>
            <a:ext cx="8457840" cy="52131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800" spc="-1" strike="noStrike">
                <a:solidFill>
                  <a:srgbClr val="000000"/>
                </a:solidFill>
                <a:latin typeface="Calibri"/>
              </a:rPr>
              <a:t>+f+f</a:t>
            </a:r>
            <a:endParaRPr b="0" lang="en-US" sz="2800" spc="-1" strike="noStrike">
              <a:solidFill>
                <a:srgbClr val="000000"/>
              </a:solidFill>
              <a:latin typeface="Arial"/>
            </a:endParaRPr>
          </a:p>
          <a:p>
            <a:pPr defTabSz="914400">
              <a:lnSpc>
                <a:spcPct val="100000"/>
              </a:lnSpc>
            </a:pPr>
            <a:r>
              <a:rPr b="1" lang="en-US" sz="2800" spc="-1" strike="noStrike">
                <a:solidFill>
                  <a:srgbClr val="000000"/>
                </a:solidFill>
                <a:latin typeface="Calibri"/>
              </a:rPr>
              <a:t>MARRc=MARRr+(f*MARRr)+f</a:t>
            </a:r>
            <a:endParaRPr b="0" lang="en-US" sz="2800" spc="-1" strike="noStrike">
              <a:solidFill>
                <a:srgbClr val="000000"/>
              </a:solidFill>
              <a:latin typeface="Arial"/>
            </a:endParaRPr>
          </a:p>
          <a:p>
            <a:pPr defTabSz="914400">
              <a:lnSpc>
                <a:spcPct val="100000"/>
              </a:lnSpc>
            </a:pPr>
            <a:endParaRPr b="0" lang="en-US" sz="2800" spc="-1" strike="noStrike">
              <a:solidFill>
                <a:srgbClr val="000000"/>
              </a:solidFill>
              <a:latin typeface="Arial"/>
            </a:endParaRPr>
          </a:p>
          <a:p>
            <a:pPr defTabSz="914400">
              <a:lnSpc>
                <a:spcPct val="100000"/>
              </a:lnSpc>
            </a:pPr>
            <a:r>
              <a:rPr b="1" lang="en-US" sz="2800" spc="-1" strike="noStrike">
                <a:solidFill>
                  <a:srgbClr val="000000"/>
                </a:solidFill>
                <a:latin typeface="Calibri"/>
              </a:rPr>
              <a:t>If MARRr=4%, f=3.5% and rate of return on guaranteed certificate = 6.5% , should one invest in a GIC that is advertising rate of return of 6.5%.</a:t>
            </a:r>
            <a:endParaRPr b="0" lang="en-US" sz="2800" spc="-1" strike="noStrike">
              <a:solidFill>
                <a:srgbClr val="000000"/>
              </a:solidFill>
              <a:latin typeface="Arial"/>
            </a:endParaRPr>
          </a:p>
          <a:p>
            <a:pPr defTabSz="914400">
              <a:lnSpc>
                <a:spcPct val="100000"/>
              </a:lnSpc>
            </a:pPr>
            <a:endParaRPr b="0" lang="en-US" sz="2800" spc="-1" strike="noStrike">
              <a:solidFill>
                <a:srgbClr val="000000"/>
              </a:solidFill>
              <a:latin typeface="Arial"/>
            </a:endParaRPr>
          </a:p>
          <a:p>
            <a:pPr defTabSz="914400">
              <a:lnSpc>
                <a:spcPct val="100000"/>
              </a:lnSpc>
            </a:pPr>
            <a:r>
              <a:rPr b="1" lang="en-US" sz="2800" spc="-1" strike="noStrike">
                <a:solidFill>
                  <a:srgbClr val="000000"/>
                </a:solidFill>
                <a:latin typeface="Calibri"/>
              </a:rPr>
              <a:t>MARRc= 0.04+0.035+(0.035*0.04)</a:t>
            </a:r>
            <a:endParaRPr b="0" lang="en-US" sz="2800" spc="-1" strike="noStrike">
              <a:solidFill>
                <a:srgbClr val="000000"/>
              </a:solidFill>
              <a:latin typeface="Arial"/>
            </a:endParaRPr>
          </a:p>
          <a:p>
            <a:pPr defTabSz="914400">
              <a:lnSpc>
                <a:spcPct val="100000"/>
              </a:lnSpc>
            </a:pPr>
            <a:r>
              <a:rPr b="1" lang="en-US" sz="2800" spc="-1" strike="noStrike">
                <a:solidFill>
                  <a:srgbClr val="000000"/>
                </a:solidFill>
                <a:latin typeface="Calibri"/>
              </a:rPr>
              <a:t>             </a:t>
            </a:r>
            <a:r>
              <a:rPr b="1" lang="en-US" sz="2800" spc="-1" strike="noStrike">
                <a:solidFill>
                  <a:srgbClr val="000000"/>
                </a:solidFill>
                <a:latin typeface="Calibri"/>
              </a:rPr>
              <a:t>= 7.64%; this is higher than 6.5%</a:t>
            </a:r>
            <a:endParaRPr b="0" lang="en-US" sz="2800" spc="-1" strike="noStrike">
              <a:solidFill>
                <a:srgbClr val="000000"/>
              </a:solidFill>
              <a:latin typeface="Arial"/>
            </a:endParaRPr>
          </a:p>
          <a:p>
            <a:pPr defTabSz="914400">
              <a:lnSpc>
                <a:spcPct val="100000"/>
              </a:lnSpc>
            </a:pPr>
            <a:r>
              <a:rPr b="1" lang="en-US" sz="2800" spc="-1" strike="noStrike">
                <a:solidFill>
                  <a:srgbClr val="000000"/>
                </a:solidFill>
                <a:latin typeface="Calibri"/>
              </a:rPr>
              <a:t>So, the person will not invest in GIC.</a:t>
            </a:r>
            <a:endParaRPr b="0" lang="en-US" sz="2800" spc="-1" strike="noStrike">
              <a:solidFill>
                <a:srgbClr val="000000"/>
              </a:solidFill>
              <a:latin typeface="Arial"/>
            </a:endParaRPr>
          </a:p>
          <a:p>
            <a:pPr defTabSz="914400">
              <a:lnSpc>
                <a:spcPct val="100000"/>
              </a:lnSpc>
            </a:pPr>
            <a:endParaRPr b="0" lang="en-US" sz="28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u="sng">
                <a:solidFill>
                  <a:srgbClr val="3946a4"/>
                </a:solidFill>
                <a:uFillTx/>
                <a:latin typeface="Arial Narrow"/>
              </a:rPr>
              <a:t>LEARNING OUTCOMES</a:t>
            </a:r>
            <a:endParaRPr b="0" lang="en-US" sz="3600" spc="-1" strike="noStrike">
              <a:solidFill>
                <a:schemeClr val="dk1"/>
              </a:solidFill>
              <a:latin typeface="Calibri"/>
            </a:endParaRPr>
          </a:p>
        </p:txBody>
      </p:sp>
      <p:sp>
        <p:nvSpPr>
          <p:cNvPr id="412" name="PlaceHolder 2"/>
          <p:cNvSpPr>
            <a:spLocks noGrp="1"/>
          </p:cNvSpPr>
          <p:nvPr>
            <p:ph/>
          </p:nvPr>
        </p:nvSpPr>
        <p:spPr>
          <a:xfrm>
            <a:off x="548640" y="1630800"/>
            <a:ext cx="8137800" cy="2788560"/>
          </a:xfrm>
          <a:prstGeom prst="rect">
            <a:avLst/>
          </a:prstGeom>
          <a:noFill/>
          <a:ln w="76320">
            <a:solidFill>
              <a:srgbClr val="000000"/>
            </a:solidFill>
            <a:round/>
          </a:ln>
        </p:spPr>
        <p:txBody>
          <a:bodyPr lIns="90000" rIns="90000" tIns="45000" bIns="45000" anchor="t">
            <a:noAutofit/>
          </a:bodyPr>
          <a:p>
            <a:pPr marL="548640" indent="-457200" defTabSz="836640">
              <a:lnSpc>
                <a:spcPct val="114000"/>
              </a:lnSpc>
              <a:spcBef>
                <a:spcPts val="1800"/>
              </a:spcBef>
              <a:buClr>
                <a:srgbClr val="3946a4"/>
              </a:buClr>
              <a:buFont typeface="OpenSymbol"/>
              <a:buAutoNum type="arabicPeriod"/>
            </a:pPr>
            <a:r>
              <a:rPr b="1" lang="en-US" sz="2800" spc="-1" strike="noStrike">
                <a:solidFill>
                  <a:schemeClr val="dk1"/>
                </a:solidFill>
                <a:latin typeface="Tahoma"/>
              </a:rPr>
              <a:t>Understand inflation/deflation</a:t>
            </a:r>
            <a:endParaRPr b="0" lang="en-US" sz="2800" spc="-1" strike="noStrike">
              <a:solidFill>
                <a:schemeClr val="dk1"/>
              </a:solidFill>
              <a:latin typeface="Calibri"/>
            </a:endParaRPr>
          </a:p>
          <a:p>
            <a:pPr marL="548640" indent="-457200" defTabSz="836640">
              <a:lnSpc>
                <a:spcPct val="114000"/>
              </a:lnSpc>
              <a:spcBef>
                <a:spcPts val="1800"/>
              </a:spcBef>
              <a:buClr>
                <a:srgbClr val="3946a4"/>
              </a:buClr>
              <a:buFont typeface="OpenSymbol"/>
              <a:buAutoNum type="arabicPeriod"/>
            </a:pPr>
            <a:r>
              <a:rPr b="1" lang="en-US" sz="2800" spc="-1" strike="noStrike">
                <a:solidFill>
                  <a:schemeClr val="dk1"/>
                </a:solidFill>
                <a:latin typeface="Tahoma"/>
              </a:rPr>
              <a:t>Calculate PW of cash flows with inflation </a:t>
            </a:r>
            <a:endParaRPr b="0" lang="en-US" sz="2800" spc="-1" strike="noStrike">
              <a:solidFill>
                <a:schemeClr val="dk1"/>
              </a:solidFill>
              <a:latin typeface="Calibri"/>
            </a:endParaRPr>
          </a:p>
          <a:p>
            <a:pPr marL="548640" indent="-457200" defTabSz="836640">
              <a:lnSpc>
                <a:spcPct val="114000"/>
              </a:lnSpc>
              <a:spcBef>
                <a:spcPts val="1800"/>
              </a:spcBef>
              <a:buClr>
                <a:srgbClr val="3946a4"/>
              </a:buClr>
              <a:buFont typeface="OpenSymbol"/>
              <a:buAutoNum type="arabicPeriod"/>
            </a:pPr>
            <a:r>
              <a:rPr b="1" lang="en-US" sz="2800" spc="-1" strike="noStrike">
                <a:solidFill>
                  <a:schemeClr val="dk1"/>
                </a:solidFill>
                <a:latin typeface="Tahoma"/>
              </a:rPr>
              <a:t>Calculate FW with inflation considered</a:t>
            </a:r>
            <a:endParaRPr b="0" lang="en-US" sz="2800" spc="-1" strike="noStrike">
              <a:solidFill>
                <a:schemeClr val="dk1"/>
              </a:solidFill>
              <a:latin typeface="Calibri"/>
            </a:endParaRPr>
          </a:p>
        </p:txBody>
      </p:sp>
    </p:spTree>
  </p:cSld>
  <mc:AlternateContent>
    <mc:Choice Requires="p14">
      <p:transition p14:dur="10"/>
    </mc:Choice>
    <mc:Fallback>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Example: Market vs. Real Rate</a:t>
            </a:r>
            <a:endParaRPr b="0" lang="en-US" sz="3600" spc="-1" strike="noStrike">
              <a:solidFill>
                <a:schemeClr val="dk1"/>
              </a:solidFill>
              <a:latin typeface="Calibri"/>
            </a:endParaRPr>
          </a:p>
        </p:txBody>
      </p:sp>
      <p:sp>
        <p:nvSpPr>
          <p:cNvPr id="482" name="PlaceHolder 2"/>
          <p:cNvSpPr>
            <a:spLocks noGrp="1"/>
          </p:cNvSpPr>
          <p:nvPr>
            <p:ph/>
          </p:nvPr>
        </p:nvSpPr>
        <p:spPr>
          <a:xfrm>
            <a:off x="457200" y="1265040"/>
            <a:ext cx="8229240" cy="5059440"/>
          </a:xfrm>
          <a:prstGeom prst="rect">
            <a:avLst/>
          </a:prstGeom>
          <a:noFill/>
          <a:ln w="0">
            <a:noFill/>
          </a:ln>
        </p:spPr>
        <p:txBody>
          <a:bodyPr lIns="90000" rIns="90000" tIns="45000" bIns="45000" anchor="t">
            <a:noAutofit/>
          </a:bodyPr>
          <a:p>
            <a:pPr marL="343080" indent="0" defTabSz="457200">
              <a:lnSpc>
                <a:spcPct val="100000"/>
              </a:lnSpc>
              <a:spcBef>
                <a:spcPts val="519"/>
              </a:spcBef>
              <a:spcAft>
                <a:spcPts val="799"/>
              </a:spcAft>
              <a:buNone/>
              <a:tabLst>
                <a:tab algn="l" pos="0"/>
              </a:tabLst>
            </a:pPr>
            <a:r>
              <a:rPr b="0" lang="en-US" sz="2600" spc="-1" strike="noStrike">
                <a:solidFill>
                  <a:schemeClr val="dk1"/>
                </a:solidFill>
                <a:latin typeface="Arial Narrow"/>
              </a:rPr>
              <a:t>Money in a medium-risk investment makes a guaranteed </a:t>
            </a:r>
            <a:r>
              <a:rPr b="1" lang="en-US" sz="2600" spc="-1" strike="noStrike">
                <a:solidFill>
                  <a:srgbClr val="a60a1b"/>
                </a:solidFill>
                <a:latin typeface="Arial Narrow"/>
              </a:rPr>
              <a:t>8%</a:t>
            </a:r>
            <a:r>
              <a:rPr b="1" lang="en-US" sz="2600" spc="-1" strike="noStrike">
                <a:solidFill>
                  <a:srgbClr val="ff0000"/>
                </a:solidFill>
                <a:latin typeface="Arial Narrow"/>
              </a:rPr>
              <a:t> </a:t>
            </a:r>
            <a:r>
              <a:rPr b="0" lang="en-US" sz="2600" spc="-1" strike="noStrike">
                <a:solidFill>
                  <a:schemeClr val="dk1"/>
                </a:solidFill>
                <a:latin typeface="Arial Narrow"/>
              </a:rPr>
              <a:t>per year. Inflation rate has averaged </a:t>
            </a:r>
            <a:r>
              <a:rPr b="1" lang="en-US" sz="2600" spc="-1" strike="noStrike">
                <a:solidFill>
                  <a:srgbClr val="a60a1b"/>
                </a:solidFill>
                <a:latin typeface="Arial Narrow"/>
              </a:rPr>
              <a:t>5.5% </a:t>
            </a:r>
            <a:r>
              <a:rPr b="0" lang="en-US" sz="2600" spc="-1" strike="noStrike">
                <a:solidFill>
                  <a:schemeClr val="dk1"/>
                </a:solidFill>
                <a:latin typeface="Arial Narrow"/>
              </a:rPr>
              <a:t>per year. What is the real rate of return on the investment?</a:t>
            </a:r>
            <a:endParaRPr b="0" lang="en-US" sz="2600" spc="-1" strike="noStrike">
              <a:solidFill>
                <a:schemeClr val="dk1"/>
              </a:solidFill>
              <a:latin typeface="Calibri"/>
            </a:endParaRPr>
          </a:p>
          <a:p>
            <a:pPr marL="343080" indent="-343080" defTabSz="457200">
              <a:lnSpc>
                <a:spcPct val="100000"/>
              </a:lnSpc>
              <a:spcBef>
                <a:spcPts val="519"/>
              </a:spcBef>
              <a:spcAft>
                <a:spcPts val="799"/>
              </a:spcAft>
              <a:buNone/>
              <a:tabLst>
                <a:tab algn="l" pos="0"/>
              </a:tabLst>
            </a:pPr>
            <a:r>
              <a:rPr b="1" lang="en-US" sz="2600" spc="-1" strike="noStrike">
                <a:solidFill>
                  <a:srgbClr val="a60a1b"/>
                </a:solidFill>
                <a:latin typeface="Arial Narrow"/>
              </a:rPr>
              <a:t>Solution: </a:t>
            </a:r>
            <a:r>
              <a:rPr b="0" lang="en-US" sz="2600" spc="-1" strike="noStrike">
                <a:solidFill>
                  <a:schemeClr val="dk1"/>
                </a:solidFill>
                <a:latin typeface="Arial Narrow"/>
              </a:rPr>
              <a:t>Solve for the real rate</a:t>
            </a:r>
            <a:r>
              <a:rPr b="1" lang="en-US" sz="2600" spc="-1" strike="noStrike">
                <a:solidFill>
                  <a:srgbClr val="006200"/>
                </a:solidFill>
                <a:latin typeface="Arial Narrow"/>
              </a:rPr>
              <a:t> </a:t>
            </a:r>
            <a:r>
              <a:rPr b="0" lang="en-US" sz="2600" spc="-1" strike="noStrike">
                <a:solidFill>
                  <a:schemeClr val="dk1"/>
                </a:solidFill>
                <a:latin typeface="Arial Narrow"/>
              </a:rPr>
              <a:t>in relation for </a:t>
            </a:r>
            <a:r>
              <a:rPr b="0" i="1" lang="en-US" sz="2600" spc="-1" strike="noStrike">
                <a:solidFill>
                  <a:schemeClr val="dk1"/>
                </a:solidFill>
                <a:latin typeface="Arial Narrow"/>
              </a:rPr>
              <a:t>i. </a:t>
            </a:r>
            <a:endParaRPr b="0" lang="en-US" sz="2600" spc="-1" strike="noStrike">
              <a:solidFill>
                <a:schemeClr val="dk1"/>
              </a:solidFill>
              <a:latin typeface="Calibri"/>
            </a:endParaRPr>
          </a:p>
          <a:p>
            <a:pPr marL="343080" indent="-343080" defTabSz="457200">
              <a:lnSpc>
                <a:spcPct val="100000"/>
              </a:lnSpc>
              <a:spcBef>
                <a:spcPts val="519"/>
              </a:spcBef>
              <a:spcAft>
                <a:spcPts val="799"/>
              </a:spcAft>
              <a:buNone/>
              <a:tabLst>
                <a:tab algn="l" pos="0"/>
              </a:tabLst>
            </a:pPr>
            <a:endParaRPr b="0" lang="en-US" sz="2600" spc="-1" strike="noStrike">
              <a:solidFill>
                <a:schemeClr val="dk1"/>
              </a:solidFill>
              <a:latin typeface="Calibri"/>
            </a:endParaRPr>
          </a:p>
          <a:p>
            <a:pPr marL="343080" indent="-343080" defTabSz="457200">
              <a:lnSpc>
                <a:spcPct val="100000"/>
              </a:lnSpc>
              <a:spcBef>
                <a:spcPts val="519"/>
              </a:spcBef>
              <a:spcAft>
                <a:spcPts val="300"/>
              </a:spcAft>
              <a:buNone/>
              <a:tabLst>
                <a:tab algn="l" pos="0"/>
              </a:tabLst>
            </a:pPr>
            <a:r>
              <a:rPr b="1" i="1" lang="en-US" sz="2600" spc="-1" strike="noStrike">
                <a:solidFill>
                  <a:srgbClr val="009900"/>
                </a:solidFill>
                <a:latin typeface="Arial Narrow"/>
              </a:rPr>
              <a:t>	</a:t>
            </a:r>
            <a:r>
              <a:rPr b="1" i="1" lang="en-US" sz="2600" spc="-1" strike="noStrike">
                <a:solidFill>
                  <a:srgbClr val="009900"/>
                </a:solidFill>
                <a:latin typeface="Arial Narrow"/>
              </a:rPr>
              <a:t>	</a:t>
            </a:r>
            <a:r>
              <a:rPr b="1" i="1" lang="en-US" sz="2600" spc="-1" strike="noStrike">
                <a:solidFill>
                  <a:srgbClr val="009900"/>
                </a:solidFill>
                <a:latin typeface="Arial Narrow"/>
              </a:rPr>
              <a:t>	</a:t>
            </a:r>
            <a:r>
              <a:rPr b="1" i="1" lang="en-US" sz="2600" spc="-1" strike="noStrike">
                <a:solidFill>
                  <a:srgbClr val="009900"/>
                </a:solidFill>
                <a:latin typeface="Arial Narrow"/>
              </a:rPr>
              <a:t>	</a:t>
            </a:r>
            <a:r>
              <a:rPr b="1" i="1" lang="en-US" sz="2600" spc="-1" strike="noStrike">
                <a:solidFill>
                  <a:srgbClr val="009900"/>
                </a:solidFill>
                <a:latin typeface="Arial Narrow"/>
              </a:rPr>
              <a:t>	</a:t>
            </a:r>
            <a:r>
              <a:rPr b="1" i="1" lang="en-US" sz="2600" spc="-1" strike="noStrike">
                <a:solidFill>
                  <a:srgbClr val="009900"/>
                </a:solidFill>
                <a:latin typeface="Arial Narrow"/>
              </a:rPr>
              <a:t>	</a:t>
            </a:r>
            <a:r>
              <a:rPr b="1" i="1" lang="en-US" sz="2600" spc="-1" strike="noStrike">
                <a:solidFill>
                  <a:srgbClr val="009900"/>
                </a:solidFill>
                <a:latin typeface="Arial Narrow"/>
              </a:rPr>
              <a:t>	</a:t>
            </a:r>
            <a:r>
              <a:rPr b="1" i="1" lang="en-US" sz="2600" spc="-1" strike="noStrike">
                <a:solidFill>
                  <a:srgbClr val="009900"/>
                </a:solidFill>
                <a:latin typeface="Arial Narrow"/>
              </a:rPr>
              <a:t>	</a:t>
            </a:r>
            <a:endParaRPr b="0" lang="en-US" sz="2600" spc="-1" strike="noStrike">
              <a:solidFill>
                <a:schemeClr val="dk1"/>
              </a:solidFill>
              <a:latin typeface="Calibri"/>
            </a:endParaRPr>
          </a:p>
          <a:p>
            <a:pPr marL="343080" indent="-343080" defTabSz="457200">
              <a:lnSpc>
                <a:spcPct val="100000"/>
              </a:lnSpc>
              <a:spcBef>
                <a:spcPts val="519"/>
              </a:spcBef>
              <a:spcAft>
                <a:spcPts val="300"/>
              </a:spcAft>
              <a:buNone/>
              <a:tabLst>
                <a:tab algn="l" pos="0"/>
              </a:tabLst>
            </a:pPr>
            <a:r>
              <a:rPr b="1" lang="en-US" sz="2600" spc="-1" strike="noStrike">
                <a:solidFill>
                  <a:schemeClr val="dk1"/>
                </a:solidFill>
                <a:latin typeface="Arial Narrow"/>
              </a:rPr>
              <a:t>	</a:t>
            </a:r>
            <a:r>
              <a:rPr b="1" lang="en-US" sz="2600" spc="-1" strike="noStrike">
                <a:solidFill>
                  <a:schemeClr val="dk1"/>
                </a:solidFill>
                <a:latin typeface="Arial Narrow"/>
              </a:rPr>
              <a:t>	</a:t>
            </a:r>
            <a:r>
              <a:rPr b="1" lang="en-US" sz="2600" spc="-1" strike="noStrike">
                <a:solidFill>
                  <a:schemeClr val="dk1"/>
                </a:solidFill>
                <a:latin typeface="Arial Narrow"/>
              </a:rPr>
              <a:t>	</a:t>
            </a:r>
            <a:r>
              <a:rPr b="1" lang="en-US" sz="2600" spc="-1" strike="noStrike">
                <a:solidFill>
                  <a:schemeClr val="dk1"/>
                </a:solidFill>
                <a:latin typeface="Arial Narrow"/>
              </a:rPr>
              <a:t>	</a:t>
            </a:r>
            <a:r>
              <a:rPr b="1" lang="en-US" sz="2600" spc="-1" strike="noStrike">
                <a:solidFill>
                  <a:schemeClr val="dk1"/>
                </a:solidFill>
                <a:latin typeface="Arial Narrow"/>
              </a:rPr>
              <a:t>	</a:t>
            </a:r>
            <a:r>
              <a:rPr b="1" lang="en-US" sz="2600" spc="-1" strike="noStrike">
                <a:solidFill>
                  <a:schemeClr val="dk1"/>
                </a:solidFill>
                <a:latin typeface="Arial Narrow"/>
              </a:rPr>
              <a:t>	</a:t>
            </a:r>
            <a:r>
              <a:rPr b="1" lang="en-US" sz="2600" spc="-1" strike="noStrike">
                <a:solidFill>
                  <a:schemeClr val="dk1"/>
                </a:solidFill>
                <a:latin typeface="Arial Narrow"/>
              </a:rPr>
              <a:t>	</a:t>
            </a:r>
            <a:r>
              <a:rPr b="1" lang="en-US" sz="2600" spc="-1" strike="noStrike">
                <a:solidFill>
                  <a:schemeClr val="dk1"/>
                </a:solidFill>
                <a:latin typeface="Arial Narrow"/>
              </a:rPr>
              <a:t>	</a:t>
            </a:r>
            <a:r>
              <a:rPr b="1" lang="en-US" sz="2600" spc="-1" strike="noStrike">
                <a:solidFill>
                  <a:schemeClr val="dk1"/>
                </a:solidFill>
                <a:latin typeface="Arial Narrow"/>
              </a:rPr>
              <a:t>  </a:t>
            </a:r>
            <a:r>
              <a:rPr b="1" lang="en-US" sz="2600" spc="-1" strike="noStrike">
                <a:solidFill>
                  <a:schemeClr val="dk1"/>
                </a:solidFill>
                <a:latin typeface="Cambria Math"/>
                <a:ea typeface="Cambria Math"/>
              </a:rPr>
              <a:t> </a:t>
            </a:r>
            <a:endParaRPr b="0" lang="en-US" sz="2600" spc="-1" strike="noStrike">
              <a:solidFill>
                <a:schemeClr val="dk1"/>
              </a:solidFill>
              <a:latin typeface="Calibri"/>
            </a:endParaRPr>
          </a:p>
          <a:p>
            <a:pPr marL="343080" indent="-343080" defTabSz="457200">
              <a:lnSpc>
                <a:spcPct val="100000"/>
              </a:lnSpc>
              <a:spcBef>
                <a:spcPts val="519"/>
              </a:spcBef>
              <a:spcAft>
                <a:spcPts val="300"/>
              </a:spcAft>
              <a:buNone/>
              <a:tabLst>
                <a:tab algn="l" pos="0"/>
              </a:tabLst>
            </a:pPr>
            <a:r>
              <a:rPr b="1" lang="en-US" sz="2600" spc="-1" strike="noStrike">
                <a:solidFill>
                  <a:schemeClr val="dk1"/>
                </a:solidFill>
                <a:latin typeface="Arial Narrow"/>
                <a:ea typeface="Cambria Math"/>
              </a:rPr>
              <a:t>	</a:t>
            </a:r>
            <a:r>
              <a:rPr b="1" lang="en-US" sz="2600" spc="-1" strike="noStrike">
                <a:solidFill>
                  <a:schemeClr val="dk1"/>
                </a:solidFill>
                <a:latin typeface="Arial Narrow"/>
                <a:ea typeface="Cambria Math"/>
              </a:rPr>
              <a:t>	</a:t>
            </a:r>
            <a:r>
              <a:rPr b="1" lang="en-US" sz="2600" spc="-1" strike="noStrike">
                <a:solidFill>
                  <a:schemeClr val="dk1"/>
                </a:solidFill>
                <a:latin typeface="Arial Narrow"/>
                <a:ea typeface="Cambria Math"/>
              </a:rPr>
              <a:t>	</a:t>
            </a:r>
            <a:r>
              <a:rPr b="1" lang="en-US" sz="2600" spc="-1" strike="noStrike">
                <a:solidFill>
                  <a:schemeClr val="dk1"/>
                </a:solidFill>
                <a:latin typeface="Arial Narrow"/>
                <a:ea typeface="Cambria Math"/>
              </a:rPr>
              <a:t>	</a:t>
            </a:r>
            <a:r>
              <a:rPr b="1" lang="en-US" sz="2600" spc="-1" strike="noStrike">
                <a:solidFill>
                  <a:schemeClr val="dk1"/>
                </a:solidFill>
                <a:latin typeface="Arial Narrow"/>
                <a:ea typeface="Cambria Math"/>
              </a:rPr>
              <a:t>	</a:t>
            </a:r>
            <a:r>
              <a:rPr b="1" lang="en-US" sz="2600" spc="-1" strike="noStrike">
                <a:solidFill>
                  <a:schemeClr val="dk1"/>
                </a:solidFill>
                <a:latin typeface="Arial Narrow"/>
                <a:ea typeface="Cambria Math"/>
              </a:rPr>
              <a:t>	</a:t>
            </a:r>
            <a:r>
              <a:rPr b="1" lang="en-US" sz="2600" spc="-1" strike="noStrike">
                <a:solidFill>
                  <a:schemeClr val="dk1"/>
                </a:solidFill>
                <a:latin typeface="Arial Narrow"/>
                <a:ea typeface="Cambria Math"/>
              </a:rPr>
              <a:t>	</a:t>
            </a:r>
            <a:r>
              <a:rPr b="1" lang="en-US" sz="2600" spc="-1" strike="noStrike">
                <a:solidFill>
                  <a:schemeClr val="dk1"/>
                </a:solidFill>
                <a:latin typeface="Arial Narrow"/>
                <a:ea typeface="Cambria Math"/>
              </a:rPr>
              <a:t>	</a:t>
            </a:r>
            <a:r>
              <a:rPr b="1" lang="en-US" sz="2600" spc="-1" strike="noStrike">
                <a:solidFill>
                  <a:schemeClr val="dk1"/>
                </a:solidFill>
                <a:latin typeface="Arial Narrow"/>
                <a:ea typeface="Cambria Math"/>
              </a:rPr>
              <a:t>  </a:t>
            </a:r>
            <a:r>
              <a:rPr b="1" lang="en-US" sz="2600" spc="-1" strike="noStrike">
                <a:solidFill>
                  <a:srgbClr val="009900"/>
                </a:solidFill>
                <a:latin typeface="Arial Narrow"/>
                <a:ea typeface="Cambria Math"/>
              </a:rPr>
              <a:t>    </a:t>
            </a:r>
            <a:endParaRPr b="0" lang="en-US" sz="2600" spc="-1" strike="noStrike">
              <a:solidFill>
                <a:schemeClr val="dk1"/>
              </a:solidFill>
              <a:latin typeface="Calibri"/>
            </a:endParaRPr>
          </a:p>
          <a:p>
            <a:pPr marL="343080" indent="-343080" algn="ctr" defTabSz="457200">
              <a:lnSpc>
                <a:spcPct val="100000"/>
              </a:lnSpc>
              <a:spcBef>
                <a:spcPts val="439"/>
              </a:spcBef>
              <a:spcAft>
                <a:spcPts val="799"/>
              </a:spcAft>
              <a:buNone/>
              <a:tabLst>
                <a:tab algn="l" pos="0"/>
              </a:tabLst>
            </a:pPr>
            <a:r>
              <a:rPr b="1" lang="en-US" sz="2200" spc="-1" strike="noStrike">
                <a:solidFill>
                  <a:srgbClr val="0033cc"/>
                </a:solidFill>
                <a:latin typeface="Arial Narrow"/>
                <a:ea typeface="Cambria Math"/>
              </a:rPr>
              <a:t>Investment pays only 2.4% per year in real terms vs. the stated 8%</a:t>
            </a:r>
            <a:endParaRPr b="0" lang="en-US" sz="2200" spc="-1" strike="noStrike">
              <a:solidFill>
                <a:schemeClr val="dk1"/>
              </a:solidFill>
              <a:latin typeface="Calibri"/>
            </a:endParaRPr>
          </a:p>
        </p:txBody>
      </p:sp>
      <p:sp>
        <p:nvSpPr>
          <p:cNvPr id="483" name="PlaceHolder 3"/>
          <p:cNvSpPr>
            <a:spLocks noGrp="1"/>
          </p:cNvSpPr>
          <p:nvPr>
            <p:ph/>
          </p:nvPr>
        </p:nvSpPr>
        <p:spPr>
          <a:xfrm>
            <a:off x="3886200" y="6553080"/>
            <a:ext cx="1371240" cy="99720"/>
          </a:xfrm>
          <a:prstGeom prst="rect">
            <a:avLst/>
          </a:prstGeom>
          <a:noFill/>
          <a:ln w="0">
            <a:noFill/>
          </a:ln>
        </p:spPr>
        <p:txBody>
          <a:bodyPr lIns="0" rIns="0" tIns="0" bIns="0" anchor="t">
            <a:noAutofit/>
          </a:bodyPr>
          <a:p>
            <a:pPr indent="0">
              <a:spcBef>
                <a:spcPts val="1417"/>
              </a:spcBef>
              <a:buNone/>
            </a:pPr>
            <a:endParaRPr b="0" lang="en-US" sz="800" spc="-1" strike="noStrike">
              <a:solidFill>
                <a:schemeClr val="dk1"/>
              </a:solidFill>
              <a:latin typeface="Calibri"/>
            </a:endParaRPr>
          </a:p>
        </p:txBody>
      </p:sp>
      <p:sp>
        <p:nvSpPr>
          <p:cNvPr id="484" name="PlaceHolder 4"/>
          <p:cNvSpPr>
            <a:spLocks noGrp="1"/>
          </p:cNvSpPr>
          <p:nvPr>
            <p:ph/>
          </p:nvPr>
        </p:nvSpPr>
        <p:spPr>
          <a:xfrm>
            <a:off x="6477120" y="6705720"/>
            <a:ext cx="2666520" cy="15192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pic>
        <p:nvPicPr>
          <p:cNvPr id="485" name="Picture 2" descr=""/>
          <p:cNvPicPr/>
          <p:nvPr/>
        </p:nvPicPr>
        <p:blipFill>
          <a:blip r:embed="rId1"/>
          <a:stretch/>
        </p:blipFill>
        <p:spPr>
          <a:xfrm>
            <a:off x="2971800" y="3200400"/>
            <a:ext cx="3733560" cy="725040"/>
          </a:xfrm>
          <a:prstGeom prst="rect">
            <a:avLst/>
          </a:prstGeom>
          <a:ln w="0">
            <a:noFill/>
          </a:ln>
        </p:spPr>
      </p:pic>
    </p:spTree>
  </p:cSld>
  <mc:AlternateContent>
    <mc:Choice Requires="p14">
      <p:transition p14:dur="10"/>
    </mc:Choice>
    <mc:Fallback>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PW Calculations with Inflation</a:t>
            </a:r>
            <a:endParaRPr b="0" lang="en-US" sz="3600" spc="-1" strike="noStrike">
              <a:solidFill>
                <a:schemeClr val="dk1"/>
              </a:solidFill>
              <a:latin typeface="Calibri"/>
            </a:endParaRPr>
          </a:p>
        </p:txBody>
      </p:sp>
      <p:sp>
        <p:nvSpPr>
          <p:cNvPr id="487" name="PlaceHolder 2"/>
          <p:cNvSpPr>
            <a:spLocks noGrp="1"/>
          </p:cNvSpPr>
          <p:nvPr>
            <p:ph/>
          </p:nvPr>
        </p:nvSpPr>
        <p:spPr>
          <a:xfrm>
            <a:off x="990720" y="1265040"/>
            <a:ext cx="7162560" cy="563400"/>
          </a:xfrm>
          <a:prstGeom prst="rect">
            <a:avLst/>
          </a:prstGeom>
          <a:noFill/>
          <a:ln w="19080">
            <a:solidFill>
              <a:srgbClr val="000000"/>
            </a:solidFill>
            <a:round/>
          </a:ln>
        </p:spPr>
        <p:txBody>
          <a:bodyPr lIns="90000" rIns="90000" tIns="45000" bIns="45000" anchor="t">
            <a:noAutofit/>
          </a:bodyPr>
          <a:p>
            <a:pPr indent="0" algn="ctr" defTabSz="457200">
              <a:lnSpc>
                <a:spcPct val="100000"/>
              </a:lnSpc>
              <a:spcBef>
                <a:spcPts val="519"/>
              </a:spcBef>
              <a:spcAft>
                <a:spcPts val="799"/>
              </a:spcAft>
              <a:buNone/>
              <a:tabLst>
                <a:tab algn="l" pos="0"/>
              </a:tabLst>
            </a:pPr>
            <a:r>
              <a:rPr b="1" lang="en-US" sz="2600" spc="-1" strike="noStrike">
                <a:solidFill>
                  <a:srgbClr val="006200"/>
                </a:solidFill>
                <a:latin typeface="Arial Narrow"/>
              </a:rPr>
              <a:t>Two ways to account for inflation in PW calculations</a:t>
            </a:r>
            <a:endParaRPr b="0" lang="en-US" sz="2600" spc="-1" strike="noStrike">
              <a:solidFill>
                <a:schemeClr val="dk1"/>
              </a:solidFill>
              <a:latin typeface="Calibri"/>
            </a:endParaRPr>
          </a:p>
        </p:txBody>
      </p:sp>
      <p:sp>
        <p:nvSpPr>
          <p:cNvPr id="488" name="PlaceHolder 3"/>
          <p:cNvSpPr>
            <a:spLocks noGrp="1"/>
          </p:cNvSpPr>
          <p:nvPr>
            <p:ph/>
          </p:nvPr>
        </p:nvSpPr>
        <p:spPr>
          <a:xfrm>
            <a:off x="457200" y="2362320"/>
            <a:ext cx="8229240" cy="3580920"/>
          </a:xfrm>
          <a:prstGeom prst="rect">
            <a:avLst/>
          </a:prstGeom>
          <a:noFill/>
          <a:ln w="0">
            <a:noFill/>
          </a:ln>
        </p:spPr>
        <p:txBody>
          <a:bodyPr lIns="90000" rIns="90000" tIns="45000" bIns="45000" anchor="t">
            <a:noAutofit/>
          </a:bodyPr>
          <a:p>
            <a:pPr indent="0" defTabSz="457200">
              <a:lnSpc>
                <a:spcPct val="100000"/>
              </a:lnSpc>
              <a:spcBef>
                <a:spcPts val="439"/>
              </a:spcBef>
              <a:spcAft>
                <a:spcPts val="799"/>
              </a:spcAft>
              <a:buNone/>
              <a:tabLst>
                <a:tab algn="l" pos="0"/>
              </a:tabLst>
            </a:pPr>
            <a:r>
              <a:rPr b="1" lang="en-US" sz="2200" spc="-1" strike="noStrike">
                <a:solidFill>
                  <a:schemeClr val="dk1"/>
                </a:solidFill>
                <a:latin typeface="Arial Narrow"/>
              </a:rPr>
              <a:t>(1)</a:t>
            </a:r>
            <a:r>
              <a:rPr b="1" lang="en-US" sz="2200" spc="-1" strike="noStrike">
                <a:solidFill>
                  <a:schemeClr val="dk1"/>
                </a:solidFill>
                <a:latin typeface="Arial Narrow"/>
              </a:rPr>
              <a:t>	</a:t>
            </a:r>
            <a:r>
              <a:rPr b="1" lang="en-US" sz="2200" spc="-1" strike="noStrike">
                <a:solidFill>
                  <a:schemeClr val="dk1"/>
                </a:solidFill>
                <a:latin typeface="Arial Narrow"/>
              </a:rPr>
              <a:t>Convert cash flow into </a:t>
            </a:r>
            <a:r>
              <a:rPr b="1" i="1" lang="en-US" sz="2200" spc="-1" strike="noStrike">
                <a:solidFill>
                  <a:srgbClr val="3946a4"/>
                </a:solidFill>
                <a:latin typeface="Arial Narrow"/>
              </a:rPr>
              <a:t>constant-value </a:t>
            </a:r>
            <a:r>
              <a:rPr b="1" lang="en-US" sz="2200" spc="-1" strike="noStrike">
                <a:solidFill>
                  <a:srgbClr val="3946a4"/>
                </a:solidFill>
                <a:latin typeface="Arial Narrow"/>
              </a:rPr>
              <a:t>(CV) </a:t>
            </a:r>
            <a:r>
              <a:rPr b="1" i="1" lang="en-US" sz="2200" spc="-1" strike="noStrike">
                <a:solidFill>
                  <a:schemeClr val="dk1"/>
                </a:solidFill>
                <a:latin typeface="Arial Narrow"/>
              </a:rPr>
              <a:t>dollars </a:t>
            </a:r>
            <a:r>
              <a:rPr b="1" lang="en-US" sz="2200" spc="-1" strike="noStrike">
                <a:solidFill>
                  <a:schemeClr val="dk1"/>
                </a:solidFill>
                <a:latin typeface="Arial Narrow"/>
              </a:rPr>
              <a:t>and use regular i</a:t>
            </a:r>
            <a:endParaRPr b="0" lang="en-US" sz="2200" spc="-1" strike="noStrike">
              <a:solidFill>
                <a:schemeClr val="dk1"/>
              </a:solidFill>
              <a:latin typeface="Calibri"/>
            </a:endParaRPr>
          </a:p>
          <a:p>
            <a:pPr indent="0" defTabSz="457200">
              <a:lnSpc>
                <a:spcPct val="100000"/>
              </a:lnSpc>
              <a:spcBef>
                <a:spcPts val="439"/>
              </a:spcBef>
              <a:spcAft>
                <a:spcPts val="799"/>
              </a:spcAft>
              <a:buNone/>
              <a:tabLst>
                <a:tab algn="l" pos="0"/>
              </a:tabLst>
            </a:pPr>
            <a:r>
              <a:rPr b="1" lang="en-US" sz="2200" spc="-1" strike="noStrike">
                <a:solidFill>
                  <a:schemeClr val="dk1"/>
                </a:solidFill>
                <a:latin typeface="Arial Narrow"/>
              </a:rPr>
              <a:t>                </a:t>
            </a:r>
            <a:r>
              <a:rPr b="0" lang="en-US" sz="2200" spc="-1" strike="noStrike">
                <a:solidFill>
                  <a:schemeClr val="dk1"/>
                </a:solidFill>
                <a:latin typeface="Arial Narrow"/>
              </a:rPr>
              <a:t>where:      CV  future dollars/(1  f)</a:t>
            </a:r>
            <a:r>
              <a:rPr b="0" lang="en-US" sz="2200" spc="-1" strike="noStrike" baseline="30000">
                <a:solidFill>
                  <a:schemeClr val="dk1"/>
                </a:solidFill>
                <a:latin typeface="Arial Narrow"/>
              </a:rPr>
              <a:t>n</a:t>
            </a:r>
            <a:r>
              <a:rPr b="0" lang="en-US" sz="2200" spc="-1" strike="noStrike">
                <a:solidFill>
                  <a:schemeClr val="dk1"/>
                </a:solidFill>
                <a:latin typeface="Arial Narrow"/>
              </a:rPr>
              <a:t>  then-current dollars/(1  f)</a:t>
            </a:r>
            <a:r>
              <a:rPr b="0" lang="en-US" sz="2200" spc="-1" strike="noStrike" baseline="30000">
                <a:solidFill>
                  <a:schemeClr val="dk1"/>
                </a:solidFill>
                <a:latin typeface="Arial Narrow"/>
              </a:rPr>
              <a:t>n</a:t>
            </a:r>
            <a:br>
              <a:rPr sz="2200"/>
            </a:br>
            <a:r>
              <a:rPr b="0" lang="en-US" sz="2200" spc="-1" strike="noStrike" baseline="30000">
                <a:solidFill>
                  <a:schemeClr val="dk1"/>
                </a:solidFill>
                <a:latin typeface="Arial Narrow"/>
              </a:rPr>
              <a:t>	</a:t>
            </a:r>
            <a:r>
              <a:rPr b="0" lang="en-US" sz="2200" spc="-1" strike="noStrike" baseline="30000">
                <a:solidFill>
                  <a:schemeClr val="dk1"/>
                </a:solidFill>
                <a:latin typeface="Arial Narrow"/>
              </a:rPr>
              <a:t>	</a:t>
            </a:r>
            <a:r>
              <a:rPr b="0" lang="en-US" sz="2200" spc="-1" strike="noStrike" baseline="30000">
                <a:solidFill>
                  <a:schemeClr val="dk1"/>
                </a:solidFill>
                <a:latin typeface="Arial Narrow"/>
              </a:rPr>
              <a:t>	</a:t>
            </a:r>
            <a:r>
              <a:rPr b="0" lang="en-US" sz="2200" spc="-1" strike="noStrike" baseline="30000">
                <a:solidFill>
                  <a:schemeClr val="dk1"/>
                </a:solidFill>
                <a:latin typeface="Arial Narrow"/>
              </a:rPr>
              <a:t>	</a:t>
            </a:r>
            <a:r>
              <a:rPr b="0" lang="en-US" sz="2200" spc="-1" strike="noStrike" baseline="30000">
                <a:solidFill>
                  <a:schemeClr val="dk1"/>
                </a:solidFill>
                <a:latin typeface="Arial Narrow"/>
              </a:rPr>
              <a:t>	</a:t>
            </a:r>
            <a:r>
              <a:rPr b="0" lang="en-US" sz="2200" spc="-1" strike="noStrike" baseline="30000">
                <a:solidFill>
                  <a:schemeClr val="dk1"/>
                </a:solidFill>
                <a:latin typeface="Arial Narrow"/>
              </a:rPr>
              <a:t> </a:t>
            </a:r>
            <a:r>
              <a:rPr b="0" lang="en-US" sz="2200" spc="-1" strike="noStrike">
                <a:solidFill>
                  <a:schemeClr val="dk1"/>
                </a:solidFill>
                <a:latin typeface="Arial Narrow"/>
              </a:rPr>
              <a:t>f  inflation rate</a:t>
            </a:r>
            <a:endParaRPr b="0" lang="en-US" sz="2200" spc="-1" strike="noStrike">
              <a:solidFill>
                <a:schemeClr val="dk1"/>
              </a:solidFill>
              <a:latin typeface="Calibri"/>
            </a:endParaRPr>
          </a:p>
          <a:p>
            <a:pPr indent="0" defTabSz="457200">
              <a:lnSpc>
                <a:spcPct val="100000"/>
              </a:lnSpc>
              <a:spcBef>
                <a:spcPts val="439"/>
              </a:spcBef>
              <a:spcAft>
                <a:spcPts val="799"/>
              </a:spcAft>
              <a:buNone/>
              <a:tabLst>
                <a:tab algn="l" pos="0"/>
              </a:tabLst>
            </a:pPr>
            <a:r>
              <a:rPr b="1" lang="en-US" sz="2200" spc="-1" strike="noStrike">
                <a:solidFill>
                  <a:schemeClr val="dk1"/>
                </a:solidFill>
                <a:latin typeface="Arial Narrow"/>
              </a:rPr>
              <a:t>        </a:t>
            </a:r>
            <a:r>
              <a:rPr b="1" lang="en-US" sz="2200" spc="-1" strike="noStrike">
                <a:solidFill>
                  <a:schemeClr val="dk1"/>
                </a:solidFill>
                <a:latin typeface="Arial Narrow"/>
              </a:rPr>
              <a:t>(Note: </a:t>
            </a:r>
            <a:r>
              <a:rPr b="0" i="1" lang="en-US" sz="2200" spc="-1" strike="noStrike">
                <a:solidFill>
                  <a:schemeClr val="dk1"/>
                </a:solidFill>
                <a:latin typeface="Arial Narrow"/>
              </a:rPr>
              <a:t>Calculations up to now have assumed constant-value dollars</a:t>
            </a:r>
            <a:r>
              <a:rPr b="0" lang="en-US" sz="2200" spc="-1" strike="noStrike">
                <a:solidFill>
                  <a:schemeClr val="dk1"/>
                </a:solidFill>
                <a:latin typeface="Arial Narrow"/>
              </a:rPr>
              <a:t>)</a:t>
            </a:r>
            <a:endParaRPr b="0" lang="en-US" sz="2200" spc="-1" strike="noStrike">
              <a:solidFill>
                <a:schemeClr val="dk1"/>
              </a:solidFill>
              <a:latin typeface="Calibri"/>
            </a:endParaRPr>
          </a:p>
          <a:p>
            <a:pPr indent="0" defTabSz="457200">
              <a:lnSpc>
                <a:spcPct val="100000"/>
              </a:lnSpc>
              <a:spcBef>
                <a:spcPts val="2401"/>
              </a:spcBef>
              <a:spcAft>
                <a:spcPts val="799"/>
              </a:spcAft>
              <a:buNone/>
              <a:tabLst>
                <a:tab algn="l" pos="0"/>
              </a:tabLst>
            </a:pPr>
            <a:r>
              <a:rPr b="1" lang="en-US" sz="2200" spc="-1" strike="noStrike">
                <a:solidFill>
                  <a:schemeClr val="dk1"/>
                </a:solidFill>
                <a:latin typeface="Arial Narrow"/>
              </a:rPr>
              <a:t>(2)</a:t>
            </a:r>
            <a:r>
              <a:rPr b="1" lang="en-US" sz="2200" spc="-1" strike="noStrike">
                <a:solidFill>
                  <a:schemeClr val="dk1"/>
                </a:solidFill>
                <a:latin typeface="Arial Narrow"/>
              </a:rPr>
              <a:t>	</a:t>
            </a:r>
            <a:r>
              <a:rPr b="1" lang="en-US" sz="2200" spc="-1" strike="noStrike">
                <a:solidFill>
                  <a:schemeClr val="dk1"/>
                </a:solidFill>
                <a:latin typeface="Arial Narrow"/>
              </a:rPr>
              <a:t>Express cash flow in</a:t>
            </a:r>
            <a:r>
              <a:rPr b="1" lang="en-US" sz="2200" spc="-1" strike="noStrike">
                <a:solidFill>
                  <a:srgbClr val="3946a4"/>
                </a:solidFill>
                <a:latin typeface="Arial Narrow"/>
              </a:rPr>
              <a:t> </a:t>
            </a:r>
            <a:r>
              <a:rPr b="1" i="1" lang="en-US" sz="2200" spc="-1" strike="noStrike">
                <a:solidFill>
                  <a:srgbClr val="3946a4"/>
                </a:solidFill>
                <a:latin typeface="Arial Narrow"/>
              </a:rPr>
              <a:t>future (then-current ) dollars </a:t>
            </a:r>
            <a:r>
              <a:rPr b="1" lang="en-US" sz="2200" spc="-1" strike="noStrike">
                <a:solidFill>
                  <a:schemeClr val="dk1"/>
                </a:solidFill>
                <a:latin typeface="Arial Narrow"/>
              </a:rPr>
              <a:t>and use inflated </a:t>
            </a:r>
            <a:r>
              <a:rPr b="1" lang="en-US" sz="2200" spc="-1" strike="noStrike">
                <a:solidFill>
                  <a:schemeClr val="dk1"/>
                </a:solidFill>
                <a:latin typeface="Arial Narrow"/>
              </a:rPr>
              <a:t>	</a:t>
            </a:r>
            <a:r>
              <a:rPr b="1" lang="en-US" sz="2200" spc="-1" strike="noStrike">
                <a:solidFill>
                  <a:schemeClr val="dk1"/>
                </a:solidFill>
                <a:latin typeface="Arial Narrow"/>
              </a:rPr>
              <a:t>interest rate where </a:t>
            </a:r>
            <a:endParaRPr b="0" lang="en-US" sz="2200" spc="-1" strike="noStrike">
              <a:solidFill>
                <a:schemeClr val="dk1"/>
              </a:solidFill>
              <a:latin typeface="Calibri"/>
            </a:endParaRPr>
          </a:p>
          <a:p>
            <a:pPr indent="0" algn="ctr" defTabSz="457200">
              <a:lnSpc>
                <a:spcPct val="100000"/>
              </a:lnSpc>
              <a:spcBef>
                <a:spcPts val="1199"/>
              </a:spcBef>
              <a:spcAft>
                <a:spcPts val="799"/>
              </a:spcAft>
              <a:buNone/>
              <a:tabLst>
                <a:tab algn="l" pos="0"/>
              </a:tabLst>
            </a:pPr>
            <a:r>
              <a:rPr b="1" lang="en-US" sz="2200" spc="-1" strike="noStrike">
                <a:solidFill>
                  <a:schemeClr val="dk1"/>
                </a:solidFill>
                <a:latin typeface="Arial Narrow"/>
              </a:rPr>
              <a:t>       </a:t>
            </a:r>
            <a:r>
              <a:rPr b="1" lang="en-US" sz="2200" spc="-1" strike="noStrike">
                <a:solidFill>
                  <a:schemeClr val="dk1"/>
                </a:solidFill>
                <a:latin typeface="Arial Narrow"/>
              </a:rPr>
              <a:t>( Note: </a:t>
            </a:r>
            <a:r>
              <a:rPr b="0" i="1" lang="en-US" sz="2200" spc="-1" strike="noStrike">
                <a:solidFill>
                  <a:schemeClr val="dk1"/>
                </a:solidFill>
                <a:latin typeface="Arial Narrow"/>
              </a:rPr>
              <a:t>Inflated interest rate is the market interest rate</a:t>
            </a:r>
            <a:r>
              <a:rPr b="0" lang="en-US" sz="2200" spc="-1" strike="noStrike">
                <a:solidFill>
                  <a:schemeClr val="dk1"/>
                </a:solidFill>
                <a:latin typeface="Arial Narrow"/>
              </a:rPr>
              <a:t>)</a:t>
            </a:r>
            <a:endParaRPr b="0" lang="en-US" sz="2200" spc="-1" strike="noStrike">
              <a:solidFill>
                <a:schemeClr val="dk1"/>
              </a:solidFill>
              <a:latin typeface="Calibri"/>
            </a:endParaRPr>
          </a:p>
        </p:txBody>
      </p:sp>
      <p:sp>
        <p:nvSpPr>
          <p:cNvPr id="489" name="PlaceHolder 4"/>
          <p:cNvSpPr>
            <a:spLocks noGrp="1"/>
          </p:cNvSpPr>
          <p:nvPr>
            <p:ph/>
          </p:nvPr>
        </p:nvSpPr>
        <p:spPr>
          <a:xfrm>
            <a:off x="3886200" y="6552000"/>
            <a:ext cx="1371240" cy="100080"/>
          </a:xfrm>
          <a:prstGeom prst="rect">
            <a:avLst/>
          </a:prstGeom>
          <a:noFill/>
          <a:ln w="0">
            <a:noFill/>
          </a:ln>
        </p:spPr>
        <p:txBody>
          <a:bodyPr lIns="0" rIns="0" tIns="0" bIns="0" anchor="t">
            <a:noAutofit/>
          </a:bodyPr>
          <a:p>
            <a:pPr indent="0">
              <a:spcBef>
                <a:spcPts val="1417"/>
              </a:spcBef>
              <a:buNone/>
            </a:pPr>
            <a:endParaRPr b="0" lang="en-US" sz="800" spc="-1" strike="noStrike">
              <a:solidFill>
                <a:schemeClr val="dk1"/>
              </a:solidFill>
              <a:latin typeface="Calibri"/>
            </a:endParaRPr>
          </a:p>
        </p:txBody>
      </p:sp>
      <p:sp>
        <p:nvSpPr>
          <p:cNvPr id="490" name="PlaceHolder 5"/>
          <p:cNvSpPr>
            <a:spLocks noGrp="1"/>
          </p:cNvSpPr>
          <p:nvPr>
            <p:ph/>
          </p:nvPr>
        </p:nvSpPr>
        <p:spPr>
          <a:xfrm>
            <a:off x="6473880" y="6702480"/>
            <a:ext cx="2669760" cy="15516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spTree>
  </p:cSld>
  <mc:AlternateContent>
    <mc:Choice Requires="p14">
      <p:transition p14:dur="10"/>
    </mc:Choice>
    <mc:Fallback>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p:nvPr>
        </p:nvSpPr>
        <p:spPr>
          <a:xfrm>
            <a:off x="3886200" y="6552000"/>
            <a:ext cx="1371240" cy="100080"/>
          </a:xfrm>
          <a:prstGeom prst="rect">
            <a:avLst/>
          </a:prstGeom>
          <a:noFill/>
          <a:ln w="0">
            <a:noFill/>
          </a:ln>
        </p:spPr>
        <p:txBody>
          <a:bodyPr lIns="0" rIns="0" tIns="0" bIns="0" anchor="t">
            <a:noAutofit/>
          </a:bodyPr>
          <a:p>
            <a:pPr indent="0">
              <a:spcBef>
                <a:spcPts val="1417"/>
              </a:spcBef>
              <a:buNone/>
            </a:pPr>
            <a:endParaRPr b="0" lang="en-US" sz="800" spc="-1" strike="noStrike">
              <a:solidFill>
                <a:schemeClr val="dk1"/>
              </a:solidFill>
              <a:latin typeface="Calibri"/>
            </a:endParaRPr>
          </a:p>
        </p:txBody>
      </p:sp>
      <p:sp>
        <p:nvSpPr>
          <p:cNvPr id="492" name="PlaceHolder 2"/>
          <p:cNvSpPr>
            <a:spLocks noGrp="1"/>
          </p:cNvSpPr>
          <p:nvPr>
            <p:ph/>
          </p:nvPr>
        </p:nvSpPr>
        <p:spPr>
          <a:xfrm>
            <a:off x="6473880" y="6702480"/>
            <a:ext cx="2669760" cy="15516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sp>
        <p:nvSpPr>
          <p:cNvPr id="493" name="TextBox 6"/>
          <p:cNvSpPr/>
          <p:nvPr/>
        </p:nvSpPr>
        <p:spPr>
          <a:xfrm>
            <a:off x="1219320" y="1905120"/>
            <a:ext cx="7314840" cy="6991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4000" spc="-1" strike="noStrike">
                <a:solidFill>
                  <a:schemeClr val="dk1"/>
                </a:solidFill>
                <a:latin typeface="Calibri"/>
              </a:rPr>
              <a:t>End of this chapter </a:t>
            </a:r>
            <a:endParaRPr b="0" lang="en-US" sz="40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Example: PW with Inflation</a:t>
            </a:r>
            <a:endParaRPr b="0" lang="en-US" sz="3600" spc="-1" strike="noStrike">
              <a:solidFill>
                <a:schemeClr val="dk1"/>
              </a:solidFill>
              <a:latin typeface="Calibri"/>
            </a:endParaRPr>
          </a:p>
        </p:txBody>
      </p:sp>
      <p:sp>
        <p:nvSpPr>
          <p:cNvPr id="495" name="PlaceHolder 2"/>
          <p:cNvSpPr>
            <a:spLocks noGrp="1"/>
          </p:cNvSpPr>
          <p:nvPr>
            <p:ph/>
          </p:nvPr>
        </p:nvSpPr>
        <p:spPr>
          <a:xfrm>
            <a:off x="457200" y="1265040"/>
            <a:ext cx="8229240" cy="5135400"/>
          </a:xfrm>
          <a:prstGeom prst="rect">
            <a:avLst/>
          </a:prstGeom>
          <a:noFill/>
          <a:ln w="0">
            <a:noFill/>
          </a:ln>
        </p:spPr>
        <p:txBody>
          <a:bodyPr lIns="90000" rIns="90000" tIns="45000" bIns="45000" anchor="t">
            <a:noAutofit/>
          </a:bodyPr>
          <a:p>
            <a:pPr indent="0" defTabSz="457200">
              <a:lnSpc>
                <a:spcPct val="100000"/>
              </a:lnSpc>
              <a:spcBef>
                <a:spcPts val="439"/>
              </a:spcBef>
              <a:spcAft>
                <a:spcPts val="799"/>
              </a:spcAft>
              <a:buNone/>
              <a:tabLst>
                <a:tab algn="l" pos="0"/>
              </a:tabLst>
            </a:pPr>
            <a:r>
              <a:rPr b="1" lang="en-US" sz="2200" spc="-1" strike="noStrike">
                <a:solidFill>
                  <a:schemeClr val="dk1"/>
                </a:solidFill>
                <a:latin typeface="Arial Narrow"/>
              </a:rPr>
              <a:t>A honing machine will have a cost of $25,000 (future cost) six years from now. Find the PW of the machine, if the real interest rate is 10% per year and  the inflation rate is 5% per year using (a) constant-value dollars, and (b) future dollars.</a:t>
            </a:r>
            <a:endParaRPr b="0" lang="en-US" sz="2200" spc="-1" strike="noStrike">
              <a:solidFill>
                <a:schemeClr val="dk1"/>
              </a:solidFill>
              <a:latin typeface="Calibri"/>
            </a:endParaRPr>
          </a:p>
          <a:p>
            <a:pPr indent="0" defTabSz="457200">
              <a:lnSpc>
                <a:spcPct val="100000"/>
              </a:lnSpc>
              <a:spcBef>
                <a:spcPts val="1199"/>
              </a:spcBef>
              <a:spcAft>
                <a:spcPts val="799"/>
              </a:spcAft>
              <a:buNone/>
              <a:tabLst>
                <a:tab algn="l" pos="0"/>
              </a:tabLst>
            </a:pPr>
            <a:r>
              <a:rPr b="1" lang="en-US" sz="2400" spc="-1" strike="noStrike">
                <a:solidFill>
                  <a:srgbClr val="a60a1b"/>
                </a:solidFill>
                <a:latin typeface="Arial Narrow"/>
              </a:rPr>
              <a:t>Solution:</a:t>
            </a:r>
            <a:r>
              <a:rPr b="1" lang="en-US" sz="2000" spc="-1" strike="noStrike">
                <a:solidFill>
                  <a:srgbClr val="a60a1b"/>
                </a:solidFill>
                <a:latin typeface="Arial Narrow"/>
              </a:rPr>
              <a:t>    </a:t>
            </a:r>
            <a:r>
              <a:rPr b="1" lang="en-US" sz="2000" spc="-1" strike="noStrike">
                <a:solidFill>
                  <a:schemeClr val="dk1"/>
                </a:solidFill>
                <a:latin typeface="Arial Narrow"/>
              </a:rPr>
              <a:t>(a) Determine </a:t>
            </a:r>
            <a:r>
              <a:rPr b="1" i="1" lang="en-US" sz="2000" spc="-1" strike="noStrike">
                <a:solidFill>
                  <a:srgbClr val="3333cc"/>
                </a:solidFill>
                <a:latin typeface="Arial Narrow"/>
              </a:rPr>
              <a:t>constant-value</a:t>
            </a:r>
            <a:r>
              <a:rPr b="1" lang="en-US" sz="2000" spc="-1" strike="noStrike">
                <a:solidFill>
                  <a:srgbClr val="7030a0"/>
                </a:solidFill>
                <a:latin typeface="Arial Narrow"/>
              </a:rPr>
              <a:t> </a:t>
            </a:r>
            <a:r>
              <a:rPr b="1" lang="en-US" sz="2000" spc="-1" strike="noStrike">
                <a:solidFill>
                  <a:schemeClr val="dk1"/>
                </a:solidFill>
                <a:latin typeface="Arial Narrow"/>
              </a:rPr>
              <a:t>dollars and </a:t>
            </a:r>
            <a:r>
              <a:rPr b="1" i="1" lang="en-US" sz="2000" spc="-1" strike="noStrike">
                <a:solidFill>
                  <a:srgbClr val="3333cc"/>
                </a:solidFill>
                <a:latin typeface="Arial Narrow"/>
              </a:rPr>
              <a:t>use i</a:t>
            </a:r>
            <a:r>
              <a:rPr b="1" lang="en-US" sz="2000" spc="-1" strike="noStrike">
                <a:solidFill>
                  <a:schemeClr val="dk1"/>
                </a:solidFill>
                <a:latin typeface="Arial Narrow"/>
              </a:rPr>
              <a:t> in PW equation</a:t>
            </a:r>
            <a:endParaRPr b="0" lang="en-US" sz="2000" spc="-1" strike="noStrike">
              <a:solidFill>
                <a:schemeClr val="dk1"/>
              </a:solidFill>
              <a:latin typeface="Calibri"/>
            </a:endParaRPr>
          </a:p>
          <a:p>
            <a:pPr indent="0" defTabSz="457200">
              <a:lnSpc>
                <a:spcPct val="120000"/>
              </a:lnSpc>
              <a:spcBef>
                <a:spcPts val="400"/>
              </a:spcBef>
              <a:spcAft>
                <a:spcPts val="799"/>
              </a:spcAft>
              <a:buNone/>
              <a:tabLst>
                <a:tab algn="l" pos="0"/>
              </a:tabLst>
            </a:pPr>
            <a:r>
              <a:rPr b="1" lang="en-US" sz="2000" spc="-1" strike="noStrike">
                <a:solidFill>
                  <a:schemeClr val="dk1"/>
                </a:solidFill>
                <a:latin typeface="Arial Narrow"/>
              </a:rPr>
              <a:t>	</a:t>
            </a:r>
            <a:r>
              <a:rPr b="1" lang="en-US" sz="2000" spc="-1" strike="noStrike">
                <a:solidFill>
                  <a:schemeClr val="dk1"/>
                </a:solidFill>
                <a:latin typeface="Arial Narrow"/>
              </a:rPr>
              <a:t>	</a:t>
            </a:r>
            <a:r>
              <a:rPr b="1" lang="en-US" sz="2000" spc="-1" strike="noStrike">
                <a:solidFill>
                  <a:schemeClr val="dk1"/>
                </a:solidFill>
                <a:latin typeface="Arial Narrow"/>
              </a:rPr>
              <a:t>	</a:t>
            </a:r>
            <a:r>
              <a:rPr b="1" lang="en-US" sz="2000" spc="-1" strike="noStrike">
                <a:solidFill>
                  <a:schemeClr val="dk1"/>
                </a:solidFill>
                <a:latin typeface="Arial Narrow"/>
              </a:rPr>
              <a:t>	</a:t>
            </a:r>
            <a:r>
              <a:rPr b="1" lang="en-US" sz="2000" spc="-1" strike="noStrike">
                <a:solidFill>
                  <a:schemeClr val="dk1"/>
                </a:solidFill>
                <a:latin typeface="Arial Narrow"/>
              </a:rPr>
              <a:t>	</a:t>
            </a:r>
            <a:r>
              <a:rPr b="1" lang="en-US" sz="2000" spc="-1" strike="noStrike">
                <a:solidFill>
                  <a:schemeClr val="dk1"/>
                </a:solidFill>
                <a:latin typeface="Arial Narrow"/>
              </a:rPr>
              <a:t>  </a:t>
            </a:r>
            <a:br>
              <a:rPr sz="900"/>
            </a:b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br>
              <a:rPr sz="2000"/>
            </a:b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endParaRPr b="0" lang="en-US" sz="2000" spc="-1" strike="noStrike">
              <a:solidFill>
                <a:schemeClr val="dk1"/>
              </a:solidFill>
              <a:latin typeface="Calibri"/>
            </a:endParaRPr>
          </a:p>
          <a:p>
            <a:pPr indent="0" defTabSz="457200">
              <a:lnSpc>
                <a:spcPct val="120000"/>
              </a:lnSpc>
              <a:spcBef>
                <a:spcPts val="1800"/>
              </a:spcBef>
              <a:spcAft>
                <a:spcPts val="499"/>
              </a:spcAft>
              <a:buNone/>
              <a:tabLst>
                <a:tab algn="l" pos="0"/>
              </a:tabLst>
            </a:pPr>
            <a:r>
              <a:rPr b="1" lang="en-US" sz="2000" spc="-1" strike="noStrike">
                <a:solidFill>
                  <a:schemeClr val="dk1"/>
                </a:solidFill>
                <a:latin typeface="Arial Narrow"/>
              </a:rPr>
              <a:t>	</a:t>
            </a:r>
            <a:r>
              <a:rPr b="1" lang="en-US" sz="2000" spc="-1" strike="noStrike">
                <a:solidFill>
                  <a:schemeClr val="dk1"/>
                </a:solidFill>
                <a:latin typeface="Arial Narrow"/>
              </a:rPr>
              <a:t>	</a:t>
            </a:r>
            <a:r>
              <a:rPr b="1" lang="en-US" sz="2000" spc="-1" strike="noStrike">
                <a:solidFill>
                  <a:schemeClr val="dk1"/>
                </a:solidFill>
                <a:latin typeface="Arial Narrow"/>
              </a:rPr>
              <a:t>       </a:t>
            </a:r>
            <a:r>
              <a:rPr b="1" lang="en-US" sz="2000" spc="-1" strike="noStrike">
                <a:solidFill>
                  <a:schemeClr val="dk1"/>
                </a:solidFill>
                <a:latin typeface="Arial Narrow"/>
              </a:rPr>
              <a:t>(b) Leave as </a:t>
            </a:r>
            <a:r>
              <a:rPr b="1" lang="en-US" sz="2000" spc="-1" strike="noStrike">
                <a:solidFill>
                  <a:srgbClr val="3333cc"/>
                </a:solidFill>
                <a:latin typeface="Arial Narrow"/>
              </a:rPr>
              <a:t>future </a:t>
            </a:r>
            <a:r>
              <a:rPr b="1" lang="en-US" sz="2000" spc="-1" strike="noStrike">
                <a:solidFill>
                  <a:schemeClr val="dk1"/>
                </a:solidFill>
                <a:latin typeface="Arial Narrow"/>
              </a:rPr>
              <a:t>dollars and </a:t>
            </a:r>
            <a:r>
              <a:rPr b="1" i="1" lang="en-US" sz="2000" spc="-1" strike="noStrike">
                <a:solidFill>
                  <a:srgbClr val="3333cc"/>
                </a:solidFill>
                <a:latin typeface="Arial Narrow"/>
              </a:rPr>
              <a:t>use i</a:t>
            </a:r>
            <a:r>
              <a:rPr b="1" i="1" lang="en-US" sz="2000" spc="-1" strike="noStrike" baseline="-25000">
                <a:solidFill>
                  <a:srgbClr val="3333cc"/>
                </a:solidFill>
                <a:latin typeface="Arial Narrow"/>
              </a:rPr>
              <a:t>f</a:t>
            </a:r>
            <a:r>
              <a:rPr b="1" i="1" lang="en-US" sz="2000" spc="-1" strike="noStrike">
                <a:solidFill>
                  <a:srgbClr val="3333cc"/>
                </a:solidFill>
                <a:latin typeface="Arial Narrow"/>
              </a:rPr>
              <a:t> </a:t>
            </a:r>
            <a:r>
              <a:rPr b="1" lang="en-US" sz="2000" spc="-1" strike="noStrike">
                <a:solidFill>
                  <a:schemeClr val="dk1"/>
                </a:solidFill>
                <a:latin typeface="Arial Narrow"/>
              </a:rPr>
              <a:t>in PW equation</a:t>
            </a:r>
            <a:endParaRPr b="0" lang="en-US" sz="2000" spc="-1" strike="noStrike">
              <a:solidFill>
                <a:schemeClr val="dk1"/>
              </a:solidFill>
              <a:latin typeface="Calibri"/>
            </a:endParaRPr>
          </a:p>
          <a:p>
            <a:pPr indent="0" defTabSz="457200">
              <a:lnSpc>
                <a:spcPct val="100000"/>
              </a:lnSpc>
              <a:spcBef>
                <a:spcPts val="400"/>
              </a:spcBef>
              <a:spcAft>
                <a:spcPts val="1001"/>
              </a:spcAft>
              <a:buNone/>
              <a:tabLst>
                <a:tab algn="l" pos="0"/>
              </a:tabLst>
            </a:pPr>
            <a:r>
              <a:rPr b="1" lang="en-US" sz="1000" spc="-1" strike="noStrike">
                <a:solidFill>
                  <a:srgbClr val="7030a0"/>
                </a:solidFill>
                <a:latin typeface="Arial Narrow"/>
              </a:rPr>
              <a:t>	</a:t>
            </a:r>
            <a:r>
              <a:rPr b="1" lang="en-US" sz="1000" spc="-1" strike="noStrike">
                <a:solidFill>
                  <a:srgbClr val="7030a0"/>
                </a:solidFill>
                <a:latin typeface="Arial Narrow"/>
              </a:rPr>
              <a:t>	</a:t>
            </a:r>
            <a:r>
              <a:rPr b="1" lang="en-US" sz="1000" spc="-1" strike="noStrike">
                <a:solidFill>
                  <a:srgbClr val="7030a0"/>
                </a:solidFill>
                <a:latin typeface="Arial Narrow"/>
              </a:rPr>
              <a:t>	</a:t>
            </a:r>
            <a:r>
              <a:rPr b="1" lang="en-US" sz="1000" spc="-1" strike="noStrike">
                <a:solidFill>
                  <a:srgbClr val="7030a0"/>
                </a:solidFill>
                <a:latin typeface="Arial Narrow"/>
              </a:rPr>
              <a:t>	</a:t>
            </a:r>
            <a:r>
              <a:rPr b="1" lang="en-US" sz="1000" spc="-1" strike="noStrike">
                <a:solidFill>
                  <a:srgbClr val="7030a0"/>
                </a:solidFill>
                <a:latin typeface="Arial Narrow"/>
              </a:rPr>
              <a:t>      </a:t>
            </a:r>
            <a:r>
              <a:rPr b="1" lang="en-US" sz="1000" spc="-1" strike="noStrike">
                <a:solidFill>
                  <a:srgbClr val="7030a0"/>
                </a:solidFill>
                <a:latin typeface="Arial Narrow"/>
              </a:rPr>
              <a:t>	</a:t>
            </a:r>
            <a:r>
              <a:rPr b="1" lang="en-US" sz="1000" spc="-1" strike="noStrike">
                <a:solidFill>
                  <a:srgbClr val="7030a0"/>
                </a:solidFill>
                <a:latin typeface="Arial Narrow"/>
              </a:rPr>
              <a:t>        </a:t>
            </a:r>
            <a:br>
              <a:rPr sz="2000"/>
            </a:b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br>
              <a:rPr sz="2000"/>
            </a:b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endParaRPr b="0" lang="en-US" sz="2000" spc="-1" strike="noStrike">
              <a:solidFill>
                <a:schemeClr val="dk1"/>
              </a:solidFill>
              <a:latin typeface="Calibri"/>
            </a:endParaRPr>
          </a:p>
        </p:txBody>
      </p:sp>
      <p:sp>
        <p:nvSpPr>
          <p:cNvPr id="496" name="PlaceHolder 3"/>
          <p:cNvSpPr>
            <a:spLocks noGrp="1"/>
          </p:cNvSpPr>
          <p:nvPr>
            <p:ph/>
          </p:nvPr>
        </p:nvSpPr>
        <p:spPr>
          <a:xfrm>
            <a:off x="3886200" y="6553080"/>
            <a:ext cx="1371240" cy="99720"/>
          </a:xfrm>
          <a:prstGeom prst="rect">
            <a:avLst/>
          </a:prstGeom>
          <a:noFill/>
          <a:ln w="0">
            <a:noFill/>
          </a:ln>
        </p:spPr>
        <p:txBody>
          <a:bodyPr lIns="0" rIns="0" tIns="0" bIns="0" anchor="t">
            <a:noAutofit/>
          </a:bodyPr>
          <a:p>
            <a:pPr indent="0">
              <a:spcBef>
                <a:spcPts val="1417"/>
              </a:spcBef>
              <a:buNone/>
            </a:pPr>
            <a:endParaRPr b="0" lang="en-US" sz="800" spc="-1" strike="noStrike">
              <a:solidFill>
                <a:schemeClr val="dk1"/>
              </a:solidFill>
              <a:latin typeface="Calibri"/>
            </a:endParaRPr>
          </a:p>
        </p:txBody>
      </p:sp>
      <p:sp>
        <p:nvSpPr>
          <p:cNvPr id="497" name="PlaceHolder 4"/>
          <p:cNvSpPr>
            <a:spLocks noGrp="1"/>
          </p:cNvSpPr>
          <p:nvPr>
            <p:ph/>
          </p:nvPr>
        </p:nvSpPr>
        <p:spPr>
          <a:xfrm>
            <a:off x="6477120" y="6705720"/>
            <a:ext cx="2666520" cy="15192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spTree>
  </p:cSld>
  <mc:AlternateContent>
    <mc:Choice Requires="p14">
      <p:transition p14:dur="10"/>
    </mc:Choice>
    <mc:Fallback>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Example: FW with Inflation</a:t>
            </a:r>
            <a:r>
              <a:rPr b="1" lang="en-US" sz="1400" spc="-1" strike="noStrike">
                <a:solidFill>
                  <a:srgbClr val="3946a4"/>
                </a:solidFill>
                <a:latin typeface="Arial Narrow"/>
              </a:rPr>
              <a:t> (1)</a:t>
            </a:r>
            <a:endParaRPr b="0" lang="en-US" sz="1400" spc="-1" strike="noStrike">
              <a:solidFill>
                <a:schemeClr val="dk1"/>
              </a:solidFill>
              <a:latin typeface="Calibri"/>
            </a:endParaRPr>
          </a:p>
        </p:txBody>
      </p:sp>
      <p:sp>
        <p:nvSpPr>
          <p:cNvPr id="499" name="PlaceHolder 2"/>
          <p:cNvSpPr>
            <a:spLocks noGrp="1"/>
          </p:cNvSpPr>
          <p:nvPr>
            <p:ph/>
          </p:nvPr>
        </p:nvSpPr>
        <p:spPr>
          <a:xfrm>
            <a:off x="457200" y="1265040"/>
            <a:ext cx="8229240" cy="2468520"/>
          </a:xfrm>
          <a:prstGeom prst="rect">
            <a:avLst/>
          </a:prstGeom>
          <a:noFill/>
          <a:ln w="0">
            <a:noFill/>
          </a:ln>
        </p:spPr>
        <p:txBody>
          <a:bodyPr lIns="90000" rIns="90000" tIns="45000" bIns="45000" anchor="t">
            <a:noAutofit/>
          </a:bodyPr>
          <a:p>
            <a:pPr indent="0" defTabSz="457200">
              <a:lnSpc>
                <a:spcPct val="100000"/>
              </a:lnSpc>
              <a:spcBef>
                <a:spcPts val="439"/>
              </a:spcBef>
              <a:spcAft>
                <a:spcPts val="799"/>
              </a:spcAft>
              <a:buNone/>
              <a:tabLst>
                <a:tab algn="l" pos="0"/>
              </a:tabLst>
            </a:pPr>
            <a:r>
              <a:rPr b="1" lang="en-US" sz="2200" spc="-1" strike="noStrike">
                <a:solidFill>
                  <a:srgbClr val="002060"/>
                </a:solidFill>
                <a:latin typeface="Arial Narrow"/>
              </a:rPr>
              <a:t> </a:t>
            </a:r>
            <a:r>
              <a:rPr b="1" lang="en-US" sz="2200" spc="-1" strike="noStrike">
                <a:solidFill>
                  <a:srgbClr val="002060"/>
                </a:solidFill>
                <a:latin typeface="Arial Narrow"/>
              </a:rPr>
              <a:t>An engineer invests $15,000 in a savings account that pays interest at a real 8% per  year. If the inflation rate is 5% per year, determine (a) the amount of money that will be accumulated in 10 years, (b) the purchasing power of the accumulated amount (in terms of today’s dollars), (c) the number of future dollars that will have the same purchasing power as the $15,000 today, and (d) the amount to maintain purchasing power and earn a real 8% per year return.</a:t>
            </a:r>
            <a:endParaRPr b="0" lang="en-US" sz="2200" spc="-1" strike="noStrike">
              <a:solidFill>
                <a:schemeClr val="dk1"/>
              </a:solidFill>
              <a:latin typeface="Calibri"/>
            </a:endParaRPr>
          </a:p>
        </p:txBody>
      </p:sp>
      <p:sp>
        <p:nvSpPr>
          <p:cNvPr id="500" name="PlaceHolder 3"/>
          <p:cNvSpPr>
            <a:spLocks noGrp="1"/>
          </p:cNvSpPr>
          <p:nvPr>
            <p:ph/>
          </p:nvPr>
        </p:nvSpPr>
        <p:spPr>
          <a:xfrm>
            <a:off x="457200" y="3931920"/>
            <a:ext cx="8229240" cy="2392200"/>
          </a:xfrm>
          <a:prstGeom prst="rect">
            <a:avLst/>
          </a:prstGeom>
          <a:noFill/>
          <a:ln w="0">
            <a:noFill/>
          </a:ln>
        </p:spPr>
        <p:txBody>
          <a:bodyPr lIns="90000" rIns="90000" tIns="45000" bIns="45000" anchor="t">
            <a:noAutofit/>
          </a:bodyPr>
          <a:p>
            <a:pPr indent="0" defTabSz="457200">
              <a:lnSpc>
                <a:spcPct val="100000"/>
              </a:lnSpc>
              <a:spcBef>
                <a:spcPts val="1800"/>
              </a:spcBef>
              <a:spcAft>
                <a:spcPts val="799"/>
              </a:spcAft>
              <a:buNone/>
              <a:tabLst>
                <a:tab algn="l" pos="0"/>
              </a:tabLst>
            </a:pPr>
            <a:r>
              <a:rPr b="1" lang="en-US" sz="2200" spc="-1" strike="noStrike">
                <a:solidFill>
                  <a:srgbClr val="a60a1b"/>
                </a:solidFill>
                <a:latin typeface="Arial Narrow"/>
              </a:rPr>
              <a:t>Solution:</a:t>
            </a:r>
            <a:endParaRPr b="0" lang="en-US" sz="2200" spc="-1" strike="noStrike">
              <a:solidFill>
                <a:schemeClr val="dk1"/>
              </a:solidFill>
              <a:latin typeface="Calibri"/>
            </a:endParaRPr>
          </a:p>
          <a:p>
            <a:pPr marL="457200" indent="-457200" defTabSz="457200">
              <a:lnSpc>
                <a:spcPct val="100000"/>
              </a:lnSpc>
              <a:spcBef>
                <a:spcPts val="439"/>
              </a:spcBef>
              <a:buClr>
                <a:srgbClr val="000000"/>
              </a:buClr>
              <a:buFont typeface="Arial"/>
              <a:buAutoNum type="alphaLcParenR"/>
              <a:tabLst>
                <a:tab algn="l" pos="0"/>
              </a:tabLst>
            </a:pPr>
            <a:r>
              <a:rPr b="0" lang="en-US" sz="2200" spc="-1" strike="noStrike">
                <a:solidFill>
                  <a:srgbClr val="000000"/>
                </a:solidFill>
                <a:latin typeface="Arial Narrow"/>
              </a:rPr>
              <a:t>The </a:t>
            </a:r>
            <a:r>
              <a:rPr b="0" i="1" lang="en-US" sz="2200" spc="-1" strike="noStrike">
                <a:solidFill>
                  <a:srgbClr val="2b5b4d"/>
                </a:solidFill>
                <a:latin typeface="Arial Narrow"/>
              </a:rPr>
              <a:t>amount accumulated </a:t>
            </a:r>
            <a:r>
              <a:rPr b="0" lang="en-US" sz="2200" spc="-1" strike="noStrike">
                <a:solidFill>
                  <a:srgbClr val="000000"/>
                </a:solidFill>
                <a:latin typeface="Arial Narrow"/>
              </a:rPr>
              <a:t>is a function of the </a:t>
            </a:r>
            <a:r>
              <a:rPr b="0" i="1" lang="en-US" sz="2200" spc="-1" strike="noStrike">
                <a:solidFill>
                  <a:srgbClr val="2b5b4d"/>
                </a:solidFill>
                <a:latin typeface="Arial Narrow"/>
              </a:rPr>
              <a:t>market interest rate</a:t>
            </a:r>
            <a:r>
              <a:rPr b="0" lang="en-US" sz="2200" spc="-1" strike="noStrike">
                <a:solidFill>
                  <a:srgbClr val="2b5b4d"/>
                </a:solidFill>
                <a:latin typeface="Arial Narrow"/>
              </a:rPr>
              <a:t>, i</a:t>
            </a:r>
            <a:r>
              <a:rPr b="0" lang="en-US" sz="2200" spc="-1" strike="noStrike" baseline="-25000">
                <a:solidFill>
                  <a:srgbClr val="2b5b4d"/>
                </a:solidFill>
                <a:latin typeface="Arial Narrow"/>
              </a:rPr>
              <a:t>f</a:t>
            </a:r>
            <a:r>
              <a:rPr b="0" lang="en-US" sz="2200" spc="-1" strike="noStrike">
                <a:solidFill>
                  <a:srgbClr val="2b5b4d"/>
                </a:solidFill>
                <a:latin typeface="Arial Narrow"/>
              </a:rPr>
              <a:t> </a:t>
            </a:r>
            <a:endParaRPr b="0" lang="en-US" sz="2200" spc="-1" strike="noStrike">
              <a:solidFill>
                <a:schemeClr val="dk1"/>
              </a:solidFill>
              <a:latin typeface="Calibri"/>
            </a:endParaRPr>
          </a:p>
          <a:p>
            <a:pPr indent="0" defTabSz="457200">
              <a:lnSpc>
                <a:spcPct val="100000"/>
              </a:lnSpc>
              <a:spcBef>
                <a:spcPts val="439"/>
              </a:spcBef>
              <a:buNone/>
              <a:tabLst>
                <a:tab algn="l" pos="0"/>
              </a:tabLst>
            </a:pPr>
            <a:r>
              <a:rPr b="0" lang="en-US" sz="2200" spc="-1" strike="noStrike">
                <a:solidFill>
                  <a:srgbClr val="000000"/>
                </a:solidFill>
                <a:latin typeface="Arial Narrow"/>
              </a:rPr>
              <a:t>	</a:t>
            </a:r>
            <a:r>
              <a:rPr b="0" lang="en-US" sz="2200" spc="-1" strike="noStrike">
                <a:solidFill>
                  <a:srgbClr val="000000"/>
                </a:solidFill>
                <a:latin typeface="Arial Narrow"/>
              </a:rPr>
              <a:t>	</a:t>
            </a:r>
            <a:r>
              <a:rPr b="0" lang="en-US" sz="2200" spc="-1" strike="noStrike">
                <a:solidFill>
                  <a:srgbClr val="000000"/>
                </a:solidFill>
                <a:latin typeface="Arial Narrow"/>
              </a:rPr>
              <a:t>	</a:t>
            </a:r>
            <a:endParaRPr b="0" lang="en-US" sz="2200" spc="-1" strike="noStrike">
              <a:solidFill>
                <a:schemeClr val="dk1"/>
              </a:solidFill>
              <a:latin typeface="Calibri"/>
            </a:endParaRPr>
          </a:p>
          <a:p>
            <a:pPr indent="0" defTabSz="457200">
              <a:lnSpc>
                <a:spcPct val="100000"/>
              </a:lnSpc>
              <a:spcBef>
                <a:spcPts val="2401"/>
              </a:spcBef>
              <a:buNone/>
              <a:tabLst>
                <a:tab algn="l" pos="0"/>
              </a:tabLst>
            </a:pPr>
            <a:r>
              <a:rPr b="1" lang="en-US" sz="2200" spc="-1" strike="noStrike">
                <a:solidFill>
                  <a:srgbClr val="000000"/>
                </a:solidFill>
                <a:latin typeface="Arial Narrow"/>
              </a:rPr>
              <a:t> </a:t>
            </a:r>
            <a:r>
              <a:rPr b="1" lang="en-US" sz="2200" spc="-1" strike="noStrike">
                <a:solidFill>
                  <a:srgbClr val="000000"/>
                </a:solidFill>
                <a:latin typeface="Arial Narrow"/>
              </a:rPr>
              <a:t>	</a:t>
            </a:r>
            <a:r>
              <a:rPr b="1" lang="en-US" sz="2200" spc="-1" strike="noStrike">
                <a:solidFill>
                  <a:srgbClr val="3333cc"/>
                </a:solidFill>
                <a:latin typeface="Arial Narrow"/>
              </a:rPr>
              <a:t>Amount Accumulated </a:t>
            </a:r>
            <a:endParaRPr b="0" lang="en-US" sz="2200" spc="-1" strike="noStrike">
              <a:solidFill>
                <a:schemeClr val="dk1"/>
              </a:solidFill>
              <a:latin typeface="Calibri"/>
            </a:endParaRPr>
          </a:p>
          <a:p>
            <a:pPr indent="0" defTabSz="457200">
              <a:lnSpc>
                <a:spcPct val="100000"/>
              </a:lnSpc>
              <a:spcBef>
                <a:spcPts val="439"/>
              </a:spcBef>
              <a:buNone/>
              <a:tabLst>
                <a:tab algn="l" pos="0"/>
              </a:tabLst>
            </a:pPr>
            <a:r>
              <a:rPr b="1" lang="en-US" sz="2200" spc="-1" strike="noStrike">
                <a:solidFill>
                  <a:srgbClr val="000000"/>
                </a:solidFill>
                <a:latin typeface="Arial Narrow"/>
              </a:rPr>
              <a:t>                                              </a:t>
            </a:r>
            <a:endParaRPr b="0" lang="en-US" sz="2200" spc="-1" strike="noStrike">
              <a:solidFill>
                <a:schemeClr val="dk1"/>
              </a:solidFill>
              <a:latin typeface="Calibri"/>
            </a:endParaRPr>
          </a:p>
        </p:txBody>
      </p:sp>
      <p:sp>
        <p:nvSpPr>
          <p:cNvPr id="501" name="PlaceHolder 4"/>
          <p:cNvSpPr>
            <a:spLocks noGrp="1"/>
          </p:cNvSpPr>
          <p:nvPr>
            <p:ph/>
          </p:nvPr>
        </p:nvSpPr>
        <p:spPr>
          <a:xfrm>
            <a:off x="3886200" y="6552000"/>
            <a:ext cx="1371240" cy="100080"/>
          </a:xfrm>
          <a:prstGeom prst="rect">
            <a:avLst/>
          </a:prstGeom>
          <a:noFill/>
          <a:ln w="0">
            <a:noFill/>
          </a:ln>
        </p:spPr>
        <p:txBody>
          <a:bodyPr lIns="0" rIns="0" tIns="0" bIns="0" anchor="t">
            <a:noAutofit/>
          </a:bodyPr>
          <a:p>
            <a:pPr indent="0">
              <a:spcBef>
                <a:spcPts val="1417"/>
              </a:spcBef>
              <a:buNone/>
            </a:pPr>
            <a:endParaRPr b="0" lang="en-US" sz="800" spc="-1" strike="noStrike">
              <a:solidFill>
                <a:schemeClr val="dk1"/>
              </a:solidFill>
              <a:latin typeface="Calibri"/>
            </a:endParaRPr>
          </a:p>
        </p:txBody>
      </p:sp>
      <p:sp>
        <p:nvSpPr>
          <p:cNvPr id="502" name="PlaceHolder 5"/>
          <p:cNvSpPr>
            <a:spLocks noGrp="1"/>
          </p:cNvSpPr>
          <p:nvPr>
            <p:ph/>
          </p:nvPr>
        </p:nvSpPr>
        <p:spPr>
          <a:xfrm>
            <a:off x="6473880" y="6702480"/>
            <a:ext cx="2669760" cy="15516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spTree>
  </p:cSld>
  <mc:AlternateContent>
    <mc:Choice Requires="p14">
      <p:transition p14:dur="10"/>
    </mc:Choice>
    <mc:Fallback>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Example: FW with Inflation</a:t>
            </a:r>
            <a:r>
              <a:rPr b="1" lang="en-US" sz="1400" spc="-1" strike="noStrike">
                <a:solidFill>
                  <a:srgbClr val="3946a4"/>
                </a:solidFill>
                <a:latin typeface="Arial Narrow"/>
              </a:rPr>
              <a:t> (2)</a:t>
            </a:r>
            <a:endParaRPr b="0" lang="en-US" sz="1400" spc="-1" strike="noStrike">
              <a:solidFill>
                <a:schemeClr val="dk1"/>
              </a:solidFill>
              <a:latin typeface="Calibri"/>
            </a:endParaRPr>
          </a:p>
        </p:txBody>
      </p:sp>
      <p:sp>
        <p:nvSpPr>
          <p:cNvPr id="504" name="PlaceHolder 2"/>
          <p:cNvSpPr>
            <a:spLocks noGrp="1"/>
          </p:cNvSpPr>
          <p:nvPr>
            <p:ph/>
          </p:nvPr>
        </p:nvSpPr>
        <p:spPr>
          <a:xfrm>
            <a:off x="457200" y="1143000"/>
            <a:ext cx="8229240" cy="822600"/>
          </a:xfrm>
          <a:prstGeom prst="rect">
            <a:avLst/>
          </a:prstGeom>
          <a:noFill/>
          <a:ln w="0">
            <a:noFill/>
          </a:ln>
        </p:spPr>
        <p:txBody>
          <a:bodyPr lIns="90000" rIns="90000" tIns="45000" bIns="45000" anchor="t">
            <a:noAutofit/>
          </a:bodyPr>
          <a:p>
            <a:pPr indent="0" defTabSz="457200">
              <a:lnSpc>
                <a:spcPct val="100000"/>
              </a:lnSpc>
              <a:spcBef>
                <a:spcPts val="439"/>
              </a:spcBef>
              <a:buNone/>
              <a:tabLst>
                <a:tab algn="l" pos="0"/>
              </a:tabLst>
            </a:pPr>
            <a:r>
              <a:rPr b="0" lang="en-US" sz="2200" spc="-1" strike="noStrike">
                <a:solidFill>
                  <a:schemeClr val="dk1"/>
                </a:solidFill>
                <a:latin typeface="Arial Narrow"/>
              </a:rPr>
              <a:t>(b) To find the </a:t>
            </a:r>
            <a:r>
              <a:rPr b="0" i="1" lang="en-US" sz="2200" spc="-1" strike="noStrike">
                <a:solidFill>
                  <a:schemeClr val="dk1"/>
                </a:solidFill>
                <a:latin typeface="Arial Narrow"/>
              </a:rPr>
              <a:t>purchasing power </a:t>
            </a:r>
            <a:r>
              <a:rPr b="0" lang="en-US" sz="2200" spc="-1" strike="noStrike">
                <a:solidFill>
                  <a:schemeClr val="dk1"/>
                </a:solidFill>
                <a:latin typeface="Arial Narrow"/>
              </a:rPr>
              <a:t>of the accumulated amount </a:t>
            </a:r>
            <a:r>
              <a:rPr b="0" i="1" lang="en-US" sz="2200" spc="-1" strike="noStrike">
                <a:solidFill>
                  <a:srgbClr val="a60a1b"/>
                </a:solidFill>
                <a:latin typeface="Arial Narrow"/>
              </a:rPr>
              <a:t>deflate</a:t>
            </a:r>
            <a:br>
              <a:rPr sz="2200"/>
            </a:br>
            <a:r>
              <a:rPr b="0" i="1" lang="en-US" sz="2200" spc="-1" strike="noStrike">
                <a:solidFill>
                  <a:srgbClr val="c00000"/>
                </a:solidFill>
                <a:latin typeface="Arial Narrow"/>
              </a:rPr>
              <a:t>	</a:t>
            </a:r>
            <a:r>
              <a:rPr b="0" lang="en-US" sz="2200" spc="-1" strike="noStrike">
                <a:solidFill>
                  <a:schemeClr val="dk1"/>
                </a:solidFill>
                <a:latin typeface="Arial Narrow"/>
              </a:rPr>
              <a:t>the inflated dollars</a:t>
            </a:r>
            <a:endParaRPr b="0" lang="en-US" sz="2200" spc="-1" strike="noStrike">
              <a:solidFill>
                <a:schemeClr val="dk1"/>
              </a:solidFill>
              <a:latin typeface="Calibri"/>
            </a:endParaRPr>
          </a:p>
        </p:txBody>
      </p:sp>
      <p:sp>
        <p:nvSpPr>
          <p:cNvPr id="505" name="AutoShape 3"/>
          <p:cNvSpPr/>
          <p:nvPr/>
        </p:nvSpPr>
        <p:spPr>
          <a:xfrm flipV="1" rot="8404200">
            <a:off x="6154560" y="1737720"/>
            <a:ext cx="914040" cy="149760"/>
          </a:xfrm>
          <a:prstGeom prst="rightArrow">
            <a:avLst>
              <a:gd name="adj1" fmla="val 50000"/>
              <a:gd name="adj2" fmla="val 186898"/>
            </a:avLst>
          </a:prstGeom>
          <a:solidFill>
            <a:srgbClr val="006200"/>
          </a:solidFill>
          <a:ln cap="sq" w="12700">
            <a:solidFill>
              <a:srgbClr val="000000"/>
            </a:solidFill>
            <a:miter/>
          </a:ln>
        </p:spPr>
        <p:style>
          <a:lnRef idx="0"/>
          <a:fillRef idx="0"/>
          <a:effectRef idx="0"/>
          <a:fontRef idx="minor"/>
        </p:style>
        <p:txBody>
          <a:bodyPr wrap="none" lIns="90000" rIns="90000" tIns="29880" bIns="29880" anchor="ctr">
            <a:noAutofit/>
          </a:bodyPr>
          <a:p>
            <a:pPr defTabSz="914400">
              <a:lnSpc>
                <a:spcPct val="100000"/>
              </a:lnSpc>
            </a:pPr>
            <a:endParaRPr b="0" lang="en-US" sz="1800" spc="-1" strike="noStrike">
              <a:solidFill>
                <a:schemeClr val="dk1"/>
              </a:solidFill>
              <a:latin typeface="Calibri"/>
            </a:endParaRPr>
          </a:p>
        </p:txBody>
      </p:sp>
      <p:sp>
        <p:nvSpPr>
          <p:cNvPr id="506" name="PlaceHolder 3"/>
          <p:cNvSpPr>
            <a:spLocks noGrp="1"/>
          </p:cNvSpPr>
          <p:nvPr>
            <p:ph/>
          </p:nvPr>
        </p:nvSpPr>
        <p:spPr>
          <a:xfrm>
            <a:off x="457200" y="2042280"/>
            <a:ext cx="8229240" cy="822600"/>
          </a:xfrm>
          <a:prstGeom prst="rect">
            <a:avLst/>
          </a:prstGeom>
          <a:noFill/>
          <a:ln w="0">
            <a:noFill/>
          </a:ln>
        </p:spPr>
        <p:txBody>
          <a:bodyPr lIns="90000" rIns="90000" tIns="45000" bIns="45000" anchor="t">
            <a:noAutofit/>
          </a:bodyPr>
          <a:p>
            <a:pPr indent="0" defTabSz="457200">
              <a:lnSpc>
                <a:spcPct val="100000"/>
              </a:lnSpc>
              <a:spcBef>
                <a:spcPts val="439"/>
              </a:spcBef>
              <a:buNone/>
              <a:tabLst>
                <a:tab algn="l" pos="0"/>
              </a:tabLst>
            </a:pPr>
            <a:r>
              <a:rPr b="1" lang="en-US" sz="2200" spc="-1" strike="noStrike">
                <a:solidFill>
                  <a:schemeClr val="dk1"/>
                </a:solidFill>
                <a:latin typeface="Arial Narrow"/>
              </a:rPr>
              <a:t> </a:t>
            </a:r>
            <a:r>
              <a:rPr b="1" lang="en-US" sz="2200" spc="-1" strike="noStrike">
                <a:solidFill>
                  <a:schemeClr val="dk1"/>
                </a:solidFill>
                <a:latin typeface="Arial Narrow"/>
              </a:rPr>
              <a:t>	</a:t>
            </a:r>
            <a:r>
              <a:rPr b="1" lang="en-US" sz="2200" spc="-1" strike="noStrike">
                <a:solidFill>
                  <a:srgbClr val="3333cc"/>
                </a:solidFill>
                <a:latin typeface="Arial Narrow"/>
              </a:rPr>
              <a:t>Purchasing power  </a:t>
            </a:r>
            <a:endParaRPr b="0" lang="en-US" sz="2200" spc="-1" strike="noStrike">
              <a:solidFill>
                <a:schemeClr val="dk1"/>
              </a:solidFill>
              <a:latin typeface="Calibri"/>
            </a:endParaRPr>
          </a:p>
          <a:p>
            <a:pPr indent="0" defTabSz="457200">
              <a:lnSpc>
                <a:spcPct val="100000"/>
              </a:lnSpc>
              <a:spcBef>
                <a:spcPts val="439"/>
              </a:spcBef>
              <a:buNone/>
              <a:tabLst>
                <a:tab algn="l" pos="0"/>
              </a:tabLst>
            </a:pPr>
            <a:r>
              <a:rPr b="1" lang="en-US" sz="2200" spc="-1" strike="noStrike">
                <a:solidFill>
                  <a:schemeClr val="dk1"/>
                </a:solidFill>
                <a:latin typeface="Arial Narrow"/>
              </a:rPr>
              <a:t>                                        </a:t>
            </a:r>
            <a:endParaRPr b="0" lang="en-US" sz="2200" spc="-1" strike="noStrike">
              <a:solidFill>
                <a:schemeClr val="dk1"/>
              </a:solidFill>
              <a:latin typeface="Calibri"/>
            </a:endParaRPr>
          </a:p>
        </p:txBody>
      </p:sp>
      <p:sp>
        <p:nvSpPr>
          <p:cNvPr id="507" name="PlaceHolder 4"/>
          <p:cNvSpPr>
            <a:spLocks noGrp="1"/>
          </p:cNvSpPr>
          <p:nvPr>
            <p:ph/>
          </p:nvPr>
        </p:nvSpPr>
        <p:spPr>
          <a:xfrm>
            <a:off x="457200" y="2986920"/>
            <a:ext cx="8229240" cy="822600"/>
          </a:xfrm>
          <a:prstGeom prst="rect">
            <a:avLst/>
          </a:prstGeom>
          <a:noFill/>
          <a:ln w="0">
            <a:noFill/>
          </a:ln>
        </p:spPr>
        <p:txBody>
          <a:bodyPr lIns="90000" rIns="90000" tIns="45000" bIns="45000" anchor="t">
            <a:noAutofit/>
          </a:bodyPr>
          <a:p>
            <a:pPr indent="0" defTabSz="457200">
              <a:lnSpc>
                <a:spcPct val="100000"/>
              </a:lnSpc>
              <a:spcBef>
                <a:spcPts val="439"/>
              </a:spcBef>
              <a:buNone/>
              <a:tabLst>
                <a:tab algn="l" pos="0"/>
              </a:tabLst>
            </a:pPr>
            <a:r>
              <a:rPr b="0" lang="en-US" sz="2200" spc="-1" strike="noStrike">
                <a:solidFill>
                  <a:schemeClr val="dk1"/>
                </a:solidFill>
                <a:latin typeface="Arial Narrow"/>
              </a:rPr>
              <a:t>(c) The number of future dollars required to purchase goods that cost</a:t>
            </a:r>
            <a:br>
              <a:rPr sz="2200"/>
            </a:br>
            <a:r>
              <a:rPr b="0" lang="en-US" sz="2200" spc="-1" strike="noStrike">
                <a:solidFill>
                  <a:schemeClr val="dk1"/>
                </a:solidFill>
                <a:latin typeface="Arial Narrow"/>
              </a:rPr>
              <a:t>	</a:t>
            </a:r>
            <a:r>
              <a:rPr b="0" lang="en-US" sz="2200" spc="-1" strike="noStrike">
                <a:solidFill>
                  <a:schemeClr val="dk1"/>
                </a:solidFill>
                <a:latin typeface="Arial Narrow"/>
              </a:rPr>
              <a:t>$15,000 now is the inflated cost of the goods</a:t>
            </a:r>
            <a:endParaRPr b="0" lang="en-US" sz="2200" spc="-1" strike="noStrike">
              <a:solidFill>
                <a:schemeClr val="dk1"/>
              </a:solidFill>
              <a:latin typeface="Calibri"/>
            </a:endParaRPr>
          </a:p>
        </p:txBody>
      </p:sp>
      <p:sp>
        <p:nvSpPr>
          <p:cNvPr id="508" name="PlaceHolder 5"/>
          <p:cNvSpPr>
            <a:spLocks noGrp="1"/>
          </p:cNvSpPr>
          <p:nvPr>
            <p:ph/>
          </p:nvPr>
        </p:nvSpPr>
        <p:spPr>
          <a:xfrm>
            <a:off x="457200" y="3901320"/>
            <a:ext cx="8229240" cy="822600"/>
          </a:xfrm>
          <a:prstGeom prst="rect">
            <a:avLst/>
          </a:prstGeom>
          <a:noFill/>
          <a:ln w="0">
            <a:noFill/>
          </a:ln>
        </p:spPr>
        <p:txBody>
          <a:bodyPr lIns="90000" rIns="90000" tIns="45000" bIns="45000" anchor="t">
            <a:noAutofit/>
          </a:bodyPr>
          <a:p>
            <a:pPr indent="0" defTabSz="457200">
              <a:lnSpc>
                <a:spcPct val="100000"/>
              </a:lnSpc>
              <a:spcBef>
                <a:spcPts val="439"/>
              </a:spcBef>
              <a:buNone/>
              <a:tabLst>
                <a:tab algn="l" pos="0"/>
              </a:tabLst>
            </a:pPr>
            <a:r>
              <a:rPr b="1" lang="en-US" sz="2200" spc="-1" strike="noStrike">
                <a:solidFill>
                  <a:srgbClr val="3333cc"/>
                </a:solidFill>
                <a:latin typeface="Arial Narrow"/>
              </a:rPr>
              <a:t>	</a:t>
            </a:r>
            <a:r>
              <a:rPr b="1" lang="en-US" sz="2200" spc="-1" strike="noStrike">
                <a:solidFill>
                  <a:srgbClr val="3333cc"/>
                </a:solidFill>
                <a:latin typeface="Arial Narrow"/>
              </a:rPr>
              <a:t>Number of future dollars </a:t>
            </a:r>
            <a:endParaRPr b="0" lang="en-US" sz="2200" spc="-1" strike="noStrike">
              <a:solidFill>
                <a:schemeClr val="dk1"/>
              </a:solidFill>
              <a:latin typeface="Calibri"/>
            </a:endParaRPr>
          </a:p>
          <a:p>
            <a:pPr indent="0" defTabSz="457200">
              <a:lnSpc>
                <a:spcPct val="100000"/>
              </a:lnSpc>
              <a:spcBef>
                <a:spcPts val="439"/>
              </a:spcBef>
              <a:buNone/>
              <a:tabLst>
                <a:tab algn="l" pos="0"/>
              </a:tabLst>
            </a:pPr>
            <a:r>
              <a:rPr b="1" lang="en-US" sz="2200" spc="-1" strike="noStrike">
                <a:solidFill>
                  <a:schemeClr val="dk1"/>
                </a:solidFill>
                <a:latin typeface="Arial Narrow"/>
              </a:rPr>
              <a:t>                                                  </a:t>
            </a:r>
            <a:endParaRPr b="0" lang="en-US" sz="2200" spc="-1" strike="noStrike">
              <a:solidFill>
                <a:schemeClr val="dk1"/>
              </a:solidFill>
              <a:latin typeface="Calibri"/>
            </a:endParaRPr>
          </a:p>
        </p:txBody>
      </p:sp>
      <p:sp>
        <p:nvSpPr>
          <p:cNvPr id="509" name="PlaceHolder 6"/>
          <p:cNvSpPr>
            <a:spLocks noGrp="1"/>
          </p:cNvSpPr>
          <p:nvPr>
            <p:ph/>
          </p:nvPr>
        </p:nvSpPr>
        <p:spPr>
          <a:xfrm>
            <a:off x="457200" y="4892040"/>
            <a:ext cx="8229240" cy="822600"/>
          </a:xfrm>
          <a:prstGeom prst="rect">
            <a:avLst/>
          </a:prstGeom>
          <a:noFill/>
          <a:ln w="0">
            <a:noFill/>
          </a:ln>
        </p:spPr>
        <p:txBody>
          <a:bodyPr lIns="90000" rIns="90000" tIns="45000" bIns="45000" anchor="t">
            <a:noAutofit/>
          </a:bodyPr>
          <a:p>
            <a:pPr indent="0" defTabSz="457200">
              <a:lnSpc>
                <a:spcPct val="100000"/>
              </a:lnSpc>
              <a:spcBef>
                <a:spcPts val="439"/>
              </a:spcBef>
              <a:buNone/>
              <a:tabLst>
                <a:tab algn="l" pos="0"/>
              </a:tabLst>
            </a:pPr>
            <a:r>
              <a:rPr b="0" lang="en-US" sz="2200" spc="-1" strike="noStrike">
                <a:solidFill>
                  <a:schemeClr val="dk1"/>
                </a:solidFill>
                <a:latin typeface="Arial Narrow"/>
              </a:rPr>
              <a:t>(d) In order to maintain purchasing power </a:t>
            </a:r>
            <a:r>
              <a:rPr b="0" i="1" lang="en-US" sz="2200" spc="-1" strike="noStrike">
                <a:solidFill>
                  <a:srgbClr val="a60a1b"/>
                </a:solidFill>
                <a:latin typeface="Arial Narrow"/>
              </a:rPr>
              <a:t>and</a:t>
            </a:r>
            <a:r>
              <a:rPr b="0" lang="en-US" sz="2200" spc="-1" strike="noStrike">
                <a:solidFill>
                  <a:schemeClr val="dk1"/>
                </a:solidFill>
                <a:latin typeface="Arial Narrow"/>
              </a:rPr>
              <a:t> earn a real return, money must </a:t>
            </a:r>
            <a:r>
              <a:rPr b="0" lang="en-US" sz="2200" spc="-1" strike="noStrike">
                <a:solidFill>
                  <a:schemeClr val="dk1"/>
                </a:solidFill>
                <a:latin typeface="Arial Narrow"/>
              </a:rPr>
              <a:t>	</a:t>
            </a:r>
            <a:r>
              <a:rPr b="0" lang="en-US" sz="2200" spc="-1" strike="noStrike">
                <a:solidFill>
                  <a:srgbClr val="006200"/>
                </a:solidFill>
                <a:latin typeface="Arial Narrow"/>
              </a:rPr>
              <a:t>grow by the inflation rate </a:t>
            </a:r>
            <a:r>
              <a:rPr b="1" i="1" lang="en-US" sz="2200" spc="-1" strike="noStrike">
                <a:solidFill>
                  <a:schemeClr val="dk1"/>
                </a:solidFill>
                <a:latin typeface="Arial Narrow"/>
              </a:rPr>
              <a:t>and</a:t>
            </a:r>
            <a:r>
              <a:rPr b="0" lang="en-US" sz="2200" spc="-1" strike="noStrike">
                <a:solidFill>
                  <a:srgbClr val="009900"/>
                </a:solidFill>
                <a:latin typeface="Arial Narrow"/>
              </a:rPr>
              <a:t> </a:t>
            </a:r>
            <a:r>
              <a:rPr b="0" lang="en-US" sz="2200" spc="-1" strike="noStrike">
                <a:solidFill>
                  <a:srgbClr val="006200"/>
                </a:solidFill>
                <a:latin typeface="Arial Narrow"/>
              </a:rPr>
              <a:t>the interest rate</a:t>
            </a:r>
            <a:r>
              <a:rPr b="0" lang="en-US" sz="2200" spc="-1" strike="noStrike">
                <a:solidFill>
                  <a:schemeClr val="dk1"/>
                </a:solidFill>
                <a:latin typeface="Arial Narrow"/>
              </a:rPr>
              <a:t>, or i</a:t>
            </a:r>
            <a:r>
              <a:rPr b="0" lang="en-US" sz="2200" spc="-1" strike="noStrike" baseline="-25000">
                <a:solidFill>
                  <a:schemeClr val="dk1"/>
                </a:solidFill>
                <a:latin typeface="Arial Narrow"/>
              </a:rPr>
              <a:t>f</a:t>
            </a:r>
            <a:r>
              <a:rPr b="0" lang="en-US" sz="2200" spc="-1" strike="noStrike">
                <a:solidFill>
                  <a:schemeClr val="dk1"/>
                </a:solidFill>
                <a:latin typeface="Arial Narrow"/>
              </a:rPr>
              <a:t>  13.4%, as in part (a)</a:t>
            </a:r>
            <a:endParaRPr b="0" lang="en-US" sz="2200" spc="-1" strike="noStrike">
              <a:solidFill>
                <a:schemeClr val="dk1"/>
              </a:solidFill>
              <a:latin typeface="Calibri"/>
            </a:endParaRPr>
          </a:p>
        </p:txBody>
      </p:sp>
      <p:sp>
        <p:nvSpPr>
          <p:cNvPr id="510" name="PlaceHolder 7"/>
          <p:cNvSpPr>
            <a:spLocks noGrp="1"/>
          </p:cNvSpPr>
          <p:nvPr>
            <p:ph/>
          </p:nvPr>
        </p:nvSpPr>
        <p:spPr>
          <a:xfrm>
            <a:off x="457200" y="5806440"/>
            <a:ext cx="8229240" cy="822600"/>
          </a:xfrm>
          <a:prstGeom prst="rect">
            <a:avLst/>
          </a:prstGeom>
          <a:noFill/>
          <a:ln w="0">
            <a:noFill/>
          </a:ln>
        </p:spPr>
        <p:txBody>
          <a:bodyPr lIns="90000" rIns="90000" tIns="45000" bIns="45000" anchor="t">
            <a:noAutofit/>
          </a:bodyPr>
          <a:p>
            <a:pPr indent="0" defTabSz="457200">
              <a:lnSpc>
                <a:spcPct val="100000"/>
              </a:lnSpc>
              <a:spcBef>
                <a:spcPts val="439"/>
              </a:spcBef>
              <a:buNone/>
              <a:tabLst>
                <a:tab algn="l" pos="0"/>
              </a:tabLst>
            </a:pPr>
            <a:r>
              <a:rPr b="1" lang="en-US" sz="2200" spc="-1" strike="noStrike">
                <a:solidFill>
                  <a:srgbClr val="3333cc"/>
                </a:solidFill>
                <a:latin typeface="Arial Narrow"/>
              </a:rPr>
              <a:t>	</a:t>
            </a:r>
            <a:r>
              <a:rPr b="1" lang="en-US" sz="2200" spc="-1" strike="noStrike">
                <a:solidFill>
                  <a:srgbClr val="3333cc"/>
                </a:solidFill>
                <a:latin typeface="Arial Narrow"/>
              </a:rPr>
              <a:t>	</a:t>
            </a:r>
            <a:r>
              <a:rPr b="1" lang="en-US" sz="2200" spc="-1" strike="noStrike">
                <a:solidFill>
                  <a:srgbClr val="3333cc"/>
                </a:solidFill>
                <a:latin typeface="Arial Narrow"/>
              </a:rPr>
              <a:t>	</a:t>
            </a:r>
            <a:r>
              <a:rPr b="1" lang="en-US" sz="2200" spc="-1" strike="noStrike">
                <a:solidFill>
                  <a:srgbClr val="3333cc"/>
                </a:solidFill>
                <a:latin typeface="Arial Narrow"/>
              </a:rPr>
              <a:t>	</a:t>
            </a:r>
            <a:r>
              <a:rPr b="1" lang="en-US" sz="2200" spc="-1" strike="noStrike">
                <a:solidFill>
                  <a:srgbClr val="3333cc"/>
                </a:solidFill>
                <a:latin typeface="Arial Narrow"/>
              </a:rPr>
              <a:t>	</a:t>
            </a:r>
            <a:endParaRPr b="0" lang="en-US" sz="2200" spc="-1" strike="noStrike">
              <a:solidFill>
                <a:schemeClr val="dk1"/>
              </a:solidFill>
              <a:latin typeface="Calibri"/>
            </a:endParaRPr>
          </a:p>
          <a:p>
            <a:pPr indent="0" defTabSz="457200">
              <a:lnSpc>
                <a:spcPct val="100000"/>
              </a:lnSpc>
              <a:spcBef>
                <a:spcPts val="439"/>
              </a:spcBef>
              <a:buNone/>
              <a:tabLst>
                <a:tab algn="l" pos="0"/>
              </a:tabLst>
            </a:pPr>
            <a:r>
              <a:rPr b="1" lang="en-US" sz="2200" spc="-1" strike="noStrike">
                <a:solidFill>
                  <a:schemeClr val="dk1"/>
                </a:solidFill>
                <a:latin typeface="Arial Narrow"/>
              </a:rPr>
              <a:t>                           </a:t>
            </a:r>
            <a:r>
              <a:rPr b="1" lang="en-US" sz="2200" spc="-1" strike="noStrike">
                <a:solidFill>
                  <a:schemeClr val="dk1"/>
                </a:solidFill>
                <a:latin typeface="Arial Narrow"/>
              </a:rPr>
              <a:t>	</a:t>
            </a:r>
            <a:r>
              <a:rPr b="1" lang="en-US" sz="2200" spc="-1" strike="noStrike">
                <a:solidFill>
                  <a:schemeClr val="dk1"/>
                </a:solidFill>
                <a:latin typeface="Arial Narrow"/>
              </a:rPr>
              <a:t>	</a:t>
            </a:r>
            <a:r>
              <a:rPr b="1" lang="en-US" sz="2200" spc="-1" strike="noStrike">
                <a:solidFill>
                  <a:schemeClr val="dk1"/>
                </a:solidFill>
                <a:latin typeface="Arial Narrow"/>
              </a:rPr>
              <a:t>        </a:t>
            </a:r>
            <a:endParaRPr b="0" lang="en-US" sz="2200" spc="-1" strike="noStrike">
              <a:solidFill>
                <a:schemeClr val="dk1"/>
              </a:solidFill>
              <a:latin typeface="Calibri"/>
            </a:endParaRPr>
          </a:p>
        </p:txBody>
      </p:sp>
      <p:sp>
        <p:nvSpPr>
          <p:cNvPr id="511" name="PlaceHolder 8"/>
          <p:cNvSpPr>
            <a:spLocks noGrp="1"/>
          </p:cNvSpPr>
          <p:nvPr>
            <p:ph/>
          </p:nvPr>
        </p:nvSpPr>
        <p:spPr>
          <a:xfrm>
            <a:off x="6464160" y="6702480"/>
            <a:ext cx="2669760" cy="15516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Understanding Inflation</a:t>
            </a:r>
            <a:endParaRPr b="0" lang="en-US" sz="3600" spc="-1" strike="noStrike">
              <a:solidFill>
                <a:schemeClr val="dk1"/>
              </a:solidFill>
              <a:latin typeface="Calibri"/>
            </a:endParaRPr>
          </a:p>
        </p:txBody>
      </p:sp>
      <p:sp>
        <p:nvSpPr>
          <p:cNvPr id="414" name="PlaceHolder 2"/>
          <p:cNvSpPr>
            <a:spLocks noGrp="1"/>
          </p:cNvSpPr>
          <p:nvPr>
            <p:ph/>
          </p:nvPr>
        </p:nvSpPr>
        <p:spPr>
          <a:xfrm>
            <a:off x="457200" y="838080"/>
            <a:ext cx="8457840" cy="5864040"/>
          </a:xfrm>
          <a:prstGeom prst="rect">
            <a:avLst/>
          </a:prstGeom>
          <a:noFill/>
          <a:ln w="0">
            <a:noFill/>
          </a:ln>
        </p:spPr>
        <p:txBody>
          <a:bodyPr lIns="90000" rIns="90000" tIns="45000" bIns="45000" anchor="t">
            <a:noAutofit/>
          </a:bodyPr>
          <a:p>
            <a:pPr indent="0" defTabSz="457200">
              <a:lnSpc>
                <a:spcPct val="100000"/>
              </a:lnSpc>
              <a:spcBef>
                <a:spcPts val="561"/>
              </a:spcBef>
              <a:spcAft>
                <a:spcPts val="799"/>
              </a:spcAft>
              <a:buNone/>
              <a:tabLst>
                <a:tab algn="l" pos="0"/>
              </a:tabLst>
            </a:pPr>
            <a:r>
              <a:rPr b="1" lang="en-US" sz="2800" spc="-1" strike="noStrike">
                <a:solidFill>
                  <a:srgbClr val="a60a1b"/>
                </a:solidFill>
                <a:latin typeface="Arial Narrow"/>
              </a:rPr>
              <a:t>   </a:t>
            </a:r>
            <a:r>
              <a:rPr b="1" lang="en-US" sz="2800" spc="-1" strike="noStrike">
                <a:solidFill>
                  <a:srgbClr val="a60a1b"/>
                </a:solidFill>
                <a:latin typeface="Arial Narrow"/>
              </a:rPr>
              <a:t>Inflation</a:t>
            </a:r>
            <a:endParaRPr b="0" lang="en-US" sz="2800" spc="-1" strike="noStrike">
              <a:solidFill>
                <a:schemeClr val="dk1"/>
              </a:solidFill>
              <a:latin typeface="Calibri"/>
            </a:endParaRPr>
          </a:p>
          <a:p>
            <a:pPr marL="343080" indent="-343080" defTabSz="457200">
              <a:lnSpc>
                <a:spcPct val="100000"/>
              </a:lnSpc>
              <a:spcBef>
                <a:spcPts val="641"/>
              </a:spcBef>
              <a:spcAft>
                <a:spcPts val="799"/>
              </a:spcAft>
              <a:buClr>
                <a:srgbClr val="a60a1b"/>
              </a:buClr>
              <a:buFont typeface="Wingdings" charset="2"/>
              <a:buChar char=""/>
              <a:tabLst>
                <a:tab algn="l" pos="0"/>
              </a:tabLst>
            </a:pPr>
            <a:r>
              <a:rPr b="1" lang="en-US" sz="3200" spc="-1" strike="noStrike">
                <a:solidFill>
                  <a:srgbClr val="a60a1b"/>
                </a:solidFill>
                <a:latin typeface="Arial Narrow"/>
              </a:rPr>
              <a:t>A sustained increase in the general price level </a:t>
            </a:r>
            <a:endParaRPr b="0" lang="en-US" sz="3200" spc="-1" strike="noStrike">
              <a:solidFill>
                <a:schemeClr val="dk1"/>
              </a:solidFill>
              <a:latin typeface="Calibri"/>
            </a:endParaRPr>
          </a:p>
          <a:p>
            <a:pPr marL="343080" indent="-343080" defTabSz="457200">
              <a:lnSpc>
                <a:spcPct val="100000"/>
              </a:lnSpc>
              <a:spcBef>
                <a:spcPts val="641"/>
              </a:spcBef>
              <a:spcAft>
                <a:spcPts val="799"/>
              </a:spcAft>
              <a:buClr>
                <a:srgbClr val="a60a1b"/>
              </a:buClr>
              <a:buFont typeface="Wingdings" charset="2"/>
              <a:buChar char=""/>
              <a:tabLst>
                <a:tab algn="l" pos="0"/>
              </a:tabLst>
            </a:pPr>
            <a:r>
              <a:rPr b="1" lang="en-US" sz="3200" spc="-1" strike="noStrike">
                <a:solidFill>
                  <a:srgbClr val="a60a1b"/>
                </a:solidFill>
                <a:latin typeface="Arial Narrow"/>
              </a:rPr>
              <a:t>Increase in price of goods and services</a:t>
            </a:r>
            <a:endParaRPr b="0" lang="en-US" sz="3200" spc="-1" strike="noStrike">
              <a:solidFill>
                <a:schemeClr val="dk1"/>
              </a:solidFill>
              <a:latin typeface="Calibri"/>
            </a:endParaRPr>
          </a:p>
          <a:p>
            <a:pPr marL="343080" indent="-343080" defTabSz="457200">
              <a:lnSpc>
                <a:spcPct val="100000"/>
              </a:lnSpc>
              <a:spcBef>
                <a:spcPts val="641"/>
              </a:spcBef>
              <a:spcAft>
                <a:spcPts val="799"/>
              </a:spcAft>
              <a:buClr>
                <a:srgbClr val="a60a1b"/>
              </a:buClr>
              <a:buFont typeface="Wingdings" charset="2"/>
              <a:buChar char=""/>
              <a:tabLst>
                <a:tab algn="l" pos="0"/>
              </a:tabLst>
            </a:pPr>
            <a:r>
              <a:rPr b="1" lang="en-US" sz="3200" spc="-1" strike="noStrike">
                <a:solidFill>
                  <a:srgbClr val="a60a1b"/>
                </a:solidFill>
                <a:latin typeface="Arial Narrow"/>
              </a:rPr>
              <a:t> </a:t>
            </a:r>
            <a:r>
              <a:rPr b="1" lang="en-US" sz="3200" spc="-1" strike="noStrike">
                <a:solidFill>
                  <a:schemeClr val="dk1"/>
                </a:solidFill>
                <a:latin typeface="Arial Narrow"/>
              </a:rPr>
              <a:t>Increase in amount of money needed to purchase </a:t>
            </a:r>
            <a:r>
              <a:rPr b="1" i="1" lang="en-US" sz="3200" spc="-1" strike="noStrike">
                <a:solidFill>
                  <a:schemeClr val="dk1"/>
                </a:solidFill>
                <a:latin typeface="Arial Narrow"/>
              </a:rPr>
              <a:t>same amount </a:t>
            </a:r>
            <a:r>
              <a:rPr b="1" lang="en-US" sz="3200" spc="-1" strike="noStrike">
                <a:solidFill>
                  <a:schemeClr val="dk1"/>
                </a:solidFill>
                <a:latin typeface="Arial Narrow"/>
              </a:rPr>
              <a:t>of goods or services.</a:t>
            </a:r>
            <a:endParaRPr b="0" lang="en-US" sz="3200" spc="-1" strike="noStrike">
              <a:solidFill>
                <a:schemeClr val="dk1"/>
              </a:solidFill>
              <a:latin typeface="Calibri"/>
            </a:endParaRPr>
          </a:p>
          <a:p>
            <a:pPr marL="343080" indent="-343080" defTabSz="457200">
              <a:lnSpc>
                <a:spcPct val="100000"/>
              </a:lnSpc>
              <a:spcBef>
                <a:spcPts val="641"/>
              </a:spcBef>
              <a:spcAft>
                <a:spcPts val="799"/>
              </a:spcAft>
              <a:buClr>
                <a:srgbClr val="000000"/>
              </a:buClr>
              <a:buFont typeface="Wingdings" charset="2"/>
              <a:buChar char=""/>
              <a:tabLst>
                <a:tab algn="l" pos="0"/>
              </a:tabLst>
            </a:pPr>
            <a:r>
              <a:rPr b="1" lang="en-US" sz="3200" spc="-1" strike="noStrike">
                <a:solidFill>
                  <a:schemeClr val="dk1"/>
                </a:solidFill>
                <a:latin typeface="Arial Narrow"/>
              </a:rPr>
              <a:t> </a:t>
            </a:r>
            <a:r>
              <a:rPr b="1" lang="en-US" sz="3200" spc="-1" strike="noStrike">
                <a:solidFill>
                  <a:srgbClr val="3946a4"/>
                </a:solidFill>
                <a:latin typeface="Arial Narrow"/>
              </a:rPr>
              <a:t>Inflation results in a</a:t>
            </a:r>
            <a:r>
              <a:rPr b="1" lang="en-US" sz="3200" spc="-1" strike="noStrike">
                <a:solidFill>
                  <a:schemeClr val="dk1"/>
                </a:solidFill>
                <a:latin typeface="Arial Narrow"/>
              </a:rPr>
              <a:t> decrease in purchasing power of money, i.e., one   unit of money buys less </a:t>
            </a:r>
            <a:r>
              <a:rPr b="1" lang="en-US" sz="3200" spc="-1" strike="noStrike">
                <a:solidFill>
                  <a:schemeClr val="dk1"/>
                </a:solidFill>
                <a:latin typeface="Arial Narrow"/>
              </a:rPr>
              <a:t>	</a:t>
            </a:r>
            <a:r>
              <a:rPr b="1" lang="en-US" sz="3200" spc="-1" strike="noStrike">
                <a:solidFill>
                  <a:schemeClr val="dk1"/>
                </a:solidFill>
                <a:latin typeface="Arial Narrow"/>
              </a:rPr>
              <a:t>goods or services</a:t>
            </a:r>
            <a:endParaRPr b="0" lang="en-US" sz="3200" spc="-1" strike="noStrike">
              <a:solidFill>
                <a:schemeClr val="dk1"/>
              </a:solidFill>
              <a:latin typeface="Calibri"/>
            </a:endParaRPr>
          </a:p>
          <a:p>
            <a:pPr marL="343080" indent="-343080" defTabSz="457200">
              <a:lnSpc>
                <a:spcPct val="100000"/>
              </a:lnSpc>
              <a:spcBef>
                <a:spcPts val="641"/>
              </a:spcBef>
              <a:spcAft>
                <a:spcPts val="799"/>
              </a:spcAft>
              <a:buClr>
                <a:srgbClr val="000000"/>
              </a:buClr>
              <a:buFont typeface="Wingdings" charset="2"/>
              <a:buChar char=""/>
              <a:tabLst>
                <a:tab algn="l" pos="0"/>
              </a:tabLst>
            </a:pPr>
            <a:r>
              <a:rPr b="1" lang="en-US" sz="3200" spc="-1" strike="noStrike">
                <a:solidFill>
                  <a:schemeClr val="dk1"/>
                </a:solidFill>
                <a:latin typeface="Arial Narrow"/>
              </a:rPr>
              <a:t>Inflation makes future dollars less valuable than present dollars.</a:t>
            </a:r>
            <a:endParaRPr b="0" lang="en-US" sz="3200" spc="-1" strike="noStrike">
              <a:solidFill>
                <a:schemeClr val="dk1"/>
              </a:solidFill>
              <a:latin typeface="Calibri"/>
            </a:endParaRPr>
          </a:p>
        </p:txBody>
      </p:sp>
      <p:sp>
        <p:nvSpPr>
          <p:cNvPr id="415" name="PlaceHolder 3"/>
          <p:cNvSpPr>
            <a:spLocks noGrp="1"/>
          </p:cNvSpPr>
          <p:nvPr>
            <p:ph/>
          </p:nvPr>
        </p:nvSpPr>
        <p:spPr>
          <a:xfrm>
            <a:off x="6473880" y="6702480"/>
            <a:ext cx="2669760" cy="15516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spTree>
  </p:cSld>
  <mc:AlternateContent>
    <mc:Choice Requires="p14">
      <p:transition p14:dur="10"/>
    </mc:Choice>
    <mc:Fallback>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Understanding Inflation</a:t>
            </a:r>
            <a:endParaRPr b="0" lang="en-US" sz="3600" spc="-1" strike="noStrike">
              <a:solidFill>
                <a:schemeClr val="dk1"/>
              </a:solidFill>
              <a:latin typeface="Calibri"/>
            </a:endParaRPr>
          </a:p>
        </p:txBody>
      </p:sp>
      <p:sp>
        <p:nvSpPr>
          <p:cNvPr id="417" name="PlaceHolder 2"/>
          <p:cNvSpPr>
            <a:spLocks noGrp="1"/>
          </p:cNvSpPr>
          <p:nvPr>
            <p:ph/>
          </p:nvPr>
        </p:nvSpPr>
        <p:spPr>
          <a:xfrm>
            <a:off x="457200" y="838080"/>
            <a:ext cx="8457840" cy="5864040"/>
          </a:xfrm>
          <a:prstGeom prst="rect">
            <a:avLst/>
          </a:prstGeom>
          <a:noFill/>
          <a:ln w="0">
            <a:noFill/>
          </a:ln>
        </p:spPr>
        <p:txBody>
          <a:bodyPr lIns="90000" rIns="90000" tIns="45000" bIns="45000" anchor="t">
            <a:noAutofit/>
          </a:bodyPr>
          <a:p>
            <a:pPr indent="0" defTabSz="457200">
              <a:lnSpc>
                <a:spcPct val="100000"/>
              </a:lnSpc>
              <a:spcBef>
                <a:spcPts val="561"/>
              </a:spcBef>
              <a:spcAft>
                <a:spcPts val="799"/>
              </a:spcAft>
              <a:buNone/>
              <a:tabLst>
                <a:tab algn="l" pos="0"/>
              </a:tabLst>
            </a:pPr>
            <a:r>
              <a:rPr b="1" lang="en-US" sz="2800" spc="-1" strike="noStrike">
                <a:solidFill>
                  <a:srgbClr val="a60a1b"/>
                </a:solidFill>
                <a:latin typeface="Arial Narrow"/>
              </a:rPr>
              <a:t>   </a:t>
            </a:r>
            <a:r>
              <a:rPr b="1" lang="en-US" sz="2800" spc="-1" strike="noStrike">
                <a:solidFill>
                  <a:srgbClr val="a60a1b"/>
                </a:solidFill>
                <a:latin typeface="Arial Narrow"/>
              </a:rPr>
              <a:t>Inflation</a:t>
            </a:r>
            <a:endParaRPr b="0" lang="en-US" sz="2800" spc="-1" strike="noStrike">
              <a:solidFill>
                <a:schemeClr val="dk1"/>
              </a:solidFill>
              <a:latin typeface="Calibri"/>
            </a:endParaRPr>
          </a:p>
          <a:p>
            <a:pPr marL="343080" indent="-343080" defTabSz="457200">
              <a:lnSpc>
                <a:spcPct val="100000"/>
              </a:lnSpc>
              <a:spcBef>
                <a:spcPts val="641"/>
              </a:spcBef>
              <a:spcAft>
                <a:spcPts val="799"/>
              </a:spcAft>
              <a:buClr>
                <a:srgbClr val="000000"/>
              </a:buClr>
              <a:buFont typeface="Wingdings" charset="2"/>
              <a:buChar char=""/>
              <a:tabLst>
                <a:tab algn="l" pos="0"/>
              </a:tabLst>
            </a:pPr>
            <a:r>
              <a:rPr b="1" lang="en-US" sz="3200" spc="-1" strike="noStrike">
                <a:solidFill>
                  <a:schemeClr val="dk1"/>
                </a:solidFill>
                <a:latin typeface="Arial Narrow"/>
              </a:rPr>
              <a:t>Because of inflation, dollars in one period of time are not equivalent to dollars in another. </a:t>
            </a:r>
            <a:endParaRPr b="0" lang="en-US" sz="3200" spc="-1" strike="noStrike">
              <a:solidFill>
                <a:schemeClr val="dk1"/>
              </a:solidFill>
              <a:latin typeface="Calibri"/>
            </a:endParaRPr>
          </a:p>
          <a:p>
            <a:pPr marL="343080" indent="-343080" defTabSz="457200">
              <a:lnSpc>
                <a:spcPct val="100000"/>
              </a:lnSpc>
              <a:spcBef>
                <a:spcPts val="641"/>
              </a:spcBef>
              <a:spcAft>
                <a:spcPts val="799"/>
              </a:spcAft>
              <a:buClr>
                <a:srgbClr val="000000"/>
              </a:buClr>
              <a:buFont typeface="Wingdings" charset="2"/>
              <a:buChar char=""/>
              <a:tabLst>
                <a:tab algn="l" pos="0"/>
              </a:tabLst>
            </a:pPr>
            <a:r>
              <a:rPr b="1" lang="en-US" sz="3200" spc="-1" strike="noStrike">
                <a:solidFill>
                  <a:schemeClr val="dk1"/>
                </a:solidFill>
                <a:latin typeface="Arial Narrow"/>
              </a:rPr>
              <a:t>We know that engineering economic analysis requires that comparisons be made on an equivalent basis.</a:t>
            </a:r>
            <a:endParaRPr b="0" lang="en-US" sz="3200" spc="-1" strike="noStrike">
              <a:solidFill>
                <a:schemeClr val="dk1"/>
              </a:solidFill>
              <a:latin typeface="Calibri"/>
            </a:endParaRPr>
          </a:p>
          <a:p>
            <a:pPr marL="343080" indent="-343080" defTabSz="457200">
              <a:lnSpc>
                <a:spcPct val="100000"/>
              </a:lnSpc>
              <a:spcBef>
                <a:spcPts val="641"/>
              </a:spcBef>
              <a:spcAft>
                <a:spcPts val="799"/>
              </a:spcAft>
              <a:buClr>
                <a:srgbClr val="000000"/>
              </a:buClr>
              <a:buFont typeface="Wingdings" charset="2"/>
              <a:buChar char=""/>
              <a:tabLst>
                <a:tab algn="l" pos="0"/>
              </a:tabLst>
            </a:pPr>
            <a:r>
              <a:rPr b="1" lang="en-US" sz="3200" spc="-1" strike="noStrike">
                <a:solidFill>
                  <a:schemeClr val="dk1"/>
                </a:solidFill>
                <a:latin typeface="Arial Narrow"/>
              </a:rPr>
              <a:t> </a:t>
            </a:r>
            <a:r>
              <a:rPr b="1" lang="en-US" sz="3200" spc="-1" strike="noStrike">
                <a:solidFill>
                  <a:schemeClr val="dk1"/>
                </a:solidFill>
                <a:latin typeface="Arial Narrow"/>
              </a:rPr>
              <a:t>So, it is important for us to be able to incorporate the effects of inflation.</a:t>
            </a:r>
            <a:endParaRPr b="0" lang="en-US" sz="3200" spc="-1" strike="noStrike">
              <a:solidFill>
                <a:schemeClr val="dk1"/>
              </a:solidFill>
              <a:latin typeface="Calibri"/>
            </a:endParaRPr>
          </a:p>
        </p:txBody>
      </p:sp>
      <p:sp>
        <p:nvSpPr>
          <p:cNvPr id="418" name="PlaceHolder 3"/>
          <p:cNvSpPr>
            <a:spLocks noGrp="1"/>
          </p:cNvSpPr>
          <p:nvPr>
            <p:ph/>
          </p:nvPr>
        </p:nvSpPr>
        <p:spPr>
          <a:xfrm>
            <a:off x="6473880" y="6702480"/>
            <a:ext cx="2669760" cy="15516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spTree>
  </p:cSld>
  <mc:AlternateContent>
    <mc:Choice Requires="p14">
      <p:transition p14:dur="10"/>
    </mc:Choice>
    <mc:Fallback>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Understanding Inflation</a:t>
            </a:r>
            <a:endParaRPr b="0" lang="en-US" sz="3600" spc="-1" strike="noStrike">
              <a:solidFill>
                <a:schemeClr val="dk1"/>
              </a:solidFill>
              <a:latin typeface="Calibri"/>
            </a:endParaRPr>
          </a:p>
        </p:txBody>
      </p:sp>
      <p:sp>
        <p:nvSpPr>
          <p:cNvPr id="420" name="PlaceHolder 2"/>
          <p:cNvSpPr>
            <a:spLocks noGrp="1"/>
          </p:cNvSpPr>
          <p:nvPr>
            <p:ph/>
          </p:nvPr>
        </p:nvSpPr>
        <p:spPr>
          <a:xfrm>
            <a:off x="457200" y="838080"/>
            <a:ext cx="8457840" cy="5864040"/>
          </a:xfrm>
          <a:prstGeom prst="rect">
            <a:avLst/>
          </a:prstGeom>
          <a:noFill/>
          <a:ln w="0">
            <a:noFill/>
          </a:ln>
        </p:spPr>
        <p:txBody>
          <a:bodyPr lIns="90000" rIns="90000" tIns="45000" bIns="45000" anchor="t">
            <a:noAutofit/>
          </a:bodyPr>
          <a:p>
            <a:pPr indent="0" defTabSz="457200">
              <a:lnSpc>
                <a:spcPct val="100000"/>
              </a:lnSpc>
              <a:spcBef>
                <a:spcPts val="561"/>
              </a:spcBef>
              <a:spcAft>
                <a:spcPts val="799"/>
              </a:spcAft>
              <a:buNone/>
              <a:tabLst>
                <a:tab algn="l" pos="0"/>
              </a:tabLst>
            </a:pPr>
            <a:r>
              <a:rPr b="1" lang="en-US" sz="2800" spc="-1" strike="noStrike">
                <a:solidFill>
                  <a:srgbClr val="a60a1b"/>
                </a:solidFill>
                <a:latin typeface="Arial Narrow"/>
              </a:rPr>
              <a:t>   </a:t>
            </a:r>
            <a:r>
              <a:rPr b="1" lang="en-US" sz="2800" spc="-1" strike="noStrike">
                <a:solidFill>
                  <a:srgbClr val="a60a1b"/>
                </a:solidFill>
                <a:latin typeface="Arial Narrow"/>
              </a:rPr>
              <a:t>Deflation</a:t>
            </a:r>
            <a:endParaRPr b="0" lang="en-US" sz="2800" spc="-1" strike="noStrike">
              <a:solidFill>
                <a:schemeClr val="dk1"/>
              </a:solidFill>
              <a:latin typeface="Calibri"/>
            </a:endParaRPr>
          </a:p>
          <a:p>
            <a:pPr marL="343080" indent="-343080" defTabSz="457200">
              <a:lnSpc>
                <a:spcPct val="100000"/>
              </a:lnSpc>
              <a:spcBef>
                <a:spcPts val="561"/>
              </a:spcBef>
              <a:spcAft>
                <a:spcPts val="799"/>
              </a:spcAft>
              <a:buClr>
                <a:srgbClr val="000000"/>
              </a:buClr>
              <a:buFont typeface="Wingdings" charset="2"/>
              <a:buChar char=""/>
              <a:tabLst>
                <a:tab algn="l" pos="0"/>
              </a:tabLst>
            </a:pPr>
            <a:r>
              <a:rPr b="1" lang="en-US" sz="2800" spc="-1" strike="noStrike">
                <a:solidFill>
                  <a:schemeClr val="dk1"/>
                </a:solidFill>
                <a:latin typeface="Arial Narrow"/>
              </a:rPr>
              <a:t>When the purchasing power of a monetary unit increases rather than decreases as time passes, the result is deflation.</a:t>
            </a:r>
            <a:endParaRPr b="0" lang="en-US" sz="2800" spc="-1" strike="noStrike">
              <a:solidFill>
                <a:schemeClr val="dk1"/>
              </a:solidFill>
              <a:latin typeface="Calibri"/>
            </a:endParaRPr>
          </a:p>
          <a:p>
            <a:pPr marL="343080" indent="-343080" defTabSz="457200">
              <a:lnSpc>
                <a:spcPct val="100000"/>
              </a:lnSpc>
              <a:spcBef>
                <a:spcPts val="561"/>
              </a:spcBef>
              <a:spcAft>
                <a:spcPts val="799"/>
              </a:spcAft>
              <a:buClr>
                <a:srgbClr val="000000"/>
              </a:buClr>
              <a:buFont typeface="Wingdings" charset="2"/>
              <a:buChar char=""/>
              <a:tabLst>
                <a:tab algn="l" pos="0"/>
              </a:tabLst>
            </a:pPr>
            <a:r>
              <a:rPr b="1" lang="en-US" sz="2800" spc="-1" strike="noStrike">
                <a:solidFill>
                  <a:schemeClr val="dk1"/>
                </a:solidFill>
                <a:latin typeface="Arial Narrow"/>
              </a:rPr>
              <a:t> </a:t>
            </a:r>
            <a:r>
              <a:rPr b="1" lang="en-US" sz="2800" spc="-1" strike="noStrike">
                <a:solidFill>
                  <a:schemeClr val="dk1"/>
                </a:solidFill>
                <a:latin typeface="Arial Narrow"/>
              </a:rPr>
              <a:t>Deflation, very rare in the modern world, nonetheless can exist. </a:t>
            </a:r>
            <a:endParaRPr b="0" lang="en-US" sz="2800" spc="-1" strike="noStrike">
              <a:solidFill>
                <a:schemeClr val="dk1"/>
              </a:solidFill>
              <a:latin typeface="Calibri"/>
            </a:endParaRPr>
          </a:p>
          <a:p>
            <a:pPr marL="343080" indent="-343080" defTabSz="457200">
              <a:lnSpc>
                <a:spcPct val="100000"/>
              </a:lnSpc>
              <a:spcBef>
                <a:spcPts val="561"/>
              </a:spcBef>
              <a:spcAft>
                <a:spcPts val="799"/>
              </a:spcAft>
              <a:buClr>
                <a:srgbClr val="000000"/>
              </a:buClr>
              <a:buFont typeface="Wingdings" charset="2"/>
              <a:buChar char=""/>
              <a:tabLst>
                <a:tab algn="l" pos="0"/>
              </a:tabLst>
            </a:pPr>
            <a:r>
              <a:rPr b="1" lang="en-US" sz="2800" spc="-1" strike="noStrike">
                <a:solidFill>
                  <a:schemeClr val="dk1"/>
                </a:solidFill>
                <a:latin typeface="Arial Narrow"/>
              </a:rPr>
              <a:t>Deflation has the opposite effect of inflation—one can buy more with money in future years than can be bought today. </a:t>
            </a:r>
            <a:endParaRPr b="0" lang="en-US" sz="2800" spc="-1" strike="noStrike">
              <a:solidFill>
                <a:schemeClr val="dk1"/>
              </a:solidFill>
              <a:latin typeface="Calibri"/>
            </a:endParaRPr>
          </a:p>
          <a:p>
            <a:pPr marL="343080" indent="-343080" defTabSz="457200">
              <a:lnSpc>
                <a:spcPct val="100000"/>
              </a:lnSpc>
              <a:spcBef>
                <a:spcPts val="561"/>
              </a:spcBef>
              <a:spcAft>
                <a:spcPts val="799"/>
              </a:spcAft>
              <a:buClr>
                <a:srgbClr val="000000"/>
              </a:buClr>
              <a:buFont typeface="Wingdings" charset="2"/>
              <a:buChar char=""/>
              <a:tabLst>
                <a:tab algn="l" pos="0"/>
              </a:tabLst>
            </a:pPr>
            <a:r>
              <a:rPr b="1" lang="en-US" sz="2800" spc="-1" strike="noStrike">
                <a:solidFill>
                  <a:schemeClr val="dk1"/>
                </a:solidFill>
                <a:latin typeface="Arial Narrow"/>
              </a:rPr>
              <a:t>Thus, deflation makes future dollars more valuable than current dollars.</a:t>
            </a:r>
            <a:endParaRPr b="0" lang="en-US" sz="2800" spc="-1" strike="noStrike">
              <a:solidFill>
                <a:schemeClr val="dk1"/>
              </a:solidFill>
              <a:latin typeface="Calibri"/>
            </a:endParaRPr>
          </a:p>
        </p:txBody>
      </p:sp>
      <p:sp>
        <p:nvSpPr>
          <p:cNvPr id="421" name="PlaceHolder 3"/>
          <p:cNvSpPr>
            <a:spLocks noGrp="1"/>
          </p:cNvSpPr>
          <p:nvPr>
            <p:ph/>
          </p:nvPr>
        </p:nvSpPr>
        <p:spPr>
          <a:xfrm>
            <a:off x="6473880" y="6702480"/>
            <a:ext cx="2669760" cy="15516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spTree>
  </p:cSld>
  <mc:AlternateContent>
    <mc:Choice Requires="p14">
      <p:transition p14:dur="10"/>
    </mc:Choice>
    <mc:Fallback>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How Does Inflation Happen?</a:t>
            </a:r>
            <a:endParaRPr b="0" lang="en-US" sz="3600" spc="-1" strike="noStrike">
              <a:solidFill>
                <a:schemeClr val="dk1"/>
              </a:solidFill>
              <a:latin typeface="Calibri"/>
            </a:endParaRPr>
          </a:p>
        </p:txBody>
      </p:sp>
      <p:sp>
        <p:nvSpPr>
          <p:cNvPr id="423" name="PlaceHolder 2"/>
          <p:cNvSpPr>
            <a:spLocks noGrp="1"/>
          </p:cNvSpPr>
          <p:nvPr>
            <p:ph/>
          </p:nvPr>
        </p:nvSpPr>
        <p:spPr>
          <a:xfrm>
            <a:off x="228600" y="838080"/>
            <a:ext cx="8686440" cy="5864040"/>
          </a:xfrm>
          <a:prstGeom prst="rect">
            <a:avLst/>
          </a:prstGeom>
          <a:noFill/>
          <a:ln w="0">
            <a:noFill/>
          </a:ln>
        </p:spPr>
        <p:txBody>
          <a:bodyPr lIns="90000" rIns="90000" tIns="45000" bIns="45000" anchor="t">
            <a:noAutofit/>
          </a:bodyPr>
          <a:p>
            <a:pPr indent="0" defTabSz="457200">
              <a:lnSpc>
                <a:spcPct val="100000"/>
              </a:lnSpc>
              <a:spcBef>
                <a:spcPts val="561"/>
              </a:spcBef>
              <a:spcAft>
                <a:spcPts val="799"/>
              </a:spcAft>
              <a:buNone/>
              <a:tabLst>
                <a:tab algn="l" pos="0"/>
              </a:tabLst>
            </a:pPr>
            <a:r>
              <a:rPr b="1" lang="en-US" sz="2800" spc="-1" strike="noStrike">
                <a:solidFill>
                  <a:schemeClr val="dk1"/>
                </a:solidFill>
                <a:latin typeface="Arial Narrow"/>
              </a:rPr>
              <a:t>Economists generally believe that inflation depends on the following, either in isolation or in combination.</a:t>
            </a:r>
            <a:endParaRPr b="0" lang="en-US" sz="2800" spc="-1" strike="noStrike">
              <a:solidFill>
                <a:schemeClr val="dk1"/>
              </a:solidFill>
              <a:latin typeface="Calibri"/>
            </a:endParaRPr>
          </a:p>
          <a:p>
            <a:pPr indent="0" defTabSz="457200">
              <a:lnSpc>
                <a:spcPct val="100000"/>
              </a:lnSpc>
              <a:spcBef>
                <a:spcPts val="561"/>
              </a:spcBef>
              <a:spcAft>
                <a:spcPts val="799"/>
              </a:spcAft>
              <a:buNone/>
              <a:tabLst>
                <a:tab algn="l" pos="0"/>
              </a:tabLst>
            </a:pPr>
            <a:r>
              <a:rPr b="1" lang="en-US" sz="2800" spc="-1" strike="noStrike">
                <a:solidFill>
                  <a:schemeClr val="dk1"/>
                </a:solidFill>
                <a:latin typeface="Arial Narrow"/>
              </a:rPr>
              <a:t>Money supply</a:t>
            </a:r>
            <a:endParaRPr b="0" lang="en-US" sz="2800" spc="-1" strike="noStrike">
              <a:solidFill>
                <a:schemeClr val="dk1"/>
              </a:solidFill>
              <a:latin typeface="Calibri"/>
            </a:endParaRPr>
          </a:p>
          <a:p>
            <a:pPr indent="0" defTabSz="457200">
              <a:lnSpc>
                <a:spcPct val="100000"/>
              </a:lnSpc>
              <a:spcBef>
                <a:spcPts val="561"/>
              </a:spcBef>
              <a:spcAft>
                <a:spcPts val="799"/>
              </a:spcAft>
              <a:buNone/>
              <a:tabLst>
                <a:tab algn="l" pos="0"/>
              </a:tabLst>
            </a:pPr>
            <a:r>
              <a:rPr b="1" lang="en-US" sz="2800" spc="-1" strike="noStrike">
                <a:solidFill>
                  <a:schemeClr val="dk1"/>
                </a:solidFill>
                <a:latin typeface="Arial Narrow"/>
              </a:rPr>
              <a:t>The amount of money in our national economy has an effect on its purchasing power. If there is too much money in the system (the Federal Reserve controls the flow of money) versus goods and services to purchase with that money, the value of dollars tends to decrease. When there are fewer dollars in the system, they become more valuable. The Federal Reserve seeks to increase the volume of money in the system at the same rate that the economy is growing.</a:t>
            </a:r>
            <a:endParaRPr b="0" lang="en-US" sz="2800" spc="-1" strike="noStrike">
              <a:solidFill>
                <a:schemeClr val="dk1"/>
              </a:solidFill>
              <a:latin typeface="Calibri"/>
            </a:endParaRPr>
          </a:p>
        </p:txBody>
      </p:sp>
      <p:sp>
        <p:nvSpPr>
          <p:cNvPr id="424" name="PlaceHolder 3"/>
          <p:cNvSpPr>
            <a:spLocks noGrp="1"/>
          </p:cNvSpPr>
          <p:nvPr>
            <p:ph/>
          </p:nvPr>
        </p:nvSpPr>
        <p:spPr>
          <a:xfrm>
            <a:off x="6473880" y="6702480"/>
            <a:ext cx="2669760" cy="15516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spTree>
  </p:cSld>
  <mc:AlternateContent>
    <mc:Choice Requires="p14">
      <p:transition p14:dur="10"/>
    </mc:Choice>
    <mc:Fallback>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How Does Inflation Happen?</a:t>
            </a:r>
            <a:endParaRPr b="0" lang="en-US" sz="3600" spc="-1" strike="noStrike">
              <a:solidFill>
                <a:schemeClr val="dk1"/>
              </a:solidFill>
              <a:latin typeface="Calibri"/>
            </a:endParaRPr>
          </a:p>
        </p:txBody>
      </p:sp>
      <p:sp>
        <p:nvSpPr>
          <p:cNvPr id="426" name="PlaceHolder 2"/>
          <p:cNvSpPr>
            <a:spLocks noGrp="1"/>
          </p:cNvSpPr>
          <p:nvPr>
            <p:ph/>
          </p:nvPr>
        </p:nvSpPr>
        <p:spPr>
          <a:xfrm>
            <a:off x="228600" y="838080"/>
            <a:ext cx="8869320" cy="5864040"/>
          </a:xfrm>
          <a:prstGeom prst="rect">
            <a:avLst/>
          </a:prstGeom>
          <a:noFill/>
          <a:ln w="0">
            <a:noFill/>
          </a:ln>
        </p:spPr>
        <p:txBody>
          <a:bodyPr lIns="90000" rIns="90000" tIns="45000" bIns="45000" anchor="t">
            <a:noAutofit/>
          </a:bodyPr>
          <a:p>
            <a:pPr indent="0" defTabSz="457200">
              <a:lnSpc>
                <a:spcPct val="100000"/>
              </a:lnSpc>
              <a:spcBef>
                <a:spcPts val="561"/>
              </a:spcBef>
              <a:spcAft>
                <a:spcPts val="799"/>
              </a:spcAft>
              <a:buNone/>
              <a:tabLst>
                <a:tab algn="l" pos="0"/>
              </a:tabLst>
            </a:pPr>
            <a:r>
              <a:rPr b="1" lang="en-US" sz="2800" spc="-1" strike="noStrike">
                <a:solidFill>
                  <a:schemeClr val="dk1"/>
                </a:solidFill>
                <a:latin typeface="Arial Narrow"/>
              </a:rPr>
              <a:t>Economists generally believe that inflation depends on the following, either in isolation or in combination.</a:t>
            </a:r>
            <a:endParaRPr b="0" lang="en-US" sz="2800" spc="-1" strike="noStrike">
              <a:solidFill>
                <a:schemeClr val="dk1"/>
              </a:solidFill>
              <a:latin typeface="Calibri"/>
            </a:endParaRPr>
          </a:p>
          <a:p>
            <a:pPr indent="0" defTabSz="457200">
              <a:lnSpc>
                <a:spcPct val="100000"/>
              </a:lnSpc>
              <a:spcBef>
                <a:spcPts val="561"/>
              </a:spcBef>
              <a:spcAft>
                <a:spcPts val="799"/>
              </a:spcAft>
              <a:buNone/>
              <a:tabLst>
                <a:tab algn="l" pos="0"/>
              </a:tabLst>
            </a:pPr>
            <a:r>
              <a:rPr b="1" lang="en-US" sz="2800" spc="-1" strike="noStrike">
                <a:solidFill>
                  <a:schemeClr val="dk1"/>
                </a:solidFill>
                <a:latin typeface="Arial Narrow"/>
              </a:rPr>
              <a:t>Exchange rates</a:t>
            </a:r>
            <a:endParaRPr b="0" lang="en-US" sz="2800" spc="-1" strike="noStrike">
              <a:solidFill>
                <a:schemeClr val="dk1"/>
              </a:solidFill>
              <a:latin typeface="Calibri"/>
            </a:endParaRPr>
          </a:p>
          <a:p>
            <a:pPr indent="0" algn="just" defTabSz="457200">
              <a:lnSpc>
                <a:spcPct val="100000"/>
              </a:lnSpc>
              <a:spcBef>
                <a:spcPts val="561"/>
              </a:spcBef>
              <a:spcAft>
                <a:spcPts val="799"/>
              </a:spcAft>
              <a:buNone/>
              <a:tabLst>
                <a:tab algn="l" pos="0"/>
              </a:tabLst>
            </a:pPr>
            <a:r>
              <a:rPr b="1" lang="en-US" sz="2800" spc="-1" strike="noStrike">
                <a:solidFill>
                  <a:schemeClr val="dk1"/>
                </a:solidFill>
                <a:latin typeface="Arial Narrow"/>
              </a:rPr>
              <a:t>The strength of the dollar in world markets affects the profitability of international companies. Prices may be adjusted to compensate for the dollar’s relative strength or weakness in the world market. As corporations’ profits are weakened or eliminated in some markets owing to fluctuations in exchange rates, prices may be raised in other markets to compensate.</a:t>
            </a:r>
            <a:endParaRPr b="0" lang="en-US" sz="2800" spc="-1" strike="noStrike">
              <a:solidFill>
                <a:schemeClr val="dk1"/>
              </a:solidFill>
              <a:latin typeface="Calibri"/>
            </a:endParaRPr>
          </a:p>
        </p:txBody>
      </p:sp>
      <p:sp>
        <p:nvSpPr>
          <p:cNvPr id="427" name="PlaceHolder 3"/>
          <p:cNvSpPr>
            <a:spLocks noGrp="1"/>
          </p:cNvSpPr>
          <p:nvPr>
            <p:ph/>
          </p:nvPr>
        </p:nvSpPr>
        <p:spPr>
          <a:xfrm>
            <a:off x="6473880" y="6702480"/>
            <a:ext cx="2669760" cy="15516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spTree>
  </p:cSld>
  <mc:AlternateContent>
    <mc:Choice Requires="p14">
      <p:transition p14:dur="10"/>
    </mc:Choice>
    <mc:Fallback>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How Does Inflation Happen?</a:t>
            </a:r>
            <a:endParaRPr b="0" lang="en-US" sz="3600" spc="-1" strike="noStrike">
              <a:solidFill>
                <a:schemeClr val="dk1"/>
              </a:solidFill>
              <a:latin typeface="Calibri"/>
            </a:endParaRPr>
          </a:p>
        </p:txBody>
      </p:sp>
      <p:sp>
        <p:nvSpPr>
          <p:cNvPr id="429" name="PlaceHolder 2"/>
          <p:cNvSpPr>
            <a:spLocks noGrp="1"/>
          </p:cNvSpPr>
          <p:nvPr>
            <p:ph/>
          </p:nvPr>
        </p:nvSpPr>
        <p:spPr>
          <a:xfrm>
            <a:off x="228600" y="838080"/>
            <a:ext cx="8869320" cy="5864040"/>
          </a:xfrm>
          <a:prstGeom prst="rect">
            <a:avLst/>
          </a:prstGeom>
          <a:noFill/>
          <a:ln w="0">
            <a:noFill/>
          </a:ln>
        </p:spPr>
        <p:txBody>
          <a:bodyPr lIns="90000" rIns="90000" tIns="45000" bIns="45000" anchor="t">
            <a:noAutofit/>
          </a:bodyPr>
          <a:p>
            <a:pPr indent="0" defTabSz="457200">
              <a:lnSpc>
                <a:spcPct val="100000"/>
              </a:lnSpc>
              <a:spcBef>
                <a:spcPts val="561"/>
              </a:spcBef>
              <a:spcAft>
                <a:spcPts val="799"/>
              </a:spcAft>
              <a:buNone/>
              <a:tabLst>
                <a:tab algn="l" pos="0"/>
              </a:tabLst>
            </a:pPr>
            <a:r>
              <a:rPr b="1" lang="en-US" sz="2800" spc="-1" strike="noStrike">
                <a:solidFill>
                  <a:schemeClr val="dk1"/>
                </a:solidFill>
                <a:latin typeface="Arial Narrow"/>
              </a:rPr>
              <a:t>Economists generally believe that inflation depends on the following, either in isolation or in combination.</a:t>
            </a:r>
            <a:endParaRPr b="0" lang="en-US" sz="2800" spc="-1" strike="noStrike">
              <a:solidFill>
                <a:schemeClr val="dk1"/>
              </a:solidFill>
              <a:latin typeface="Calibri"/>
            </a:endParaRPr>
          </a:p>
          <a:p>
            <a:pPr indent="0" defTabSz="457200">
              <a:lnSpc>
                <a:spcPct val="100000"/>
              </a:lnSpc>
              <a:spcBef>
                <a:spcPts val="561"/>
              </a:spcBef>
              <a:spcAft>
                <a:spcPts val="799"/>
              </a:spcAft>
              <a:buNone/>
              <a:tabLst>
                <a:tab algn="l" pos="0"/>
              </a:tabLst>
            </a:pPr>
            <a:r>
              <a:rPr b="1" i="1" lang="en-US" sz="2800" spc="-1" strike="noStrike">
                <a:solidFill>
                  <a:schemeClr val="dk1"/>
                </a:solidFill>
                <a:latin typeface="Arial Narrow"/>
              </a:rPr>
              <a:t>Cost–push</a:t>
            </a:r>
            <a:endParaRPr b="0" lang="en-US" sz="2800" spc="-1" strike="noStrike">
              <a:solidFill>
                <a:schemeClr val="dk1"/>
              </a:solidFill>
              <a:latin typeface="Calibri"/>
            </a:endParaRPr>
          </a:p>
          <a:p>
            <a:pPr indent="0" defTabSz="457200">
              <a:lnSpc>
                <a:spcPct val="100000"/>
              </a:lnSpc>
              <a:spcBef>
                <a:spcPts val="561"/>
              </a:spcBef>
              <a:spcAft>
                <a:spcPts val="799"/>
              </a:spcAft>
              <a:buNone/>
              <a:tabLst>
                <a:tab algn="l" pos="0"/>
              </a:tabLst>
            </a:pPr>
            <a:r>
              <a:rPr b="1" lang="en-US" sz="2800" spc="-1" strike="noStrike">
                <a:solidFill>
                  <a:schemeClr val="dk1"/>
                </a:solidFill>
                <a:latin typeface="Arial Narrow"/>
              </a:rPr>
              <a:t>This cause of inflation develops as producers of goods and services “push” their increasing operating costs along to the customer through higher prices. </a:t>
            </a:r>
            <a:endParaRPr b="0" lang="en-US" sz="2800" spc="-1" strike="noStrike">
              <a:solidFill>
                <a:schemeClr val="dk1"/>
              </a:solidFill>
              <a:latin typeface="Calibri"/>
            </a:endParaRPr>
          </a:p>
          <a:p>
            <a:pPr indent="0" defTabSz="457200">
              <a:lnSpc>
                <a:spcPct val="100000"/>
              </a:lnSpc>
              <a:spcBef>
                <a:spcPts val="561"/>
              </a:spcBef>
              <a:spcAft>
                <a:spcPts val="799"/>
              </a:spcAft>
              <a:buNone/>
              <a:tabLst>
                <a:tab algn="l" pos="0"/>
              </a:tabLst>
            </a:pPr>
            <a:r>
              <a:rPr b="1" lang="en-US" sz="2800" spc="-1" strike="noStrike">
                <a:solidFill>
                  <a:schemeClr val="dk1"/>
                </a:solidFill>
                <a:latin typeface="Arial Narrow"/>
              </a:rPr>
              <a:t>These operating costs include fabrication/manufacturing, marketing, and sales</a:t>
            </a:r>
            <a:endParaRPr b="0" lang="en-US" sz="2800" spc="-1" strike="noStrike">
              <a:solidFill>
                <a:schemeClr val="dk1"/>
              </a:solidFill>
              <a:latin typeface="Calibri"/>
            </a:endParaRPr>
          </a:p>
        </p:txBody>
      </p:sp>
      <p:sp>
        <p:nvSpPr>
          <p:cNvPr id="430" name="PlaceHolder 3"/>
          <p:cNvSpPr>
            <a:spLocks noGrp="1"/>
          </p:cNvSpPr>
          <p:nvPr>
            <p:ph/>
          </p:nvPr>
        </p:nvSpPr>
        <p:spPr>
          <a:xfrm>
            <a:off x="6473880" y="6702480"/>
            <a:ext cx="2669760" cy="15516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spTree>
  </p:cSld>
  <mc:AlternateContent>
    <mc:Choice Requires="p14">
      <p:transition p14:dur="10"/>
    </mc:Choice>
    <mc:Fallback>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title"/>
          </p:nvPr>
        </p:nvSpPr>
        <p:spPr>
          <a:xfrm>
            <a:off x="45720" y="152280"/>
            <a:ext cx="9052200" cy="914040"/>
          </a:xfrm>
          <a:prstGeom prst="rect">
            <a:avLst/>
          </a:prstGeom>
          <a:noFill/>
          <a:ln w="0">
            <a:noFill/>
          </a:ln>
        </p:spPr>
        <p:txBody>
          <a:bodyPr lIns="90000" rIns="90000" tIns="45000" bIns="45000" anchor="ctr">
            <a:noAutofit/>
          </a:bodyPr>
          <a:p>
            <a:pPr indent="0" algn="ctr" defTabSz="457200">
              <a:lnSpc>
                <a:spcPct val="100000"/>
              </a:lnSpc>
              <a:buNone/>
            </a:pPr>
            <a:r>
              <a:rPr b="1" lang="en-US" sz="3600" spc="-1" strike="noStrike">
                <a:solidFill>
                  <a:srgbClr val="3946a4"/>
                </a:solidFill>
                <a:latin typeface="Arial Narrow"/>
              </a:rPr>
              <a:t>How Does Inflation Happen?</a:t>
            </a:r>
            <a:endParaRPr b="0" lang="en-US" sz="3600" spc="-1" strike="noStrike">
              <a:solidFill>
                <a:schemeClr val="dk1"/>
              </a:solidFill>
              <a:latin typeface="Calibri"/>
            </a:endParaRPr>
          </a:p>
        </p:txBody>
      </p:sp>
      <p:sp>
        <p:nvSpPr>
          <p:cNvPr id="432" name="PlaceHolder 2"/>
          <p:cNvSpPr>
            <a:spLocks noGrp="1"/>
          </p:cNvSpPr>
          <p:nvPr>
            <p:ph/>
          </p:nvPr>
        </p:nvSpPr>
        <p:spPr>
          <a:xfrm>
            <a:off x="228600" y="838080"/>
            <a:ext cx="8869320" cy="5864040"/>
          </a:xfrm>
          <a:prstGeom prst="rect">
            <a:avLst/>
          </a:prstGeom>
          <a:noFill/>
          <a:ln w="0">
            <a:noFill/>
          </a:ln>
        </p:spPr>
        <p:txBody>
          <a:bodyPr lIns="90000" rIns="90000" tIns="45000" bIns="45000" anchor="t">
            <a:noAutofit/>
          </a:bodyPr>
          <a:p>
            <a:pPr indent="0" defTabSz="457200">
              <a:lnSpc>
                <a:spcPct val="100000"/>
              </a:lnSpc>
              <a:spcBef>
                <a:spcPts val="561"/>
              </a:spcBef>
              <a:spcAft>
                <a:spcPts val="799"/>
              </a:spcAft>
              <a:buNone/>
              <a:tabLst>
                <a:tab algn="l" pos="0"/>
              </a:tabLst>
            </a:pPr>
            <a:r>
              <a:rPr b="1" lang="en-US" sz="2800" spc="-1" strike="noStrike">
                <a:solidFill>
                  <a:schemeClr val="dk1"/>
                </a:solidFill>
                <a:latin typeface="Arial Narrow"/>
              </a:rPr>
              <a:t>Economists generally believe that inflation depends on the following, either in isolation or in combination.</a:t>
            </a:r>
            <a:endParaRPr b="0" lang="en-US" sz="2800" spc="-1" strike="noStrike">
              <a:solidFill>
                <a:schemeClr val="dk1"/>
              </a:solidFill>
              <a:latin typeface="Calibri"/>
            </a:endParaRPr>
          </a:p>
          <a:p>
            <a:pPr indent="0" defTabSz="457200">
              <a:lnSpc>
                <a:spcPct val="100000"/>
              </a:lnSpc>
              <a:spcBef>
                <a:spcPts val="561"/>
              </a:spcBef>
              <a:spcAft>
                <a:spcPts val="799"/>
              </a:spcAft>
              <a:buNone/>
              <a:tabLst>
                <a:tab algn="l" pos="0"/>
              </a:tabLst>
            </a:pPr>
            <a:endParaRPr b="0" lang="en-US" sz="2800" spc="-1" strike="noStrike">
              <a:solidFill>
                <a:schemeClr val="dk1"/>
              </a:solidFill>
              <a:latin typeface="Calibri"/>
            </a:endParaRPr>
          </a:p>
        </p:txBody>
      </p:sp>
      <p:sp>
        <p:nvSpPr>
          <p:cNvPr id="433" name="PlaceHolder 3"/>
          <p:cNvSpPr>
            <a:spLocks noGrp="1"/>
          </p:cNvSpPr>
          <p:nvPr>
            <p:ph/>
          </p:nvPr>
        </p:nvSpPr>
        <p:spPr>
          <a:xfrm>
            <a:off x="6473880" y="6702480"/>
            <a:ext cx="2669760" cy="155160"/>
          </a:xfrm>
          <a:prstGeom prst="rect">
            <a:avLst/>
          </a:prstGeom>
          <a:noFill/>
          <a:ln w="0">
            <a:noFill/>
          </a:ln>
        </p:spPr>
        <p:txBody>
          <a:bodyPr lIns="0" rIns="45720" tIns="0" bIns="0" anchor="t">
            <a:noAutofit/>
          </a:bodyPr>
          <a:p>
            <a:pPr indent="0">
              <a:spcBef>
                <a:spcPts val="1417"/>
              </a:spcBef>
              <a:buNone/>
            </a:pPr>
            <a:endParaRPr b="0" lang="en-US" sz="800" spc="-1" strike="noStrike">
              <a:solidFill>
                <a:schemeClr val="lt1"/>
              </a:solidFill>
              <a:latin typeface="Calibri"/>
            </a:endParaRPr>
          </a:p>
        </p:txBody>
      </p:sp>
      <p:sp>
        <p:nvSpPr>
          <p:cNvPr id="434" name="Rectangle 3"/>
          <p:cNvSpPr/>
          <p:nvPr/>
        </p:nvSpPr>
        <p:spPr>
          <a:xfrm>
            <a:off x="228600" y="2551680"/>
            <a:ext cx="8686440" cy="26514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i="1" lang="en-US" sz="2800" spc="-1" strike="noStrike">
                <a:solidFill>
                  <a:schemeClr val="dk1"/>
                </a:solidFill>
                <a:latin typeface="Calibri"/>
              </a:rPr>
              <a:t>Demand–pull</a:t>
            </a:r>
            <a:endParaRPr b="0" lang="en-US" sz="2800" spc="-1" strike="noStrike">
              <a:solidFill>
                <a:srgbClr val="000000"/>
              </a:solidFill>
              <a:latin typeface="Arial"/>
            </a:endParaRPr>
          </a:p>
          <a:p>
            <a:pPr defTabSz="914400">
              <a:lnSpc>
                <a:spcPct val="100000"/>
              </a:lnSpc>
            </a:pPr>
            <a:r>
              <a:rPr b="0" lang="en-US" sz="2800" spc="-1" strike="noStrike">
                <a:solidFill>
                  <a:schemeClr val="dk1"/>
                </a:solidFill>
                <a:latin typeface="Calibri"/>
              </a:rPr>
              <a:t>This cause is realized when consumers spend money freely on goods and services. As more and more people demand certain goods and services, the prices of those goods and services will rise (demand exceeding supply).</a:t>
            </a:r>
            <a:endParaRPr b="0" lang="en-US" sz="2800" spc="-1" strike="noStrike">
              <a:solidFill>
                <a:srgbClr val="000000"/>
              </a:solidFill>
              <a:latin typeface="Arial"/>
            </a:endParaRPr>
          </a:p>
        </p:txBody>
      </p:sp>
    </p:spTree>
  </p:cSld>
  <mc:AlternateContent>
    <mc:Choice Requires="p14">
      <p:transition p14:dur="10"/>
    </mc:Choice>
    <mc:Fallback>
      <p:transition/>
    </mc:Fallback>
  </mc:AlternateContent>
</p:sld>
</file>

<file path=ppt/theme/theme1.xml><?xml version="1.0" encoding="utf-8"?>
<a:theme xmlns:a="http://schemas.openxmlformats.org/drawingml/2006/main" xmlns:r="http://schemas.openxmlformats.org/officeDocument/2006/relationships" name="MHHE_Accessible_PPT_Template-v3 (1)">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Alternate FIRST, BREAK, LAST slide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Alternate FIRST, BREAK, LAST slide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Alternate FIRST, BREAK, LAST slide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Alternate FIRST, BREAK, LAST slide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Alternate FIRST, BREAK, LAST slide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Plain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Plain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Plain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Plain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Plain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MHHE_Accessible_PPT_Template-v3 (1)">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Plain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Plain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Plain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Plain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Red bar footer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Red bar footer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Red bar footer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Red bar footer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Red bar footer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Red bar footer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MHHE_Accessible_PPT_Template-v3 (1)">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Red bar footer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Red bar footer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Red bar footer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Red bar footer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Red bar footer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Red bar footer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Red bar footer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PLAIN Section Divider, Quotes, Callout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8.xml><?xml version="1.0" encoding="utf-8"?>
<a:theme xmlns:a="http://schemas.openxmlformats.org/drawingml/2006/main" xmlns:r="http://schemas.openxmlformats.org/officeDocument/2006/relationships" name="PLAIN Section Divider, Quotes, Callout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9.xml><?xml version="1.0" encoding="utf-8"?>
<a:theme xmlns:a="http://schemas.openxmlformats.org/drawingml/2006/main" xmlns:r="http://schemas.openxmlformats.org/officeDocument/2006/relationships" name="PLAIN Section Divider, Quotes, Callout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MHHE_Accessible_PPT_Template-v3 (1)">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0.xml><?xml version="1.0" encoding="utf-8"?>
<a:theme xmlns:a="http://schemas.openxmlformats.org/drawingml/2006/main" xmlns:r="http://schemas.openxmlformats.org/officeDocument/2006/relationships" name="PLAIN Section Divider, Quotes, Callout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1.xml><?xml version="1.0" encoding="utf-8"?>
<a:theme xmlns:a="http://schemas.openxmlformats.org/drawingml/2006/main" xmlns:r="http://schemas.openxmlformats.org/officeDocument/2006/relationships" name="PLAIN Section Divider, Quotes, Callout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2.xml><?xml version="1.0" encoding="utf-8"?>
<a:theme xmlns:a="http://schemas.openxmlformats.org/drawingml/2006/main" xmlns:r="http://schemas.openxmlformats.org/officeDocument/2006/relationships" name="PLAIN Section Divider, Quotes, Callout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3.xml><?xml version="1.0" encoding="utf-8"?>
<a:theme xmlns:a="http://schemas.openxmlformats.org/drawingml/2006/main" xmlns:r="http://schemas.openxmlformats.org/officeDocument/2006/relationships" name="PLAIN Section Divider, Quotes, Callout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4.xml><?xml version="1.0" encoding="utf-8"?>
<a:theme xmlns:a="http://schemas.openxmlformats.org/drawingml/2006/main" xmlns:r="http://schemas.openxmlformats.org/officeDocument/2006/relationships" name="RED FOOTER Section Divider, Quotes, Callout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5.xml><?xml version="1.0" encoding="utf-8"?>
<a:theme xmlns:a="http://schemas.openxmlformats.org/drawingml/2006/main" xmlns:r="http://schemas.openxmlformats.org/officeDocument/2006/relationships" name="RED FOOTER Section Divider, Quotes, Callout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6.xml><?xml version="1.0" encoding="utf-8"?>
<a:theme xmlns:a="http://schemas.openxmlformats.org/drawingml/2006/main" xmlns:r="http://schemas.openxmlformats.org/officeDocument/2006/relationships" name="RED FOOTER Section Divider, Quotes, Callout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7.xml><?xml version="1.0" encoding="utf-8"?>
<a:theme xmlns:a="http://schemas.openxmlformats.org/drawingml/2006/main" xmlns:r="http://schemas.openxmlformats.org/officeDocument/2006/relationships" name="RED FOOTER Section Divider, Quotes, Callout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8.xml><?xml version="1.0" encoding="utf-8"?>
<a:theme xmlns:a="http://schemas.openxmlformats.org/drawingml/2006/main" xmlns:r="http://schemas.openxmlformats.org/officeDocument/2006/relationships" name="RED FOOTER Section Divider, Quotes, Callout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9.xml><?xml version="1.0" encoding="utf-8"?>
<a:theme xmlns:a="http://schemas.openxmlformats.org/drawingml/2006/main" xmlns:r="http://schemas.openxmlformats.org/officeDocument/2006/relationships" name="RED FOOTER Section Divider, Quotes, Callout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MHHE_Accessible_PPT_Template-v3 (1)">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0.xml><?xml version="1.0" encoding="utf-8"?>
<a:theme xmlns:a="http://schemas.openxmlformats.org/drawingml/2006/main" xmlns:r="http://schemas.openxmlformats.org/officeDocument/2006/relationships" name="RED FOOTER Section Divider, Quotes, Callout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1.xml><?xml version="1.0" encoding="utf-8"?>
<a:theme xmlns:a="http://schemas.openxmlformats.org/drawingml/2006/main" xmlns:r="http://schemas.openxmlformats.org/officeDocument/2006/relationships" name="BLUE Section Divider, Quotes, Callout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2.xml><?xml version="1.0" encoding="utf-8"?>
<a:theme xmlns:a="http://schemas.openxmlformats.org/drawingml/2006/main" xmlns:r="http://schemas.openxmlformats.org/officeDocument/2006/relationships" name="BLUE Section Divider, Quotes, Callout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3.xml><?xml version="1.0" encoding="utf-8"?>
<a:theme xmlns:a="http://schemas.openxmlformats.org/drawingml/2006/main" xmlns:r="http://schemas.openxmlformats.org/officeDocument/2006/relationships" name="Plain_APPENDIX">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4.xml><?xml version="1.0" encoding="utf-8"?>
<a:theme xmlns:a="http://schemas.openxmlformats.org/drawingml/2006/main" xmlns:r="http://schemas.openxmlformats.org/officeDocument/2006/relationships" name="Plain_APPENDIX">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5.xml><?xml version="1.0" encoding="utf-8"?>
<a:theme xmlns:a="http://schemas.openxmlformats.org/drawingml/2006/main" xmlns:r="http://schemas.openxmlformats.org/officeDocument/2006/relationships" name="Plain_APPENDIX">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6.xml><?xml version="1.0" encoding="utf-8"?>
<a:theme xmlns:a="http://schemas.openxmlformats.org/drawingml/2006/main" xmlns:r="http://schemas.openxmlformats.org/officeDocument/2006/relationships" name="Red Bar Footer_APPENDIX">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7.xml><?xml version="1.0" encoding="utf-8"?>
<a:theme xmlns:a="http://schemas.openxmlformats.org/drawingml/2006/main" xmlns:r="http://schemas.openxmlformats.org/officeDocument/2006/relationships" name="Red Bar Footer_APPENDIX">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8.xml><?xml version="1.0" encoding="utf-8"?>
<a:theme xmlns:a="http://schemas.openxmlformats.org/drawingml/2006/main" xmlns:r="http://schemas.openxmlformats.org/officeDocument/2006/relationships" name="Red Bar Footer_APPENDIX">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MHHE_Accessible_PPT_Template-v3 (1)">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MHHE_Accessible_PPT_Template-v3 (1)">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Alternate FIRST, BREAK, LAST slide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Alternate FIRST, BREAK, LAST slide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MHHE_Accessible_PPT_Template-v3 (1)</Template>
  <TotalTime>5072</TotalTime>
  <Application>LibreOffice/24.2.6.2$Linux_X86_64 LibreOffice_project/420$Build-2</Application>
  <AppVersion>15.0000</AppVersion>
  <Words>1362</Words>
  <Paragraphs>154</Paragraphs>
  <Company>The McGraw-Hill Companies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2017-02-27T15:23:48Z</dcterms:created>
  <dc:creator>Kilburg, Jolynn</dc:creator>
  <dc:description/>
  <dc:language>en-US</dc:language>
  <cp:lastModifiedBy/>
  <dcterms:modified xsi:type="dcterms:W3CDTF">2024-11-06T12:04:57Z</dcterms:modified>
  <cp:revision>505</cp:revision>
  <dc:subject/>
  <dc:title>Fundamentals of Structural Analysis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(4:3)</vt:lpwstr>
  </property>
  <property fmtid="{D5CDD505-2E9C-101B-9397-08002B2CF9AE}" pid="4" name="Slides">
    <vt:i4>25</vt:i4>
  </property>
</Properties>
</file>