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D55D-8DEA-4183-99FB-2BEA5EABF6C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546-75FC-4069-9964-3B2B155F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22225" y="270669"/>
            <a:ext cx="1446663" cy="642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8165" y="1191231"/>
            <a:ext cx="2594781" cy="924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</a:t>
            </a:r>
            <a:endParaRPr lang="en-US" dirty="0" smtClean="0"/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searchItem</a:t>
            </a:r>
            <a:r>
              <a:rPr lang="en-US" dirty="0" smtClean="0">
                <a:solidFill>
                  <a:schemeClr val="tx1"/>
                </a:solidFill>
              </a:rPr>
              <a:t>=4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2723580" y="3824780"/>
            <a:ext cx="2224585" cy="96898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“Item not found”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4"/>
            <a:endCxn id="3" idx="0"/>
          </p:cNvCxnSpPr>
          <p:nvPr/>
        </p:nvCxnSpPr>
        <p:spPr>
          <a:xfrm flipH="1">
            <a:off x="6245556" y="913630"/>
            <a:ext cx="1" cy="27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29750" y="3070739"/>
            <a:ext cx="996286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5402807" y="3456296"/>
            <a:ext cx="1685498" cy="102359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]==4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402807" y="2285989"/>
            <a:ext cx="1685498" cy="102359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&gt;=n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0214" y="5875362"/>
            <a:ext cx="1828800" cy="812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4" idx="1"/>
          </p:cNvCxnSpPr>
          <p:nvPr/>
        </p:nvCxnSpPr>
        <p:spPr>
          <a:xfrm flipH="1" flipV="1">
            <a:off x="3843550" y="2797784"/>
            <a:ext cx="15592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5083786" y="4667520"/>
            <a:ext cx="2224585" cy="96898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“Item found at index I”</a:t>
            </a:r>
            <a:endParaRPr lang="en-US" dirty="0"/>
          </a:p>
        </p:txBody>
      </p:sp>
      <p:cxnSp>
        <p:nvCxnSpPr>
          <p:cNvPr id="27" name="Straight Connector 26"/>
          <p:cNvCxnSpPr>
            <a:stCxn id="13" idx="3"/>
          </p:cNvCxnSpPr>
          <p:nvPr/>
        </p:nvCxnSpPr>
        <p:spPr>
          <a:xfrm>
            <a:off x="7088305" y="3968092"/>
            <a:ext cx="1139588" cy="3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227893" y="3572310"/>
            <a:ext cx="0" cy="43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</p:cNvCxnSpPr>
          <p:nvPr/>
        </p:nvCxnSpPr>
        <p:spPr>
          <a:xfrm flipV="1">
            <a:off x="8227893" y="2804603"/>
            <a:ext cx="0" cy="26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3"/>
          </p:cNvCxnSpPr>
          <p:nvPr/>
        </p:nvCxnSpPr>
        <p:spPr>
          <a:xfrm flipH="1">
            <a:off x="7088305" y="2797784"/>
            <a:ext cx="1139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2"/>
            <a:endCxn id="14" idx="0"/>
          </p:cNvCxnSpPr>
          <p:nvPr/>
        </p:nvCxnSpPr>
        <p:spPr>
          <a:xfrm>
            <a:off x="6245556" y="2115399"/>
            <a:ext cx="0" cy="17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3" idx="0"/>
          </p:cNvCxnSpPr>
          <p:nvPr/>
        </p:nvCxnSpPr>
        <p:spPr>
          <a:xfrm>
            <a:off x="6245556" y="3309580"/>
            <a:ext cx="0" cy="14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</p:cNvCxnSpPr>
          <p:nvPr/>
        </p:nvCxnSpPr>
        <p:spPr>
          <a:xfrm>
            <a:off x="3835873" y="4793763"/>
            <a:ext cx="7677" cy="151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</p:cNvCxnSpPr>
          <p:nvPr/>
        </p:nvCxnSpPr>
        <p:spPr>
          <a:xfrm>
            <a:off x="6245556" y="4479887"/>
            <a:ext cx="0" cy="18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43550" y="2797784"/>
            <a:ext cx="0" cy="99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4"/>
            <a:endCxn id="16" idx="0"/>
          </p:cNvCxnSpPr>
          <p:nvPr/>
        </p:nvCxnSpPr>
        <p:spPr>
          <a:xfrm>
            <a:off x="6196079" y="5636503"/>
            <a:ext cx="8535" cy="23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6" idx="2"/>
          </p:cNvCxnSpPr>
          <p:nvPr/>
        </p:nvCxnSpPr>
        <p:spPr>
          <a:xfrm flipV="1">
            <a:off x="3843550" y="6281762"/>
            <a:ext cx="1446664" cy="2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176215" y="2456598"/>
            <a:ext cx="731007" cy="32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227640" y="3210617"/>
            <a:ext cx="731007" cy="32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07169" y="4346823"/>
            <a:ext cx="731007" cy="32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77442" y="3626890"/>
            <a:ext cx="731007" cy="32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3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2021-06-07T19:45:46Z</dcterms:created>
  <dcterms:modified xsi:type="dcterms:W3CDTF">2021-06-07T20:13:07Z</dcterms:modified>
</cp:coreProperties>
</file>