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0287000" cx="18288000"/>
  <p:notesSz cx="6858000" cy="9144000"/>
  <p:embeddedFontLst>
    <p:embeddedFont>
      <p:font typeface="Heebo"/>
      <p:bold r:id="rId21"/>
    </p:embeddedFont>
    <p:embeddedFont>
      <p:font typeface="Heebo Black"/>
      <p:bold r:id="rId22"/>
    </p:embeddedFont>
    <p:embeddedFont>
      <p:font typeface="Heebo Medium"/>
      <p:regular r:id="rId23"/>
      <p:bold r:id="rId24"/>
    </p:embeddedFont>
    <p:embeddedFont>
      <p:font typeface="Mukta Mahe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RK0L43upc1uEB+rLcHFLpcLky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eboBlack-bold.fntdata"/><Relationship Id="rId21" Type="http://schemas.openxmlformats.org/officeDocument/2006/relationships/font" Target="fonts/Heebo-bold.fntdata"/><Relationship Id="rId24" Type="http://schemas.openxmlformats.org/officeDocument/2006/relationships/font" Target="fonts/HeeboMedium-bold.fntdata"/><Relationship Id="rId23" Type="http://schemas.openxmlformats.org/officeDocument/2006/relationships/font" Target="fonts/Heeb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ktaMahee-bold.fntdata"/><Relationship Id="rId25" Type="http://schemas.openxmlformats.org/officeDocument/2006/relationships/font" Target="fonts/MuktaMahee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346e68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7d346e68d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d346e68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7d346e68d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d346e68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7d346e68d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0E3FF"/>
            </a:gs>
            <a:gs pos="40000">
              <a:srgbClr val="B6DDFF"/>
            </a:gs>
            <a:gs pos="100000">
              <a:srgbClr val="355B9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3280416" y="3079518"/>
            <a:ext cx="11727169" cy="3194600"/>
            <a:chOff x="0" y="-28575"/>
            <a:chExt cx="3088637" cy="84137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3088637" cy="157208"/>
            </a:xfrm>
            <a:custGeom>
              <a:rect b="b" l="l" r="r" t="t"/>
              <a:pathLst>
                <a:path extrusionOk="0" h="157208" w="3088637">
                  <a:moveTo>
                    <a:pt x="0" y="0"/>
                  </a:moveTo>
                  <a:lnTo>
                    <a:pt x="3088637" y="0"/>
                  </a:lnTo>
                  <a:lnTo>
                    <a:pt x="3088637" y="157208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2709620" y="2372160"/>
            <a:ext cx="12868761" cy="1625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JUDUL SKRIPSI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219200" y="5785975"/>
            <a:ext cx="103830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0" lvl="0" marL="37147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Heebo"/>
                <a:ea typeface="Heebo"/>
                <a:cs typeface="Heebo"/>
                <a:sym typeface="Heebo"/>
              </a:rPr>
              <a:t>NAMA	:</a:t>
            </a:r>
            <a:endParaRPr b="1" sz="3200">
              <a:latin typeface="Heebo"/>
              <a:ea typeface="Heebo"/>
              <a:cs typeface="Heebo"/>
              <a:sym typeface="Heebo"/>
            </a:endParaRPr>
          </a:p>
          <a:p>
            <a:pPr indent="-3714750" lvl="0" marL="37147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NIM</a:t>
            </a:r>
            <a:r>
              <a:rPr lang="en-US" sz="3200">
                <a:latin typeface="Heebo"/>
                <a:ea typeface="Heebo"/>
                <a:cs typeface="Heebo"/>
                <a:sym typeface="Heebo"/>
              </a:rPr>
              <a:t>	:</a:t>
            </a:r>
            <a:endParaRPr sz="3200">
              <a:latin typeface="Heebo"/>
              <a:ea typeface="Heebo"/>
              <a:cs typeface="Heebo"/>
              <a:sym typeface="Heebo"/>
            </a:endParaRPr>
          </a:p>
          <a:p>
            <a:pPr indent="-3714750" lvl="0" marL="3714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NAMA DOSPEM	:</a:t>
            </a:r>
            <a:endParaRPr sz="32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714750" lvl="0" marL="3714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JURUSAN	:</a:t>
            </a:r>
            <a:endParaRPr sz="32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714750" lvl="0" marL="3714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FAKULTAS	:</a:t>
            </a:r>
            <a:endParaRPr sz="32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280424" y="7965900"/>
            <a:ext cx="935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43300" lvl="0" marL="4114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848735" y="1181974"/>
            <a:ext cx="64107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SEMINAR PROPOSAL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3999277" y="8521534"/>
            <a:ext cx="4833011" cy="2228104"/>
            <a:chOff x="0" y="-9525"/>
            <a:chExt cx="1593896" cy="82230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593896" cy="268064"/>
            </a:xfrm>
            <a:custGeom>
              <a:rect b="b" l="l" r="r" t="t"/>
              <a:pathLst>
                <a:path extrusionOk="0" h="268064" w="1593896">
                  <a:moveTo>
                    <a:pt x="0" y="0"/>
                  </a:moveTo>
                  <a:lnTo>
                    <a:pt x="1593896" y="0"/>
                  </a:lnTo>
                  <a:lnTo>
                    <a:pt x="1593896" y="268064"/>
                  </a:lnTo>
                  <a:lnTo>
                    <a:pt x="0" y="268064"/>
                  </a:lnTo>
                  <a:close/>
                </a:path>
              </a:pathLst>
            </a:custGeom>
            <a:solidFill>
              <a:srgbClr val="87A3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9525"/>
              <a:ext cx="8127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-66283" y="1312012"/>
            <a:ext cx="1656524" cy="596923"/>
            <a:chOff x="12243489" y="5937896"/>
            <a:chExt cx="1656524" cy="467149"/>
          </a:xfrm>
        </p:grpSpPr>
        <p:grpSp>
          <p:nvGrpSpPr>
            <p:cNvPr id="97" name="Google Shape;97;p1"/>
            <p:cNvGrpSpPr/>
            <p:nvPr/>
          </p:nvGrpSpPr>
          <p:grpSpPr>
            <a:xfrm>
              <a:off x="12243489" y="5937896"/>
              <a:ext cx="461695" cy="467149"/>
              <a:chOff x="0" y="-9525"/>
              <a:chExt cx="812700" cy="822300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0" y="0"/>
                <a:ext cx="578289" cy="536129"/>
              </a:xfrm>
              <a:custGeom>
                <a:rect b="b" l="l" r="r" t="t"/>
                <a:pathLst>
                  <a:path extrusionOk="0" h="536129" w="578289">
                    <a:moveTo>
                      <a:pt x="0" y="0"/>
                    </a:moveTo>
                    <a:lnTo>
                      <a:pt x="578289" y="0"/>
                    </a:lnTo>
                    <a:lnTo>
                      <a:pt x="578289" y="536129"/>
                    </a:lnTo>
                    <a:lnTo>
                      <a:pt x="0" y="5361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 txBox="1"/>
              <p:nvPr/>
            </p:nvSpPr>
            <p:spPr>
              <a:xfrm>
                <a:off x="0" y="-9525"/>
                <a:ext cx="812700" cy="822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2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"/>
            <p:cNvGrpSpPr/>
            <p:nvPr/>
          </p:nvGrpSpPr>
          <p:grpSpPr>
            <a:xfrm>
              <a:off x="12840903" y="5937896"/>
              <a:ext cx="461695" cy="467149"/>
              <a:chOff x="0" y="-9525"/>
              <a:chExt cx="812700" cy="822300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0" y="0"/>
                <a:ext cx="578289" cy="536129"/>
              </a:xfrm>
              <a:custGeom>
                <a:rect b="b" l="l" r="r" t="t"/>
                <a:pathLst>
                  <a:path extrusionOk="0" h="536129" w="578289">
                    <a:moveTo>
                      <a:pt x="0" y="0"/>
                    </a:moveTo>
                    <a:lnTo>
                      <a:pt x="578289" y="0"/>
                    </a:lnTo>
                    <a:lnTo>
                      <a:pt x="578289" y="536129"/>
                    </a:lnTo>
                    <a:lnTo>
                      <a:pt x="0" y="5361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0" y="-9525"/>
                <a:ext cx="812700" cy="822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2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"/>
            <p:cNvGrpSpPr/>
            <p:nvPr/>
          </p:nvGrpSpPr>
          <p:grpSpPr>
            <a:xfrm>
              <a:off x="13438318" y="5937896"/>
              <a:ext cx="461695" cy="467149"/>
              <a:chOff x="0" y="-9525"/>
              <a:chExt cx="812700" cy="822300"/>
            </a:xfrm>
          </p:grpSpPr>
          <p:sp>
            <p:nvSpPr>
              <p:cNvPr id="104" name="Google Shape;104;p1"/>
              <p:cNvSpPr/>
              <p:nvPr/>
            </p:nvSpPr>
            <p:spPr>
              <a:xfrm>
                <a:off x="0" y="0"/>
                <a:ext cx="578289" cy="536129"/>
              </a:xfrm>
              <a:custGeom>
                <a:rect b="b" l="l" r="r" t="t"/>
                <a:pathLst>
                  <a:path extrusionOk="0" h="536129" w="578289">
                    <a:moveTo>
                      <a:pt x="0" y="0"/>
                    </a:moveTo>
                    <a:lnTo>
                      <a:pt x="578289" y="0"/>
                    </a:lnTo>
                    <a:lnTo>
                      <a:pt x="578289" y="536129"/>
                    </a:lnTo>
                    <a:lnTo>
                      <a:pt x="0" y="5361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 txBox="1"/>
              <p:nvPr/>
            </p:nvSpPr>
            <p:spPr>
              <a:xfrm>
                <a:off x="0" y="-9525"/>
                <a:ext cx="812700" cy="822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2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7"/>
          <p:cNvGrpSpPr/>
          <p:nvPr/>
        </p:nvGrpSpPr>
        <p:grpSpPr>
          <a:xfrm>
            <a:off x="5675700" y="2315026"/>
            <a:ext cx="6936599" cy="3122249"/>
            <a:chOff x="0" y="-9525"/>
            <a:chExt cx="1826923" cy="822325"/>
          </a:xfrm>
        </p:grpSpPr>
        <p:sp>
          <p:nvSpPr>
            <p:cNvPr id="307" name="Google Shape;307;p7"/>
            <p:cNvSpPr/>
            <p:nvPr/>
          </p:nvSpPr>
          <p:spPr>
            <a:xfrm>
              <a:off x="0" y="0"/>
              <a:ext cx="1826923" cy="89877"/>
            </a:xfrm>
            <a:custGeom>
              <a:rect b="b" l="l" r="r" t="t"/>
              <a:pathLst>
                <a:path extrusionOk="0" h="89877" w="1826923">
                  <a:moveTo>
                    <a:pt x="0" y="0"/>
                  </a:moveTo>
                  <a:lnTo>
                    <a:pt x="1826923" y="0"/>
                  </a:lnTo>
                  <a:lnTo>
                    <a:pt x="1826923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310" name="Google Shape;310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7"/>
          <p:cNvSpPr/>
          <p:nvPr/>
        </p:nvSpPr>
        <p:spPr>
          <a:xfrm rot="-5400000">
            <a:off x="741277" y="4323706"/>
            <a:ext cx="5077364" cy="3403356"/>
          </a:xfrm>
          <a:custGeom>
            <a:rect b="b" l="l" r="r" t="t"/>
            <a:pathLst>
              <a:path extrusionOk="0" h="3403356" w="5077364">
                <a:moveTo>
                  <a:pt x="0" y="0"/>
                </a:moveTo>
                <a:lnTo>
                  <a:pt x="5077364" y="0"/>
                </a:lnTo>
                <a:lnTo>
                  <a:pt x="5077364" y="3403356"/>
                </a:lnTo>
                <a:lnTo>
                  <a:pt x="0" y="3403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/>
          <p:nvPr/>
        </p:nvSpPr>
        <p:spPr>
          <a:xfrm rot="-5400000">
            <a:off x="4627971" y="4323706"/>
            <a:ext cx="5077364" cy="3403356"/>
          </a:xfrm>
          <a:custGeom>
            <a:rect b="b" l="l" r="r" t="t"/>
            <a:pathLst>
              <a:path extrusionOk="0" h="3403356" w="5077364">
                <a:moveTo>
                  <a:pt x="0" y="0"/>
                </a:moveTo>
                <a:lnTo>
                  <a:pt x="5077364" y="0"/>
                </a:lnTo>
                <a:lnTo>
                  <a:pt x="5077364" y="3403356"/>
                </a:lnTo>
                <a:lnTo>
                  <a:pt x="0" y="3403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/>
          <p:nvPr/>
        </p:nvSpPr>
        <p:spPr>
          <a:xfrm rot="-5400000">
            <a:off x="12401358" y="4323706"/>
            <a:ext cx="5077364" cy="3403356"/>
          </a:xfrm>
          <a:custGeom>
            <a:rect b="b" l="l" r="r" t="t"/>
            <a:pathLst>
              <a:path extrusionOk="0" h="3403356" w="5077364">
                <a:moveTo>
                  <a:pt x="0" y="0"/>
                </a:moveTo>
                <a:lnTo>
                  <a:pt x="5077364" y="0"/>
                </a:lnTo>
                <a:lnTo>
                  <a:pt x="5077364" y="3403356"/>
                </a:lnTo>
                <a:lnTo>
                  <a:pt x="0" y="3403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7"/>
          <p:cNvSpPr/>
          <p:nvPr/>
        </p:nvSpPr>
        <p:spPr>
          <a:xfrm rot="-5400000">
            <a:off x="8514664" y="4323706"/>
            <a:ext cx="5077364" cy="3403356"/>
          </a:xfrm>
          <a:custGeom>
            <a:rect b="b" l="l" r="r" t="t"/>
            <a:pathLst>
              <a:path extrusionOk="0" h="3403356" w="5077364">
                <a:moveTo>
                  <a:pt x="0" y="0"/>
                </a:moveTo>
                <a:lnTo>
                  <a:pt x="5077365" y="0"/>
                </a:lnTo>
                <a:lnTo>
                  <a:pt x="5077365" y="3403356"/>
                </a:lnTo>
                <a:lnTo>
                  <a:pt x="0" y="3403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7"/>
          <p:cNvGrpSpPr/>
          <p:nvPr/>
        </p:nvGrpSpPr>
        <p:grpSpPr>
          <a:xfrm>
            <a:off x="2556249" y="3450537"/>
            <a:ext cx="3086097" cy="3122262"/>
            <a:chOff x="0" y="-9525"/>
            <a:chExt cx="812800" cy="822325"/>
          </a:xfrm>
        </p:grpSpPr>
        <p:sp>
          <p:nvSpPr>
            <p:cNvPr id="317" name="Google Shape;317;p7"/>
            <p:cNvSpPr/>
            <p:nvPr/>
          </p:nvSpPr>
          <p:spPr>
            <a:xfrm>
              <a:off x="0" y="0"/>
              <a:ext cx="370361" cy="333758"/>
            </a:xfrm>
            <a:custGeom>
              <a:rect b="b" l="l" r="r" t="t"/>
              <a:pathLst>
                <a:path extrusionOk="0" h="333758" w="370361">
                  <a:moveTo>
                    <a:pt x="0" y="0"/>
                  </a:moveTo>
                  <a:lnTo>
                    <a:pt x="370361" y="0"/>
                  </a:lnTo>
                  <a:lnTo>
                    <a:pt x="370361" y="333758"/>
                  </a:lnTo>
                  <a:lnTo>
                    <a:pt x="0" y="333758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6475108" y="3450537"/>
            <a:ext cx="3086097" cy="3122262"/>
            <a:chOff x="0" y="-9525"/>
            <a:chExt cx="812800" cy="822325"/>
          </a:xfrm>
        </p:grpSpPr>
        <p:sp>
          <p:nvSpPr>
            <p:cNvPr id="320" name="Google Shape;320;p7"/>
            <p:cNvSpPr/>
            <p:nvPr/>
          </p:nvSpPr>
          <p:spPr>
            <a:xfrm>
              <a:off x="0" y="0"/>
              <a:ext cx="370361" cy="333758"/>
            </a:xfrm>
            <a:custGeom>
              <a:rect b="b" l="l" r="r" t="t"/>
              <a:pathLst>
                <a:path extrusionOk="0" h="333758" w="370361">
                  <a:moveTo>
                    <a:pt x="0" y="0"/>
                  </a:moveTo>
                  <a:lnTo>
                    <a:pt x="370361" y="0"/>
                  </a:lnTo>
                  <a:lnTo>
                    <a:pt x="370361" y="333758"/>
                  </a:lnTo>
                  <a:lnTo>
                    <a:pt x="0" y="333758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7"/>
          <p:cNvSpPr/>
          <p:nvPr/>
        </p:nvSpPr>
        <p:spPr>
          <a:xfrm>
            <a:off x="6862371" y="3777699"/>
            <a:ext cx="631685" cy="631685"/>
          </a:xfrm>
          <a:custGeom>
            <a:rect b="b" l="l" r="r" t="t"/>
            <a:pathLst>
              <a:path extrusionOk="0" h="631685" w="631685">
                <a:moveTo>
                  <a:pt x="0" y="0"/>
                </a:moveTo>
                <a:lnTo>
                  <a:pt x="631686" y="0"/>
                </a:lnTo>
                <a:lnTo>
                  <a:pt x="631686" y="631686"/>
                </a:lnTo>
                <a:lnTo>
                  <a:pt x="0" y="631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3010763" y="3700651"/>
            <a:ext cx="497186" cy="785782"/>
          </a:xfrm>
          <a:custGeom>
            <a:rect b="b" l="l" r="r" t="t"/>
            <a:pathLst>
              <a:path extrusionOk="0" h="785782" w="497186">
                <a:moveTo>
                  <a:pt x="0" y="0"/>
                </a:moveTo>
                <a:lnTo>
                  <a:pt x="497186" y="0"/>
                </a:lnTo>
                <a:lnTo>
                  <a:pt x="497186" y="785782"/>
                </a:lnTo>
                <a:lnTo>
                  <a:pt x="0" y="785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1760972" y="4877763"/>
            <a:ext cx="303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Heebo Medium"/>
                <a:ea typeface="Heebo Medium"/>
                <a:cs typeface="Heebo Medium"/>
                <a:sym typeface="Heebo Medium"/>
              </a:rPr>
              <a:t>Pendekatan</a:t>
            </a:r>
            <a:endParaRPr/>
          </a:p>
        </p:txBody>
      </p:sp>
      <p:sp>
        <p:nvSpPr>
          <p:cNvPr id="325" name="Google Shape;325;p7"/>
          <p:cNvSpPr txBox="1"/>
          <p:nvPr/>
        </p:nvSpPr>
        <p:spPr>
          <a:xfrm>
            <a:off x="5369421" y="1784454"/>
            <a:ext cx="754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Metode Penelitian</a:t>
            </a:r>
            <a:endParaRPr/>
          </a:p>
        </p:txBody>
      </p:sp>
      <p:sp>
        <p:nvSpPr>
          <p:cNvPr id="326" name="Google Shape;326;p7"/>
          <p:cNvSpPr txBox="1"/>
          <p:nvPr/>
        </p:nvSpPr>
        <p:spPr>
          <a:xfrm>
            <a:off x="5812366" y="4877763"/>
            <a:ext cx="2731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Heebo Medium"/>
                <a:ea typeface="Heebo Medium"/>
                <a:cs typeface="Heebo Medium"/>
                <a:sym typeface="Heebo Medium"/>
              </a:rPr>
              <a:t>Tempat Penelitian</a:t>
            </a:r>
            <a:endParaRPr/>
          </a:p>
        </p:txBody>
      </p:sp>
      <p:sp>
        <p:nvSpPr>
          <p:cNvPr id="327" name="Google Shape;327;p7"/>
          <p:cNvSpPr txBox="1"/>
          <p:nvPr/>
        </p:nvSpPr>
        <p:spPr>
          <a:xfrm>
            <a:off x="9585811" y="4877763"/>
            <a:ext cx="297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Heebo Medium"/>
                <a:ea typeface="Heebo Medium"/>
                <a:cs typeface="Heebo Medium"/>
                <a:sym typeface="Heebo Medium"/>
              </a:rPr>
              <a:t>Populasi</a:t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13170362" y="4877763"/>
            <a:ext cx="353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Heebo Medium"/>
                <a:ea typeface="Heebo Medium"/>
                <a:cs typeface="Heebo Medium"/>
                <a:sym typeface="Heebo Medium"/>
              </a:rPr>
              <a:t>Sampel</a:t>
            </a:r>
            <a:endParaRPr/>
          </a:p>
        </p:txBody>
      </p:sp>
      <p:sp>
        <p:nvSpPr>
          <p:cNvPr id="329" name="Google Shape;329;p7"/>
          <p:cNvSpPr txBox="1"/>
          <p:nvPr/>
        </p:nvSpPr>
        <p:spPr>
          <a:xfrm>
            <a:off x="1669626" y="5571850"/>
            <a:ext cx="3220665" cy="25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Metode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penelitian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dapat anda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tuliskan pada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halaman ini.</a:t>
            </a:r>
            <a:endParaRPr/>
          </a:p>
        </p:txBody>
      </p:sp>
      <p:sp>
        <p:nvSpPr>
          <p:cNvPr id="330" name="Google Shape;330;p7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07</a:t>
            </a:r>
            <a:endParaRPr/>
          </a:p>
        </p:txBody>
      </p:sp>
      <p:sp>
        <p:nvSpPr>
          <p:cNvPr id="331" name="Google Shape;331;p7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7"/>
          <p:cNvSpPr txBox="1"/>
          <p:nvPr/>
        </p:nvSpPr>
        <p:spPr>
          <a:xfrm>
            <a:off x="5556256" y="6769275"/>
            <a:ext cx="322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ukta Mahee"/>
                <a:ea typeface="Mukta Mahee"/>
                <a:cs typeface="Mukta Mahee"/>
                <a:sym typeface="Mukta Mahee"/>
              </a:rPr>
              <a:t>ketikan  tempat</a:t>
            </a:r>
            <a:endParaRPr/>
          </a:p>
        </p:txBody>
      </p:sp>
      <p:sp>
        <p:nvSpPr>
          <p:cNvPr id="333" name="Google Shape;333;p7"/>
          <p:cNvSpPr txBox="1"/>
          <p:nvPr/>
        </p:nvSpPr>
        <p:spPr>
          <a:xfrm>
            <a:off x="9460675" y="6422572"/>
            <a:ext cx="3220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ukta Mahee"/>
                <a:ea typeface="Mukta Mahee"/>
                <a:cs typeface="Mukta Mahee"/>
                <a:sym typeface="Mukta Mahee"/>
              </a:rPr>
              <a:t>ketikan jumlah populasi</a:t>
            </a:r>
            <a:endParaRPr/>
          </a:p>
        </p:txBody>
      </p:sp>
      <p:sp>
        <p:nvSpPr>
          <p:cNvPr id="334" name="Google Shape;334;p7"/>
          <p:cNvSpPr txBox="1"/>
          <p:nvPr/>
        </p:nvSpPr>
        <p:spPr>
          <a:xfrm>
            <a:off x="13562525" y="5571850"/>
            <a:ext cx="2731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ukta Mahee"/>
                <a:ea typeface="Mukta Mahee"/>
                <a:cs typeface="Mukta Mahee"/>
                <a:sym typeface="Mukta Mahee"/>
              </a:rPr>
              <a:t>Ketik jumlah sampel</a:t>
            </a:r>
            <a:endParaRPr/>
          </a:p>
        </p:txBody>
      </p:sp>
      <p:grpSp>
        <p:nvGrpSpPr>
          <p:cNvPr id="335" name="Google Shape;335;p7"/>
          <p:cNvGrpSpPr/>
          <p:nvPr/>
        </p:nvGrpSpPr>
        <p:grpSpPr>
          <a:xfrm>
            <a:off x="10367902" y="3450537"/>
            <a:ext cx="3086120" cy="3122286"/>
            <a:chOff x="0" y="-9525"/>
            <a:chExt cx="812800" cy="822325"/>
          </a:xfrm>
        </p:grpSpPr>
        <p:sp>
          <p:nvSpPr>
            <p:cNvPr id="336" name="Google Shape;336;p7"/>
            <p:cNvSpPr/>
            <p:nvPr/>
          </p:nvSpPr>
          <p:spPr>
            <a:xfrm>
              <a:off x="0" y="0"/>
              <a:ext cx="370361" cy="333758"/>
            </a:xfrm>
            <a:custGeom>
              <a:rect b="b" l="l" r="r" t="t"/>
              <a:pathLst>
                <a:path extrusionOk="0" h="333758" w="370361">
                  <a:moveTo>
                    <a:pt x="0" y="0"/>
                  </a:moveTo>
                  <a:lnTo>
                    <a:pt x="370361" y="0"/>
                  </a:lnTo>
                  <a:lnTo>
                    <a:pt x="370361" y="333758"/>
                  </a:lnTo>
                  <a:lnTo>
                    <a:pt x="0" y="333758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7"/>
          <p:cNvGrpSpPr/>
          <p:nvPr/>
        </p:nvGrpSpPr>
        <p:grpSpPr>
          <a:xfrm>
            <a:off x="14240302" y="3450537"/>
            <a:ext cx="3086097" cy="3122262"/>
            <a:chOff x="0" y="-9525"/>
            <a:chExt cx="812800" cy="822325"/>
          </a:xfrm>
        </p:grpSpPr>
        <p:sp>
          <p:nvSpPr>
            <p:cNvPr id="339" name="Google Shape;339;p7"/>
            <p:cNvSpPr/>
            <p:nvPr/>
          </p:nvSpPr>
          <p:spPr>
            <a:xfrm>
              <a:off x="0" y="0"/>
              <a:ext cx="370361" cy="333758"/>
            </a:xfrm>
            <a:custGeom>
              <a:rect b="b" l="l" r="r" t="t"/>
              <a:pathLst>
                <a:path extrusionOk="0" h="333758" w="370361">
                  <a:moveTo>
                    <a:pt x="0" y="0"/>
                  </a:moveTo>
                  <a:lnTo>
                    <a:pt x="370361" y="0"/>
                  </a:lnTo>
                  <a:lnTo>
                    <a:pt x="370361" y="333758"/>
                  </a:lnTo>
                  <a:lnTo>
                    <a:pt x="0" y="333758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7"/>
          <p:cNvSpPr/>
          <p:nvPr/>
        </p:nvSpPr>
        <p:spPr>
          <a:xfrm>
            <a:off x="10604053" y="3868164"/>
            <a:ext cx="933911" cy="504312"/>
          </a:xfrm>
          <a:custGeom>
            <a:rect b="b" l="l" r="r" t="t"/>
            <a:pathLst>
              <a:path extrusionOk="0" h="504312" w="933911">
                <a:moveTo>
                  <a:pt x="0" y="0"/>
                </a:moveTo>
                <a:lnTo>
                  <a:pt x="933910" y="0"/>
                </a:lnTo>
                <a:lnTo>
                  <a:pt x="933910" y="504312"/>
                </a:lnTo>
                <a:lnTo>
                  <a:pt x="0" y="50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4652751" y="3868164"/>
            <a:ext cx="581315" cy="581315"/>
          </a:xfrm>
          <a:custGeom>
            <a:rect b="b" l="l" r="r" t="t"/>
            <a:pathLst>
              <a:path extrusionOk="0" h="581315" w="581315">
                <a:moveTo>
                  <a:pt x="0" y="0"/>
                </a:moveTo>
                <a:lnTo>
                  <a:pt x="581315" y="0"/>
                </a:lnTo>
                <a:lnTo>
                  <a:pt x="581315" y="581315"/>
                </a:lnTo>
                <a:lnTo>
                  <a:pt x="0" y="581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"/>
          <p:cNvSpPr txBox="1"/>
          <p:nvPr/>
        </p:nvSpPr>
        <p:spPr>
          <a:xfrm>
            <a:off x="491890" y="383393"/>
            <a:ext cx="692892" cy="847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5537950" y="2229537"/>
            <a:ext cx="7212100" cy="3122249"/>
            <a:chOff x="0" y="-9525"/>
            <a:chExt cx="1899483" cy="822325"/>
          </a:xfrm>
        </p:grpSpPr>
        <p:sp>
          <p:nvSpPr>
            <p:cNvPr id="351" name="Google Shape;351;p8"/>
            <p:cNvSpPr/>
            <p:nvPr/>
          </p:nvSpPr>
          <p:spPr>
            <a:xfrm>
              <a:off x="0" y="0"/>
              <a:ext cx="1899483" cy="89877"/>
            </a:xfrm>
            <a:custGeom>
              <a:rect b="b" l="l" r="r" t="t"/>
              <a:pathLst>
                <a:path extrusionOk="0" h="89877" w="1899483">
                  <a:moveTo>
                    <a:pt x="0" y="0"/>
                  </a:moveTo>
                  <a:lnTo>
                    <a:pt x="1899483" y="0"/>
                  </a:lnTo>
                  <a:lnTo>
                    <a:pt x="1899483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354" name="Google Shape;35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8"/>
          <p:cNvSpPr/>
          <p:nvPr/>
        </p:nvSpPr>
        <p:spPr>
          <a:xfrm>
            <a:off x="2650919" y="3551104"/>
            <a:ext cx="6929245" cy="4863070"/>
          </a:xfrm>
          <a:custGeom>
            <a:rect b="b" l="l" r="r" t="t"/>
            <a:pathLst>
              <a:path extrusionOk="0" h="4863070" w="6929245">
                <a:moveTo>
                  <a:pt x="0" y="0"/>
                </a:moveTo>
                <a:lnTo>
                  <a:pt x="6929245" y="0"/>
                </a:lnTo>
                <a:lnTo>
                  <a:pt x="6929245" y="4863071"/>
                </a:lnTo>
                <a:lnTo>
                  <a:pt x="0" y="4863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"/>
          <p:cNvSpPr txBox="1"/>
          <p:nvPr/>
        </p:nvSpPr>
        <p:spPr>
          <a:xfrm>
            <a:off x="5374191" y="1698964"/>
            <a:ext cx="7539618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Hasil Penelitian</a:t>
            </a:r>
            <a:endParaRPr/>
          </a:p>
        </p:txBody>
      </p:sp>
      <p:sp>
        <p:nvSpPr>
          <p:cNvPr id="358" name="Google Shape;358;p8"/>
          <p:cNvSpPr txBox="1"/>
          <p:nvPr/>
        </p:nvSpPr>
        <p:spPr>
          <a:xfrm>
            <a:off x="10690714" y="4598479"/>
            <a:ext cx="49464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Hasil penelitian yang </a:t>
            </a:r>
            <a:r>
              <a:rPr lang="en-US" sz="3399">
                <a:latin typeface="Mukta Mahee"/>
                <a:ea typeface="Mukta Mahee"/>
                <a:cs typeface="Mukta Mahee"/>
                <a:sym typeface="Mukta Mahee"/>
              </a:rPr>
              <a:t>Anda temukan saat penelitian </a:t>
            </a:r>
            <a:r>
              <a:rPr lang="en-US" sz="3399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dapat</a:t>
            </a:r>
            <a:r>
              <a:rPr lang="en-US"/>
              <a:t> </a:t>
            </a:r>
            <a:r>
              <a:rPr lang="en-US" sz="3399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anda tuliskan pada</a:t>
            </a:r>
            <a:r>
              <a:rPr lang="en-US"/>
              <a:t> </a:t>
            </a:r>
            <a:r>
              <a:rPr lang="en-US" sz="3399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halaman ini.</a:t>
            </a:r>
            <a:endParaRPr/>
          </a:p>
        </p:txBody>
      </p:sp>
      <p:sp>
        <p:nvSpPr>
          <p:cNvPr id="359" name="Google Shape;359;p8"/>
          <p:cNvSpPr txBox="1"/>
          <p:nvPr/>
        </p:nvSpPr>
        <p:spPr>
          <a:xfrm>
            <a:off x="10690714" y="6151148"/>
            <a:ext cx="494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09</a:t>
            </a:r>
            <a:endParaRPr/>
          </a:p>
        </p:txBody>
      </p:sp>
      <p:sp>
        <p:nvSpPr>
          <p:cNvPr id="361" name="Google Shape;361;p8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16658238" y="487008"/>
            <a:ext cx="3259524" cy="3259524"/>
          </a:xfrm>
          <a:custGeom>
            <a:rect b="b" l="l" r="r" t="t"/>
            <a:pathLst>
              <a:path extrusionOk="0"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/>
          <p:nvPr/>
        </p:nvSpPr>
        <p:spPr>
          <a:xfrm>
            <a:off x="629192" y="682974"/>
            <a:ext cx="691452" cy="691452"/>
          </a:xfrm>
          <a:custGeom>
            <a:rect b="b" l="l" r="r" t="t"/>
            <a:pathLst>
              <a:path extrusionOk="0"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9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370" name="Google Shape;370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9"/>
          <p:cNvSpPr/>
          <p:nvPr/>
        </p:nvSpPr>
        <p:spPr>
          <a:xfrm>
            <a:off x="2504335" y="2778201"/>
            <a:ext cx="5057034" cy="5057034"/>
          </a:xfrm>
          <a:custGeom>
            <a:rect b="b" l="l" r="r" t="t"/>
            <a:pathLst>
              <a:path extrusionOk="0" h="5057034" w="5057034">
                <a:moveTo>
                  <a:pt x="0" y="0"/>
                </a:moveTo>
                <a:lnTo>
                  <a:pt x="5057034" y="0"/>
                </a:lnTo>
                <a:lnTo>
                  <a:pt x="5057034" y="5057034"/>
                </a:lnTo>
                <a:lnTo>
                  <a:pt x="0" y="5057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 txBox="1"/>
          <p:nvPr/>
        </p:nvSpPr>
        <p:spPr>
          <a:xfrm>
            <a:off x="9434402" y="6380402"/>
            <a:ext cx="5953881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Hasil penelitian dapat anda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tuliskan pada halaman ini.</a:t>
            </a:r>
            <a:endParaRPr/>
          </a:p>
        </p:txBody>
      </p:sp>
      <p:sp>
        <p:nvSpPr>
          <p:cNvPr id="374" name="Google Shape;374;p9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10</a:t>
            </a:r>
            <a:endParaRPr/>
          </a:p>
        </p:txBody>
      </p:sp>
      <p:sp>
        <p:nvSpPr>
          <p:cNvPr id="375" name="Google Shape;375;p9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6" name="Google Shape;376;p9"/>
          <p:cNvGrpSpPr/>
          <p:nvPr/>
        </p:nvGrpSpPr>
        <p:grpSpPr>
          <a:xfrm>
            <a:off x="9061850" y="3686515"/>
            <a:ext cx="5798047" cy="2711860"/>
            <a:chOff x="0" y="-9525"/>
            <a:chExt cx="1758148" cy="822325"/>
          </a:xfrm>
        </p:grpSpPr>
        <p:sp>
          <p:nvSpPr>
            <p:cNvPr id="377" name="Google Shape;377;p9"/>
            <p:cNvSpPr/>
            <p:nvPr/>
          </p:nvSpPr>
          <p:spPr>
            <a:xfrm>
              <a:off x="0" y="0"/>
              <a:ext cx="1758148" cy="89877"/>
            </a:xfrm>
            <a:custGeom>
              <a:rect b="b" l="l" r="r" t="t"/>
              <a:pathLst>
                <a:path extrusionOk="0" h="89877" w="1758148">
                  <a:moveTo>
                    <a:pt x="0" y="0"/>
                  </a:moveTo>
                  <a:lnTo>
                    <a:pt x="1758148" y="0"/>
                  </a:lnTo>
                  <a:lnTo>
                    <a:pt x="175814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9061850" y="4450203"/>
            <a:ext cx="5238853" cy="2711860"/>
            <a:chOff x="0" y="-9525"/>
            <a:chExt cx="1588583" cy="822325"/>
          </a:xfrm>
        </p:grpSpPr>
        <p:sp>
          <p:nvSpPr>
            <p:cNvPr id="380" name="Google Shape;380;p9"/>
            <p:cNvSpPr/>
            <p:nvPr/>
          </p:nvSpPr>
          <p:spPr>
            <a:xfrm>
              <a:off x="0" y="0"/>
              <a:ext cx="1588583" cy="89877"/>
            </a:xfrm>
            <a:custGeom>
              <a:rect b="b" l="l" r="r" t="t"/>
              <a:pathLst>
                <a:path extrusionOk="0" h="89877" w="1588583">
                  <a:moveTo>
                    <a:pt x="0" y="0"/>
                  </a:moveTo>
                  <a:lnTo>
                    <a:pt x="1588583" y="0"/>
                  </a:lnTo>
                  <a:lnTo>
                    <a:pt x="1588583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9"/>
          <p:cNvSpPr txBox="1"/>
          <p:nvPr/>
        </p:nvSpPr>
        <p:spPr>
          <a:xfrm>
            <a:off x="9345757" y="3301460"/>
            <a:ext cx="5725730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Grafik &amp; Diagram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Hasil Penelitian</a:t>
            </a:r>
            <a:endParaRPr/>
          </a:p>
        </p:txBody>
      </p:sp>
      <p:sp>
        <p:nvSpPr>
          <p:cNvPr id="383" name="Google Shape;383;p9"/>
          <p:cNvSpPr txBox="1"/>
          <p:nvPr/>
        </p:nvSpPr>
        <p:spPr>
          <a:xfrm>
            <a:off x="9434402" y="4986577"/>
            <a:ext cx="5953881" cy="9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Hasil penelitian dapat anda tuliskan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pada halaman ini.</a:t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>
            <a:off x="15831798" y="1028700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9661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17259300" y="-368611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9661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9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"/>
          <p:cNvSpPr/>
          <p:nvPr/>
        </p:nvSpPr>
        <p:spPr>
          <a:xfrm>
            <a:off x="629192" y="682974"/>
            <a:ext cx="691452" cy="691452"/>
          </a:xfrm>
          <a:custGeom>
            <a:rect b="b" l="l" r="r" t="t"/>
            <a:pathLst>
              <a:path extrusionOk="0"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10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393" name="Google Shape;393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10"/>
          <p:cNvSpPr/>
          <p:nvPr/>
        </p:nvSpPr>
        <p:spPr>
          <a:xfrm>
            <a:off x="2590030" y="2597607"/>
            <a:ext cx="5311651" cy="5311651"/>
          </a:xfrm>
          <a:custGeom>
            <a:rect b="b" l="l" r="r" t="t"/>
            <a:pathLst>
              <a:path extrusionOk="0" h="5311651" w="5311651">
                <a:moveTo>
                  <a:pt x="0" y="0"/>
                </a:moveTo>
                <a:lnTo>
                  <a:pt x="5311652" y="0"/>
                </a:lnTo>
                <a:lnTo>
                  <a:pt x="5311652" y="5311652"/>
                </a:lnTo>
                <a:lnTo>
                  <a:pt x="0" y="5311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0"/>
          <p:cNvSpPr/>
          <p:nvPr/>
        </p:nvSpPr>
        <p:spPr>
          <a:xfrm rot="1897816">
            <a:off x="7413814" y="5240835"/>
            <a:ext cx="1367682" cy="617791"/>
          </a:xfrm>
          <a:custGeom>
            <a:rect b="b" l="l" r="r" t="t"/>
            <a:pathLst>
              <a:path extrusionOk="0" h="617791" w="1367682">
                <a:moveTo>
                  <a:pt x="0" y="0"/>
                </a:moveTo>
                <a:lnTo>
                  <a:pt x="1367682" y="0"/>
                </a:lnTo>
                <a:lnTo>
                  <a:pt x="1367682" y="617791"/>
                </a:lnTo>
                <a:lnTo>
                  <a:pt x="0" y="617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0"/>
          <p:cNvSpPr txBox="1"/>
          <p:nvPr/>
        </p:nvSpPr>
        <p:spPr>
          <a:xfrm>
            <a:off x="8260034" y="5933817"/>
            <a:ext cx="16601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Hasil A</a:t>
            </a:r>
            <a:endParaRPr/>
          </a:p>
        </p:txBody>
      </p:sp>
      <p:sp>
        <p:nvSpPr>
          <p:cNvPr id="398" name="Google Shape;398;p10"/>
          <p:cNvSpPr txBox="1"/>
          <p:nvPr/>
        </p:nvSpPr>
        <p:spPr>
          <a:xfrm>
            <a:off x="1976644" y="7675764"/>
            <a:ext cx="15639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Hasil B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2459933" y="1950335"/>
            <a:ext cx="159553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Hasil C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10456169" y="2217886"/>
            <a:ext cx="2880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Hasil A</a:t>
            </a:r>
            <a:endParaRPr/>
          </a:p>
        </p:txBody>
      </p:sp>
      <p:sp>
        <p:nvSpPr>
          <p:cNvPr id="401" name="Google Shape;401;p10"/>
          <p:cNvSpPr txBox="1"/>
          <p:nvPr/>
        </p:nvSpPr>
        <p:spPr>
          <a:xfrm>
            <a:off x="10456167" y="2844562"/>
            <a:ext cx="62121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ukta Mahee"/>
                <a:ea typeface="Mukta Mahee"/>
                <a:cs typeface="Mukta Mahee"/>
                <a:sym typeface="Mukta Mahee"/>
              </a:rPr>
              <a:t>H</a:t>
            </a: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asil penelitian dapat anda tuliskan</a:t>
            </a:r>
            <a:r>
              <a:rPr lang="en-US"/>
              <a:t> </a:t>
            </a: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pada halaman ini.</a:t>
            </a:r>
            <a:endParaRPr/>
          </a:p>
        </p:txBody>
      </p:sp>
      <p:sp>
        <p:nvSpPr>
          <p:cNvPr id="402" name="Google Shape;402;p10"/>
          <p:cNvSpPr txBox="1"/>
          <p:nvPr/>
        </p:nvSpPr>
        <p:spPr>
          <a:xfrm>
            <a:off x="10456169" y="4384149"/>
            <a:ext cx="2880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Hasil B</a:t>
            </a:r>
            <a:endParaRPr/>
          </a:p>
        </p:txBody>
      </p:sp>
      <p:sp>
        <p:nvSpPr>
          <p:cNvPr id="403" name="Google Shape;403;p10"/>
          <p:cNvSpPr txBox="1"/>
          <p:nvPr/>
        </p:nvSpPr>
        <p:spPr>
          <a:xfrm>
            <a:off x="10456169" y="6594225"/>
            <a:ext cx="2880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Hasil C</a:t>
            </a:r>
            <a:endParaRPr/>
          </a:p>
        </p:txBody>
      </p:sp>
      <p:sp>
        <p:nvSpPr>
          <p:cNvPr id="404" name="Google Shape;404;p10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11</a:t>
            </a:r>
            <a:endParaRPr/>
          </a:p>
        </p:txBody>
      </p:sp>
      <p:sp>
        <p:nvSpPr>
          <p:cNvPr id="405" name="Google Shape;405;p10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10"/>
          <p:cNvSpPr/>
          <p:nvPr/>
        </p:nvSpPr>
        <p:spPr>
          <a:xfrm flipH="1" rot="-2700000">
            <a:off x="2401863" y="6898392"/>
            <a:ext cx="1367682" cy="617791"/>
          </a:xfrm>
          <a:custGeom>
            <a:rect b="b" l="l" r="r" t="t"/>
            <a:pathLst>
              <a:path extrusionOk="0" h="617791" w="1367682">
                <a:moveTo>
                  <a:pt x="1367682" y="0"/>
                </a:moveTo>
                <a:lnTo>
                  <a:pt x="0" y="0"/>
                </a:lnTo>
                <a:lnTo>
                  <a:pt x="0" y="617792"/>
                </a:lnTo>
                <a:lnTo>
                  <a:pt x="1367682" y="617792"/>
                </a:lnTo>
                <a:lnTo>
                  <a:pt x="136768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0"/>
          <p:cNvSpPr/>
          <p:nvPr/>
        </p:nvSpPr>
        <p:spPr>
          <a:xfrm rot="-8729421">
            <a:off x="3103834" y="2578681"/>
            <a:ext cx="1367682" cy="617791"/>
          </a:xfrm>
          <a:custGeom>
            <a:rect b="b" l="l" r="r" t="t"/>
            <a:pathLst>
              <a:path extrusionOk="0" h="617791" w="1367682">
                <a:moveTo>
                  <a:pt x="0" y="0"/>
                </a:moveTo>
                <a:lnTo>
                  <a:pt x="1367682" y="0"/>
                </a:lnTo>
                <a:lnTo>
                  <a:pt x="1367682" y="617791"/>
                </a:lnTo>
                <a:lnTo>
                  <a:pt x="0" y="617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0456169" y="5051175"/>
            <a:ext cx="62121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Hasil penelitian dapat anda tuliskan</a:t>
            </a:r>
            <a:r>
              <a:rPr lang="en-US"/>
              <a:t> </a:t>
            </a: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pada halaman ini.</a:t>
            </a:r>
            <a:endParaRPr/>
          </a:p>
        </p:txBody>
      </p:sp>
      <p:sp>
        <p:nvSpPr>
          <p:cNvPr id="409" name="Google Shape;409;p10"/>
          <p:cNvSpPr txBox="1"/>
          <p:nvPr/>
        </p:nvSpPr>
        <p:spPr>
          <a:xfrm>
            <a:off x="10456169" y="7257800"/>
            <a:ext cx="62121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Hasil penelitian dapat anda tuliskan</a:t>
            </a:r>
            <a:r>
              <a:rPr lang="en-US"/>
              <a:t> </a:t>
            </a: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pada halaman ini.</a:t>
            </a:r>
            <a:endParaRPr/>
          </a:p>
        </p:txBody>
      </p:sp>
      <p:sp>
        <p:nvSpPr>
          <p:cNvPr id="410" name="Google Shape;410;p10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11"/>
          <p:cNvGrpSpPr/>
          <p:nvPr/>
        </p:nvGrpSpPr>
        <p:grpSpPr>
          <a:xfrm>
            <a:off x="1492853" y="3682314"/>
            <a:ext cx="4918236" cy="3122249"/>
            <a:chOff x="0" y="-9525"/>
            <a:chExt cx="1295338" cy="822325"/>
          </a:xfrm>
        </p:grpSpPr>
        <p:sp>
          <p:nvSpPr>
            <p:cNvPr id="416" name="Google Shape;416;p11"/>
            <p:cNvSpPr/>
            <p:nvPr/>
          </p:nvSpPr>
          <p:spPr>
            <a:xfrm>
              <a:off x="0" y="0"/>
              <a:ext cx="1295338" cy="89877"/>
            </a:xfrm>
            <a:custGeom>
              <a:rect b="b" l="l" r="r" t="t"/>
              <a:pathLst>
                <a:path extrusionOk="0" h="89877" w="1295338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11"/>
          <p:cNvSpPr txBox="1"/>
          <p:nvPr/>
        </p:nvSpPr>
        <p:spPr>
          <a:xfrm>
            <a:off x="1943545" y="3151742"/>
            <a:ext cx="470584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Kesimpulan</a:t>
            </a:r>
            <a:endParaRPr/>
          </a:p>
        </p:txBody>
      </p:sp>
      <p:sp>
        <p:nvSpPr>
          <p:cNvPr id="419" name="Google Shape;419;p11"/>
          <p:cNvSpPr/>
          <p:nvPr/>
        </p:nvSpPr>
        <p:spPr>
          <a:xfrm>
            <a:off x="629192" y="682974"/>
            <a:ext cx="691452" cy="691452"/>
          </a:xfrm>
          <a:custGeom>
            <a:rect b="b" l="l" r="r" t="t"/>
            <a:pathLst>
              <a:path extrusionOk="0"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11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421" name="Google Shape;421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p11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12</a:t>
            </a:r>
            <a:endParaRPr/>
          </a:p>
        </p:txBody>
      </p:sp>
      <p:sp>
        <p:nvSpPr>
          <p:cNvPr id="424" name="Google Shape;424;p11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5" name="Google Shape;425;p11"/>
          <p:cNvGrpSpPr/>
          <p:nvPr/>
        </p:nvGrpSpPr>
        <p:grpSpPr>
          <a:xfrm>
            <a:off x="7600950" y="2274420"/>
            <a:ext cx="10687050" cy="5701995"/>
            <a:chOff x="0" y="-9525"/>
            <a:chExt cx="2814696" cy="1501760"/>
          </a:xfrm>
        </p:grpSpPr>
        <p:sp>
          <p:nvSpPr>
            <p:cNvPr id="426" name="Google Shape;426;p11"/>
            <p:cNvSpPr/>
            <p:nvPr/>
          </p:nvSpPr>
          <p:spPr>
            <a:xfrm>
              <a:off x="0" y="0"/>
              <a:ext cx="2814696" cy="1492235"/>
            </a:xfrm>
            <a:custGeom>
              <a:rect b="b" l="l" r="r" t="t"/>
              <a:pathLst>
                <a:path extrusionOk="0" h="1492235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11"/>
          <p:cNvSpPr/>
          <p:nvPr/>
        </p:nvSpPr>
        <p:spPr>
          <a:xfrm>
            <a:off x="3366729" y="7979936"/>
            <a:ext cx="4234221" cy="1397311"/>
          </a:xfrm>
          <a:custGeom>
            <a:rect b="b" l="l" r="r" t="t"/>
            <a:pathLst>
              <a:path extrusionOk="0"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1939227" y="6575584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9661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1"/>
          <p:cNvSpPr txBox="1"/>
          <p:nvPr/>
        </p:nvSpPr>
        <p:spPr>
          <a:xfrm>
            <a:off x="9002235" y="3218417"/>
            <a:ext cx="7272719" cy="2214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Kesimpulan merupakan hasil dari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penelitian yang telah dilakukan,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penjabarannya dapat anda tuliskan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dihalaman ini.</a:t>
            </a:r>
            <a:endParaRPr/>
          </a:p>
        </p:txBody>
      </p:sp>
      <p:sp>
        <p:nvSpPr>
          <p:cNvPr id="431" name="Google Shape;431;p11"/>
          <p:cNvSpPr txBox="1"/>
          <p:nvPr/>
        </p:nvSpPr>
        <p:spPr>
          <a:xfrm>
            <a:off x="9002235" y="5930663"/>
            <a:ext cx="7272719" cy="109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Hal tersebut menjadi kesimpulan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penelitian ini dilakukan.</a:t>
            </a:r>
            <a:endParaRPr/>
          </a:p>
        </p:txBody>
      </p:sp>
      <p:sp>
        <p:nvSpPr>
          <p:cNvPr id="432" name="Google Shape;432;p11"/>
          <p:cNvSpPr/>
          <p:nvPr/>
        </p:nvSpPr>
        <p:spPr>
          <a:xfrm>
            <a:off x="16658238" y="487008"/>
            <a:ext cx="3259524" cy="3259524"/>
          </a:xfrm>
          <a:custGeom>
            <a:rect b="b" l="l" r="r" t="t"/>
            <a:pathLst>
              <a:path extrusionOk="0"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12"/>
          <p:cNvGrpSpPr/>
          <p:nvPr/>
        </p:nvGrpSpPr>
        <p:grpSpPr>
          <a:xfrm>
            <a:off x="1492853" y="3184871"/>
            <a:ext cx="7002876" cy="3122249"/>
            <a:chOff x="0" y="-9525"/>
            <a:chExt cx="1844379" cy="822325"/>
          </a:xfrm>
        </p:grpSpPr>
        <p:sp>
          <p:nvSpPr>
            <p:cNvPr id="439" name="Google Shape;439;p12"/>
            <p:cNvSpPr/>
            <p:nvPr/>
          </p:nvSpPr>
          <p:spPr>
            <a:xfrm>
              <a:off x="0" y="0"/>
              <a:ext cx="1844379" cy="89877"/>
            </a:xfrm>
            <a:custGeom>
              <a:rect b="b" l="l" r="r" t="t"/>
              <a:pathLst>
                <a:path extrusionOk="0" h="89877" w="1844379">
                  <a:moveTo>
                    <a:pt x="0" y="0"/>
                  </a:moveTo>
                  <a:lnTo>
                    <a:pt x="1844379" y="0"/>
                  </a:lnTo>
                  <a:lnTo>
                    <a:pt x="1844379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2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12"/>
          <p:cNvSpPr txBox="1"/>
          <p:nvPr/>
        </p:nvSpPr>
        <p:spPr>
          <a:xfrm>
            <a:off x="1771242" y="2624167"/>
            <a:ext cx="770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Referensi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12"/>
          <p:cNvSpPr/>
          <p:nvPr/>
        </p:nvSpPr>
        <p:spPr>
          <a:xfrm>
            <a:off x="629192" y="682974"/>
            <a:ext cx="691452" cy="691452"/>
          </a:xfrm>
          <a:custGeom>
            <a:rect b="b" l="l" r="r" t="t"/>
            <a:pathLst>
              <a:path extrusionOk="0" h="691452" w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12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444" name="Google Shape;444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6" name="Google Shape;446;p12"/>
          <p:cNvCxnSpPr/>
          <p:nvPr/>
        </p:nvCxnSpPr>
        <p:spPr>
          <a:xfrm flipH="1" rot="10800000">
            <a:off x="9144020" y="3937040"/>
            <a:ext cx="9143989" cy="19050"/>
          </a:xfrm>
          <a:prstGeom prst="straightConnector1">
            <a:avLst/>
          </a:prstGeom>
          <a:noFill/>
          <a:ln cap="flat" cmpd="sng" w="19050">
            <a:solidFill>
              <a:srgbClr val="87A3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12"/>
          <p:cNvCxnSpPr/>
          <p:nvPr/>
        </p:nvCxnSpPr>
        <p:spPr>
          <a:xfrm flipH="1" rot="10800000">
            <a:off x="9144020" y="5329745"/>
            <a:ext cx="9143989" cy="19050"/>
          </a:xfrm>
          <a:prstGeom prst="straightConnector1">
            <a:avLst/>
          </a:prstGeom>
          <a:noFill/>
          <a:ln cap="flat" cmpd="sng" w="19050">
            <a:solidFill>
              <a:srgbClr val="87A3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2"/>
          <p:cNvCxnSpPr/>
          <p:nvPr/>
        </p:nvCxnSpPr>
        <p:spPr>
          <a:xfrm flipH="1" rot="10800000">
            <a:off x="9144020" y="6719103"/>
            <a:ext cx="9143989" cy="19050"/>
          </a:xfrm>
          <a:prstGeom prst="straightConnector1">
            <a:avLst/>
          </a:prstGeom>
          <a:noFill/>
          <a:ln cap="flat" cmpd="sng" w="19050">
            <a:solidFill>
              <a:srgbClr val="87A3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12"/>
          <p:cNvCxnSpPr/>
          <p:nvPr/>
        </p:nvCxnSpPr>
        <p:spPr>
          <a:xfrm flipH="1" rot="10800000">
            <a:off x="9144020" y="8108461"/>
            <a:ext cx="9143989" cy="19050"/>
          </a:xfrm>
          <a:prstGeom prst="straightConnector1">
            <a:avLst/>
          </a:prstGeom>
          <a:noFill/>
          <a:ln cap="flat" cmpd="sng" w="19050">
            <a:solidFill>
              <a:srgbClr val="87A3C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0" name="Google Shape;450;p12"/>
          <p:cNvGrpSpPr/>
          <p:nvPr/>
        </p:nvGrpSpPr>
        <p:grpSpPr>
          <a:xfrm>
            <a:off x="9144000" y="2778777"/>
            <a:ext cx="3086130" cy="3122269"/>
            <a:chOff x="0" y="-9525"/>
            <a:chExt cx="812800" cy="822325"/>
          </a:xfrm>
        </p:grpSpPr>
        <p:sp>
          <p:nvSpPr>
            <p:cNvPr id="451" name="Google Shape;451;p12"/>
            <p:cNvSpPr/>
            <p:nvPr/>
          </p:nvSpPr>
          <p:spPr>
            <a:xfrm>
              <a:off x="0" y="0"/>
              <a:ext cx="47339" cy="303786"/>
            </a:xfrm>
            <a:custGeom>
              <a:rect b="b" l="l" r="r" t="t"/>
              <a:pathLst>
                <a:path extrusionOk="0" h="303786" w="47339">
                  <a:moveTo>
                    <a:pt x="0" y="0"/>
                  </a:moveTo>
                  <a:lnTo>
                    <a:pt x="47339" y="0"/>
                  </a:lnTo>
                  <a:lnTo>
                    <a:pt x="47339" y="303786"/>
                  </a:lnTo>
                  <a:lnTo>
                    <a:pt x="0" y="303786"/>
                  </a:lnTo>
                  <a:close/>
                </a:path>
              </a:pathLst>
            </a:custGeom>
            <a:solidFill>
              <a:srgbClr val="87A3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2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12"/>
          <p:cNvGrpSpPr/>
          <p:nvPr/>
        </p:nvGrpSpPr>
        <p:grpSpPr>
          <a:xfrm>
            <a:off x="9144000" y="4168716"/>
            <a:ext cx="3086130" cy="3122269"/>
            <a:chOff x="0" y="-9525"/>
            <a:chExt cx="812800" cy="822325"/>
          </a:xfrm>
        </p:grpSpPr>
        <p:sp>
          <p:nvSpPr>
            <p:cNvPr id="454" name="Google Shape;454;p12"/>
            <p:cNvSpPr/>
            <p:nvPr/>
          </p:nvSpPr>
          <p:spPr>
            <a:xfrm>
              <a:off x="0" y="0"/>
              <a:ext cx="47339" cy="303786"/>
            </a:xfrm>
            <a:custGeom>
              <a:rect b="b" l="l" r="r" t="t"/>
              <a:pathLst>
                <a:path extrusionOk="0" h="303786" w="47339">
                  <a:moveTo>
                    <a:pt x="0" y="0"/>
                  </a:moveTo>
                  <a:lnTo>
                    <a:pt x="47339" y="0"/>
                  </a:lnTo>
                  <a:lnTo>
                    <a:pt x="47339" y="303786"/>
                  </a:lnTo>
                  <a:lnTo>
                    <a:pt x="0" y="303786"/>
                  </a:lnTo>
                  <a:close/>
                </a:path>
              </a:pathLst>
            </a:custGeom>
            <a:solidFill>
              <a:srgbClr val="87A3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2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12"/>
          <p:cNvGrpSpPr/>
          <p:nvPr/>
        </p:nvGrpSpPr>
        <p:grpSpPr>
          <a:xfrm>
            <a:off x="9144000" y="5558655"/>
            <a:ext cx="3086130" cy="3122269"/>
            <a:chOff x="0" y="-9525"/>
            <a:chExt cx="812800" cy="822325"/>
          </a:xfrm>
        </p:grpSpPr>
        <p:sp>
          <p:nvSpPr>
            <p:cNvPr id="457" name="Google Shape;457;p12"/>
            <p:cNvSpPr/>
            <p:nvPr/>
          </p:nvSpPr>
          <p:spPr>
            <a:xfrm>
              <a:off x="0" y="0"/>
              <a:ext cx="47339" cy="303786"/>
            </a:xfrm>
            <a:custGeom>
              <a:rect b="b" l="l" r="r" t="t"/>
              <a:pathLst>
                <a:path extrusionOk="0" h="303786" w="47339">
                  <a:moveTo>
                    <a:pt x="0" y="0"/>
                  </a:moveTo>
                  <a:lnTo>
                    <a:pt x="47339" y="0"/>
                  </a:lnTo>
                  <a:lnTo>
                    <a:pt x="47339" y="303786"/>
                  </a:lnTo>
                  <a:lnTo>
                    <a:pt x="0" y="303786"/>
                  </a:lnTo>
                  <a:close/>
                </a:path>
              </a:pathLst>
            </a:custGeom>
            <a:solidFill>
              <a:srgbClr val="87A3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2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12"/>
          <p:cNvGrpSpPr/>
          <p:nvPr/>
        </p:nvGrpSpPr>
        <p:grpSpPr>
          <a:xfrm>
            <a:off x="9144000" y="6948594"/>
            <a:ext cx="3086130" cy="3122269"/>
            <a:chOff x="0" y="-9525"/>
            <a:chExt cx="812800" cy="822325"/>
          </a:xfrm>
        </p:grpSpPr>
        <p:sp>
          <p:nvSpPr>
            <p:cNvPr id="460" name="Google Shape;460;p12"/>
            <p:cNvSpPr/>
            <p:nvPr/>
          </p:nvSpPr>
          <p:spPr>
            <a:xfrm>
              <a:off x="0" y="0"/>
              <a:ext cx="47339" cy="303786"/>
            </a:xfrm>
            <a:custGeom>
              <a:rect b="b" l="l" r="r" t="t"/>
              <a:pathLst>
                <a:path extrusionOk="0" h="303786" w="47339">
                  <a:moveTo>
                    <a:pt x="0" y="0"/>
                  </a:moveTo>
                  <a:lnTo>
                    <a:pt x="47339" y="0"/>
                  </a:lnTo>
                  <a:lnTo>
                    <a:pt x="47339" y="303786"/>
                  </a:lnTo>
                  <a:lnTo>
                    <a:pt x="0" y="303786"/>
                  </a:lnTo>
                  <a:close/>
                </a:path>
              </a:pathLst>
            </a:custGeom>
            <a:solidFill>
              <a:srgbClr val="87A3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2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12"/>
          <p:cNvSpPr/>
          <p:nvPr/>
        </p:nvSpPr>
        <p:spPr>
          <a:xfrm flipH="1">
            <a:off x="-263929" y="6306162"/>
            <a:ext cx="3513563" cy="3513563"/>
          </a:xfrm>
          <a:custGeom>
            <a:rect b="b" l="l" r="r" t="t"/>
            <a:pathLst>
              <a:path extrusionOk="0" h="3513563" w="3513563">
                <a:moveTo>
                  <a:pt x="3513564" y="0"/>
                </a:moveTo>
                <a:lnTo>
                  <a:pt x="0" y="0"/>
                </a:lnTo>
                <a:lnTo>
                  <a:pt x="0" y="3513563"/>
                </a:lnTo>
                <a:lnTo>
                  <a:pt x="3513564" y="3513563"/>
                </a:lnTo>
                <a:lnTo>
                  <a:pt x="351356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2"/>
          <p:cNvSpPr txBox="1"/>
          <p:nvPr/>
        </p:nvSpPr>
        <p:spPr>
          <a:xfrm>
            <a:off x="1492853" y="635000"/>
            <a:ext cx="3142602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UNIVERSITAS</a:t>
            </a:r>
            <a:endParaRPr/>
          </a:p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FRADEL &amp; SPIES</a:t>
            </a:r>
            <a:endParaRPr/>
          </a:p>
        </p:txBody>
      </p:sp>
      <p:sp>
        <p:nvSpPr>
          <p:cNvPr id="464" name="Google Shape;464;p12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6182A8"/>
                </a:solidFill>
                <a:latin typeface="Heebo"/>
                <a:ea typeface="Heebo"/>
                <a:cs typeface="Heebo"/>
                <a:sym typeface="Heebo"/>
              </a:rPr>
              <a:t>14</a:t>
            </a:r>
            <a:endParaRPr/>
          </a:p>
        </p:txBody>
      </p:sp>
      <p:sp>
        <p:nvSpPr>
          <p:cNvPr id="465" name="Google Shape;465;p12"/>
          <p:cNvSpPr txBox="1"/>
          <p:nvPr/>
        </p:nvSpPr>
        <p:spPr>
          <a:xfrm>
            <a:off x="12990812" y="9199514"/>
            <a:ext cx="3738170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/>
          </a:p>
        </p:txBody>
      </p:sp>
      <p:sp>
        <p:nvSpPr>
          <p:cNvPr id="466" name="Google Shape;466;p12"/>
          <p:cNvSpPr txBox="1"/>
          <p:nvPr/>
        </p:nvSpPr>
        <p:spPr>
          <a:xfrm>
            <a:off x="9716239" y="2690842"/>
            <a:ext cx="6549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Referensi sumber penelitian dapat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anda tuliskan disini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12"/>
          <p:cNvSpPr txBox="1"/>
          <p:nvPr/>
        </p:nvSpPr>
        <p:spPr>
          <a:xfrm>
            <a:off x="9716239" y="4090391"/>
            <a:ext cx="6549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Referensi sumber penelitian dapat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anda tuliskan disini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12"/>
          <p:cNvSpPr txBox="1"/>
          <p:nvPr/>
        </p:nvSpPr>
        <p:spPr>
          <a:xfrm>
            <a:off x="9716239" y="5485486"/>
            <a:ext cx="6549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Referensi sumber penelitian dapat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anda tuliskan disini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12"/>
          <p:cNvSpPr txBox="1"/>
          <p:nvPr/>
        </p:nvSpPr>
        <p:spPr>
          <a:xfrm>
            <a:off x="9716239" y="6880581"/>
            <a:ext cx="6549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Referensi sumber penelitian dapat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ukta Mahee"/>
                <a:ea typeface="Mukta Mahee"/>
                <a:cs typeface="Mukta Mahee"/>
                <a:sym typeface="Mukta Mahee"/>
              </a:rPr>
              <a:t>anda tuliskan disini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3"/>
          <p:cNvGrpSpPr/>
          <p:nvPr/>
        </p:nvGrpSpPr>
        <p:grpSpPr>
          <a:xfrm>
            <a:off x="1423620" y="1350930"/>
            <a:ext cx="15440765" cy="7548976"/>
            <a:chOff x="0" y="-9525"/>
            <a:chExt cx="4066703" cy="1988208"/>
          </a:xfrm>
        </p:grpSpPr>
        <p:sp>
          <p:nvSpPr>
            <p:cNvPr id="475" name="Google Shape;475;p13"/>
            <p:cNvSpPr/>
            <p:nvPr/>
          </p:nvSpPr>
          <p:spPr>
            <a:xfrm>
              <a:off x="0" y="0"/>
              <a:ext cx="4066703" cy="1978683"/>
            </a:xfrm>
            <a:custGeom>
              <a:rect b="b" l="l" r="r" t="t"/>
              <a:pathLst>
                <a:path extrusionOk="0" h="1978683" w="4066703">
                  <a:moveTo>
                    <a:pt x="0" y="0"/>
                  </a:moveTo>
                  <a:lnTo>
                    <a:pt x="4066703" y="0"/>
                  </a:lnTo>
                  <a:lnTo>
                    <a:pt x="4066703" y="1978683"/>
                  </a:lnTo>
                  <a:lnTo>
                    <a:pt x="0" y="197868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13"/>
          <p:cNvGrpSpPr/>
          <p:nvPr/>
        </p:nvGrpSpPr>
        <p:grpSpPr>
          <a:xfrm>
            <a:off x="4521154" y="4798293"/>
            <a:ext cx="9245692" cy="3122264"/>
            <a:chOff x="0" y="-9525"/>
            <a:chExt cx="2435079" cy="822325"/>
          </a:xfrm>
        </p:grpSpPr>
        <p:sp>
          <p:nvSpPr>
            <p:cNvPr id="478" name="Google Shape;478;p13"/>
            <p:cNvSpPr/>
            <p:nvPr/>
          </p:nvSpPr>
          <p:spPr>
            <a:xfrm>
              <a:off x="0" y="0"/>
              <a:ext cx="2435079" cy="137200"/>
            </a:xfrm>
            <a:custGeom>
              <a:rect b="b" l="l" r="r" t="t"/>
              <a:pathLst>
                <a:path extrusionOk="0" h="137200" w="2435079">
                  <a:moveTo>
                    <a:pt x="0" y="0"/>
                  </a:moveTo>
                  <a:lnTo>
                    <a:pt x="2435079" y="0"/>
                  </a:lnTo>
                  <a:lnTo>
                    <a:pt x="2435079" y="137200"/>
                  </a:lnTo>
                  <a:lnTo>
                    <a:pt x="0" y="137200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3"/>
          <p:cNvSpPr txBox="1"/>
          <p:nvPr/>
        </p:nvSpPr>
        <p:spPr>
          <a:xfrm>
            <a:off x="3868184" y="3848616"/>
            <a:ext cx="10551632" cy="178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4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Terima Kasih</a:t>
            </a:r>
            <a:endParaRPr/>
          </a:p>
        </p:txBody>
      </p:sp>
      <p:sp>
        <p:nvSpPr>
          <p:cNvPr id="481" name="Google Shape;481;p13"/>
          <p:cNvSpPr/>
          <p:nvPr/>
        </p:nvSpPr>
        <p:spPr>
          <a:xfrm flipH="1">
            <a:off x="14619841" y="503457"/>
            <a:ext cx="3964881" cy="3964881"/>
          </a:xfrm>
          <a:custGeom>
            <a:rect b="b" l="l" r="r" t="t"/>
            <a:pathLst>
              <a:path extrusionOk="0" h="3964881" w="3964881">
                <a:moveTo>
                  <a:pt x="3964881" y="0"/>
                </a:moveTo>
                <a:lnTo>
                  <a:pt x="0" y="0"/>
                </a:lnTo>
                <a:lnTo>
                  <a:pt x="0" y="3964881"/>
                </a:lnTo>
                <a:lnTo>
                  <a:pt x="3964881" y="3964881"/>
                </a:lnTo>
                <a:lnTo>
                  <a:pt x="396488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3"/>
          <p:cNvSpPr/>
          <p:nvPr/>
        </p:nvSpPr>
        <p:spPr>
          <a:xfrm>
            <a:off x="2266174" y="8027264"/>
            <a:ext cx="4234221" cy="1397311"/>
          </a:xfrm>
          <a:custGeom>
            <a:rect b="b" l="l" r="r" t="t"/>
            <a:pathLst>
              <a:path extrusionOk="0"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3"/>
          <p:cNvSpPr/>
          <p:nvPr/>
        </p:nvSpPr>
        <p:spPr>
          <a:xfrm>
            <a:off x="838672" y="6629954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9661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13"/>
          <p:cNvGrpSpPr/>
          <p:nvPr/>
        </p:nvGrpSpPr>
        <p:grpSpPr>
          <a:xfrm>
            <a:off x="583495" y="467292"/>
            <a:ext cx="3086100" cy="3122265"/>
            <a:chOff x="0" y="-9525"/>
            <a:chExt cx="812800" cy="822325"/>
          </a:xfrm>
        </p:grpSpPr>
        <p:sp>
          <p:nvSpPr>
            <p:cNvPr id="485" name="Google Shape;48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1168329" y="1169471"/>
            <a:ext cx="3086120" cy="3122286"/>
            <a:chOff x="0" y="-9525"/>
            <a:chExt cx="812800" cy="822325"/>
          </a:xfrm>
        </p:grpSpPr>
        <p:sp>
          <p:nvSpPr>
            <p:cNvPr id="488" name="Google Shape;488;p13"/>
            <p:cNvSpPr/>
            <p:nvPr/>
          </p:nvSpPr>
          <p:spPr>
            <a:xfrm>
              <a:off x="0" y="0"/>
              <a:ext cx="578289" cy="536129"/>
            </a:xfrm>
            <a:custGeom>
              <a:rect b="b" l="l" r="r" t="t"/>
              <a:pathLst>
                <a:path extrusionOk="0"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10998186" y="7894734"/>
            <a:ext cx="6261114" cy="3122266"/>
            <a:chOff x="0" y="-9525"/>
            <a:chExt cx="1649018" cy="822325"/>
          </a:xfrm>
        </p:grpSpPr>
        <p:sp>
          <p:nvSpPr>
            <p:cNvPr id="491" name="Google Shape;491;p13"/>
            <p:cNvSpPr/>
            <p:nvPr/>
          </p:nvSpPr>
          <p:spPr>
            <a:xfrm>
              <a:off x="0" y="0"/>
              <a:ext cx="1649018" cy="393396"/>
            </a:xfrm>
            <a:custGeom>
              <a:rect b="b" l="l" r="r" t="t"/>
              <a:pathLst>
                <a:path extrusionOk="0" h="393396" w="1649018">
                  <a:moveTo>
                    <a:pt x="0" y="0"/>
                  </a:moveTo>
                  <a:lnTo>
                    <a:pt x="1649018" y="0"/>
                  </a:lnTo>
                  <a:lnTo>
                    <a:pt x="1649018" y="393396"/>
                  </a:lnTo>
                  <a:lnTo>
                    <a:pt x="0" y="393396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13"/>
          <p:cNvGrpSpPr/>
          <p:nvPr/>
        </p:nvGrpSpPr>
        <p:grpSpPr>
          <a:xfrm>
            <a:off x="11297208" y="8180851"/>
            <a:ext cx="6051824" cy="3122270"/>
            <a:chOff x="0" y="-9525"/>
            <a:chExt cx="1593896" cy="822325"/>
          </a:xfrm>
        </p:grpSpPr>
        <p:sp>
          <p:nvSpPr>
            <p:cNvPr id="494" name="Google Shape;494;p13"/>
            <p:cNvSpPr/>
            <p:nvPr/>
          </p:nvSpPr>
          <p:spPr>
            <a:xfrm>
              <a:off x="0" y="0"/>
              <a:ext cx="1593896" cy="268064"/>
            </a:xfrm>
            <a:custGeom>
              <a:rect b="b" l="l" r="r" t="t"/>
              <a:pathLst>
                <a:path extrusionOk="0" h="268064" w="1593896">
                  <a:moveTo>
                    <a:pt x="0" y="0"/>
                  </a:moveTo>
                  <a:lnTo>
                    <a:pt x="1593896" y="0"/>
                  </a:lnTo>
                  <a:lnTo>
                    <a:pt x="1593896" y="268064"/>
                  </a:lnTo>
                  <a:lnTo>
                    <a:pt x="0" y="268064"/>
                  </a:lnTo>
                  <a:close/>
                </a:path>
              </a:pathLst>
            </a:custGeom>
            <a:solidFill>
              <a:srgbClr val="87A3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13"/>
          <p:cNvGrpSpPr/>
          <p:nvPr/>
        </p:nvGrpSpPr>
        <p:grpSpPr>
          <a:xfrm>
            <a:off x="12243489" y="5937896"/>
            <a:ext cx="461755" cy="467166"/>
            <a:chOff x="0" y="-9525"/>
            <a:chExt cx="812800" cy="822325"/>
          </a:xfrm>
        </p:grpSpPr>
        <p:sp>
          <p:nvSpPr>
            <p:cNvPr id="497" name="Google Shape;497;p13"/>
            <p:cNvSpPr/>
            <p:nvPr/>
          </p:nvSpPr>
          <p:spPr>
            <a:xfrm>
              <a:off x="0" y="0"/>
              <a:ext cx="578289" cy="536129"/>
            </a:xfrm>
            <a:custGeom>
              <a:rect b="b" l="l" r="r" t="t"/>
              <a:pathLst>
                <a:path extrusionOk="0"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13"/>
          <p:cNvGrpSpPr/>
          <p:nvPr/>
        </p:nvGrpSpPr>
        <p:grpSpPr>
          <a:xfrm>
            <a:off x="12840903" y="5937896"/>
            <a:ext cx="461755" cy="467166"/>
            <a:chOff x="0" y="-9525"/>
            <a:chExt cx="812800" cy="822325"/>
          </a:xfrm>
        </p:grpSpPr>
        <p:sp>
          <p:nvSpPr>
            <p:cNvPr id="500" name="Google Shape;500;p13"/>
            <p:cNvSpPr/>
            <p:nvPr/>
          </p:nvSpPr>
          <p:spPr>
            <a:xfrm>
              <a:off x="0" y="0"/>
              <a:ext cx="578289" cy="536129"/>
            </a:xfrm>
            <a:custGeom>
              <a:rect b="b" l="l" r="r" t="t"/>
              <a:pathLst>
                <a:path extrusionOk="0"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13"/>
          <p:cNvGrpSpPr/>
          <p:nvPr/>
        </p:nvGrpSpPr>
        <p:grpSpPr>
          <a:xfrm>
            <a:off x="13438318" y="5937896"/>
            <a:ext cx="461755" cy="467166"/>
            <a:chOff x="0" y="-9525"/>
            <a:chExt cx="812800" cy="822325"/>
          </a:xfrm>
        </p:grpSpPr>
        <p:sp>
          <p:nvSpPr>
            <p:cNvPr id="503" name="Google Shape;503;p13"/>
            <p:cNvSpPr/>
            <p:nvPr/>
          </p:nvSpPr>
          <p:spPr>
            <a:xfrm>
              <a:off x="0" y="0"/>
              <a:ext cx="578289" cy="536129"/>
            </a:xfrm>
            <a:custGeom>
              <a:rect b="b" l="l" r="r" t="t"/>
              <a:pathLst>
                <a:path extrusionOk="0" h="536129" w="578289">
                  <a:moveTo>
                    <a:pt x="0" y="0"/>
                  </a:moveTo>
                  <a:lnTo>
                    <a:pt x="578289" y="0"/>
                  </a:lnTo>
                  <a:lnTo>
                    <a:pt x="578289" y="536129"/>
                  </a:lnTo>
                  <a:lnTo>
                    <a:pt x="0" y="536129"/>
                  </a:ln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7d346e68d0_0_45"/>
          <p:cNvGrpSpPr/>
          <p:nvPr/>
        </p:nvGrpSpPr>
        <p:grpSpPr>
          <a:xfrm>
            <a:off x="3280416" y="4908318"/>
            <a:ext cx="11727246" cy="3195091"/>
            <a:chOff x="0" y="-28575"/>
            <a:chExt cx="3088637" cy="841500"/>
          </a:xfrm>
        </p:grpSpPr>
        <p:sp>
          <p:nvSpPr>
            <p:cNvPr id="111" name="Google Shape;111;g27d346e68d0_0_45"/>
            <p:cNvSpPr/>
            <p:nvPr/>
          </p:nvSpPr>
          <p:spPr>
            <a:xfrm>
              <a:off x="0" y="0"/>
              <a:ext cx="3088637" cy="157208"/>
            </a:xfrm>
            <a:custGeom>
              <a:rect b="b" l="l" r="r" t="t"/>
              <a:pathLst>
                <a:path extrusionOk="0" h="157208" w="3088637">
                  <a:moveTo>
                    <a:pt x="0" y="0"/>
                  </a:moveTo>
                  <a:lnTo>
                    <a:pt x="3088637" y="0"/>
                  </a:lnTo>
                  <a:lnTo>
                    <a:pt x="3088637" y="157208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27d346e68d0_0_4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g27d346e68d0_0_45"/>
          <p:cNvSpPr txBox="1"/>
          <p:nvPr/>
        </p:nvSpPr>
        <p:spPr>
          <a:xfrm>
            <a:off x="2769482" y="4416898"/>
            <a:ext cx="12868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99">
                <a:latin typeface="Heebo"/>
                <a:ea typeface="Heebo"/>
                <a:cs typeface="Heebo"/>
                <a:sym typeface="Heebo"/>
              </a:rPr>
              <a:t>Pendahuluan</a:t>
            </a:r>
            <a:endParaRPr/>
          </a:p>
        </p:txBody>
      </p:sp>
      <p:sp>
        <p:nvSpPr>
          <p:cNvPr id="114" name="Google Shape;114;g27d346e68d0_0_45"/>
          <p:cNvSpPr txBox="1"/>
          <p:nvPr/>
        </p:nvSpPr>
        <p:spPr>
          <a:xfrm>
            <a:off x="3280424" y="7965900"/>
            <a:ext cx="935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43300" lvl="0" marL="4114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7d346e68d0_0_45"/>
          <p:cNvSpPr txBox="1"/>
          <p:nvPr/>
        </p:nvSpPr>
        <p:spPr>
          <a:xfrm>
            <a:off x="1811292" y="432435"/>
            <a:ext cx="32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116" name="Google Shape;116;g27d346e68d0_0_45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7d346e68d0_0_45"/>
          <p:cNvSpPr/>
          <p:nvPr/>
        </p:nvSpPr>
        <p:spPr>
          <a:xfrm>
            <a:off x="1475749" y="8848439"/>
            <a:ext cx="4234221" cy="1397311"/>
          </a:xfrm>
          <a:custGeom>
            <a:rect b="b" l="l" r="r" t="t"/>
            <a:pathLst>
              <a:path extrusionOk="0" h="1397311" w="4234221">
                <a:moveTo>
                  <a:pt x="0" y="0"/>
                </a:moveTo>
                <a:lnTo>
                  <a:pt x="4234221" y="0"/>
                </a:lnTo>
                <a:lnTo>
                  <a:pt x="4234221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7d346e68d0_0_45"/>
          <p:cNvSpPr/>
          <p:nvPr/>
        </p:nvSpPr>
        <p:spPr>
          <a:xfrm>
            <a:off x="48247" y="7451142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7d346e68d0_0_45"/>
          <p:cNvSpPr/>
          <p:nvPr/>
        </p:nvSpPr>
        <p:spPr>
          <a:xfrm>
            <a:off x="17504360" y="-9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7d346e68d0_0_45"/>
          <p:cNvSpPr/>
          <p:nvPr/>
        </p:nvSpPr>
        <p:spPr>
          <a:xfrm>
            <a:off x="16076860" y="1415667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7d346e68d0_0_45"/>
          <p:cNvSpPr txBox="1"/>
          <p:nvPr/>
        </p:nvSpPr>
        <p:spPr>
          <a:xfrm>
            <a:off x="10848735" y="1181974"/>
            <a:ext cx="6410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SEMINAR PROPOSAL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127" name="Google Shape;12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1219203" y="1841367"/>
            <a:ext cx="4699831" cy="4280984"/>
            <a:chOff x="2788128" y="3365367"/>
            <a:chExt cx="4699831" cy="4280984"/>
          </a:xfrm>
        </p:grpSpPr>
        <p:grpSp>
          <p:nvGrpSpPr>
            <p:cNvPr id="130" name="Google Shape;130;p2"/>
            <p:cNvGrpSpPr/>
            <p:nvPr/>
          </p:nvGrpSpPr>
          <p:grpSpPr>
            <a:xfrm>
              <a:off x="2824328" y="3582362"/>
              <a:ext cx="3085741" cy="3122191"/>
              <a:chOff x="0" y="-9525"/>
              <a:chExt cx="812700" cy="8223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0" y="0"/>
                <a:ext cx="707786" cy="89877"/>
              </a:xfrm>
              <a:custGeom>
                <a:rect b="b" l="l" r="r" t="t"/>
                <a:pathLst>
                  <a:path extrusionOk="0" h="89877" w="707786">
                    <a:moveTo>
                      <a:pt x="0" y="0"/>
                    </a:moveTo>
                    <a:lnTo>
                      <a:pt x="707786" y="0"/>
                    </a:lnTo>
                    <a:lnTo>
                      <a:pt x="707786" y="89877"/>
                    </a:lnTo>
                    <a:lnTo>
                      <a:pt x="0" y="89877"/>
                    </a:lnTo>
                    <a:close/>
                  </a:path>
                </a:pathLst>
              </a:custGeom>
              <a:solidFill>
                <a:srgbClr val="B7CAD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"/>
              <p:cNvSpPr txBox="1"/>
              <p:nvPr/>
            </p:nvSpPr>
            <p:spPr>
              <a:xfrm>
                <a:off x="0" y="-9525"/>
                <a:ext cx="812700" cy="82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2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"/>
            <p:cNvGrpSpPr/>
            <p:nvPr/>
          </p:nvGrpSpPr>
          <p:grpSpPr>
            <a:xfrm>
              <a:off x="2788128" y="4524066"/>
              <a:ext cx="4264401" cy="3122286"/>
              <a:chOff x="0" y="-9525"/>
              <a:chExt cx="1123127" cy="822325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0" y="0"/>
                <a:ext cx="1123127" cy="89877"/>
              </a:xfrm>
              <a:custGeom>
                <a:rect b="b" l="l" r="r" t="t"/>
                <a:pathLst>
                  <a:path extrusionOk="0" h="89877" w="1123127">
                    <a:moveTo>
                      <a:pt x="0" y="0"/>
                    </a:moveTo>
                    <a:lnTo>
                      <a:pt x="1123127" y="0"/>
                    </a:lnTo>
                    <a:lnTo>
                      <a:pt x="1123127" y="89877"/>
                    </a:lnTo>
                    <a:lnTo>
                      <a:pt x="0" y="89877"/>
                    </a:lnTo>
                    <a:close/>
                  </a:path>
                </a:pathLst>
              </a:custGeom>
              <a:solidFill>
                <a:srgbClr val="B7CAD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2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2"/>
            <p:cNvSpPr txBox="1"/>
            <p:nvPr/>
          </p:nvSpPr>
          <p:spPr>
            <a:xfrm>
              <a:off x="3259759" y="3365367"/>
              <a:ext cx="42282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1430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latin typeface="Heebo"/>
                  <a:ea typeface="Heebo"/>
                  <a:cs typeface="Heebo"/>
                  <a:sym typeface="Heebo"/>
                </a:rPr>
                <a:t>1.1 </a:t>
              </a:r>
              <a:r>
                <a:rPr b="1" lang="en-US" sz="6000">
                  <a:solidFill>
                    <a:srgbClr val="000000"/>
                  </a:solidFill>
                  <a:latin typeface="Heebo"/>
                  <a:ea typeface="Heebo"/>
                  <a:cs typeface="Heebo"/>
                  <a:sym typeface="Heebo"/>
                </a:rPr>
                <a:t>Latar</a:t>
              </a:r>
              <a:r>
                <a:rPr lang="en-US"/>
                <a:t> </a:t>
              </a:r>
              <a:r>
                <a:rPr b="1" lang="en-US" sz="6000">
                  <a:solidFill>
                    <a:srgbClr val="000000"/>
                  </a:solidFill>
                  <a:latin typeface="Heebo"/>
                  <a:ea typeface="Heebo"/>
                  <a:cs typeface="Heebo"/>
                  <a:sym typeface="Heebo"/>
                </a:rPr>
                <a:t>Belakang</a:t>
              </a:r>
              <a:endParaRPr/>
            </a:p>
          </p:txBody>
        </p:sp>
      </p:grpSp>
      <p:sp>
        <p:nvSpPr>
          <p:cNvPr id="137" name="Google Shape;137;p2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02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6936675" y="1483200"/>
            <a:ext cx="10096500" cy="732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8218575" y="3518100"/>
            <a:ext cx="75327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Latar belakang menjelaskan alasan</a:t>
            </a:r>
            <a:r>
              <a:rPr lang="en-US" sz="3200"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mengapa topik penelitian yang di pilih penting untuk di teliti dan mengidentifikasikan masalah umum yang ada dilapangan.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228600" y="7688100"/>
            <a:ext cx="1986600" cy="111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4445313" y="7688100"/>
            <a:ext cx="1986600" cy="111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2215200" y="7688100"/>
            <a:ext cx="1986600" cy="1115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>
            <a:off x="7243079" y="3068915"/>
            <a:ext cx="1052252" cy="1052252"/>
            <a:chOff x="0" y="0"/>
            <a:chExt cx="812800" cy="812800"/>
          </a:xfrm>
        </p:grpSpPr>
        <p:sp>
          <p:nvSpPr>
            <p:cNvPr id="150" name="Google Shape;15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153" name="Google Shape;153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1492853" y="3258186"/>
            <a:ext cx="3758235" cy="3122249"/>
            <a:chOff x="0" y="-9525"/>
            <a:chExt cx="989823" cy="822325"/>
          </a:xfrm>
        </p:grpSpPr>
        <p:sp>
          <p:nvSpPr>
            <p:cNvPr id="156" name="Google Shape;156;p3"/>
            <p:cNvSpPr/>
            <p:nvPr/>
          </p:nvSpPr>
          <p:spPr>
            <a:xfrm>
              <a:off x="0" y="0"/>
              <a:ext cx="989823" cy="89877"/>
            </a:xfrm>
            <a:custGeom>
              <a:rect b="b" l="l" r="r" t="t"/>
              <a:pathLst>
                <a:path extrusionOk="0" h="89877" w="989823">
                  <a:moveTo>
                    <a:pt x="0" y="0"/>
                  </a:moveTo>
                  <a:lnTo>
                    <a:pt x="989823" y="0"/>
                  </a:lnTo>
                  <a:lnTo>
                    <a:pt x="989823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3"/>
          <p:cNvGrpSpPr/>
          <p:nvPr/>
        </p:nvGrpSpPr>
        <p:grpSpPr>
          <a:xfrm>
            <a:off x="1492853" y="4184478"/>
            <a:ext cx="3481174" cy="3122249"/>
            <a:chOff x="0" y="-9525"/>
            <a:chExt cx="916852" cy="822325"/>
          </a:xfrm>
        </p:grpSpPr>
        <p:sp>
          <p:nvSpPr>
            <p:cNvPr id="159" name="Google Shape;159;p3"/>
            <p:cNvSpPr/>
            <p:nvPr/>
          </p:nvSpPr>
          <p:spPr>
            <a:xfrm>
              <a:off x="0" y="0"/>
              <a:ext cx="916852" cy="89877"/>
            </a:xfrm>
            <a:custGeom>
              <a:rect b="b" l="l" r="r" t="t"/>
              <a:pathLst>
                <a:path extrusionOk="0" h="89877" w="916852">
                  <a:moveTo>
                    <a:pt x="0" y="0"/>
                  </a:moveTo>
                  <a:lnTo>
                    <a:pt x="916852" y="0"/>
                  </a:lnTo>
                  <a:lnTo>
                    <a:pt x="916852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7243079" y="4976072"/>
            <a:ext cx="1052252" cy="1052252"/>
            <a:chOff x="0" y="0"/>
            <a:chExt cx="812800" cy="812800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7243079" y="6883229"/>
            <a:ext cx="1052252" cy="1052252"/>
            <a:chOff x="0" y="0"/>
            <a:chExt cx="812800" cy="812800"/>
          </a:xfrm>
        </p:grpSpPr>
        <p:sp>
          <p:nvSpPr>
            <p:cNvPr id="165" name="Google Shape;16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3"/>
          <p:cNvSpPr txBox="1"/>
          <p:nvPr/>
        </p:nvSpPr>
        <p:spPr>
          <a:xfrm>
            <a:off x="7283351" y="3265940"/>
            <a:ext cx="971708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FFFFFF"/>
                </a:solidFill>
                <a:latin typeface="Heebo Medium"/>
                <a:ea typeface="Heebo Medium"/>
                <a:cs typeface="Heebo Medium"/>
                <a:sym typeface="Heebo Medium"/>
              </a:rPr>
              <a:t>01.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8562610" y="3681498"/>
            <a:ext cx="8166373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Rumusan masalah dari dilakukannya penelitian.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03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735748" y="2808050"/>
            <a:ext cx="5240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57300" lvl="0" marL="1314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Heebo"/>
                <a:ea typeface="Heebo"/>
                <a:cs typeface="Heebo"/>
                <a:sym typeface="Heebo"/>
              </a:rPr>
              <a:t>1.2 </a:t>
            </a:r>
            <a:r>
              <a:rPr b="1" lang="en-US" sz="60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Rumusan</a:t>
            </a:r>
            <a:endParaRPr/>
          </a:p>
          <a:p>
            <a:pPr indent="0" lvl="0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Masalah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8562610" y="3073853"/>
            <a:ext cx="309999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Rumusan Satu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8562610" y="5002175"/>
            <a:ext cx="306414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Rumusan Dua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8562610" y="6844908"/>
            <a:ext cx="306414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Rumusan Tiga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8562610" y="5547458"/>
            <a:ext cx="8166373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Rumusan masalah dari dilakukannya penelitian.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8562610" y="7410375"/>
            <a:ext cx="8166373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Rumusan masalah dari dilakukannya penelitian.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7283351" y="5194262"/>
            <a:ext cx="971708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FFFFFF"/>
                </a:solidFill>
                <a:latin typeface="Heebo Medium"/>
                <a:ea typeface="Heebo Medium"/>
                <a:cs typeface="Heebo Medium"/>
                <a:sym typeface="Heebo Medium"/>
              </a:rPr>
              <a:t>02.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7283351" y="7110808"/>
            <a:ext cx="971708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FFFFFF"/>
                </a:solidFill>
                <a:latin typeface="Heebo Medium"/>
                <a:ea typeface="Heebo Medium"/>
                <a:cs typeface="Heebo Medium"/>
                <a:sym typeface="Heebo Medium"/>
              </a:rPr>
              <a:t>03.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491890" y="383393"/>
            <a:ext cx="692892" cy="847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 flipH="1">
            <a:off x="-456884" y="7110807"/>
            <a:ext cx="3964881" cy="3964881"/>
          </a:xfrm>
          <a:custGeom>
            <a:rect b="b" l="l" r="r" t="t"/>
            <a:pathLst>
              <a:path extrusionOk="0" h="3964881" w="3964881">
                <a:moveTo>
                  <a:pt x="3964881" y="0"/>
                </a:moveTo>
                <a:lnTo>
                  <a:pt x="0" y="0"/>
                </a:lnTo>
                <a:lnTo>
                  <a:pt x="0" y="3964881"/>
                </a:lnTo>
                <a:lnTo>
                  <a:pt x="3964881" y="3964881"/>
                </a:lnTo>
                <a:lnTo>
                  <a:pt x="396488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4"/>
          <p:cNvGrpSpPr/>
          <p:nvPr/>
        </p:nvGrpSpPr>
        <p:grpSpPr>
          <a:xfrm>
            <a:off x="5836804" y="2494320"/>
            <a:ext cx="6614393" cy="3122249"/>
            <a:chOff x="0" y="-9525"/>
            <a:chExt cx="1742062" cy="822325"/>
          </a:xfrm>
        </p:grpSpPr>
        <p:sp>
          <p:nvSpPr>
            <p:cNvPr id="188" name="Google Shape;188;p4"/>
            <p:cNvSpPr/>
            <p:nvPr/>
          </p:nvSpPr>
          <p:spPr>
            <a:xfrm>
              <a:off x="0" y="0"/>
              <a:ext cx="1742062" cy="89877"/>
            </a:xfrm>
            <a:custGeom>
              <a:rect b="b" l="l" r="r" t="t"/>
              <a:pathLst>
                <a:path extrusionOk="0" h="89877" w="1742062">
                  <a:moveTo>
                    <a:pt x="0" y="0"/>
                  </a:moveTo>
                  <a:lnTo>
                    <a:pt x="1742062" y="0"/>
                  </a:lnTo>
                  <a:lnTo>
                    <a:pt x="1742062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4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4"/>
          <p:cNvSpPr txBox="1"/>
          <p:nvPr/>
        </p:nvSpPr>
        <p:spPr>
          <a:xfrm>
            <a:off x="1028700" y="5388279"/>
            <a:ext cx="48081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Tujuan yang ingi</a:t>
            </a:r>
            <a:r>
              <a:rPr lang="en-US" sz="2800">
                <a:latin typeface="Mukta Mahee"/>
                <a:ea typeface="Mukta Mahee"/>
                <a:cs typeface="Mukta Mahee"/>
                <a:sym typeface="Mukta Mahee"/>
              </a:rPr>
              <a:t>n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dicapai dari dilakukannya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penelitian untuk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menjawab bagian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rumusan masalah.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5411860" y="1970137"/>
            <a:ext cx="746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latin typeface="Heebo"/>
                <a:ea typeface="Heebo"/>
                <a:cs typeface="Heebo"/>
                <a:sym typeface="Heebo"/>
              </a:rPr>
              <a:t>1.3 </a:t>
            </a: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Tujuan Penelitian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2774056" y="3947146"/>
            <a:ext cx="1317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99">
                <a:solidFill>
                  <a:srgbClr val="000000"/>
                </a:solidFill>
                <a:latin typeface="Heebo Black"/>
                <a:ea typeface="Heebo Black"/>
                <a:cs typeface="Heebo Black"/>
                <a:sym typeface="Heebo Black"/>
              </a:rPr>
              <a:t>01.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04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758550" y="4692696"/>
            <a:ext cx="3348403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Tujuan Satu</a:t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6739948" y="5388279"/>
            <a:ext cx="48081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Tujuan yang ingin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dicapai dari dilakukannya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penelitian untuk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menjawab bagian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rumusan masalah.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8485305" y="3947146"/>
            <a:ext cx="1317391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99">
                <a:solidFill>
                  <a:srgbClr val="000000"/>
                </a:solidFill>
                <a:latin typeface="Heebo Black"/>
                <a:ea typeface="Heebo Black"/>
                <a:cs typeface="Heebo Black"/>
                <a:sym typeface="Heebo Black"/>
              </a:rPr>
              <a:t>02.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7469798" y="4692696"/>
            <a:ext cx="3348403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Tujuan Dua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12451196" y="5388279"/>
            <a:ext cx="48081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Tujuan yang ingin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dicapai dari dilakukannya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penelitian untuk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menjawab bagian</a:t>
            </a:r>
            <a:r>
              <a:rPr lang="en-US"/>
              <a:t> </a:t>
            </a: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rumusan masalah.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4196553" y="3947146"/>
            <a:ext cx="1317391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99">
                <a:solidFill>
                  <a:srgbClr val="000000"/>
                </a:solidFill>
                <a:latin typeface="Heebo Black"/>
                <a:ea typeface="Heebo Black"/>
                <a:cs typeface="Heebo Black"/>
                <a:sym typeface="Heebo Black"/>
              </a:rPr>
              <a:t>03.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3181047" y="4692696"/>
            <a:ext cx="3348403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Tujuan Tiga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491890" y="383393"/>
            <a:ext cx="692892" cy="847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 flipH="1">
            <a:off x="15725379" y="-1175255"/>
            <a:ext cx="3964881" cy="3964881"/>
          </a:xfrm>
          <a:custGeom>
            <a:rect b="b" l="l" r="r" t="t"/>
            <a:pathLst>
              <a:path extrusionOk="0" h="3964881" w="3964881">
                <a:moveTo>
                  <a:pt x="3964881" y="0"/>
                </a:moveTo>
                <a:lnTo>
                  <a:pt x="0" y="0"/>
                </a:lnTo>
                <a:lnTo>
                  <a:pt x="0" y="3964881"/>
                </a:lnTo>
                <a:lnTo>
                  <a:pt x="3964881" y="3964881"/>
                </a:lnTo>
                <a:lnTo>
                  <a:pt x="396488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/>
          <p:nvPr/>
        </p:nvSpPr>
        <p:spPr>
          <a:xfrm flipH="1">
            <a:off x="-1389021" y="8054532"/>
            <a:ext cx="3964881" cy="3964881"/>
          </a:xfrm>
          <a:custGeom>
            <a:rect b="b" l="l" r="r" t="t"/>
            <a:pathLst>
              <a:path extrusionOk="0" h="3964881" w="3964881">
                <a:moveTo>
                  <a:pt x="3964881" y="0"/>
                </a:moveTo>
                <a:lnTo>
                  <a:pt x="0" y="0"/>
                </a:lnTo>
                <a:lnTo>
                  <a:pt x="0" y="3964881"/>
                </a:lnTo>
                <a:lnTo>
                  <a:pt x="3964881" y="3964881"/>
                </a:lnTo>
                <a:lnTo>
                  <a:pt x="396488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5"/>
          <p:cNvGrpSpPr/>
          <p:nvPr/>
        </p:nvGrpSpPr>
        <p:grpSpPr>
          <a:xfrm>
            <a:off x="5836804" y="2494320"/>
            <a:ext cx="6614393" cy="3122249"/>
            <a:chOff x="0" y="-9525"/>
            <a:chExt cx="1742062" cy="822325"/>
          </a:xfrm>
        </p:grpSpPr>
        <p:sp>
          <p:nvSpPr>
            <p:cNvPr id="215" name="Google Shape;215;p5"/>
            <p:cNvSpPr/>
            <p:nvPr/>
          </p:nvSpPr>
          <p:spPr>
            <a:xfrm>
              <a:off x="0" y="0"/>
              <a:ext cx="1742062" cy="89877"/>
            </a:xfrm>
            <a:custGeom>
              <a:rect b="b" l="l" r="r" t="t"/>
              <a:pathLst>
                <a:path extrusionOk="0" h="89877" w="1742062">
                  <a:moveTo>
                    <a:pt x="0" y="0"/>
                  </a:moveTo>
                  <a:lnTo>
                    <a:pt x="1742062" y="0"/>
                  </a:lnTo>
                  <a:lnTo>
                    <a:pt x="1742062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5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218" name="Google Shape;21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5"/>
          <p:cNvSpPr txBox="1"/>
          <p:nvPr/>
        </p:nvSpPr>
        <p:spPr>
          <a:xfrm>
            <a:off x="3793003" y="5479081"/>
            <a:ext cx="48081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Manfaat penelitian yang di hasilkan, memecahkan masalah pada penelitian yang diteliti</a:t>
            </a:r>
            <a:endParaRPr sz="280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21" name="Google Shape;221;p5"/>
          <p:cNvSpPr txBox="1"/>
          <p:nvPr/>
        </p:nvSpPr>
        <p:spPr>
          <a:xfrm>
            <a:off x="4163773" y="1970125"/>
            <a:ext cx="871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latin typeface="Heebo"/>
                <a:ea typeface="Heebo"/>
                <a:cs typeface="Heebo"/>
                <a:sym typeface="Heebo"/>
              </a:rPr>
              <a:t>1.4 </a:t>
            </a: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Manfaat </a:t>
            </a:r>
            <a:r>
              <a:rPr b="1" lang="en-US" sz="5999">
                <a:latin typeface="Heebo"/>
                <a:ea typeface="Heebo"/>
                <a:cs typeface="Heebo"/>
                <a:sym typeface="Heebo"/>
              </a:rPr>
              <a:t>P</a:t>
            </a: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enelitian</a:t>
            </a:r>
            <a:endParaRPr b="1" sz="5999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5538360" y="3971065"/>
            <a:ext cx="1317391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99">
                <a:solidFill>
                  <a:srgbClr val="000000"/>
                </a:solidFill>
                <a:latin typeface="Heebo Black"/>
                <a:ea typeface="Heebo Black"/>
                <a:cs typeface="Heebo Black"/>
                <a:sym typeface="Heebo Black"/>
              </a:rPr>
              <a:t>01.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04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4522855" y="4570878"/>
            <a:ext cx="3348403" cy="605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Manfaat satu</a:t>
            </a:r>
            <a:endParaRPr sz="3499">
              <a:solidFill>
                <a:srgbClr val="000000"/>
              </a:solidFill>
              <a:latin typeface="Heebo Medium"/>
              <a:ea typeface="Heebo Medium"/>
              <a:cs typeface="Heebo Medium"/>
              <a:sym typeface="Heebo Medium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10472094" y="5616606"/>
            <a:ext cx="4808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Pemahaman yang lebih dalam tentang topik yang di teliti.</a:t>
            </a:r>
            <a:endParaRPr sz="280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12217440" y="4123286"/>
            <a:ext cx="1317391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99">
                <a:solidFill>
                  <a:srgbClr val="000000"/>
                </a:solidFill>
                <a:latin typeface="Heebo Black"/>
                <a:ea typeface="Heebo Black"/>
                <a:cs typeface="Heebo Black"/>
                <a:sym typeface="Heebo Black"/>
              </a:rPr>
              <a:t>02.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11316610" y="4607634"/>
            <a:ext cx="3348403" cy="605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Manfaat  Dua</a:t>
            </a:r>
            <a:endParaRPr/>
          </a:p>
        </p:txBody>
      </p:sp>
      <p:sp>
        <p:nvSpPr>
          <p:cNvPr id="229" name="Google Shape;229;p5"/>
          <p:cNvSpPr txBox="1"/>
          <p:nvPr/>
        </p:nvSpPr>
        <p:spPr>
          <a:xfrm>
            <a:off x="491890" y="383393"/>
            <a:ext cx="692892" cy="847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2511875" y="9397325"/>
            <a:ext cx="48081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2511875" y="8626800"/>
            <a:ext cx="48081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>
            <a:off x="3766629" y="2631193"/>
            <a:ext cx="10754742" cy="6127004"/>
            <a:chOff x="3872425" y="3211825"/>
            <a:chExt cx="11212200" cy="6277025"/>
          </a:xfrm>
        </p:grpSpPr>
        <p:sp>
          <p:nvSpPr>
            <p:cNvPr id="239" name="Google Shape;239;p6"/>
            <p:cNvSpPr/>
            <p:nvPr/>
          </p:nvSpPr>
          <p:spPr>
            <a:xfrm>
              <a:off x="3872425" y="3211825"/>
              <a:ext cx="5606100" cy="312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9478525" y="3211825"/>
              <a:ext cx="5606100" cy="3122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872425" y="6366450"/>
              <a:ext cx="5606100" cy="3122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78525" y="6366450"/>
              <a:ext cx="5606100" cy="3122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6"/>
          <p:cNvGrpSpPr/>
          <p:nvPr/>
        </p:nvGrpSpPr>
        <p:grpSpPr>
          <a:xfrm>
            <a:off x="5612744" y="1698613"/>
            <a:ext cx="6672957" cy="3122286"/>
            <a:chOff x="0" y="-9525"/>
            <a:chExt cx="1757475" cy="822325"/>
          </a:xfrm>
        </p:grpSpPr>
        <p:sp>
          <p:nvSpPr>
            <p:cNvPr id="244" name="Google Shape;244;p6"/>
            <p:cNvSpPr/>
            <p:nvPr/>
          </p:nvSpPr>
          <p:spPr>
            <a:xfrm>
              <a:off x="0" y="0"/>
              <a:ext cx="1757475" cy="89877"/>
            </a:xfrm>
            <a:custGeom>
              <a:rect b="b" l="l" r="r" t="t"/>
              <a:pathLst>
                <a:path extrusionOk="0" h="89877" w="1757475">
                  <a:moveTo>
                    <a:pt x="0" y="0"/>
                  </a:moveTo>
                  <a:lnTo>
                    <a:pt x="1757475" y="0"/>
                  </a:lnTo>
                  <a:lnTo>
                    <a:pt x="1757475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6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247" name="Google Shape;247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6"/>
          <p:cNvSpPr txBox="1"/>
          <p:nvPr/>
        </p:nvSpPr>
        <p:spPr>
          <a:xfrm>
            <a:off x="5105469" y="1266440"/>
            <a:ext cx="768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latin typeface="Heebo"/>
                <a:ea typeface="Heebo"/>
                <a:cs typeface="Heebo"/>
                <a:sym typeface="Heebo"/>
              </a:rPr>
              <a:t>1.5 </a:t>
            </a:r>
            <a:r>
              <a:rPr b="1" lang="en-US" sz="599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Objek Penelitian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4032246" y="3055340"/>
            <a:ext cx="2959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Objek Satu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4032246" y="6023965"/>
            <a:ext cx="2959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Objek Dua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9854588" y="2990503"/>
            <a:ext cx="2947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Objek Tiga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9683138" y="6095003"/>
            <a:ext cx="3290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Objek Empat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06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4032246" y="3804640"/>
            <a:ext cx="4482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Objek satu yang akan</a:t>
            </a:r>
            <a:r>
              <a:rPr lang="en-US"/>
              <a:t>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dibahas adalah ini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9683138" y="3804640"/>
            <a:ext cx="4482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Objek tiga yang akan</a:t>
            </a:r>
            <a:r>
              <a:rPr lang="en-US"/>
              <a:t>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dibahas adalah ini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4032246" y="6773265"/>
            <a:ext cx="4482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Objek dua yang akan</a:t>
            </a:r>
            <a:r>
              <a:rPr lang="en-US"/>
              <a:t>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dibahas adalah ini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9683138" y="6773265"/>
            <a:ext cx="4482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Objek empat yang akan</a:t>
            </a:r>
            <a:r>
              <a:rPr lang="en-US"/>
              <a:t>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dibahas adalah ini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1811292" y="432435"/>
            <a:ext cx="3294186" cy="834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-507802" y="8699200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919700" y="7301889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15984198" y="1181100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17411700" y="-216211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g27d346e68d0_0_57"/>
          <p:cNvGrpSpPr/>
          <p:nvPr/>
        </p:nvGrpSpPr>
        <p:grpSpPr>
          <a:xfrm>
            <a:off x="3280416" y="4908318"/>
            <a:ext cx="11727246" cy="3195091"/>
            <a:chOff x="0" y="-28575"/>
            <a:chExt cx="3088637" cy="841500"/>
          </a:xfrm>
        </p:grpSpPr>
        <p:sp>
          <p:nvSpPr>
            <p:cNvPr id="271" name="Google Shape;271;g27d346e68d0_0_57"/>
            <p:cNvSpPr/>
            <p:nvPr/>
          </p:nvSpPr>
          <p:spPr>
            <a:xfrm>
              <a:off x="0" y="0"/>
              <a:ext cx="3088637" cy="157208"/>
            </a:xfrm>
            <a:custGeom>
              <a:rect b="b" l="l" r="r" t="t"/>
              <a:pathLst>
                <a:path extrusionOk="0" h="157208" w="3088637">
                  <a:moveTo>
                    <a:pt x="0" y="0"/>
                  </a:moveTo>
                  <a:lnTo>
                    <a:pt x="3088637" y="0"/>
                  </a:lnTo>
                  <a:lnTo>
                    <a:pt x="3088637" y="157208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27d346e68d0_0_57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27d346e68d0_0_57"/>
          <p:cNvSpPr txBox="1"/>
          <p:nvPr/>
        </p:nvSpPr>
        <p:spPr>
          <a:xfrm>
            <a:off x="2769482" y="4416898"/>
            <a:ext cx="12868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99">
                <a:latin typeface="Heebo"/>
                <a:ea typeface="Heebo"/>
                <a:cs typeface="Heebo"/>
                <a:sym typeface="Heebo"/>
              </a:rPr>
              <a:t>Kajian Teori</a:t>
            </a:r>
            <a:endParaRPr/>
          </a:p>
        </p:txBody>
      </p:sp>
      <p:sp>
        <p:nvSpPr>
          <p:cNvPr id="274" name="Google Shape;274;g27d346e68d0_0_57"/>
          <p:cNvSpPr txBox="1"/>
          <p:nvPr/>
        </p:nvSpPr>
        <p:spPr>
          <a:xfrm>
            <a:off x="3280424" y="7965900"/>
            <a:ext cx="935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43300" lvl="0" marL="4114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7d346e68d0_0_57"/>
          <p:cNvSpPr txBox="1"/>
          <p:nvPr/>
        </p:nvSpPr>
        <p:spPr>
          <a:xfrm>
            <a:off x="10848735" y="1181974"/>
            <a:ext cx="6410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rPr>
              <a:t>SEMINAR PROPOSAL</a:t>
            </a:r>
            <a:endParaRPr/>
          </a:p>
        </p:txBody>
      </p:sp>
      <p:sp>
        <p:nvSpPr>
          <p:cNvPr id="276" name="Google Shape;276;g27d346e68d0_0_57"/>
          <p:cNvSpPr txBox="1"/>
          <p:nvPr/>
        </p:nvSpPr>
        <p:spPr>
          <a:xfrm>
            <a:off x="1811292" y="432435"/>
            <a:ext cx="32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277" name="Google Shape;277;g27d346e68d0_0_57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d346e68d0_0_18"/>
          <p:cNvSpPr/>
          <p:nvPr/>
        </p:nvSpPr>
        <p:spPr>
          <a:xfrm>
            <a:off x="925275" y="432425"/>
            <a:ext cx="8218800" cy="9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7d346e68d0_0_18"/>
          <p:cNvSpPr/>
          <p:nvPr/>
        </p:nvSpPr>
        <p:spPr>
          <a:xfrm>
            <a:off x="9144000" y="432300"/>
            <a:ext cx="8382000" cy="9387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g27d346e68d0_0_18"/>
          <p:cNvGrpSpPr/>
          <p:nvPr/>
        </p:nvGrpSpPr>
        <p:grpSpPr>
          <a:xfrm>
            <a:off x="5612744" y="1698613"/>
            <a:ext cx="6672957" cy="3122191"/>
            <a:chOff x="0" y="-9525"/>
            <a:chExt cx="1757475" cy="822300"/>
          </a:xfrm>
        </p:grpSpPr>
        <p:sp>
          <p:nvSpPr>
            <p:cNvPr id="285" name="Google Shape;285;g27d346e68d0_0_18"/>
            <p:cNvSpPr/>
            <p:nvPr/>
          </p:nvSpPr>
          <p:spPr>
            <a:xfrm>
              <a:off x="0" y="0"/>
              <a:ext cx="1757475" cy="89877"/>
            </a:xfrm>
            <a:custGeom>
              <a:rect b="b" l="l" r="r" t="t"/>
              <a:pathLst>
                <a:path extrusionOk="0" h="89877" w="1757475">
                  <a:moveTo>
                    <a:pt x="0" y="0"/>
                  </a:moveTo>
                  <a:lnTo>
                    <a:pt x="1757475" y="0"/>
                  </a:lnTo>
                  <a:lnTo>
                    <a:pt x="1757475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27d346e68d0_0_18"/>
            <p:cNvSpPr txBox="1"/>
            <p:nvPr/>
          </p:nvSpPr>
          <p:spPr>
            <a:xfrm>
              <a:off x="0" y="-9525"/>
              <a:ext cx="8127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g27d346e68d0_0_18"/>
          <p:cNvGrpSpPr/>
          <p:nvPr/>
        </p:nvGrpSpPr>
        <p:grpSpPr>
          <a:xfrm>
            <a:off x="17050418" y="9049203"/>
            <a:ext cx="770534" cy="770534"/>
            <a:chOff x="0" y="0"/>
            <a:chExt cx="812800" cy="812800"/>
          </a:xfrm>
        </p:grpSpPr>
        <p:sp>
          <p:nvSpPr>
            <p:cNvPr id="288" name="Google Shape;288;g27d346e68d0_0_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27d346e68d0_0_18"/>
            <p:cNvSpPr txBox="1"/>
            <p:nvPr/>
          </p:nvSpPr>
          <p:spPr>
            <a:xfrm>
              <a:off x="76200" y="47625"/>
              <a:ext cx="6603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g27d346e68d0_0_18"/>
          <p:cNvSpPr txBox="1"/>
          <p:nvPr/>
        </p:nvSpPr>
        <p:spPr>
          <a:xfrm>
            <a:off x="5105469" y="1266440"/>
            <a:ext cx="768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99">
                <a:latin typeface="Heebo"/>
                <a:ea typeface="Heebo"/>
                <a:cs typeface="Heebo"/>
                <a:sym typeface="Heebo"/>
              </a:rPr>
              <a:t>Kajian Teori</a:t>
            </a:r>
            <a:endParaRPr/>
          </a:p>
        </p:txBody>
      </p:sp>
      <p:sp>
        <p:nvSpPr>
          <p:cNvPr id="291" name="Google Shape;291;g27d346e68d0_0_18"/>
          <p:cNvSpPr txBox="1"/>
          <p:nvPr/>
        </p:nvSpPr>
        <p:spPr>
          <a:xfrm>
            <a:off x="1664602" y="2452000"/>
            <a:ext cx="4104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latin typeface="Heebo Medium"/>
                <a:ea typeface="Heebo Medium"/>
                <a:cs typeface="Heebo Medium"/>
                <a:sym typeface="Heebo Medium"/>
              </a:rPr>
              <a:t>2.1 Grand Teori</a:t>
            </a:r>
            <a:endParaRPr/>
          </a:p>
        </p:txBody>
      </p:sp>
      <p:sp>
        <p:nvSpPr>
          <p:cNvPr id="292" name="Google Shape;292;g27d346e68d0_0_18"/>
          <p:cNvSpPr txBox="1"/>
          <p:nvPr/>
        </p:nvSpPr>
        <p:spPr>
          <a:xfrm>
            <a:off x="9881808" y="2452000"/>
            <a:ext cx="4895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latin typeface="Heebo Medium"/>
                <a:ea typeface="Heebo Medium"/>
                <a:cs typeface="Heebo Medium"/>
                <a:sym typeface="Heebo Medium"/>
              </a:rPr>
              <a:t>2.2 Midle Teori</a:t>
            </a:r>
            <a:endParaRPr/>
          </a:p>
        </p:txBody>
      </p:sp>
      <p:sp>
        <p:nvSpPr>
          <p:cNvPr id="293" name="Google Shape;293;g27d346e68d0_0_18"/>
          <p:cNvSpPr txBox="1"/>
          <p:nvPr/>
        </p:nvSpPr>
        <p:spPr>
          <a:xfrm>
            <a:off x="17033176" y="9199514"/>
            <a:ext cx="80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06</a:t>
            </a:r>
            <a:endParaRPr/>
          </a:p>
        </p:txBody>
      </p:sp>
      <p:sp>
        <p:nvSpPr>
          <p:cNvPr id="294" name="Google Shape;294;g27d346e68d0_0_18"/>
          <p:cNvSpPr txBox="1"/>
          <p:nvPr/>
        </p:nvSpPr>
        <p:spPr>
          <a:xfrm>
            <a:off x="12990812" y="9199514"/>
            <a:ext cx="37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SEMINAR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g27d346e68d0_0_18"/>
          <p:cNvSpPr txBox="1"/>
          <p:nvPr/>
        </p:nvSpPr>
        <p:spPr>
          <a:xfrm>
            <a:off x="1811296" y="3528990"/>
            <a:ext cx="4482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ukta Mahee"/>
                <a:ea typeface="Mukta Mahee"/>
                <a:cs typeface="Mukta Mahee"/>
                <a:sym typeface="Mukta Mahee"/>
              </a:rPr>
              <a:t>Teori utama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yang akan</a:t>
            </a:r>
            <a:r>
              <a:rPr lang="en-US"/>
              <a:t> </a:t>
            </a:r>
            <a:r>
              <a:rPr lang="en-US" sz="3200">
                <a:latin typeface="Mukta Mahee"/>
                <a:ea typeface="Mukta Mahee"/>
                <a:cs typeface="Mukta Mahee"/>
                <a:sym typeface="Mukta Mahee"/>
              </a:rPr>
              <a:t>digunakan</a:t>
            </a:r>
            <a:endParaRPr/>
          </a:p>
        </p:txBody>
      </p:sp>
      <p:sp>
        <p:nvSpPr>
          <p:cNvPr id="296" name="Google Shape;296;g27d346e68d0_0_18"/>
          <p:cNvSpPr txBox="1"/>
          <p:nvPr/>
        </p:nvSpPr>
        <p:spPr>
          <a:xfrm>
            <a:off x="9628688" y="3528990"/>
            <a:ext cx="4482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ukta Mahee"/>
                <a:ea typeface="Mukta Mahee"/>
                <a:cs typeface="Mukta Mahee"/>
                <a:sym typeface="Mukta Mahee"/>
              </a:rPr>
              <a:t>Teori Pendukung </a:t>
            </a:r>
            <a:r>
              <a:rPr lang="en-US" sz="320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yang a</a:t>
            </a:r>
            <a:r>
              <a:rPr lang="en-US" sz="3200">
                <a:latin typeface="Mukta Mahee"/>
                <a:ea typeface="Mukta Mahee"/>
                <a:cs typeface="Mukta Mahee"/>
                <a:sym typeface="Mukta Mahee"/>
              </a:rPr>
              <a:t>digunakan</a:t>
            </a:r>
            <a:endParaRPr/>
          </a:p>
        </p:txBody>
      </p:sp>
      <p:sp>
        <p:nvSpPr>
          <p:cNvPr id="297" name="Google Shape;297;g27d346e68d0_0_18"/>
          <p:cNvSpPr/>
          <p:nvPr/>
        </p:nvSpPr>
        <p:spPr>
          <a:xfrm>
            <a:off x="304800" y="180109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F2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7d346e68d0_0_18"/>
          <p:cNvSpPr txBox="1"/>
          <p:nvPr/>
        </p:nvSpPr>
        <p:spPr>
          <a:xfrm>
            <a:off x="1811292" y="432435"/>
            <a:ext cx="32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NAMA UNIVERSITAS </a:t>
            </a:r>
            <a:endParaRPr/>
          </a:p>
        </p:txBody>
      </p:sp>
      <p:sp>
        <p:nvSpPr>
          <p:cNvPr id="299" name="Google Shape;299;g27d346e68d0_0_18"/>
          <p:cNvSpPr/>
          <p:nvPr/>
        </p:nvSpPr>
        <p:spPr>
          <a:xfrm>
            <a:off x="-1094412" y="6211058"/>
            <a:ext cx="3259524" cy="3259524"/>
          </a:xfrm>
          <a:custGeom>
            <a:rect b="b" l="l" r="r" t="t"/>
            <a:pathLst>
              <a:path extrusionOk="0" h="3259524" w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7d346e68d0_0_18"/>
          <p:cNvSpPr/>
          <p:nvPr/>
        </p:nvSpPr>
        <p:spPr>
          <a:xfrm>
            <a:off x="15831798" y="1028700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7d346e68d0_0_18"/>
          <p:cNvSpPr/>
          <p:nvPr/>
        </p:nvSpPr>
        <p:spPr>
          <a:xfrm>
            <a:off x="17259300" y="-368611"/>
            <a:ext cx="1427502" cy="1397311"/>
          </a:xfrm>
          <a:custGeom>
            <a:rect b="b" l="l" r="r" t="t"/>
            <a:pathLst>
              <a:path extrusionOk="0" h="1397311" w="1427502">
                <a:moveTo>
                  <a:pt x="0" y="0"/>
                </a:moveTo>
                <a:lnTo>
                  <a:pt x="1427502" y="0"/>
                </a:lnTo>
                <a:lnTo>
                  <a:pt x="1427502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966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