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5143500" cx="9144000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erriweather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 Medium" panose="020B0604020202020204" charset="0"/>
      <p:regular r:id="rId29"/>
      <p:bold r:id="rId30"/>
      <p:italic r:id="rId31"/>
      <p:boldItalic r:id="rId32"/>
    </p:embeddedFont>
    <p:embeddedFont>
      <p:font typeface="Noto Sans" panose="020B0604020202020204" charset="0"/>
      <p:bold r:id="rId33"/>
      <p:italic r:id="rId34"/>
      <p:boldItalic r:id="rId35"/>
    </p:embeddedFont>
    <p:embeddedFont>
      <p:font typeface="SimSun" panose="02010600030101010101" pitchFamily="2" charset="-122"/>
      <p:regular r:id="rId36"/>
    </p:embeddedFont>
    <p:embeddedFont>
      <p:font typeface="Open Sans" panose="020B0604020202020204" charset="0"/>
      <p:italic r:id="rId37"/>
      <p:boldItalic r:id="rId38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603C5EB0-6D96-45F5-A814-66F8966111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88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654" y="9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Relationship Id="rId25" Type="http://schemas.openxmlformats.org/officeDocument/2006/relationships/font" Target="fonts/font9.fntdata"/><Relationship Id="rId26" Type="http://schemas.openxmlformats.org/officeDocument/2006/relationships/font" Target="fonts/font10.fntdata"/><Relationship Id="rId27" Type="http://schemas.openxmlformats.org/officeDocument/2006/relationships/font" Target="fonts/font11.fntdata"/><Relationship Id="rId28" Type="http://schemas.openxmlformats.org/officeDocument/2006/relationships/font" Target="fonts/font12.fntdata"/><Relationship Id="rId29" Type="http://schemas.openxmlformats.org/officeDocument/2006/relationships/font" Target="fonts/font13.fntdata"/><Relationship Id="rId30" Type="http://schemas.openxmlformats.org/officeDocument/2006/relationships/font" Target="fonts/font14.fntdata"/><Relationship Id="rId31" Type="http://schemas.openxmlformats.org/officeDocument/2006/relationships/font" Target="fonts/font15.fntdata"/><Relationship Id="rId32" Type="http://schemas.openxmlformats.org/officeDocument/2006/relationships/font" Target="fonts/font16.fntdata"/><Relationship Id="rId33" Type="http://schemas.openxmlformats.org/officeDocument/2006/relationships/font" Target="fonts/font17.fntdata"/><Relationship Id="rId34" Type="http://schemas.openxmlformats.org/officeDocument/2006/relationships/font" Target="fonts/font18.fntdata"/><Relationship Id="rId35" Type="http://schemas.openxmlformats.org/officeDocument/2006/relationships/font" Target="fonts/font19.fntdata"/><Relationship Id="rId36" Type="http://schemas.openxmlformats.org/officeDocument/2006/relationships/font" Target="fonts/font20.fntdata"/><Relationship Id="rId37" Type="http://schemas.openxmlformats.org/officeDocument/2006/relationships/font" Target="fonts/font21.fntdata"/><Relationship Id="rId38" Type="http://schemas.openxmlformats.org/officeDocument/2006/relationships/font" Target="fonts/font22.fntdata"/><Relationship Id="rId39" Type="http://schemas.openxmlformats.org/officeDocument/2006/relationships/tableStyles" Target="tableStyle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6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07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1594;gbfdce0adfe_0_2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4" name="Google Shape;1595;gbfdce0adf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2" name="Google Shape;2215;gc6f26bad32_0_12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93" name="Google Shape;2216;gc6f26bad3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5" name="Google Shape;2215;gc6f26bad32_0_12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96" name="Google Shape;2216;gc6f26bad3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6" name="Google Shape;1627;gc531fe6230_0_10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67" name="Google Shape;1628;gc531fe623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Google Shape;1639;gbfdf040d09_0_12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71" name="Google Shape;1640;gbfdf040d0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Google Shape;2186;gc509f3c474_0_15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75" name="Google Shape;2187;gc509f3c47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2186;gc509f3c474_0_15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1" name="Google Shape;2187;gc509f3c47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Google Shape;2752;gc6f26bad32_0_7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6" name="Google Shape;2753;gc6f26bad3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Google Shape;1600;gbef6282179_0_49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1" name="Google Shape;1601;gbef6282179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Google Shape;1639;gbfdf040d09_0_12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26" name="Google Shape;1640;gbfdf040d0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Google Shape;2230;gc5f614a562_0_1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37" name="Google Shape;2231;gc5f614a56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Google Shape;1639;gbfdf040d09_0_12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0" name="Google Shape;1640;gbfdf040d09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Google Shape;2230;gc5f614a562_0_1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4" name="Google Shape;2231;gc5f614a56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Google Shape;1774;gc5f614a562_4_4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63" name="Google Shape;1775;gc5f614a562_4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3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ctrTitle"/>
          </p:nvPr>
        </p:nvSpPr>
        <p:spPr>
          <a:xfrm>
            <a:off x="2122800" y="1248113"/>
            <a:ext cx="4941000" cy="21198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b="1" sz="6500">
                <a:latin typeface="Merriweather"/>
                <a:ea typeface="Merriweather"/>
                <a:cs typeface="Merriweather"/>
                <a:sym typeface="Merriweather"/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48579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8500" y="3392299"/>
            <a:ext cx="5586900" cy="472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8580" name="Google Shape;11;p2"/>
          <p:cNvSpPr/>
          <p:nvPr/>
        </p:nvSpPr>
        <p:spPr>
          <a:xfrm rot="10709178">
            <a:off x="-364581" y="3090739"/>
            <a:ext cx="2644710" cy="2773556"/>
          </a:xfrm>
          <a:custGeom>
            <a:avLst/>
            <a:ah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" name="Google Shape;12;p2"/>
          <p:cNvGrpSpPr/>
          <p:nvPr/>
        </p:nvGrpSpPr>
        <p:grpSpPr>
          <a:xfrm rot="-534122">
            <a:off x="6519576" y="-793444"/>
            <a:ext cx="3131662" cy="3441170"/>
            <a:chOff x="2231273" y="642786"/>
            <a:chExt cx="3674076" cy="4037192"/>
          </a:xfrm>
        </p:grpSpPr>
        <p:sp>
          <p:nvSpPr>
            <p:cNvPr id="1048581" name="Google Shape;13;p2"/>
            <p:cNvSpPr/>
            <p:nvPr/>
          </p:nvSpPr>
          <p:spPr>
            <a:xfrm>
              <a:off x="2940324" y="1571228"/>
              <a:ext cx="2965025" cy="3108750"/>
            </a:xfrm>
            <a:custGeom>
              <a:avLst/>
              <a:ahLst/>
              <a:rect l="l" t="t" r="r" b="b"/>
              <a:pathLst>
                <a:path w="118601" h="124350" extrusionOk="0">
                  <a:moveTo>
                    <a:pt x="69677" y="1"/>
                  </a:moveTo>
                  <a:cubicBezTo>
                    <a:pt x="57181" y="1"/>
                    <a:pt x="46020" y="10360"/>
                    <a:pt x="36320" y="17351"/>
                  </a:cubicBezTo>
                  <a:cubicBezTo>
                    <a:pt x="22532" y="27309"/>
                    <a:pt x="11517" y="40596"/>
                    <a:pt x="4306" y="55995"/>
                  </a:cubicBezTo>
                  <a:cubicBezTo>
                    <a:pt x="1876" y="61252"/>
                    <a:pt x="1" y="67750"/>
                    <a:pt x="3302" y="72504"/>
                  </a:cubicBezTo>
                  <a:cubicBezTo>
                    <a:pt x="5955" y="76264"/>
                    <a:pt x="10905" y="77405"/>
                    <a:pt x="15618" y="77405"/>
                  </a:cubicBezTo>
                  <a:cubicBezTo>
                    <a:pt x="16301" y="77405"/>
                    <a:pt x="16980" y="77381"/>
                    <a:pt x="17645" y="77338"/>
                  </a:cubicBezTo>
                  <a:cubicBezTo>
                    <a:pt x="20601" y="77161"/>
                    <a:pt x="23615" y="76743"/>
                    <a:pt x="26561" y="76743"/>
                  </a:cubicBezTo>
                  <a:cubicBezTo>
                    <a:pt x="28881" y="76743"/>
                    <a:pt x="31160" y="77002"/>
                    <a:pt x="33335" y="77840"/>
                  </a:cubicBezTo>
                  <a:cubicBezTo>
                    <a:pt x="40230" y="80508"/>
                    <a:pt x="43769" y="88141"/>
                    <a:pt x="45644" y="95300"/>
                  </a:cubicBezTo>
                  <a:cubicBezTo>
                    <a:pt x="47520" y="102458"/>
                    <a:pt x="48550" y="110197"/>
                    <a:pt x="53120" y="116008"/>
                  </a:cubicBezTo>
                  <a:cubicBezTo>
                    <a:pt x="57684" y="121846"/>
                    <a:pt x="64728" y="124350"/>
                    <a:pt x="72147" y="124350"/>
                  </a:cubicBezTo>
                  <a:cubicBezTo>
                    <a:pt x="79196" y="124350"/>
                    <a:pt x="86583" y="122089"/>
                    <a:pt x="92503" y="118280"/>
                  </a:cubicBezTo>
                  <a:cubicBezTo>
                    <a:pt x="108643" y="107899"/>
                    <a:pt x="117967" y="88590"/>
                    <a:pt x="118284" y="69414"/>
                  </a:cubicBezTo>
                  <a:cubicBezTo>
                    <a:pt x="118601" y="50210"/>
                    <a:pt x="110571" y="31456"/>
                    <a:pt x="98156" y="16823"/>
                  </a:cubicBezTo>
                  <a:cubicBezTo>
                    <a:pt x="91975" y="9533"/>
                    <a:pt x="84315" y="2955"/>
                    <a:pt x="75044" y="657"/>
                  </a:cubicBezTo>
                  <a:cubicBezTo>
                    <a:pt x="73229" y="207"/>
                    <a:pt x="71440" y="1"/>
                    <a:pt x="69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2" name="Google Shape;14;p2"/>
            <p:cNvSpPr/>
            <p:nvPr/>
          </p:nvSpPr>
          <p:spPr>
            <a:xfrm>
              <a:off x="3083980" y="642786"/>
              <a:ext cx="2578422" cy="2502915"/>
            </a:xfrm>
            <a:custGeom>
              <a:avLst/>
              <a:ahLst/>
              <a:rect l="l" t="t" r="r" b="b"/>
              <a:pathLst>
                <a:path w="79667" h="77334" extrusionOk="0">
                  <a:moveTo>
                    <a:pt x="33717" y="1"/>
                  </a:moveTo>
                  <a:cubicBezTo>
                    <a:pt x="32185" y="1"/>
                    <a:pt x="30661" y="202"/>
                    <a:pt x="29162" y="646"/>
                  </a:cubicBezTo>
                  <a:cubicBezTo>
                    <a:pt x="28792" y="752"/>
                    <a:pt x="28449" y="990"/>
                    <a:pt x="28264" y="1333"/>
                  </a:cubicBezTo>
                  <a:cubicBezTo>
                    <a:pt x="27912" y="1323"/>
                    <a:pt x="27559" y="1317"/>
                    <a:pt x="27207" y="1317"/>
                  </a:cubicBezTo>
                  <a:cubicBezTo>
                    <a:pt x="21281" y="1317"/>
                    <a:pt x="15437" y="2796"/>
                    <a:pt x="10276" y="6087"/>
                  </a:cubicBezTo>
                  <a:cubicBezTo>
                    <a:pt x="4412" y="9812"/>
                    <a:pt x="1" y="17129"/>
                    <a:pt x="3408" y="23970"/>
                  </a:cubicBezTo>
                  <a:cubicBezTo>
                    <a:pt x="7661" y="32449"/>
                    <a:pt x="18279" y="32819"/>
                    <a:pt x="26309" y="34615"/>
                  </a:cubicBezTo>
                  <a:cubicBezTo>
                    <a:pt x="36743" y="36966"/>
                    <a:pt x="45592" y="43781"/>
                    <a:pt x="50558" y="53263"/>
                  </a:cubicBezTo>
                  <a:cubicBezTo>
                    <a:pt x="52882" y="57727"/>
                    <a:pt x="53648" y="62165"/>
                    <a:pt x="54467" y="67025"/>
                  </a:cubicBezTo>
                  <a:cubicBezTo>
                    <a:pt x="55101" y="70723"/>
                    <a:pt x="56290" y="74527"/>
                    <a:pt x="59908" y="76323"/>
                  </a:cubicBezTo>
                  <a:cubicBezTo>
                    <a:pt x="61339" y="77021"/>
                    <a:pt x="62787" y="77333"/>
                    <a:pt x="64203" y="77333"/>
                  </a:cubicBezTo>
                  <a:cubicBezTo>
                    <a:pt x="69272" y="77333"/>
                    <a:pt x="73933" y="73329"/>
                    <a:pt x="75915" y="68663"/>
                  </a:cubicBezTo>
                  <a:cubicBezTo>
                    <a:pt x="79666" y="59867"/>
                    <a:pt x="77923" y="48245"/>
                    <a:pt x="75229" y="39422"/>
                  </a:cubicBezTo>
                  <a:cubicBezTo>
                    <a:pt x="71980" y="28724"/>
                    <a:pt x="65799" y="19163"/>
                    <a:pt x="57399" y="11793"/>
                  </a:cubicBezTo>
                  <a:cubicBezTo>
                    <a:pt x="51315" y="6450"/>
                    <a:pt x="42389" y="1"/>
                    <a:pt x="33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3" name="Google Shape;15;p2"/>
            <p:cNvSpPr/>
            <p:nvPr/>
          </p:nvSpPr>
          <p:spPr>
            <a:xfrm>
              <a:off x="2231273" y="934219"/>
              <a:ext cx="2977327" cy="1608443"/>
            </a:xfrm>
            <a:custGeom>
              <a:avLst/>
              <a:ahLst/>
              <a:rect l="l" t="t" r="r" b="b"/>
              <a:pathLst>
                <a:path w="111793" h="60394" extrusionOk="0">
                  <a:moveTo>
                    <a:pt x="8698" y="0"/>
                  </a:moveTo>
                  <a:cubicBezTo>
                    <a:pt x="4448" y="0"/>
                    <a:pt x="1" y="4800"/>
                    <a:pt x="575" y="10353"/>
                  </a:cubicBezTo>
                  <a:cubicBezTo>
                    <a:pt x="971" y="13972"/>
                    <a:pt x="3137" y="17722"/>
                    <a:pt x="6254" y="19413"/>
                  </a:cubicBezTo>
                  <a:cubicBezTo>
                    <a:pt x="7568" y="20126"/>
                    <a:pt x="9180" y="20254"/>
                    <a:pt x="10807" y="20254"/>
                  </a:cubicBezTo>
                  <a:cubicBezTo>
                    <a:pt x="11718" y="20254"/>
                    <a:pt x="12633" y="20214"/>
                    <a:pt x="13504" y="20214"/>
                  </a:cubicBezTo>
                  <a:cubicBezTo>
                    <a:pt x="15113" y="20214"/>
                    <a:pt x="16569" y="20350"/>
                    <a:pt x="17560" y="21130"/>
                  </a:cubicBezTo>
                  <a:cubicBezTo>
                    <a:pt x="20888" y="23798"/>
                    <a:pt x="14020" y="32884"/>
                    <a:pt x="21522" y="37137"/>
                  </a:cubicBezTo>
                  <a:cubicBezTo>
                    <a:pt x="22579" y="37730"/>
                    <a:pt x="23568" y="37941"/>
                    <a:pt x="24512" y="37941"/>
                  </a:cubicBezTo>
                  <a:cubicBezTo>
                    <a:pt x="26858" y="37941"/>
                    <a:pt x="28923" y="36634"/>
                    <a:pt x="31063" y="36634"/>
                  </a:cubicBezTo>
                  <a:cubicBezTo>
                    <a:pt x="31437" y="36634"/>
                    <a:pt x="31813" y="36673"/>
                    <a:pt x="32193" y="36767"/>
                  </a:cubicBezTo>
                  <a:cubicBezTo>
                    <a:pt x="39695" y="38590"/>
                    <a:pt x="34993" y="43106"/>
                    <a:pt x="36868" y="48284"/>
                  </a:cubicBezTo>
                  <a:cubicBezTo>
                    <a:pt x="38347" y="52451"/>
                    <a:pt x="41622" y="54331"/>
                    <a:pt x="45210" y="54331"/>
                  </a:cubicBezTo>
                  <a:cubicBezTo>
                    <a:pt x="47262" y="54331"/>
                    <a:pt x="49417" y="53716"/>
                    <a:pt x="51396" y="52563"/>
                  </a:cubicBezTo>
                  <a:cubicBezTo>
                    <a:pt x="55381" y="50242"/>
                    <a:pt x="57622" y="46755"/>
                    <a:pt x="59930" y="46755"/>
                  </a:cubicBezTo>
                  <a:cubicBezTo>
                    <a:pt x="61248" y="46755"/>
                    <a:pt x="62587" y="47892"/>
                    <a:pt x="64286" y="51031"/>
                  </a:cubicBezTo>
                  <a:cubicBezTo>
                    <a:pt x="66056" y="54280"/>
                    <a:pt x="67694" y="57925"/>
                    <a:pt x="71947" y="59642"/>
                  </a:cubicBezTo>
                  <a:cubicBezTo>
                    <a:pt x="73154" y="60141"/>
                    <a:pt x="74434" y="60393"/>
                    <a:pt x="75714" y="60393"/>
                  </a:cubicBezTo>
                  <a:cubicBezTo>
                    <a:pt x="76871" y="60393"/>
                    <a:pt x="78028" y="60188"/>
                    <a:pt x="79131" y="59774"/>
                  </a:cubicBezTo>
                  <a:cubicBezTo>
                    <a:pt x="83410" y="58110"/>
                    <a:pt x="83226" y="53091"/>
                    <a:pt x="86263" y="51295"/>
                  </a:cubicBezTo>
                  <a:cubicBezTo>
                    <a:pt x="87089" y="50807"/>
                    <a:pt x="87903" y="50603"/>
                    <a:pt x="88716" y="50603"/>
                  </a:cubicBezTo>
                  <a:cubicBezTo>
                    <a:pt x="92980" y="50603"/>
                    <a:pt x="97213" y="56233"/>
                    <a:pt x="102836" y="56233"/>
                  </a:cubicBezTo>
                  <a:cubicBezTo>
                    <a:pt x="104275" y="56233"/>
                    <a:pt x="105804" y="55865"/>
                    <a:pt x="107447" y="54940"/>
                  </a:cubicBezTo>
                  <a:cubicBezTo>
                    <a:pt x="111792" y="52508"/>
                    <a:pt x="110353" y="47395"/>
                    <a:pt x="105262" y="47395"/>
                  </a:cubicBezTo>
                  <a:cubicBezTo>
                    <a:pt x="104658" y="47395"/>
                    <a:pt x="104003" y="47466"/>
                    <a:pt x="103300" y="47623"/>
                  </a:cubicBezTo>
                  <a:cubicBezTo>
                    <a:pt x="103062" y="47676"/>
                    <a:pt x="102823" y="47701"/>
                    <a:pt x="102581" y="47701"/>
                  </a:cubicBezTo>
                  <a:cubicBezTo>
                    <a:pt x="97946" y="47701"/>
                    <a:pt x="92740" y="38516"/>
                    <a:pt x="87692" y="38516"/>
                  </a:cubicBezTo>
                  <a:cubicBezTo>
                    <a:pt x="87436" y="38516"/>
                    <a:pt x="87179" y="38540"/>
                    <a:pt x="86924" y="38590"/>
                  </a:cubicBezTo>
                  <a:cubicBezTo>
                    <a:pt x="81086" y="39752"/>
                    <a:pt x="81667" y="46699"/>
                    <a:pt x="78075" y="48231"/>
                  </a:cubicBezTo>
                  <a:cubicBezTo>
                    <a:pt x="77543" y="48459"/>
                    <a:pt x="77028" y="48564"/>
                    <a:pt x="76527" y="48564"/>
                  </a:cubicBezTo>
                  <a:cubicBezTo>
                    <a:pt x="71231" y="48564"/>
                    <a:pt x="67466" y="36883"/>
                    <a:pt x="61143" y="36160"/>
                  </a:cubicBezTo>
                  <a:cubicBezTo>
                    <a:pt x="60981" y="36141"/>
                    <a:pt x="60814" y="36131"/>
                    <a:pt x="60644" y="36131"/>
                  </a:cubicBezTo>
                  <a:cubicBezTo>
                    <a:pt x="56178" y="36131"/>
                    <a:pt x="49201" y="42428"/>
                    <a:pt x="47310" y="42428"/>
                  </a:cubicBezTo>
                  <a:cubicBezTo>
                    <a:pt x="47270" y="42428"/>
                    <a:pt x="47232" y="42426"/>
                    <a:pt x="47196" y="42420"/>
                  </a:cubicBezTo>
                  <a:cubicBezTo>
                    <a:pt x="43525" y="41759"/>
                    <a:pt x="47910" y="32145"/>
                    <a:pt x="43049" y="28209"/>
                  </a:cubicBezTo>
                  <a:cubicBezTo>
                    <a:pt x="41560" y="27001"/>
                    <a:pt x="39828" y="26643"/>
                    <a:pt x="38073" y="26643"/>
                  </a:cubicBezTo>
                  <a:cubicBezTo>
                    <a:pt x="35513" y="26643"/>
                    <a:pt x="32902" y="27405"/>
                    <a:pt x="30918" y="27405"/>
                  </a:cubicBezTo>
                  <a:cubicBezTo>
                    <a:pt x="29295" y="27405"/>
                    <a:pt x="28091" y="26895"/>
                    <a:pt x="27676" y="25039"/>
                  </a:cubicBezTo>
                  <a:cubicBezTo>
                    <a:pt x="26725" y="20786"/>
                    <a:pt x="32246" y="16455"/>
                    <a:pt x="27888" y="11806"/>
                  </a:cubicBezTo>
                  <a:cubicBezTo>
                    <a:pt x="26918" y="10783"/>
                    <a:pt x="24323" y="9360"/>
                    <a:pt x="21315" y="9360"/>
                  </a:cubicBezTo>
                  <a:cubicBezTo>
                    <a:pt x="19816" y="9360"/>
                    <a:pt x="18216" y="9713"/>
                    <a:pt x="16661" y="10643"/>
                  </a:cubicBezTo>
                  <a:cubicBezTo>
                    <a:pt x="15545" y="11179"/>
                    <a:pt x="14670" y="11412"/>
                    <a:pt x="13987" y="11412"/>
                  </a:cubicBezTo>
                  <a:cubicBezTo>
                    <a:pt x="9614" y="11412"/>
                    <a:pt x="13131" y="1856"/>
                    <a:pt x="11669" y="897"/>
                  </a:cubicBezTo>
                  <a:cubicBezTo>
                    <a:pt x="10739" y="280"/>
                    <a:pt x="9725" y="0"/>
                    <a:pt x="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" name="Google Shape;16;p2"/>
          <p:cNvGrpSpPr/>
          <p:nvPr/>
        </p:nvGrpSpPr>
        <p:grpSpPr>
          <a:xfrm rot="-8789021">
            <a:off x="-554352" y="3657626"/>
            <a:ext cx="2190240" cy="1937759"/>
            <a:chOff x="1749700" y="889800"/>
            <a:chExt cx="4276500" cy="3783525"/>
          </a:xfrm>
        </p:grpSpPr>
        <p:sp>
          <p:nvSpPr>
            <p:cNvPr id="1048584" name="Google Shape;17;p2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ah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5" name="Google Shape;18;p2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ah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6" name="Google Shape;19;p2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ah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7" name="Google Shape;20;p2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ah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8" name="Google Shape;21;p2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ah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9" name="Google Shape;22;p2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ah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0" name="Google Shape;23;p2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ah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1" name="Google Shape;24;p2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ah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2" name="Google Shape;25;p2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ah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3" name="Google Shape;26;p2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ah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4" name="Google Shape;27;p2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ah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5" name="Google Shape;28;p2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ah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6" name="Google Shape;29;p2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ah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7" name="Google Shape;30;p2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ah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8" name="Google Shape;31;p2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ah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9" name="Google Shape;32;p2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ah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0" name="Google Shape;33;p2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ah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1" name="Google Shape;34;p2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ah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2" name="Google Shape;35;p2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ah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3" name="Google Shape;36;p2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ah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4" name="Google Shape;37;p2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ah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5" name="Google Shape;38;p2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ah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6" name="Google Shape;39;p2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ah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7" name="Google Shape;40;p2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ah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8" name="Google Shape;41;p2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ah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9" name="Google Shape;42;p2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ah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0" name="Google Shape;43;p2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ah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1" name="Google Shape;44;p2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ah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2" name="Google Shape;45;p2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ah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3" name="Google Shape;46;p2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ah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4" name="Google Shape;47;p2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ah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5" name="Google Shape;48;p2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ah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6" name="Google Shape;49;p2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ah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7" name="Google Shape;50;p2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ah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8" name="Google Shape;51;p2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ah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19" name="Google Shape;52;p2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ah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0" name="Google Shape;53;p2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ah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1" name="Google Shape;54;p2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ah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2" name="Google Shape;55;p2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ah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3" name="Google Shape;56;p2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ah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4" name="Google Shape;57;p2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ah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5" name="Google Shape;58;p2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ah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6" name="Google Shape;59;p2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ah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7" name="Google Shape;60;p2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ah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8" name="Google Shape;61;p2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ah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9" name="Google Shape;62;p2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ah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0" name="Google Shape;63;p2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ah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1" name="Google Shape;64;p2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ah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2" name="Google Shape;65;p2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ah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33" name="Google Shape;66;p2"/>
          <p:cNvSpPr/>
          <p:nvPr/>
        </p:nvSpPr>
        <p:spPr>
          <a:xfrm rot="4500152">
            <a:off x="-828293" y="-1354986"/>
            <a:ext cx="3292769" cy="3815334"/>
          </a:xfrm>
          <a:custGeom>
            <a:avLst/>
            <a:ah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4" name="Google Shape;67;p2"/>
          <p:cNvSpPr/>
          <p:nvPr/>
        </p:nvSpPr>
        <p:spPr>
          <a:xfrm rot="-5399654">
            <a:off x="5860147" y="3603496"/>
            <a:ext cx="3292830" cy="3815452"/>
          </a:xfrm>
          <a:custGeom>
            <a:avLst/>
            <a:ah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" name="Google Shape;68;p2"/>
          <p:cNvGrpSpPr/>
          <p:nvPr/>
        </p:nvGrpSpPr>
        <p:grpSpPr>
          <a:xfrm flipH="1">
            <a:off x="7534641" y="4793331"/>
            <a:ext cx="530121" cy="442999"/>
            <a:chOff x="3923575" y="2588450"/>
            <a:chExt cx="701125" cy="585900"/>
          </a:xfrm>
        </p:grpSpPr>
        <p:sp>
          <p:nvSpPr>
            <p:cNvPr id="1048635" name="Google Shape;69;p2"/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ah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6" name="Google Shape;70;p2"/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ah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7" name="Google Shape;71;p2"/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ah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8" name="Google Shape;72;p2"/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ah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39" name="Google Shape;73;p2"/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ah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40" name="Google Shape;74;p2"/>
          <p:cNvSpPr/>
          <p:nvPr/>
        </p:nvSpPr>
        <p:spPr>
          <a:xfrm rot="4341006">
            <a:off x="-47725" y="-637160"/>
            <a:ext cx="1868480" cy="2377071"/>
          </a:xfrm>
          <a:custGeom>
            <a:avLst/>
            <a:ah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34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444;p31"/>
          <p:cNvSpPr/>
          <p:nvPr/>
        </p:nvSpPr>
        <p:spPr>
          <a:xfrm rot="-1316922">
            <a:off x="-894923" y="4252886"/>
            <a:ext cx="1753009" cy="1701184"/>
          </a:xfrm>
          <a:custGeom>
            <a:avLst/>
            <a:ah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6" name="Google Shape;1445;p31"/>
          <p:cNvSpPr txBox="1">
            <a:spLocks noGrp="1"/>
          </p:cNvSpPr>
          <p:nvPr>
            <p:ph type="title"/>
          </p:nvPr>
        </p:nvSpPr>
        <p:spPr>
          <a:xfrm>
            <a:off x="711050" y="3606200"/>
            <a:ext cx="25572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48647" name="Google Shape;1446;p31"/>
          <p:cNvSpPr txBox="1">
            <a:spLocks noGrp="1"/>
          </p:cNvSpPr>
          <p:nvPr>
            <p:ph type="subTitle" idx="1"/>
          </p:nvPr>
        </p:nvSpPr>
        <p:spPr>
          <a:xfrm>
            <a:off x="711100" y="3966100"/>
            <a:ext cx="2557200" cy="639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8" name="Google Shape;1447;p31"/>
          <p:cNvSpPr txBox="1">
            <a:spLocks noGrp="1"/>
          </p:cNvSpPr>
          <p:nvPr>
            <p:ph type="title" idx="2"/>
          </p:nvPr>
        </p:nvSpPr>
        <p:spPr>
          <a:xfrm>
            <a:off x="3293363" y="3606200"/>
            <a:ext cx="25572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48649" name="Google Shape;1448;p31"/>
          <p:cNvSpPr txBox="1">
            <a:spLocks noGrp="1"/>
          </p:cNvSpPr>
          <p:nvPr>
            <p:ph type="subTitle" idx="3"/>
          </p:nvPr>
        </p:nvSpPr>
        <p:spPr>
          <a:xfrm>
            <a:off x="3293390" y="3966100"/>
            <a:ext cx="2557200" cy="639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0" name="Google Shape;1449;p31"/>
          <p:cNvSpPr txBox="1">
            <a:spLocks noGrp="1"/>
          </p:cNvSpPr>
          <p:nvPr>
            <p:ph type="title" idx="4"/>
          </p:nvPr>
        </p:nvSpPr>
        <p:spPr>
          <a:xfrm>
            <a:off x="5875675" y="3606200"/>
            <a:ext cx="25572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48651" name="Google Shape;1450;p31"/>
          <p:cNvSpPr txBox="1">
            <a:spLocks noGrp="1"/>
          </p:cNvSpPr>
          <p:nvPr>
            <p:ph type="subTitle" idx="5"/>
          </p:nvPr>
        </p:nvSpPr>
        <p:spPr>
          <a:xfrm>
            <a:off x="5875705" y="3966100"/>
            <a:ext cx="2557200" cy="639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2" name="Google Shape;1451;p31"/>
          <p:cNvSpPr txBox="1">
            <a:spLocks noGrp="1"/>
          </p:cNvSpPr>
          <p:nvPr>
            <p:ph type="title" idx="6"/>
          </p:nvPr>
        </p:nvSpPr>
        <p:spPr>
          <a:xfrm>
            <a:off x="711065" y="2041888"/>
            <a:ext cx="25572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48653" name="Google Shape;1452;p31"/>
          <p:cNvSpPr txBox="1">
            <a:spLocks noGrp="1"/>
          </p:cNvSpPr>
          <p:nvPr>
            <p:ph type="subTitle" idx="7"/>
          </p:nvPr>
        </p:nvSpPr>
        <p:spPr>
          <a:xfrm>
            <a:off x="711075" y="2374575"/>
            <a:ext cx="2557200" cy="639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4" name="Google Shape;1453;p31"/>
          <p:cNvSpPr txBox="1">
            <a:spLocks noGrp="1"/>
          </p:cNvSpPr>
          <p:nvPr>
            <p:ph type="title" idx="8"/>
          </p:nvPr>
        </p:nvSpPr>
        <p:spPr>
          <a:xfrm>
            <a:off x="3293363" y="2041888"/>
            <a:ext cx="25572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48655" name="Google Shape;1454;p31"/>
          <p:cNvSpPr txBox="1">
            <a:spLocks noGrp="1"/>
          </p:cNvSpPr>
          <p:nvPr>
            <p:ph type="subTitle" idx="9"/>
          </p:nvPr>
        </p:nvSpPr>
        <p:spPr>
          <a:xfrm>
            <a:off x="3293383" y="2374575"/>
            <a:ext cx="2557200" cy="639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6" name="Google Shape;1455;p31"/>
          <p:cNvSpPr txBox="1">
            <a:spLocks noGrp="1"/>
          </p:cNvSpPr>
          <p:nvPr>
            <p:ph type="title" idx="13"/>
          </p:nvPr>
        </p:nvSpPr>
        <p:spPr>
          <a:xfrm>
            <a:off x="5875675" y="2041888"/>
            <a:ext cx="25572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48657" name="Google Shape;1456;p31"/>
          <p:cNvSpPr txBox="1">
            <a:spLocks noGrp="1"/>
          </p:cNvSpPr>
          <p:nvPr>
            <p:ph type="subTitle" idx="14"/>
          </p:nvPr>
        </p:nvSpPr>
        <p:spPr>
          <a:xfrm>
            <a:off x="5875702" y="2374575"/>
            <a:ext cx="2557200" cy="639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8" name="Google Shape;1457;p31"/>
          <p:cNvSpPr/>
          <p:nvPr/>
        </p:nvSpPr>
        <p:spPr>
          <a:xfrm rot="2513191">
            <a:off x="7691629" y="-224916"/>
            <a:ext cx="2325384" cy="1823625"/>
          </a:xfrm>
          <a:custGeom>
            <a:avLst/>
            <a:ahLst/>
            <a:rect l="l" t="t" r="r" b="b"/>
            <a:pathLst>
              <a:path w="116362" h="91254" extrusionOk="0">
                <a:moveTo>
                  <a:pt x="76003" y="1"/>
                </a:moveTo>
                <a:cubicBezTo>
                  <a:pt x="75144" y="1"/>
                  <a:pt x="74284" y="39"/>
                  <a:pt x="73425" y="120"/>
                </a:cubicBezTo>
                <a:cubicBezTo>
                  <a:pt x="66074" y="798"/>
                  <a:pt x="59402" y="4514"/>
                  <a:pt x="52377" y="6874"/>
                </a:cubicBezTo>
                <a:cubicBezTo>
                  <a:pt x="45053" y="9342"/>
                  <a:pt x="37296" y="10346"/>
                  <a:pt x="29647" y="11404"/>
                </a:cubicBezTo>
                <a:cubicBezTo>
                  <a:pt x="26365" y="11865"/>
                  <a:pt x="22757" y="12489"/>
                  <a:pt x="20587" y="15011"/>
                </a:cubicBezTo>
                <a:cubicBezTo>
                  <a:pt x="19746" y="16096"/>
                  <a:pt x="19123" y="17317"/>
                  <a:pt x="18716" y="18619"/>
                </a:cubicBezTo>
                <a:cubicBezTo>
                  <a:pt x="16275" y="25671"/>
                  <a:pt x="543" y="40589"/>
                  <a:pt x="353" y="48048"/>
                </a:cubicBezTo>
                <a:cubicBezTo>
                  <a:pt x="0" y="60959"/>
                  <a:pt x="13155" y="66329"/>
                  <a:pt x="12043" y="79213"/>
                </a:cubicBezTo>
                <a:lnTo>
                  <a:pt x="12043" y="79240"/>
                </a:lnTo>
                <a:cubicBezTo>
                  <a:pt x="11859" y="81578"/>
                  <a:pt x="13710" y="83559"/>
                  <a:pt x="16044" y="83559"/>
                </a:cubicBezTo>
                <a:cubicBezTo>
                  <a:pt x="16121" y="83559"/>
                  <a:pt x="16197" y="83557"/>
                  <a:pt x="16275" y="83553"/>
                </a:cubicBezTo>
                <a:lnTo>
                  <a:pt x="38408" y="89222"/>
                </a:lnTo>
                <a:cubicBezTo>
                  <a:pt x="43731" y="90584"/>
                  <a:pt x="49152" y="91253"/>
                  <a:pt x="54545" y="91253"/>
                </a:cubicBezTo>
                <a:cubicBezTo>
                  <a:pt x="67952" y="91253"/>
                  <a:pt x="81189" y="87116"/>
                  <a:pt x="92330" y="79186"/>
                </a:cubicBezTo>
                <a:lnTo>
                  <a:pt x="92547" y="79023"/>
                </a:lnTo>
                <a:cubicBezTo>
                  <a:pt x="98351" y="73571"/>
                  <a:pt x="103451" y="67414"/>
                  <a:pt x="108523" y="61284"/>
                </a:cubicBezTo>
                <a:lnTo>
                  <a:pt x="108604" y="61176"/>
                </a:lnTo>
                <a:cubicBezTo>
                  <a:pt x="113758" y="54965"/>
                  <a:pt x="116362" y="47017"/>
                  <a:pt x="115928" y="38961"/>
                </a:cubicBezTo>
                <a:lnTo>
                  <a:pt x="115819" y="36981"/>
                </a:lnTo>
                <a:cubicBezTo>
                  <a:pt x="115060" y="22253"/>
                  <a:pt x="105838" y="9261"/>
                  <a:pt x="92194" y="3701"/>
                </a:cubicBezTo>
                <a:lnTo>
                  <a:pt x="91923" y="3592"/>
                </a:lnTo>
                <a:cubicBezTo>
                  <a:pt x="86861" y="1553"/>
                  <a:pt x="81456" y="1"/>
                  <a:pt x="760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9" name="Google Shape;1458;p31"/>
          <p:cNvSpPr txBox="1">
            <a:spLocks noGrp="1"/>
          </p:cNvSpPr>
          <p:nvPr>
            <p:ph type="title" idx="15" hasCustomPrompt="1"/>
          </p:nvPr>
        </p:nvSpPr>
        <p:spPr>
          <a:xfrm>
            <a:off x="1727315" y="1594250"/>
            <a:ext cx="524700" cy="4158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60" name="Google Shape;1459;p31"/>
          <p:cNvSpPr txBox="1">
            <a:spLocks noGrp="1"/>
          </p:cNvSpPr>
          <p:nvPr>
            <p:ph type="title" idx="16" hasCustomPrompt="1"/>
          </p:nvPr>
        </p:nvSpPr>
        <p:spPr>
          <a:xfrm>
            <a:off x="4337515" y="1594250"/>
            <a:ext cx="524700" cy="4158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61" name="Google Shape;1460;p31"/>
          <p:cNvSpPr txBox="1">
            <a:spLocks noGrp="1"/>
          </p:cNvSpPr>
          <p:nvPr>
            <p:ph type="title" idx="17" hasCustomPrompt="1"/>
          </p:nvPr>
        </p:nvSpPr>
        <p:spPr>
          <a:xfrm>
            <a:off x="6866865" y="1594250"/>
            <a:ext cx="524700" cy="4158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62" name="Google Shape;1461;p31"/>
          <p:cNvSpPr txBox="1">
            <a:spLocks noGrp="1"/>
          </p:cNvSpPr>
          <p:nvPr>
            <p:ph type="title" idx="18" hasCustomPrompt="1"/>
          </p:nvPr>
        </p:nvSpPr>
        <p:spPr>
          <a:xfrm>
            <a:off x="1791515" y="3205395"/>
            <a:ext cx="524700" cy="4158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63" name="Google Shape;1462;p31"/>
          <p:cNvSpPr txBox="1">
            <a:spLocks noGrp="1"/>
          </p:cNvSpPr>
          <p:nvPr>
            <p:ph type="title" idx="19" hasCustomPrompt="1"/>
          </p:nvPr>
        </p:nvSpPr>
        <p:spPr>
          <a:xfrm>
            <a:off x="4343002" y="3205395"/>
            <a:ext cx="524700" cy="4158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64" name="Google Shape;1463;p31"/>
          <p:cNvSpPr txBox="1">
            <a:spLocks noGrp="1"/>
          </p:cNvSpPr>
          <p:nvPr>
            <p:ph type="title" idx="20" hasCustomPrompt="1"/>
          </p:nvPr>
        </p:nvSpPr>
        <p:spPr>
          <a:xfrm>
            <a:off x="6892115" y="3205395"/>
            <a:ext cx="524700" cy="4158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65" name="Google Shape;1464;p31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59277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66" name="Google Shape;1465;p31"/>
          <p:cNvSpPr/>
          <p:nvPr/>
        </p:nvSpPr>
        <p:spPr>
          <a:xfrm rot="-3144727">
            <a:off x="-185590" y="4278590"/>
            <a:ext cx="991613" cy="1261525"/>
          </a:xfrm>
          <a:custGeom>
            <a:avLst/>
            <a:ah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" name="Google Shape;1466;p31"/>
          <p:cNvGrpSpPr/>
          <p:nvPr/>
        </p:nvGrpSpPr>
        <p:grpSpPr>
          <a:xfrm rot="4839581">
            <a:off x="8439307" y="4423335"/>
            <a:ext cx="610719" cy="972029"/>
            <a:chOff x="2665800" y="994925"/>
            <a:chExt cx="2326725" cy="3703250"/>
          </a:xfrm>
        </p:grpSpPr>
        <p:sp>
          <p:nvSpPr>
            <p:cNvPr id="1048667" name="Google Shape;1467;p31"/>
            <p:cNvSpPr/>
            <p:nvPr/>
          </p:nvSpPr>
          <p:spPr>
            <a:xfrm>
              <a:off x="2922825" y="994925"/>
              <a:ext cx="2069700" cy="2082450"/>
            </a:xfrm>
            <a:custGeom>
              <a:avLst/>
              <a:ahLst/>
              <a:rect l="l" t="t" r="r" b="b"/>
              <a:pathLst>
                <a:path w="82788" h="83298" extrusionOk="0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8" name="Google Shape;1468;p31"/>
            <p:cNvSpPr/>
            <p:nvPr/>
          </p:nvSpPr>
          <p:spPr>
            <a:xfrm>
              <a:off x="2665800" y="3446975"/>
              <a:ext cx="1078250" cy="1251200"/>
            </a:xfrm>
            <a:custGeom>
              <a:avLst/>
              <a:ahLst/>
              <a:rect l="l" t="t" r="r" b="b"/>
              <a:pathLst>
                <a:path w="43130" h="50048" extrusionOk="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69" name="Google Shape;1469;p31"/>
          <p:cNvSpPr/>
          <p:nvPr/>
        </p:nvSpPr>
        <p:spPr>
          <a:xfrm rot="146721">
            <a:off x="7309218" y="-138760"/>
            <a:ext cx="2229557" cy="1204452"/>
          </a:xfrm>
          <a:custGeom>
            <a:avLst/>
            <a:ahLst/>
            <a:rect l="l" t="t" r="r" b="b"/>
            <a:pathLst>
              <a:path w="172176" h="93013" extrusionOk="0">
                <a:moveTo>
                  <a:pt x="13424" y="1"/>
                </a:moveTo>
                <a:cubicBezTo>
                  <a:pt x="6875" y="1"/>
                  <a:pt x="1" y="7379"/>
                  <a:pt x="918" y="15924"/>
                </a:cubicBezTo>
                <a:cubicBezTo>
                  <a:pt x="1532" y="21520"/>
                  <a:pt x="4876" y="27298"/>
                  <a:pt x="9653" y="29891"/>
                </a:cubicBezTo>
                <a:cubicBezTo>
                  <a:pt x="11675" y="30994"/>
                  <a:pt x="14155" y="31195"/>
                  <a:pt x="16658" y="31195"/>
                </a:cubicBezTo>
                <a:cubicBezTo>
                  <a:pt x="18084" y="31195"/>
                  <a:pt x="19518" y="31130"/>
                  <a:pt x="20878" y="31130"/>
                </a:cubicBezTo>
                <a:cubicBezTo>
                  <a:pt x="23334" y="31130"/>
                  <a:pt x="25551" y="31341"/>
                  <a:pt x="27055" y="32530"/>
                </a:cubicBezTo>
                <a:cubicBezTo>
                  <a:pt x="32196" y="36647"/>
                  <a:pt x="21641" y="50637"/>
                  <a:pt x="33174" y="57166"/>
                </a:cubicBezTo>
                <a:cubicBezTo>
                  <a:pt x="34809" y="58091"/>
                  <a:pt x="36338" y="58421"/>
                  <a:pt x="37796" y="58421"/>
                </a:cubicBezTo>
                <a:cubicBezTo>
                  <a:pt x="41411" y="58421"/>
                  <a:pt x="44594" y="56394"/>
                  <a:pt x="47908" y="56394"/>
                </a:cubicBezTo>
                <a:cubicBezTo>
                  <a:pt x="48482" y="56394"/>
                  <a:pt x="49059" y="56455"/>
                  <a:pt x="49643" y="56597"/>
                </a:cubicBezTo>
                <a:cubicBezTo>
                  <a:pt x="61199" y="59418"/>
                  <a:pt x="53942" y="66356"/>
                  <a:pt x="56808" y="74363"/>
                </a:cubicBezTo>
                <a:cubicBezTo>
                  <a:pt x="59096" y="80762"/>
                  <a:pt x="64139" y="83660"/>
                  <a:pt x="69661" y="83660"/>
                </a:cubicBezTo>
                <a:cubicBezTo>
                  <a:pt x="72816" y="83660"/>
                  <a:pt x="76126" y="82715"/>
                  <a:pt x="79169" y="80937"/>
                </a:cubicBezTo>
                <a:cubicBezTo>
                  <a:pt x="85309" y="77360"/>
                  <a:pt x="88766" y="71995"/>
                  <a:pt x="92323" y="71995"/>
                </a:cubicBezTo>
                <a:cubicBezTo>
                  <a:pt x="94353" y="71995"/>
                  <a:pt x="96416" y="73743"/>
                  <a:pt x="99028" y="78571"/>
                </a:cubicBezTo>
                <a:cubicBezTo>
                  <a:pt x="101757" y="83598"/>
                  <a:pt x="104282" y="89194"/>
                  <a:pt x="110856" y="91856"/>
                </a:cubicBezTo>
                <a:cubicBezTo>
                  <a:pt x="112729" y="92609"/>
                  <a:pt x="114750" y="93012"/>
                  <a:pt x="116765" y="93012"/>
                </a:cubicBezTo>
                <a:cubicBezTo>
                  <a:pt x="118520" y="93012"/>
                  <a:pt x="120270" y="92706"/>
                  <a:pt x="121912" y="92060"/>
                </a:cubicBezTo>
                <a:cubicBezTo>
                  <a:pt x="128486" y="89467"/>
                  <a:pt x="128213" y="81733"/>
                  <a:pt x="132876" y="79003"/>
                </a:cubicBezTo>
                <a:cubicBezTo>
                  <a:pt x="134160" y="78244"/>
                  <a:pt x="135425" y="77925"/>
                  <a:pt x="136686" y="77925"/>
                </a:cubicBezTo>
                <a:cubicBezTo>
                  <a:pt x="143268" y="77925"/>
                  <a:pt x="149760" y="86601"/>
                  <a:pt x="158416" y="86601"/>
                </a:cubicBezTo>
                <a:cubicBezTo>
                  <a:pt x="160623" y="86601"/>
                  <a:pt x="162970" y="86037"/>
                  <a:pt x="165496" y="84622"/>
                </a:cubicBezTo>
                <a:cubicBezTo>
                  <a:pt x="172175" y="80875"/>
                  <a:pt x="169959" y="72972"/>
                  <a:pt x="162077" y="72972"/>
                </a:cubicBezTo>
                <a:cubicBezTo>
                  <a:pt x="161155" y="72972"/>
                  <a:pt x="160154" y="73080"/>
                  <a:pt x="159081" y="73316"/>
                </a:cubicBezTo>
                <a:cubicBezTo>
                  <a:pt x="158715" y="73397"/>
                  <a:pt x="158347" y="73435"/>
                  <a:pt x="157976" y="73435"/>
                </a:cubicBezTo>
                <a:cubicBezTo>
                  <a:pt x="150852" y="73435"/>
                  <a:pt x="142851" y="59325"/>
                  <a:pt x="135074" y="59325"/>
                </a:cubicBezTo>
                <a:cubicBezTo>
                  <a:pt x="134675" y="59325"/>
                  <a:pt x="134275" y="59362"/>
                  <a:pt x="133877" y="59440"/>
                </a:cubicBezTo>
                <a:cubicBezTo>
                  <a:pt x="124869" y="61192"/>
                  <a:pt x="125779" y="71906"/>
                  <a:pt x="120251" y="74295"/>
                </a:cubicBezTo>
                <a:cubicBezTo>
                  <a:pt x="119428" y="74650"/>
                  <a:pt x="118631" y="74813"/>
                  <a:pt x="117855" y="74813"/>
                </a:cubicBezTo>
                <a:cubicBezTo>
                  <a:pt x="109695" y="74813"/>
                  <a:pt x="103883" y="56807"/>
                  <a:pt x="94183" y="55664"/>
                </a:cubicBezTo>
                <a:cubicBezTo>
                  <a:pt x="93938" y="55636"/>
                  <a:pt x="93686" y="55623"/>
                  <a:pt x="93430" y="55623"/>
                </a:cubicBezTo>
                <a:cubicBezTo>
                  <a:pt x="86556" y="55623"/>
                  <a:pt x="75789" y="65324"/>
                  <a:pt x="72873" y="65324"/>
                </a:cubicBezTo>
                <a:cubicBezTo>
                  <a:pt x="72806" y="65324"/>
                  <a:pt x="72744" y="65319"/>
                  <a:pt x="72686" y="65309"/>
                </a:cubicBezTo>
                <a:cubicBezTo>
                  <a:pt x="67022" y="64308"/>
                  <a:pt x="73824" y="49522"/>
                  <a:pt x="66294" y="43449"/>
                </a:cubicBezTo>
                <a:cubicBezTo>
                  <a:pt x="63998" y="41595"/>
                  <a:pt x="61334" y="41044"/>
                  <a:pt x="58636" y="41044"/>
                </a:cubicBezTo>
                <a:cubicBezTo>
                  <a:pt x="54692" y="41044"/>
                  <a:pt x="50674" y="42220"/>
                  <a:pt x="47621" y="42220"/>
                </a:cubicBezTo>
                <a:cubicBezTo>
                  <a:pt x="45126" y="42220"/>
                  <a:pt x="43276" y="41435"/>
                  <a:pt x="42637" y="38581"/>
                </a:cubicBezTo>
                <a:cubicBezTo>
                  <a:pt x="41181" y="32007"/>
                  <a:pt x="49643" y="25342"/>
                  <a:pt x="42955" y="18199"/>
                </a:cubicBezTo>
                <a:cubicBezTo>
                  <a:pt x="41467" y="16620"/>
                  <a:pt x="37463" y="14421"/>
                  <a:pt x="32834" y="14421"/>
                </a:cubicBezTo>
                <a:cubicBezTo>
                  <a:pt x="30530" y="14421"/>
                  <a:pt x="28071" y="14966"/>
                  <a:pt x="25690" y="16402"/>
                </a:cubicBezTo>
                <a:cubicBezTo>
                  <a:pt x="23977" y="17225"/>
                  <a:pt x="22634" y="17583"/>
                  <a:pt x="21586" y="17583"/>
                </a:cubicBezTo>
                <a:cubicBezTo>
                  <a:pt x="14867" y="17583"/>
                  <a:pt x="20261" y="2862"/>
                  <a:pt x="17978" y="1366"/>
                </a:cubicBezTo>
                <a:cubicBezTo>
                  <a:pt x="16554" y="427"/>
                  <a:pt x="14999" y="1"/>
                  <a:pt x="1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56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Google Shape;76;p3"/>
          <p:cNvSpPr/>
          <p:nvPr/>
        </p:nvSpPr>
        <p:spPr>
          <a:xfrm rot="567115">
            <a:off x="-390761" y="4000122"/>
            <a:ext cx="2338039" cy="1263057"/>
          </a:xfrm>
          <a:custGeom>
            <a:avLst/>
            <a:ahLst/>
            <a:rect l="l" t="t" r="r" b="b"/>
            <a:pathLst>
              <a:path w="172176" h="93013" extrusionOk="0">
                <a:moveTo>
                  <a:pt x="13424" y="1"/>
                </a:moveTo>
                <a:cubicBezTo>
                  <a:pt x="6875" y="1"/>
                  <a:pt x="1" y="7379"/>
                  <a:pt x="918" y="15924"/>
                </a:cubicBezTo>
                <a:cubicBezTo>
                  <a:pt x="1532" y="21520"/>
                  <a:pt x="4876" y="27298"/>
                  <a:pt x="9653" y="29891"/>
                </a:cubicBezTo>
                <a:cubicBezTo>
                  <a:pt x="11675" y="30994"/>
                  <a:pt x="14155" y="31195"/>
                  <a:pt x="16658" y="31195"/>
                </a:cubicBezTo>
                <a:cubicBezTo>
                  <a:pt x="18084" y="31195"/>
                  <a:pt x="19518" y="31130"/>
                  <a:pt x="20878" y="31130"/>
                </a:cubicBezTo>
                <a:cubicBezTo>
                  <a:pt x="23334" y="31130"/>
                  <a:pt x="25551" y="31341"/>
                  <a:pt x="27055" y="32530"/>
                </a:cubicBezTo>
                <a:cubicBezTo>
                  <a:pt x="32196" y="36647"/>
                  <a:pt x="21641" y="50637"/>
                  <a:pt x="33174" y="57166"/>
                </a:cubicBezTo>
                <a:cubicBezTo>
                  <a:pt x="34809" y="58091"/>
                  <a:pt x="36338" y="58421"/>
                  <a:pt x="37796" y="58421"/>
                </a:cubicBezTo>
                <a:cubicBezTo>
                  <a:pt x="41411" y="58421"/>
                  <a:pt x="44594" y="56394"/>
                  <a:pt x="47908" y="56394"/>
                </a:cubicBezTo>
                <a:cubicBezTo>
                  <a:pt x="48482" y="56394"/>
                  <a:pt x="49059" y="56455"/>
                  <a:pt x="49643" y="56597"/>
                </a:cubicBezTo>
                <a:cubicBezTo>
                  <a:pt x="61199" y="59418"/>
                  <a:pt x="53942" y="66356"/>
                  <a:pt x="56808" y="74363"/>
                </a:cubicBezTo>
                <a:cubicBezTo>
                  <a:pt x="59096" y="80762"/>
                  <a:pt x="64139" y="83660"/>
                  <a:pt x="69661" y="83660"/>
                </a:cubicBezTo>
                <a:cubicBezTo>
                  <a:pt x="72816" y="83660"/>
                  <a:pt x="76126" y="82715"/>
                  <a:pt x="79169" y="80937"/>
                </a:cubicBezTo>
                <a:cubicBezTo>
                  <a:pt x="85309" y="77360"/>
                  <a:pt x="88766" y="71995"/>
                  <a:pt x="92323" y="71995"/>
                </a:cubicBezTo>
                <a:cubicBezTo>
                  <a:pt x="94353" y="71995"/>
                  <a:pt x="96416" y="73743"/>
                  <a:pt x="99028" y="78571"/>
                </a:cubicBezTo>
                <a:cubicBezTo>
                  <a:pt x="101757" y="83598"/>
                  <a:pt x="104282" y="89194"/>
                  <a:pt x="110856" y="91856"/>
                </a:cubicBezTo>
                <a:cubicBezTo>
                  <a:pt x="112729" y="92609"/>
                  <a:pt x="114750" y="93012"/>
                  <a:pt x="116765" y="93012"/>
                </a:cubicBezTo>
                <a:cubicBezTo>
                  <a:pt x="118520" y="93012"/>
                  <a:pt x="120270" y="92706"/>
                  <a:pt x="121912" y="92060"/>
                </a:cubicBezTo>
                <a:cubicBezTo>
                  <a:pt x="128486" y="89467"/>
                  <a:pt x="128213" y="81733"/>
                  <a:pt x="132876" y="79003"/>
                </a:cubicBezTo>
                <a:cubicBezTo>
                  <a:pt x="134160" y="78244"/>
                  <a:pt x="135425" y="77925"/>
                  <a:pt x="136686" y="77925"/>
                </a:cubicBezTo>
                <a:cubicBezTo>
                  <a:pt x="143268" y="77925"/>
                  <a:pt x="149760" y="86601"/>
                  <a:pt x="158416" y="86601"/>
                </a:cubicBezTo>
                <a:cubicBezTo>
                  <a:pt x="160623" y="86601"/>
                  <a:pt x="162970" y="86037"/>
                  <a:pt x="165496" y="84622"/>
                </a:cubicBezTo>
                <a:cubicBezTo>
                  <a:pt x="172175" y="80875"/>
                  <a:pt x="169959" y="72972"/>
                  <a:pt x="162077" y="72972"/>
                </a:cubicBezTo>
                <a:cubicBezTo>
                  <a:pt x="161155" y="72972"/>
                  <a:pt x="160154" y="73080"/>
                  <a:pt x="159081" y="73316"/>
                </a:cubicBezTo>
                <a:cubicBezTo>
                  <a:pt x="158715" y="73397"/>
                  <a:pt x="158347" y="73435"/>
                  <a:pt x="157976" y="73435"/>
                </a:cubicBezTo>
                <a:cubicBezTo>
                  <a:pt x="150852" y="73435"/>
                  <a:pt x="142851" y="59325"/>
                  <a:pt x="135074" y="59325"/>
                </a:cubicBezTo>
                <a:cubicBezTo>
                  <a:pt x="134675" y="59325"/>
                  <a:pt x="134275" y="59362"/>
                  <a:pt x="133877" y="59440"/>
                </a:cubicBezTo>
                <a:cubicBezTo>
                  <a:pt x="124869" y="61192"/>
                  <a:pt x="125779" y="71906"/>
                  <a:pt x="120251" y="74295"/>
                </a:cubicBezTo>
                <a:cubicBezTo>
                  <a:pt x="119428" y="74650"/>
                  <a:pt x="118631" y="74813"/>
                  <a:pt x="117855" y="74813"/>
                </a:cubicBezTo>
                <a:cubicBezTo>
                  <a:pt x="109695" y="74813"/>
                  <a:pt x="103883" y="56807"/>
                  <a:pt x="94183" y="55664"/>
                </a:cubicBezTo>
                <a:cubicBezTo>
                  <a:pt x="93938" y="55636"/>
                  <a:pt x="93686" y="55623"/>
                  <a:pt x="93430" y="55623"/>
                </a:cubicBezTo>
                <a:cubicBezTo>
                  <a:pt x="86556" y="55623"/>
                  <a:pt x="75789" y="65324"/>
                  <a:pt x="72873" y="65324"/>
                </a:cubicBezTo>
                <a:cubicBezTo>
                  <a:pt x="72806" y="65324"/>
                  <a:pt x="72744" y="65319"/>
                  <a:pt x="72686" y="65309"/>
                </a:cubicBezTo>
                <a:cubicBezTo>
                  <a:pt x="67022" y="64308"/>
                  <a:pt x="73824" y="49522"/>
                  <a:pt x="66294" y="43449"/>
                </a:cubicBezTo>
                <a:cubicBezTo>
                  <a:pt x="63998" y="41595"/>
                  <a:pt x="61334" y="41044"/>
                  <a:pt x="58636" y="41044"/>
                </a:cubicBezTo>
                <a:cubicBezTo>
                  <a:pt x="54692" y="41044"/>
                  <a:pt x="50674" y="42220"/>
                  <a:pt x="47621" y="42220"/>
                </a:cubicBezTo>
                <a:cubicBezTo>
                  <a:pt x="45126" y="42220"/>
                  <a:pt x="43276" y="41435"/>
                  <a:pt x="42637" y="38581"/>
                </a:cubicBezTo>
                <a:cubicBezTo>
                  <a:pt x="41181" y="32007"/>
                  <a:pt x="49643" y="25342"/>
                  <a:pt x="42955" y="18199"/>
                </a:cubicBezTo>
                <a:cubicBezTo>
                  <a:pt x="41467" y="16620"/>
                  <a:pt x="37463" y="14421"/>
                  <a:pt x="32834" y="14421"/>
                </a:cubicBezTo>
                <a:cubicBezTo>
                  <a:pt x="30530" y="14421"/>
                  <a:pt x="28071" y="14966"/>
                  <a:pt x="25690" y="16402"/>
                </a:cubicBezTo>
                <a:cubicBezTo>
                  <a:pt x="23977" y="17225"/>
                  <a:pt x="22634" y="17583"/>
                  <a:pt x="21586" y="17583"/>
                </a:cubicBezTo>
                <a:cubicBezTo>
                  <a:pt x="14867" y="17583"/>
                  <a:pt x="20261" y="2862"/>
                  <a:pt x="17978" y="1366"/>
                </a:cubicBezTo>
                <a:cubicBezTo>
                  <a:pt x="16554" y="427"/>
                  <a:pt x="14999" y="1"/>
                  <a:pt x="1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28" name="Google Shape;77;p3"/>
          <p:cNvSpPr/>
          <p:nvPr/>
        </p:nvSpPr>
        <p:spPr>
          <a:xfrm rot="204617">
            <a:off x="7390994" y="-963939"/>
            <a:ext cx="2527118" cy="2649617"/>
          </a:xfrm>
          <a:custGeom>
            <a:avLst/>
            <a:ahLst/>
            <a:rect l="l" t="t" r="r" b="b"/>
            <a:pathLst>
              <a:path w="118601" h="124350" extrusionOk="0">
                <a:moveTo>
                  <a:pt x="69677" y="1"/>
                </a:moveTo>
                <a:cubicBezTo>
                  <a:pt x="57181" y="1"/>
                  <a:pt x="46020" y="10360"/>
                  <a:pt x="36320" y="17351"/>
                </a:cubicBezTo>
                <a:cubicBezTo>
                  <a:pt x="22532" y="27309"/>
                  <a:pt x="11517" y="40596"/>
                  <a:pt x="4306" y="55995"/>
                </a:cubicBezTo>
                <a:cubicBezTo>
                  <a:pt x="1876" y="61252"/>
                  <a:pt x="1" y="67750"/>
                  <a:pt x="3302" y="72504"/>
                </a:cubicBezTo>
                <a:cubicBezTo>
                  <a:pt x="5955" y="76264"/>
                  <a:pt x="10905" y="77405"/>
                  <a:pt x="15618" y="77405"/>
                </a:cubicBezTo>
                <a:cubicBezTo>
                  <a:pt x="16301" y="77405"/>
                  <a:pt x="16980" y="77381"/>
                  <a:pt x="17645" y="77338"/>
                </a:cubicBezTo>
                <a:cubicBezTo>
                  <a:pt x="20601" y="77161"/>
                  <a:pt x="23615" y="76743"/>
                  <a:pt x="26561" y="76743"/>
                </a:cubicBezTo>
                <a:cubicBezTo>
                  <a:pt x="28881" y="76743"/>
                  <a:pt x="31160" y="77002"/>
                  <a:pt x="33335" y="77840"/>
                </a:cubicBezTo>
                <a:cubicBezTo>
                  <a:pt x="40230" y="80508"/>
                  <a:pt x="43769" y="88141"/>
                  <a:pt x="45644" y="95300"/>
                </a:cubicBezTo>
                <a:cubicBezTo>
                  <a:pt x="47520" y="102458"/>
                  <a:pt x="48550" y="110197"/>
                  <a:pt x="53120" y="116008"/>
                </a:cubicBezTo>
                <a:cubicBezTo>
                  <a:pt x="57684" y="121846"/>
                  <a:pt x="64728" y="124350"/>
                  <a:pt x="72147" y="124350"/>
                </a:cubicBezTo>
                <a:cubicBezTo>
                  <a:pt x="79196" y="124350"/>
                  <a:pt x="86583" y="122089"/>
                  <a:pt x="92503" y="118280"/>
                </a:cubicBezTo>
                <a:cubicBezTo>
                  <a:pt x="108643" y="107899"/>
                  <a:pt x="117967" y="88590"/>
                  <a:pt x="118284" y="69414"/>
                </a:cubicBezTo>
                <a:cubicBezTo>
                  <a:pt x="118601" y="50210"/>
                  <a:pt x="110571" y="31456"/>
                  <a:pt x="98156" y="16823"/>
                </a:cubicBezTo>
                <a:cubicBezTo>
                  <a:pt x="91975" y="9533"/>
                  <a:pt x="84315" y="2955"/>
                  <a:pt x="75044" y="657"/>
                </a:cubicBezTo>
                <a:cubicBezTo>
                  <a:pt x="73229" y="207"/>
                  <a:pt x="71440" y="1"/>
                  <a:pt x="696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" name="Google Shape;78;p3"/>
          <p:cNvGrpSpPr/>
          <p:nvPr/>
        </p:nvGrpSpPr>
        <p:grpSpPr>
          <a:xfrm rot="4687003">
            <a:off x="8261910" y="-91077"/>
            <a:ext cx="638407" cy="1016099"/>
            <a:chOff x="2665800" y="994925"/>
            <a:chExt cx="2326725" cy="3703250"/>
          </a:xfrm>
        </p:grpSpPr>
        <p:sp>
          <p:nvSpPr>
            <p:cNvPr id="1048829" name="Google Shape;79;p3"/>
            <p:cNvSpPr/>
            <p:nvPr/>
          </p:nvSpPr>
          <p:spPr>
            <a:xfrm>
              <a:off x="2922825" y="994925"/>
              <a:ext cx="2069700" cy="2082450"/>
            </a:xfrm>
            <a:custGeom>
              <a:avLst/>
              <a:ahLst/>
              <a:rect l="l" t="t" r="r" b="b"/>
              <a:pathLst>
                <a:path w="82788" h="83298" extrusionOk="0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30" name="Google Shape;80;p3"/>
            <p:cNvSpPr/>
            <p:nvPr/>
          </p:nvSpPr>
          <p:spPr>
            <a:xfrm>
              <a:off x="2665800" y="3446975"/>
              <a:ext cx="1078250" cy="1251200"/>
            </a:xfrm>
            <a:custGeom>
              <a:avLst/>
              <a:ahLst/>
              <a:rect l="l" t="t" r="r" b="b"/>
              <a:pathLst>
                <a:path w="43130" h="50048" extrusionOk="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831" name="Google Shape;81;p3"/>
          <p:cNvSpPr/>
          <p:nvPr/>
        </p:nvSpPr>
        <p:spPr>
          <a:xfrm rot="6267587">
            <a:off x="-38577" y="-1438860"/>
            <a:ext cx="2367769" cy="2743559"/>
          </a:xfrm>
          <a:custGeom>
            <a:avLst/>
            <a:ah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32" name="Google Shape;82;p3"/>
          <p:cNvSpPr txBox="1">
            <a:spLocks noGrp="1"/>
          </p:cNvSpPr>
          <p:nvPr>
            <p:ph type="title" hasCustomPrompt="1"/>
          </p:nvPr>
        </p:nvSpPr>
        <p:spPr>
          <a:xfrm>
            <a:off x="720000" y="1259300"/>
            <a:ext cx="1920600" cy="11424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erriweather"/>
              <a:buNone/>
              <a:defRPr sz="8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48833" name="Google Shape;83;p3"/>
          <p:cNvSpPr txBox="1">
            <a:spLocks noGrp="1"/>
          </p:cNvSpPr>
          <p:nvPr>
            <p:ph type="title" idx="2"/>
          </p:nvPr>
        </p:nvSpPr>
        <p:spPr>
          <a:xfrm>
            <a:off x="720000" y="2333000"/>
            <a:ext cx="29844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83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720000" y="2905700"/>
            <a:ext cx="2682900" cy="667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4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86;p4"/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800"/>
              <a:buFont typeface="Open Sans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1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○"/>
              <a:defRPr sz="11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■"/>
              <a:defRPr sz="1100"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100"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100"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100"/>
            </a:lvl9pPr>
          </a:lstStyle>
          <a:p/>
        </p:txBody>
      </p:sp>
      <p:sp>
        <p:nvSpPr>
          <p:cNvPr id="1048748" name="Google Shape;87;p4"/>
          <p:cNvSpPr/>
          <p:nvPr/>
        </p:nvSpPr>
        <p:spPr>
          <a:xfrm>
            <a:off x="7166757" y="-569636"/>
            <a:ext cx="2538359" cy="2463316"/>
          </a:xfrm>
          <a:custGeom>
            <a:avLst/>
            <a:ah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rgbClr val="B7D5C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49" name="Google Shape;88;p4"/>
          <p:cNvSpPr/>
          <p:nvPr/>
        </p:nvSpPr>
        <p:spPr>
          <a:xfrm rot="868161" flipH="1">
            <a:off x="-512273" y="3827701"/>
            <a:ext cx="1694464" cy="2072505"/>
          </a:xfrm>
          <a:custGeom>
            <a:avLst/>
            <a:ahLst/>
            <a:rect l="l" t="t" r="r" b="b"/>
            <a:pathLst>
              <a:path w="71608" h="87584" extrusionOk="0">
                <a:moveTo>
                  <a:pt x="60038" y="3138"/>
                </a:moveTo>
                <a:cubicBezTo>
                  <a:pt x="60091" y="3138"/>
                  <a:pt x="60143" y="3165"/>
                  <a:pt x="60188" y="3229"/>
                </a:cubicBezTo>
                <a:cubicBezTo>
                  <a:pt x="60209" y="3398"/>
                  <a:pt x="60016" y="3649"/>
                  <a:pt x="59840" y="3649"/>
                </a:cubicBezTo>
                <a:cubicBezTo>
                  <a:pt x="59790" y="3649"/>
                  <a:pt x="59742" y="3629"/>
                  <a:pt x="59700" y="3581"/>
                </a:cubicBezTo>
                <a:cubicBezTo>
                  <a:pt x="59679" y="3415"/>
                  <a:pt x="59864" y="3138"/>
                  <a:pt x="60038" y="3138"/>
                </a:cubicBezTo>
                <a:close/>
                <a:moveTo>
                  <a:pt x="67078" y="3310"/>
                </a:moveTo>
                <a:lnTo>
                  <a:pt x="67078" y="3310"/>
                </a:lnTo>
                <a:cubicBezTo>
                  <a:pt x="67456" y="3436"/>
                  <a:pt x="67084" y="4054"/>
                  <a:pt x="66769" y="4054"/>
                </a:cubicBezTo>
                <a:cubicBezTo>
                  <a:pt x="66745" y="4054"/>
                  <a:pt x="66721" y="4050"/>
                  <a:pt x="66698" y="4042"/>
                </a:cubicBezTo>
                <a:cubicBezTo>
                  <a:pt x="66589" y="3717"/>
                  <a:pt x="66779" y="3391"/>
                  <a:pt x="67078" y="3310"/>
                </a:cubicBezTo>
                <a:close/>
                <a:moveTo>
                  <a:pt x="69220" y="6728"/>
                </a:moveTo>
                <a:lnTo>
                  <a:pt x="69220" y="6728"/>
                </a:lnTo>
                <a:cubicBezTo>
                  <a:pt x="69166" y="7107"/>
                  <a:pt x="69058" y="7487"/>
                  <a:pt x="68922" y="7867"/>
                </a:cubicBezTo>
                <a:cubicBezTo>
                  <a:pt x="68841" y="7650"/>
                  <a:pt x="68759" y="7433"/>
                  <a:pt x="68705" y="7216"/>
                </a:cubicBezTo>
                <a:cubicBezTo>
                  <a:pt x="68868" y="7053"/>
                  <a:pt x="69030" y="6890"/>
                  <a:pt x="69220" y="6728"/>
                </a:cubicBezTo>
                <a:close/>
                <a:moveTo>
                  <a:pt x="69615" y="14834"/>
                </a:moveTo>
                <a:cubicBezTo>
                  <a:pt x="69747" y="14834"/>
                  <a:pt x="69934" y="15030"/>
                  <a:pt x="69898" y="15190"/>
                </a:cubicBezTo>
                <a:cubicBezTo>
                  <a:pt x="69898" y="15330"/>
                  <a:pt x="69844" y="15383"/>
                  <a:pt x="69775" y="15383"/>
                </a:cubicBezTo>
                <a:cubicBezTo>
                  <a:pt x="69643" y="15383"/>
                  <a:pt x="69456" y="15188"/>
                  <a:pt x="69492" y="15027"/>
                </a:cubicBezTo>
                <a:lnTo>
                  <a:pt x="69492" y="15027"/>
                </a:lnTo>
                <a:lnTo>
                  <a:pt x="69492" y="15027"/>
                </a:lnTo>
                <a:cubicBezTo>
                  <a:pt x="69492" y="14888"/>
                  <a:pt x="69546" y="14834"/>
                  <a:pt x="69615" y="14834"/>
                </a:cubicBezTo>
                <a:close/>
                <a:moveTo>
                  <a:pt x="67465" y="19862"/>
                </a:moveTo>
                <a:cubicBezTo>
                  <a:pt x="67505" y="20000"/>
                  <a:pt x="67539" y="20141"/>
                  <a:pt x="67566" y="20289"/>
                </a:cubicBezTo>
                <a:lnTo>
                  <a:pt x="67370" y="20266"/>
                </a:lnTo>
                <a:lnTo>
                  <a:pt x="67370" y="20266"/>
                </a:lnTo>
                <a:cubicBezTo>
                  <a:pt x="67412" y="20119"/>
                  <a:pt x="67451" y="19983"/>
                  <a:pt x="67465" y="19862"/>
                </a:cubicBezTo>
                <a:close/>
                <a:moveTo>
                  <a:pt x="66535" y="21863"/>
                </a:moveTo>
                <a:lnTo>
                  <a:pt x="66236" y="22160"/>
                </a:lnTo>
                <a:lnTo>
                  <a:pt x="66236" y="22160"/>
                </a:lnTo>
                <a:lnTo>
                  <a:pt x="66155" y="22188"/>
                </a:lnTo>
                <a:lnTo>
                  <a:pt x="66535" y="21863"/>
                </a:lnTo>
                <a:close/>
                <a:moveTo>
                  <a:pt x="58235" y="35072"/>
                </a:moveTo>
                <a:lnTo>
                  <a:pt x="58750" y="35397"/>
                </a:lnTo>
                <a:lnTo>
                  <a:pt x="57991" y="35913"/>
                </a:lnTo>
                <a:lnTo>
                  <a:pt x="58750" y="35614"/>
                </a:lnTo>
                <a:lnTo>
                  <a:pt x="58750" y="35614"/>
                </a:lnTo>
                <a:cubicBezTo>
                  <a:pt x="58208" y="36130"/>
                  <a:pt x="57747" y="36699"/>
                  <a:pt x="57367" y="37323"/>
                </a:cubicBezTo>
                <a:lnTo>
                  <a:pt x="56852" y="36672"/>
                </a:lnTo>
                <a:lnTo>
                  <a:pt x="57693" y="36591"/>
                </a:lnTo>
                <a:lnTo>
                  <a:pt x="57221" y="36381"/>
                </a:lnTo>
                <a:lnTo>
                  <a:pt x="57221" y="36381"/>
                </a:lnTo>
                <a:cubicBezTo>
                  <a:pt x="57567" y="35953"/>
                  <a:pt x="57888" y="35499"/>
                  <a:pt x="58235" y="35072"/>
                </a:cubicBezTo>
                <a:close/>
                <a:moveTo>
                  <a:pt x="54540" y="39197"/>
                </a:moveTo>
                <a:cubicBezTo>
                  <a:pt x="54352" y="39408"/>
                  <a:pt x="54180" y="39630"/>
                  <a:pt x="54031" y="39873"/>
                </a:cubicBezTo>
                <a:cubicBezTo>
                  <a:pt x="54078" y="39884"/>
                  <a:pt x="54121" y="39890"/>
                  <a:pt x="54162" y="39890"/>
                </a:cubicBezTo>
                <a:cubicBezTo>
                  <a:pt x="54302" y="39890"/>
                  <a:pt x="54410" y="39828"/>
                  <a:pt x="54506" y="39739"/>
                </a:cubicBezTo>
                <a:lnTo>
                  <a:pt x="54506" y="39739"/>
                </a:lnTo>
                <a:cubicBezTo>
                  <a:pt x="54522" y="39560"/>
                  <a:pt x="54533" y="39379"/>
                  <a:pt x="54540" y="39197"/>
                </a:cubicBezTo>
                <a:close/>
                <a:moveTo>
                  <a:pt x="52006" y="42377"/>
                </a:moveTo>
                <a:cubicBezTo>
                  <a:pt x="52013" y="42408"/>
                  <a:pt x="52021" y="42440"/>
                  <a:pt x="52031" y="42472"/>
                </a:cubicBezTo>
                <a:lnTo>
                  <a:pt x="52031" y="42472"/>
                </a:lnTo>
                <a:cubicBezTo>
                  <a:pt x="52031" y="42436"/>
                  <a:pt x="52022" y="42405"/>
                  <a:pt x="52006" y="42377"/>
                </a:cubicBezTo>
                <a:close/>
                <a:moveTo>
                  <a:pt x="52031" y="42472"/>
                </a:moveTo>
                <a:cubicBezTo>
                  <a:pt x="52031" y="42491"/>
                  <a:pt x="52029" y="42510"/>
                  <a:pt x="52024" y="42531"/>
                </a:cubicBezTo>
                <a:cubicBezTo>
                  <a:pt x="52022" y="42543"/>
                  <a:pt x="52020" y="42555"/>
                  <a:pt x="52017" y="42566"/>
                </a:cubicBezTo>
                <a:lnTo>
                  <a:pt x="52017" y="42566"/>
                </a:lnTo>
                <a:lnTo>
                  <a:pt x="52051" y="42531"/>
                </a:lnTo>
                <a:cubicBezTo>
                  <a:pt x="52044" y="42511"/>
                  <a:pt x="52037" y="42492"/>
                  <a:pt x="52031" y="42472"/>
                </a:cubicBezTo>
                <a:close/>
                <a:moveTo>
                  <a:pt x="53783" y="42618"/>
                </a:moveTo>
                <a:cubicBezTo>
                  <a:pt x="53748" y="42653"/>
                  <a:pt x="53713" y="42687"/>
                  <a:pt x="53678" y="42721"/>
                </a:cubicBezTo>
                <a:lnTo>
                  <a:pt x="53727" y="42749"/>
                </a:lnTo>
                <a:lnTo>
                  <a:pt x="53727" y="42749"/>
                </a:lnTo>
                <a:cubicBezTo>
                  <a:pt x="53746" y="42705"/>
                  <a:pt x="53765" y="42662"/>
                  <a:pt x="53783" y="42618"/>
                </a:cubicBezTo>
                <a:close/>
                <a:moveTo>
                  <a:pt x="53727" y="42749"/>
                </a:moveTo>
                <a:cubicBezTo>
                  <a:pt x="53652" y="42918"/>
                  <a:pt x="53572" y="43086"/>
                  <a:pt x="53488" y="43250"/>
                </a:cubicBezTo>
                <a:lnTo>
                  <a:pt x="53488" y="43250"/>
                </a:lnTo>
                <a:lnTo>
                  <a:pt x="53516" y="43209"/>
                </a:lnTo>
                <a:cubicBezTo>
                  <a:pt x="53760" y="43155"/>
                  <a:pt x="54004" y="43101"/>
                  <a:pt x="54248" y="43046"/>
                </a:cubicBezTo>
                <a:lnTo>
                  <a:pt x="53727" y="42749"/>
                </a:lnTo>
                <a:close/>
                <a:moveTo>
                  <a:pt x="50809" y="43989"/>
                </a:moveTo>
                <a:lnTo>
                  <a:pt x="50809" y="43989"/>
                </a:lnTo>
                <a:cubicBezTo>
                  <a:pt x="50727" y="44080"/>
                  <a:pt x="50644" y="44172"/>
                  <a:pt x="50559" y="44267"/>
                </a:cubicBezTo>
                <a:cubicBezTo>
                  <a:pt x="50554" y="44285"/>
                  <a:pt x="50549" y="44302"/>
                  <a:pt x="50544" y="44318"/>
                </a:cubicBezTo>
                <a:lnTo>
                  <a:pt x="50544" y="44318"/>
                </a:lnTo>
                <a:lnTo>
                  <a:pt x="50830" y="44050"/>
                </a:lnTo>
                <a:cubicBezTo>
                  <a:pt x="50823" y="44029"/>
                  <a:pt x="50816" y="44009"/>
                  <a:pt x="50809" y="43989"/>
                </a:cubicBezTo>
                <a:close/>
                <a:moveTo>
                  <a:pt x="53488" y="43250"/>
                </a:moveTo>
                <a:lnTo>
                  <a:pt x="53190" y="43697"/>
                </a:lnTo>
                <a:cubicBezTo>
                  <a:pt x="53123" y="43666"/>
                  <a:pt x="53060" y="43653"/>
                  <a:pt x="53002" y="43653"/>
                </a:cubicBezTo>
                <a:cubicBezTo>
                  <a:pt x="52755" y="43653"/>
                  <a:pt x="52579" y="43891"/>
                  <a:pt x="52404" y="44023"/>
                </a:cubicBezTo>
                <a:cubicBezTo>
                  <a:pt x="52512" y="44185"/>
                  <a:pt x="52608" y="44360"/>
                  <a:pt x="52693" y="44547"/>
                </a:cubicBezTo>
                <a:lnTo>
                  <a:pt x="52693" y="44547"/>
                </a:lnTo>
                <a:cubicBezTo>
                  <a:pt x="52990" y="44137"/>
                  <a:pt x="53256" y="43704"/>
                  <a:pt x="53488" y="43250"/>
                </a:cubicBezTo>
                <a:close/>
                <a:moveTo>
                  <a:pt x="50700" y="43245"/>
                </a:moveTo>
                <a:lnTo>
                  <a:pt x="50700" y="43245"/>
                </a:lnTo>
                <a:cubicBezTo>
                  <a:pt x="50379" y="43594"/>
                  <a:pt x="49977" y="44019"/>
                  <a:pt x="49476" y="44531"/>
                </a:cubicBezTo>
                <a:lnTo>
                  <a:pt x="49476" y="44531"/>
                </a:lnTo>
                <a:cubicBezTo>
                  <a:pt x="49413" y="44582"/>
                  <a:pt x="49347" y="44636"/>
                  <a:pt x="49278" y="44694"/>
                </a:cubicBezTo>
                <a:lnTo>
                  <a:pt x="49278" y="44694"/>
                </a:lnTo>
                <a:lnTo>
                  <a:pt x="50700" y="43245"/>
                </a:lnTo>
                <a:close/>
                <a:moveTo>
                  <a:pt x="48977" y="45784"/>
                </a:moveTo>
                <a:lnTo>
                  <a:pt x="48826" y="45926"/>
                </a:lnTo>
                <a:lnTo>
                  <a:pt x="49040" y="46084"/>
                </a:lnTo>
                <a:lnTo>
                  <a:pt x="48977" y="45784"/>
                </a:lnTo>
                <a:close/>
                <a:moveTo>
                  <a:pt x="47263" y="45931"/>
                </a:moveTo>
                <a:cubicBezTo>
                  <a:pt x="47272" y="45931"/>
                  <a:pt x="47281" y="45932"/>
                  <a:pt x="47290" y="45932"/>
                </a:cubicBezTo>
                <a:lnTo>
                  <a:pt x="47290" y="45932"/>
                </a:lnTo>
                <a:lnTo>
                  <a:pt x="46672" y="46545"/>
                </a:lnTo>
                <a:lnTo>
                  <a:pt x="46436" y="46545"/>
                </a:lnTo>
                <a:cubicBezTo>
                  <a:pt x="46700" y="46383"/>
                  <a:pt x="46964" y="45931"/>
                  <a:pt x="47263" y="45931"/>
                </a:cubicBezTo>
                <a:close/>
                <a:moveTo>
                  <a:pt x="52349" y="44294"/>
                </a:moveTo>
                <a:cubicBezTo>
                  <a:pt x="52105" y="44647"/>
                  <a:pt x="51861" y="45026"/>
                  <a:pt x="51617" y="45379"/>
                </a:cubicBezTo>
                <a:cubicBezTo>
                  <a:pt x="51400" y="44999"/>
                  <a:pt x="51644" y="44674"/>
                  <a:pt x="51888" y="44375"/>
                </a:cubicBezTo>
                <a:lnTo>
                  <a:pt x="51888" y="44375"/>
                </a:lnTo>
                <a:cubicBezTo>
                  <a:pt x="51644" y="44565"/>
                  <a:pt x="51400" y="44782"/>
                  <a:pt x="51156" y="44999"/>
                </a:cubicBezTo>
                <a:lnTo>
                  <a:pt x="51508" y="45352"/>
                </a:lnTo>
                <a:cubicBezTo>
                  <a:pt x="51346" y="45677"/>
                  <a:pt x="51183" y="45976"/>
                  <a:pt x="51020" y="46301"/>
                </a:cubicBezTo>
                <a:cubicBezTo>
                  <a:pt x="50939" y="46166"/>
                  <a:pt x="50803" y="45894"/>
                  <a:pt x="50749" y="45786"/>
                </a:cubicBezTo>
                <a:cubicBezTo>
                  <a:pt x="50699" y="46061"/>
                  <a:pt x="50672" y="46337"/>
                  <a:pt x="50647" y="46633"/>
                </a:cubicBezTo>
                <a:lnTo>
                  <a:pt x="50647" y="46633"/>
                </a:lnTo>
                <a:cubicBezTo>
                  <a:pt x="51400" y="46063"/>
                  <a:pt x="52070" y="45387"/>
                  <a:pt x="52633" y="44628"/>
                </a:cubicBezTo>
                <a:lnTo>
                  <a:pt x="52633" y="44628"/>
                </a:lnTo>
                <a:lnTo>
                  <a:pt x="52810" y="44836"/>
                </a:lnTo>
                <a:cubicBezTo>
                  <a:pt x="52774" y="44737"/>
                  <a:pt x="52735" y="44640"/>
                  <a:pt x="52693" y="44547"/>
                </a:cubicBezTo>
                <a:lnTo>
                  <a:pt x="52693" y="44547"/>
                </a:lnTo>
                <a:cubicBezTo>
                  <a:pt x="52673" y="44574"/>
                  <a:pt x="52653" y="44601"/>
                  <a:pt x="52633" y="44628"/>
                </a:cubicBezTo>
                <a:lnTo>
                  <a:pt x="52633" y="44628"/>
                </a:lnTo>
                <a:lnTo>
                  <a:pt x="52349" y="44294"/>
                </a:lnTo>
                <a:close/>
                <a:moveTo>
                  <a:pt x="50288" y="46274"/>
                </a:moveTo>
                <a:lnTo>
                  <a:pt x="50044" y="46518"/>
                </a:lnTo>
                <a:lnTo>
                  <a:pt x="50326" y="46866"/>
                </a:lnTo>
                <a:lnTo>
                  <a:pt x="50326" y="46866"/>
                </a:lnTo>
                <a:cubicBezTo>
                  <a:pt x="50420" y="46800"/>
                  <a:pt x="50513" y="46733"/>
                  <a:pt x="50605" y="46665"/>
                </a:cubicBezTo>
                <a:lnTo>
                  <a:pt x="50605" y="46665"/>
                </a:lnTo>
                <a:lnTo>
                  <a:pt x="50640" y="46708"/>
                </a:lnTo>
                <a:cubicBezTo>
                  <a:pt x="50643" y="46683"/>
                  <a:pt x="50645" y="46658"/>
                  <a:pt x="50647" y="46633"/>
                </a:cubicBezTo>
                <a:lnTo>
                  <a:pt x="50647" y="46633"/>
                </a:lnTo>
                <a:cubicBezTo>
                  <a:pt x="50633" y="46644"/>
                  <a:pt x="50619" y="46654"/>
                  <a:pt x="50605" y="46665"/>
                </a:cubicBezTo>
                <a:lnTo>
                  <a:pt x="50605" y="46665"/>
                </a:lnTo>
                <a:lnTo>
                  <a:pt x="50288" y="46274"/>
                </a:lnTo>
                <a:close/>
                <a:moveTo>
                  <a:pt x="46477" y="46829"/>
                </a:moveTo>
                <a:lnTo>
                  <a:pt x="46477" y="46829"/>
                </a:lnTo>
                <a:cubicBezTo>
                  <a:pt x="46472" y="46841"/>
                  <a:pt x="46467" y="46855"/>
                  <a:pt x="46463" y="46871"/>
                </a:cubicBezTo>
                <a:lnTo>
                  <a:pt x="46390" y="46943"/>
                </a:lnTo>
                <a:lnTo>
                  <a:pt x="46390" y="46943"/>
                </a:lnTo>
                <a:cubicBezTo>
                  <a:pt x="46415" y="46902"/>
                  <a:pt x="46444" y="46864"/>
                  <a:pt x="46477" y="46829"/>
                </a:cubicBezTo>
                <a:close/>
                <a:moveTo>
                  <a:pt x="47731" y="46931"/>
                </a:moveTo>
                <a:cubicBezTo>
                  <a:pt x="47725" y="46938"/>
                  <a:pt x="47718" y="46945"/>
                  <a:pt x="47711" y="46952"/>
                </a:cubicBezTo>
                <a:lnTo>
                  <a:pt x="47731" y="46931"/>
                </a:lnTo>
                <a:close/>
                <a:moveTo>
                  <a:pt x="50326" y="46866"/>
                </a:moveTo>
                <a:lnTo>
                  <a:pt x="50326" y="46866"/>
                </a:lnTo>
                <a:cubicBezTo>
                  <a:pt x="50289" y="46892"/>
                  <a:pt x="50251" y="46918"/>
                  <a:pt x="50213" y="46943"/>
                </a:cubicBezTo>
                <a:lnTo>
                  <a:pt x="50213" y="46943"/>
                </a:lnTo>
                <a:lnTo>
                  <a:pt x="50396" y="46952"/>
                </a:lnTo>
                <a:lnTo>
                  <a:pt x="50326" y="46866"/>
                </a:lnTo>
                <a:close/>
                <a:moveTo>
                  <a:pt x="49827" y="46925"/>
                </a:moveTo>
                <a:cubicBezTo>
                  <a:pt x="49813" y="47021"/>
                  <a:pt x="49799" y="47118"/>
                  <a:pt x="49789" y="47214"/>
                </a:cubicBezTo>
                <a:lnTo>
                  <a:pt x="49789" y="47214"/>
                </a:lnTo>
                <a:cubicBezTo>
                  <a:pt x="49933" y="47127"/>
                  <a:pt x="50074" y="47037"/>
                  <a:pt x="50213" y="46943"/>
                </a:cubicBezTo>
                <a:lnTo>
                  <a:pt x="50213" y="46943"/>
                </a:lnTo>
                <a:lnTo>
                  <a:pt x="49827" y="46925"/>
                </a:lnTo>
                <a:close/>
                <a:moveTo>
                  <a:pt x="46707" y="47023"/>
                </a:moveTo>
                <a:lnTo>
                  <a:pt x="46707" y="47386"/>
                </a:lnTo>
                <a:cubicBezTo>
                  <a:pt x="46683" y="47311"/>
                  <a:pt x="46652" y="47208"/>
                  <a:pt x="46621" y="47105"/>
                </a:cubicBezTo>
                <a:lnTo>
                  <a:pt x="46621" y="47105"/>
                </a:lnTo>
                <a:cubicBezTo>
                  <a:pt x="46516" y="47206"/>
                  <a:pt x="46407" y="47309"/>
                  <a:pt x="46296" y="47415"/>
                </a:cubicBezTo>
                <a:lnTo>
                  <a:pt x="46296" y="47415"/>
                </a:lnTo>
                <a:cubicBezTo>
                  <a:pt x="46294" y="47397"/>
                  <a:pt x="46292" y="47380"/>
                  <a:pt x="46291" y="47363"/>
                </a:cubicBezTo>
                <a:lnTo>
                  <a:pt x="46291" y="47363"/>
                </a:lnTo>
                <a:cubicBezTo>
                  <a:pt x="46400" y="47249"/>
                  <a:pt x="46503" y="47140"/>
                  <a:pt x="46600" y="47038"/>
                </a:cubicBezTo>
                <a:lnTo>
                  <a:pt x="46600" y="47038"/>
                </a:lnTo>
                <a:cubicBezTo>
                  <a:pt x="46607" y="47060"/>
                  <a:pt x="46614" y="47083"/>
                  <a:pt x="46621" y="47105"/>
                </a:cubicBezTo>
                <a:lnTo>
                  <a:pt x="46621" y="47105"/>
                </a:lnTo>
                <a:cubicBezTo>
                  <a:pt x="46650" y="47078"/>
                  <a:pt x="46679" y="47051"/>
                  <a:pt x="46707" y="47023"/>
                </a:cubicBezTo>
                <a:close/>
                <a:moveTo>
                  <a:pt x="49230" y="47033"/>
                </a:moveTo>
                <a:cubicBezTo>
                  <a:pt x="49269" y="47189"/>
                  <a:pt x="49294" y="47330"/>
                  <a:pt x="49325" y="47477"/>
                </a:cubicBezTo>
                <a:lnTo>
                  <a:pt x="49325" y="47477"/>
                </a:lnTo>
                <a:cubicBezTo>
                  <a:pt x="49412" y="47431"/>
                  <a:pt x="49498" y="47383"/>
                  <a:pt x="49584" y="47334"/>
                </a:cubicBezTo>
                <a:lnTo>
                  <a:pt x="49584" y="47334"/>
                </a:lnTo>
                <a:lnTo>
                  <a:pt x="49772" y="47495"/>
                </a:lnTo>
                <a:cubicBezTo>
                  <a:pt x="49772" y="47401"/>
                  <a:pt x="49779" y="47307"/>
                  <a:pt x="49789" y="47214"/>
                </a:cubicBezTo>
                <a:lnTo>
                  <a:pt x="49789" y="47214"/>
                </a:lnTo>
                <a:cubicBezTo>
                  <a:pt x="49721" y="47255"/>
                  <a:pt x="49653" y="47295"/>
                  <a:pt x="49584" y="47334"/>
                </a:cubicBezTo>
                <a:lnTo>
                  <a:pt x="49584" y="47334"/>
                </a:lnTo>
                <a:lnTo>
                  <a:pt x="49230" y="47033"/>
                </a:lnTo>
                <a:close/>
                <a:moveTo>
                  <a:pt x="49325" y="47477"/>
                </a:moveTo>
                <a:lnTo>
                  <a:pt x="49325" y="47477"/>
                </a:lnTo>
                <a:cubicBezTo>
                  <a:pt x="49268" y="47507"/>
                  <a:pt x="49211" y="47537"/>
                  <a:pt x="49153" y="47566"/>
                </a:cubicBezTo>
                <a:lnTo>
                  <a:pt x="49153" y="47566"/>
                </a:lnTo>
                <a:cubicBezTo>
                  <a:pt x="49224" y="47578"/>
                  <a:pt x="49296" y="47608"/>
                  <a:pt x="49366" y="47657"/>
                </a:cubicBezTo>
                <a:cubicBezTo>
                  <a:pt x="49350" y="47595"/>
                  <a:pt x="49337" y="47536"/>
                  <a:pt x="49325" y="47477"/>
                </a:cubicBezTo>
                <a:close/>
                <a:moveTo>
                  <a:pt x="49071" y="47559"/>
                </a:moveTo>
                <a:cubicBezTo>
                  <a:pt x="48894" y="47559"/>
                  <a:pt x="48732" y="47660"/>
                  <a:pt x="48636" y="47809"/>
                </a:cubicBezTo>
                <a:lnTo>
                  <a:pt x="48636" y="47809"/>
                </a:lnTo>
                <a:cubicBezTo>
                  <a:pt x="48811" y="47733"/>
                  <a:pt x="48983" y="47652"/>
                  <a:pt x="49153" y="47566"/>
                </a:cubicBezTo>
                <a:lnTo>
                  <a:pt x="49153" y="47566"/>
                </a:lnTo>
                <a:cubicBezTo>
                  <a:pt x="49125" y="47561"/>
                  <a:pt x="49098" y="47559"/>
                  <a:pt x="49071" y="47559"/>
                </a:cubicBezTo>
                <a:close/>
                <a:moveTo>
                  <a:pt x="46296" y="47415"/>
                </a:moveTo>
                <a:cubicBezTo>
                  <a:pt x="46309" y="47500"/>
                  <a:pt x="46337" y="47583"/>
                  <a:pt x="46382" y="47657"/>
                </a:cubicBezTo>
                <a:cubicBezTo>
                  <a:pt x="46192" y="47874"/>
                  <a:pt x="46029" y="48091"/>
                  <a:pt x="45840" y="48335"/>
                </a:cubicBezTo>
                <a:lnTo>
                  <a:pt x="45510" y="48440"/>
                </a:lnTo>
                <a:lnTo>
                  <a:pt x="45510" y="48440"/>
                </a:lnTo>
                <a:cubicBezTo>
                  <a:pt x="45547" y="48483"/>
                  <a:pt x="45585" y="48526"/>
                  <a:pt x="45621" y="48569"/>
                </a:cubicBezTo>
                <a:lnTo>
                  <a:pt x="45621" y="48569"/>
                </a:lnTo>
                <a:cubicBezTo>
                  <a:pt x="45449" y="48584"/>
                  <a:pt x="45275" y="48594"/>
                  <a:pt x="45100" y="48599"/>
                </a:cubicBezTo>
                <a:lnTo>
                  <a:pt x="45100" y="48599"/>
                </a:lnTo>
                <a:cubicBezTo>
                  <a:pt x="45150" y="48548"/>
                  <a:pt x="45198" y="48498"/>
                  <a:pt x="45246" y="48448"/>
                </a:cubicBezTo>
                <a:lnTo>
                  <a:pt x="45246" y="48448"/>
                </a:lnTo>
                <a:lnTo>
                  <a:pt x="45324" y="48498"/>
                </a:lnTo>
                <a:lnTo>
                  <a:pt x="45510" y="48440"/>
                </a:lnTo>
                <a:lnTo>
                  <a:pt x="45510" y="48440"/>
                </a:lnTo>
                <a:cubicBezTo>
                  <a:pt x="45469" y="48394"/>
                  <a:pt x="45429" y="48348"/>
                  <a:pt x="45387" y="48303"/>
                </a:cubicBezTo>
                <a:lnTo>
                  <a:pt x="45387" y="48303"/>
                </a:lnTo>
                <a:cubicBezTo>
                  <a:pt x="45455" y="48232"/>
                  <a:pt x="45522" y="48164"/>
                  <a:pt x="45586" y="48096"/>
                </a:cubicBezTo>
                <a:lnTo>
                  <a:pt x="45586" y="48096"/>
                </a:lnTo>
                <a:cubicBezTo>
                  <a:pt x="45835" y="47856"/>
                  <a:pt x="46071" y="47629"/>
                  <a:pt x="46296" y="47415"/>
                </a:cubicBezTo>
                <a:close/>
                <a:moveTo>
                  <a:pt x="42250" y="48679"/>
                </a:moveTo>
                <a:cubicBezTo>
                  <a:pt x="41836" y="49162"/>
                  <a:pt x="41388" y="49599"/>
                  <a:pt x="40903" y="50017"/>
                </a:cubicBezTo>
                <a:lnTo>
                  <a:pt x="42250" y="48679"/>
                </a:lnTo>
                <a:close/>
                <a:moveTo>
                  <a:pt x="45786" y="48771"/>
                </a:moveTo>
                <a:cubicBezTo>
                  <a:pt x="46021" y="49066"/>
                  <a:pt x="46234" y="49372"/>
                  <a:pt x="46426" y="49688"/>
                </a:cubicBezTo>
                <a:lnTo>
                  <a:pt x="46426" y="49688"/>
                </a:lnTo>
                <a:lnTo>
                  <a:pt x="46111" y="49583"/>
                </a:lnTo>
                <a:cubicBezTo>
                  <a:pt x="46084" y="49502"/>
                  <a:pt x="46002" y="49366"/>
                  <a:pt x="45948" y="49312"/>
                </a:cubicBezTo>
                <a:lnTo>
                  <a:pt x="45948" y="49312"/>
                </a:lnTo>
                <a:cubicBezTo>
                  <a:pt x="45948" y="49502"/>
                  <a:pt x="45948" y="49719"/>
                  <a:pt x="45975" y="49909"/>
                </a:cubicBezTo>
                <a:cubicBezTo>
                  <a:pt x="45406" y="50126"/>
                  <a:pt x="45026" y="50614"/>
                  <a:pt x="44619" y="51048"/>
                </a:cubicBezTo>
                <a:lnTo>
                  <a:pt x="44131" y="50722"/>
                </a:lnTo>
                <a:cubicBezTo>
                  <a:pt x="43995" y="50912"/>
                  <a:pt x="43643" y="51075"/>
                  <a:pt x="43968" y="51373"/>
                </a:cubicBezTo>
                <a:cubicBezTo>
                  <a:pt x="43561" y="51617"/>
                  <a:pt x="43127" y="51862"/>
                  <a:pt x="42747" y="52106"/>
                </a:cubicBezTo>
                <a:cubicBezTo>
                  <a:pt x="42856" y="52268"/>
                  <a:pt x="42964" y="52431"/>
                  <a:pt x="43073" y="52567"/>
                </a:cubicBezTo>
                <a:lnTo>
                  <a:pt x="42503" y="52133"/>
                </a:lnTo>
                <a:cubicBezTo>
                  <a:pt x="42368" y="52377"/>
                  <a:pt x="42259" y="52621"/>
                  <a:pt x="42124" y="52865"/>
                </a:cubicBezTo>
                <a:cubicBezTo>
                  <a:pt x="41859" y="52865"/>
                  <a:pt x="41568" y="52891"/>
                  <a:pt x="41301" y="52968"/>
                </a:cubicBezTo>
                <a:lnTo>
                  <a:pt x="41301" y="52968"/>
                </a:lnTo>
                <a:lnTo>
                  <a:pt x="41289" y="52979"/>
                </a:lnTo>
                <a:lnTo>
                  <a:pt x="41289" y="52979"/>
                </a:lnTo>
                <a:lnTo>
                  <a:pt x="41744" y="53380"/>
                </a:lnTo>
                <a:cubicBezTo>
                  <a:pt x="41550" y="53303"/>
                  <a:pt x="41327" y="53169"/>
                  <a:pt x="41107" y="53150"/>
                </a:cubicBezTo>
                <a:lnTo>
                  <a:pt x="41107" y="53150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885" y="53292"/>
                  <a:pt x="40868" y="53241"/>
                  <a:pt x="40849" y="53191"/>
                </a:cubicBezTo>
                <a:cubicBezTo>
                  <a:pt x="40916" y="53160"/>
                  <a:pt x="40985" y="53147"/>
                  <a:pt x="41054" y="53147"/>
                </a:cubicBezTo>
                <a:cubicBezTo>
                  <a:pt x="41072" y="53147"/>
                  <a:pt x="41089" y="53148"/>
                  <a:pt x="41107" y="53150"/>
                </a:cubicBezTo>
                <a:lnTo>
                  <a:pt x="41107" y="53150"/>
                </a:lnTo>
                <a:lnTo>
                  <a:pt x="41289" y="52979"/>
                </a:lnTo>
                <a:lnTo>
                  <a:pt x="41289" y="52979"/>
                </a:lnTo>
                <a:lnTo>
                  <a:pt x="41283" y="52974"/>
                </a:lnTo>
                <a:cubicBezTo>
                  <a:pt x="41289" y="52972"/>
                  <a:pt x="41295" y="52970"/>
                  <a:pt x="41301" y="52968"/>
                </a:cubicBezTo>
                <a:lnTo>
                  <a:pt x="41301" y="52968"/>
                </a:lnTo>
                <a:lnTo>
                  <a:pt x="45786" y="48771"/>
                </a:lnTo>
                <a:close/>
                <a:moveTo>
                  <a:pt x="45100" y="48599"/>
                </a:moveTo>
                <a:cubicBezTo>
                  <a:pt x="44783" y="48926"/>
                  <a:pt x="44434" y="49285"/>
                  <a:pt x="44050" y="49678"/>
                </a:cubicBezTo>
                <a:lnTo>
                  <a:pt x="44050" y="49678"/>
                </a:lnTo>
                <a:cubicBezTo>
                  <a:pt x="43219" y="50595"/>
                  <a:pt x="42111" y="51788"/>
                  <a:pt x="40636" y="53331"/>
                </a:cubicBezTo>
                <a:lnTo>
                  <a:pt x="40636" y="53331"/>
                </a:lnTo>
                <a:cubicBezTo>
                  <a:pt x="40635" y="53330"/>
                  <a:pt x="40633" y="53328"/>
                  <a:pt x="40632" y="53326"/>
                </a:cubicBezTo>
                <a:lnTo>
                  <a:pt x="40333" y="53570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459" y="53516"/>
                  <a:pt x="40548" y="53423"/>
                  <a:pt x="40636" y="53331"/>
                </a:cubicBezTo>
                <a:lnTo>
                  <a:pt x="40636" y="53331"/>
                </a:lnTo>
                <a:cubicBezTo>
                  <a:pt x="40675" y="53378"/>
                  <a:pt x="40716" y="53427"/>
                  <a:pt x="40758" y="53477"/>
                </a:cubicBezTo>
                <a:lnTo>
                  <a:pt x="40758" y="53477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957" y="53509"/>
                  <a:pt x="41003" y="53675"/>
                  <a:pt x="41066" y="53842"/>
                </a:cubicBezTo>
                <a:cubicBezTo>
                  <a:pt x="40970" y="53727"/>
                  <a:pt x="40861" y="53599"/>
                  <a:pt x="40758" y="53477"/>
                </a:cubicBezTo>
                <a:lnTo>
                  <a:pt x="40758" y="53477"/>
                </a:lnTo>
                <a:lnTo>
                  <a:pt x="40479" y="53738"/>
                </a:lnTo>
                <a:lnTo>
                  <a:pt x="40686" y="53977"/>
                </a:lnTo>
                <a:lnTo>
                  <a:pt x="40441" y="53773"/>
                </a:lnTo>
                <a:lnTo>
                  <a:pt x="40441" y="53773"/>
                </a:lnTo>
                <a:lnTo>
                  <a:pt x="40018" y="54169"/>
                </a:lnTo>
                <a:cubicBezTo>
                  <a:pt x="40046" y="54075"/>
                  <a:pt x="40074" y="53982"/>
                  <a:pt x="40102" y="53888"/>
                </a:cubicBezTo>
                <a:lnTo>
                  <a:pt x="40102" y="53888"/>
                </a:lnTo>
                <a:cubicBezTo>
                  <a:pt x="39997" y="53998"/>
                  <a:pt x="39889" y="54110"/>
                  <a:pt x="39780" y="54224"/>
                </a:cubicBezTo>
                <a:lnTo>
                  <a:pt x="39780" y="54224"/>
                </a:lnTo>
                <a:lnTo>
                  <a:pt x="39678" y="54130"/>
                </a:lnTo>
                <a:lnTo>
                  <a:pt x="39678" y="54130"/>
                </a:lnTo>
                <a:cubicBezTo>
                  <a:pt x="39850" y="53955"/>
                  <a:pt x="40019" y="53784"/>
                  <a:pt x="40184" y="53617"/>
                </a:cubicBezTo>
                <a:lnTo>
                  <a:pt x="40184" y="53617"/>
                </a:lnTo>
                <a:cubicBezTo>
                  <a:pt x="40157" y="53707"/>
                  <a:pt x="40130" y="53798"/>
                  <a:pt x="40102" y="53888"/>
                </a:cubicBezTo>
                <a:lnTo>
                  <a:pt x="40102" y="53888"/>
                </a:lnTo>
                <a:cubicBezTo>
                  <a:pt x="40174" y="53814"/>
                  <a:pt x="40244" y="53740"/>
                  <a:pt x="40314" y="53667"/>
                </a:cubicBezTo>
                <a:lnTo>
                  <a:pt x="40314" y="53667"/>
                </a:lnTo>
                <a:lnTo>
                  <a:pt x="40441" y="53773"/>
                </a:lnTo>
                <a:lnTo>
                  <a:pt x="40441" y="53773"/>
                </a:lnTo>
                <a:lnTo>
                  <a:pt x="40479" y="53738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350" y="53630"/>
                  <a:pt x="40332" y="53648"/>
                  <a:pt x="40314" y="53667"/>
                </a:cubicBezTo>
                <a:lnTo>
                  <a:pt x="40314" y="53667"/>
                </a:lnTo>
                <a:lnTo>
                  <a:pt x="40215" y="53585"/>
                </a:lnTo>
                <a:lnTo>
                  <a:pt x="40215" y="53585"/>
                </a:lnTo>
                <a:cubicBezTo>
                  <a:pt x="41772" y="52005"/>
                  <a:pt x="43033" y="50721"/>
                  <a:pt x="44050" y="49678"/>
                </a:cubicBezTo>
                <a:lnTo>
                  <a:pt x="44050" y="49678"/>
                </a:lnTo>
                <a:cubicBezTo>
                  <a:pt x="44283" y="49421"/>
                  <a:pt x="44495" y="49185"/>
                  <a:pt x="44687" y="48970"/>
                </a:cubicBezTo>
                <a:lnTo>
                  <a:pt x="44687" y="48970"/>
                </a:lnTo>
                <a:cubicBezTo>
                  <a:pt x="44816" y="48843"/>
                  <a:pt x="44943" y="48720"/>
                  <a:pt x="45066" y="48600"/>
                </a:cubicBezTo>
                <a:lnTo>
                  <a:pt x="45066" y="48600"/>
                </a:lnTo>
                <a:cubicBezTo>
                  <a:pt x="45078" y="48600"/>
                  <a:pt x="45089" y="48599"/>
                  <a:pt x="45100" y="48599"/>
                </a:cubicBezTo>
                <a:close/>
                <a:moveTo>
                  <a:pt x="44410" y="48595"/>
                </a:moveTo>
                <a:cubicBezTo>
                  <a:pt x="44473" y="48598"/>
                  <a:pt x="44537" y="48600"/>
                  <a:pt x="44600" y="48601"/>
                </a:cubicBezTo>
                <a:lnTo>
                  <a:pt x="44600" y="48601"/>
                </a:lnTo>
                <a:lnTo>
                  <a:pt x="38649" y="54505"/>
                </a:lnTo>
                <a:lnTo>
                  <a:pt x="38649" y="54505"/>
                </a:lnTo>
                <a:lnTo>
                  <a:pt x="38462" y="54547"/>
                </a:lnTo>
                <a:cubicBezTo>
                  <a:pt x="38462" y="54580"/>
                  <a:pt x="38467" y="54626"/>
                  <a:pt x="38474" y="54678"/>
                </a:cubicBezTo>
                <a:lnTo>
                  <a:pt x="38474" y="54678"/>
                </a:lnTo>
                <a:lnTo>
                  <a:pt x="38325" y="54826"/>
                </a:lnTo>
                <a:lnTo>
                  <a:pt x="38237" y="54730"/>
                </a:lnTo>
                <a:lnTo>
                  <a:pt x="38237" y="54730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182" y="54769"/>
                  <a:pt x="38202" y="54736"/>
                  <a:pt x="38218" y="54710"/>
                </a:cubicBezTo>
                <a:lnTo>
                  <a:pt x="38237" y="54730"/>
                </a:lnTo>
                <a:lnTo>
                  <a:pt x="38237" y="54730"/>
                </a:lnTo>
                <a:lnTo>
                  <a:pt x="44410" y="48595"/>
                </a:lnTo>
                <a:close/>
                <a:moveTo>
                  <a:pt x="38943" y="54874"/>
                </a:moveTo>
                <a:cubicBezTo>
                  <a:pt x="38935" y="54914"/>
                  <a:pt x="38928" y="54950"/>
                  <a:pt x="38923" y="54981"/>
                </a:cubicBezTo>
                <a:cubicBezTo>
                  <a:pt x="38915" y="54964"/>
                  <a:pt x="38905" y="54945"/>
                  <a:pt x="38895" y="54923"/>
                </a:cubicBezTo>
                <a:lnTo>
                  <a:pt x="38895" y="54923"/>
                </a:lnTo>
                <a:cubicBezTo>
                  <a:pt x="38911" y="54907"/>
                  <a:pt x="38927" y="54891"/>
                  <a:pt x="38943" y="54874"/>
                </a:cubicBezTo>
                <a:close/>
                <a:moveTo>
                  <a:pt x="32413" y="55225"/>
                </a:moveTo>
                <a:lnTo>
                  <a:pt x="32371" y="55247"/>
                </a:lnTo>
                <a:lnTo>
                  <a:pt x="32371" y="55247"/>
                </a:lnTo>
                <a:lnTo>
                  <a:pt x="32369" y="55248"/>
                </a:lnTo>
                <a:lnTo>
                  <a:pt x="32369" y="55248"/>
                </a:lnTo>
                <a:lnTo>
                  <a:pt x="32413" y="55225"/>
                </a:lnTo>
                <a:close/>
                <a:moveTo>
                  <a:pt x="32587" y="55103"/>
                </a:moveTo>
                <a:cubicBezTo>
                  <a:pt x="32519" y="55109"/>
                  <a:pt x="32456" y="55146"/>
                  <a:pt x="32413" y="55225"/>
                </a:cubicBezTo>
                <a:cubicBezTo>
                  <a:pt x="32415" y="55236"/>
                  <a:pt x="32416" y="55246"/>
                  <a:pt x="32418" y="55257"/>
                </a:cubicBezTo>
                <a:lnTo>
                  <a:pt x="32418" y="55257"/>
                </a:lnTo>
                <a:lnTo>
                  <a:pt x="32587" y="55103"/>
                </a:lnTo>
                <a:close/>
                <a:moveTo>
                  <a:pt x="31613" y="55654"/>
                </a:moveTo>
                <a:lnTo>
                  <a:pt x="31598" y="55680"/>
                </a:lnTo>
                <a:lnTo>
                  <a:pt x="31598" y="55680"/>
                </a:lnTo>
                <a:cubicBezTo>
                  <a:pt x="31607" y="55673"/>
                  <a:pt x="31617" y="55666"/>
                  <a:pt x="31627" y="55659"/>
                </a:cubicBezTo>
                <a:cubicBezTo>
                  <a:pt x="31622" y="55657"/>
                  <a:pt x="31618" y="55656"/>
                  <a:pt x="31613" y="55654"/>
                </a:cubicBezTo>
                <a:close/>
                <a:moveTo>
                  <a:pt x="40018" y="54169"/>
                </a:moveTo>
                <a:cubicBezTo>
                  <a:pt x="39997" y="54241"/>
                  <a:pt x="39975" y="54312"/>
                  <a:pt x="39954" y="54384"/>
                </a:cubicBezTo>
                <a:lnTo>
                  <a:pt x="39871" y="54307"/>
                </a:lnTo>
                <a:lnTo>
                  <a:pt x="39871" y="54307"/>
                </a:lnTo>
                <a:lnTo>
                  <a:pt x="39513" y="54642"/>
                </a:lnTo>
                <a:lnTo>
                  <a:pt x="39513" y="54642"/>
                </a:lnTo>
                <a:lnTo>
                  <a:pt x="39547" y="54682"/>
                </a:lnTo>
                <a:lnTo>
                  <a:pt x="39503" y="54651"/>
                </a:lnTo>
                <a:lnTo>
                  <a:pt x="39503" y="54651"/>
                </a:lnTo>
                <a:lnTo>
                  <a:pt x="38019" y="56040"/>
                </a:lnTo>
                <a:lnTo>
                  <a:pt x="38019" y="56040"/>
                </a:lnTo>
                <a:cubicBezTo>
                  <a:pt x="38516" y="55531"/>
                  <a:pt x="38983" y="55049"/>
                  <a:pt x="39423" y="54593"/>
                </a:cubicBezTo>
                <a:lnTo>
                  <a:pt x="39423" y="54593"/>
                </a:lnTo>
                <a:lnTo>
                  <a:pt x="39503" y="54651"/>
                </a:lnTo>
                <a:lnTo>
                  <a:pt x="39503" y="54651"/>
                </a:lnTo>
                <a:lnTo>
                  <a:pt x="39513" y="54642"/>
                </a:lnTo>
                <a:lnTo>
                  <a:pt x="39513" y="54642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441" y="54575"/>
                  <a:pt x="39432" y="54584"/>
                  <a:pt x="39423" y="54593"/>
                </a:cubicBezTo>
                <a:lnTo>
                  <a:pt x="39423" y="54593"/>
                </a:lnTo>
                <a:lnTo>
                  <a:pt x="39305" y="54508"/>
                </a:lnTo>
                <a:lnTo>
                  <a:pt x="39305" y="54508"/>
                </a:lnTo>
                <a:cubicBezTo>
                  <a:pt x="39323" y="54490"/>
                  <a:pt x="39341" y="54472"/>
                  <a:pt x="39358" y="54454"/>
                </a:cubicBezTo>
                <a:lnTo>
                  <a:pt x="39358" y="54454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562" y="54450"/>
                  <a:pt x="39672" y="54336"/>
                  <a:pt x="39780" y="54224"/>
                </a:cubicBezTo>
                <a:lnTo>
                  <a:pt x="39780" y="54224"/>
                </a:lnTo>
                <a:lnTo>
                  <a:pt x="39871" y="54307"/>
                </a:lnTo>
                <a:lnTo>
                  <a:pt x="39871" y="54307"/>
                </a:lnTo>
                <a:lnTo>
                  <a:pt x="40018" y="54169"/>
                </a:lnTo>
                <a:close/>
                <a:moveTo>
                  <a:pt x="53133" y="35174"/>
                </a:moveTo>
                <a:lnTo>
                  <a:pt x="38597" y="49610"/>
                </a:lnTo>
                <a:lnTo>
                  <a:pt x="32587" y="55103"/>
                </a:lnTo>
                <a:lnTo>
                  <a:pt x="32587" y="55103"/>
                </a:lnTo>
                <a:cubicBezTo>
                  <a:pt x="32595" y="55102"/>
                  <a:pt x="32602" y="55102"/>
                  <a:pt x="32610" y="55102"/>
                </a:cubicBezTo>
                <a:cubicBezTo>
                  <a:pt x="32709" y="55102"/>
                  <a:pt x="32816" y="55161"/>
                  <a:pt x="32887" y="55244"/>
                </a:cubicBezTo>
                <a:lnTo>
                  <a:pt x="32887" y="55244"/>
                </a:lnTo>
                <a:cubicBezTo>
                  <a:pt x="32787" y="55339"/>
                  <a:pt x="32686" y="55434"/>
                  <a:pt x="32585" y="55529"/>
                </a:cubicBezTo>
                <a:lnTo>
                  <a:pt x="32585" y="55529"/>
                </a:lnTo>
                <a:cubicBezTo>
                  <a:pt x="32500" y="55461"/>
                  <a:pt x="32440" y="55363"/>
                  <a:pt x="32418" y="55257"/>
                </a:cubicBezTo>
                <a:lnTo>
                  <a:pt x="32418" y="55257"/>
                </a:lnTo>
                <a:lnTo>
                  <a:pt x="31355" y="56228"/>
                </a:lnTo>
                <a:lnTo>
                  <a:pt x="32369" y="55248"/>
                </a:lnTo>
                <a:lnTo>
                  <a:pt x="32369" y="55248"/>
                </a:lnTo>
                <a:lnTo>
                  <a:pt x="32006" y="55442"/>
                </a:lnTo>
                <a:lnTo>
                  <a:pt x="31301" y="56174"/>
                </a:lnTo>
                <a:lnTo>
                  <a:pt x="31598" y="55680"/>
                </a:lnTo>
                <a:lnTo>
                  <a:pt x="31598" y="55680"/>
                </a:lnTo>
                <a:cubicBezTo>
                  <a:pt x="31424" y="55804"/>
                  <a:pt x="31240" y="55909"/>
                  <a:pt x="31049" y="55990"/>
                </a:cubicBezTo>
                <a:lnTo>
                  <a:pt x="31049" y="55990"/>
                </a:lnTo>
                <a:cubicBezTo>
                  <a:pt x="31175" y="55866"/>
                  <a:pt x="31301" y="55743"/>
                  <a:pt x="31426" y="55621"/>
                </a:cubicBezTo>
                <a:lnTo>
                  <a:pt x="31426" y="55621"/>
                </a:lnTo>
                <a:cubicBezTo>
                  <a:pt x="31485" y="55623"/>
                  <a:pt x="31547" y="55634"/>
                  <a:pt x="31613" y="55654"/>
                </a:cubicBezTo>
                <a:lnTo>
                  <a:pt x="31613" y="55654"/>
                </a:lnTo>
                <a:lnTo>
                  <a:pt x="31627" y="55632"/>
                </a:lnTo>
                <a:lnTo>
                  <a:pt x="32371" y="55247"/>
                </a:lnTo>
                <a:lnTo>
                  <a:pt x="32371" y="55247"/>
                </a:lnTo>
                <a:lnTo>
                  <a:pt x="53133" y="35174"/>
                </a:lnTo>
                <a:close/>
                <a:moveTo>
                  <a:pt x="29916" y="56203"/>
                </a:moveTo>
                <a:cubicBezTo>
                  <a:pt x="30024" y="56203"/>
                  <a:pt x="30118" y="56249"/>
                  <a:pt x="30162" y="56364"/>
                </a:cubicBezTo>
                <a:cubicBezTo>
                  <a:pt x="30108" y="56562"/>
                  <a:pt x="29840" y="56712"/>
                  <a:pt x="29618" y="56712"/>
                </a:cubicBezTo>
                <a:cubicBezTo>
                  <a:pt x="29505" y="56712"/>
                  <a:pt x="29403" y="56673"/>
                  <a:pt x="29348" y="56581"/>
                </a:cubicBezTo>
                <a:lnTo>
                  <a:pt x="28480" y="57368"/>
                </a:lnTo>
                <a:lnTo>
                  <a:pt x="28182" y="57069"/>
                </a:lnTo>
                <a:lnTo>
                  <a:pt x="27612" y="57151"/>
                </a:lnTo>
                <a:lnTo>
                  <a:pt x="29348" y="56581"/>
                </a:lnTo>
                <a:cubicBezTo>
                  <a:pt x="29403" y="56398"/>
                  <a:pt x="29692" y="56203"/>
                  <a:pt x="29916" y="56203"/>
                </a:cubicBezTo>
                <a:close/>
                <a:moveTo>
                  <a:pt x="17015" y="57022"/>
                </a:moveTo>
                <a:cubicBezTo>
                  <a:pt x="17158" y="57022"/>
                  <a:pt x="17305" y="57106"/>
                  <a:pt x="17305" y="57259"/>
                </a:cubicBezTo>
                <a:cubicBezTo>
                  <a:pt x="17282" y="57375"/>
                  <a:pt x="17180" y="57426"/>
                  <a:pt x="17070" y="57426"/>
                </a:cubicBezTo>
                <a:cubicBezTo>
                  <a:pt x="16923" y="57426"/>
                  <a:pt x="16763" y="57333"/>
                  <a:pt x="16763" y="57178"/>
                </a:cubicBezTo>
                <a:cubicBezTo>
                  <a:pt x="16798" y="57072"/>
                  <a:pt x="16905" y="57022"/>
                  <a:pt x="17015" y="57022"/>
                </a:cubicBezTo>
                <a:close/>
                <a:moveTo>
                  <a:pt x="30270" y="58100"/>
                </a:moveTo>
                <a:lnTo>
                  <a:pt x="30598" y="58373"/>
                </a:lnTo>
                <a:lnTo>
                  <a:pt x="30598" y="58373"/>
                </a:lnTo>
                <a:cubicBezTo>
                  <a:pt x="30579" y="58418"/>
                  <a:pt x="30560" y="58463"/>
                  <a:pt x="30542" y="58507"/>
                </a:cubicBezTo>
                <a:lnTo>
                  <a:pt x="30318" y="58507"/>
                </a:lnTo>
                <a:cubicBezTo>
                  <a:pt x="30302" y="58357"/>
                  <a:pt x="30286" y="58196"/>
                  <a:pt x="30270" y="58100"/>
                </a:cubicBezTo>
                <a:close/>
                <a:moveTo>
                  <a:pt x="26771" y="57585"/>
                </a:moveTo>
                <a:lnTo>
                  <a:pt x="26175" y="58019"/>
                </a:lnTo>
                <a:lnTo>
                  <a:pt x="26365" y="58344"/>
                </a:lnTo>
                <a:lnTo>
                  <a:pt x="25958" y="58371"/>
                </a:lnTo>
                <a:lnTo>
                  <a:pt x="26148" y="58019"/>
                </a:lnTo>
                <a:lnTo>
                  <a:pt x="26148" y="58019"/>
                </a:lnTo>
                <a:cubicBezTo>
                  <a:pt x="25903" y="58100"/>
                  <a:pt x="25551" y="58073"/>
                  <a:pt x="25361" y="58290"/>
                </a:cubicBezTo>
                <a:lnTo>
                  <a:pt x="25497" y="58615"/>
                </a:lnTo>
                <a:lnTo>
                  <a:pt x="24873" y="58724"/>
                </a:lnTo>
                <a:cubicBezTo>
                  <a:pt x="25225" y="57991"/>
                  <a:pt x="26012" y="57693"/>
                  <a:pt x="26771" y="57585"/>
                </a:cubicBezTo>
                <a:close/>
                <a:moveTo>
                  <a:pt x="24213" y="58405"/>
                </a:moveTo>
                <a:cubicBezTo>
                  <a:pt x="24297" y="58405"/>
                  <a:pt x="24382" y="58420"/>
                  <a:pt x="24466" y="58453"/>
                </a:cubicBezTo>
                <a:cubicBezTo>
                  <a:pt x="24086" y="58642"/>
                  <a:pt x="23679" y="58859"/>
                  <a:pt x="23489" y="59266"/>
                </a:cubicBezTo>
                <a:cubicBezTo>
                  <a:pt x="23462" y="59185"/>
                  <a:pt x="23381" y="59022"/>
                  <a:pt x="23354" y="58941"/>
                </a:cubicBezTo>
                <a:cubicBezTo>
                  <a:pt x="23083" y="58995"/>
                  <a:pt x="22811" y="59022"/>
                  <a:pt x="22540" y="59076"/>
                </a:cubicBezTo>
                <a:cubicBezTo>
                  <a:pt x="22791" y="58972"/>
                  <a:pt x="23042" y="58771"/>
                  <a:pt x="23317" y="58771"/>
                </a:cubicBezTo>
                <a:cubicBezTo>
                  <a:pt x="23399" y="58771"/>
                  <a:pt x="23484" y="58789"/>
                  <a:pt x="23571" y="58832"/>
                </a:cubicBezTo>
                <a:cubicBezTo>
                  <a:pt x="23695" y="58563"/>
                  <a:pt x="23945" y="58405"/>
                  <a:pt x="24213" y="58405"/>
                </a:cubicBezTo>
                <a:close/>
                <a:moveTo>
                  <a:pt x="1790" y="53923"/>
                </a:moveTo>
                <a:lnTo>
                  <a:pt x="2984" y="59700"/>
                </a:lnTo>
                <a:lnTo>
                  <a:pt x="2713" y="58751"/>
                </a:lnTo>
                <a:lnTo>
                  <a:pt x="1790" y="53923"/>
                </a:lnTo>
                <a:close/>
                <a:moveTo>
                  <a:pt x="22174" y="59327"/>
                </a:moveTo>
                <a:cubicBezTo>
                  <a:pt x="22281" y="59327"/>
                  <a:pt x="22388" y="59377"/>
                  <a:pt x="22459" y="59483"/>
                </a:cubicBezTo>
                <a:cubicBezTo>
                  <a:pt x="22427" y="59625"/>
                  <a:pt x="22258" y="59712"/>
                  <a:pt x="22101" y="59712"/>
                </a:cubicBezTo>
                <a:cubicBezTo>
                  <a:pt x="21988" y="59712"/>
                  <a:pt x="21880" y="59667"/>
                  <a:pt x="21835" y="59565"/>
                </a:cubicBezTo>
                <a:cubicBezTo>
                  <a:pt x="21896" y="59411"/>
                  <a:pt x="22035" y="59327"/>
                  <a:pt x="22174" y="59327"/>
                </a:cubicBezTo>
                <a:close/>
                <a:moveTo>
                  <a:pt x="26392" y="55605"/>
                </a:moveTo>
                <a:lnTo>
                  <a:pt x="26392" y="55605"/>
                </a:lnTo>
                <a:cubicBezTo>
                  <a:pt x="25578" y="55957"/>
                  <a:pt x="24764" y="56310"/>
                  <a:pt x="23951" y="56690"/>
                </a:cubicBezTo>
                <a:lnTo>
                  <a:pt x="23571" y="56608"/>
                </a:lnTo>
                <a:cubicBezTo>
                  <a:pt x="19746" y="58019"/>
                  <a:pt x="15732" y="58941"/>
                  <a:pt x="11663" y="59293"/>
                </a:cubicBezTo>
                <a:cubicBezTo>
                  <a:pt x="9716" y="59558"/>
                  <a:pt x="7624" y="60007"/>
                  <a:pt x="5590" y="60007"/>
                </a:cubicBezTo>
                <a:cubicBezTo>
                  <a:pt x="4705" y="60007"/>
                  <a:pt x="3831" y="59922"/>
                  <a:pt x="2984" y="59700"/>
                </a:cubicBezTo>
                <a:lnTo>
                  <a:pt x="2984" y="59700"/>
                </a:lnTo>
                <a:cubicBezTo>
                  <a:pt x="3349" y="59708"/>
                  <a:pt x="3714" y="59711"/>
                  <a:pt x="4079" y="59711"/>
                </a:cubicBezTo>
                <a:cubicBezTo>
                  <a:pt x="11662" y="59711"/>
                  <a:pt x="19249" y="58115"/>
                  <a:pt x="26392" y="55605"/>
                </a:cubicBezTo>
                <a:close/>
                <a:moveTo>
                  <a:pt x="29568" y="60431"/>
                </a:moveTo>
                <a:lnTo>
                  <a:pt x="29419" y="60576"/>
                </a:lnTo>
                <a:lnTo>
                  <a:pt x="29419" y="60576"/>
                </a:lnTo>
                <a:cubicBezTo>
                  <a:pt x="29500" y="60551"/>
                  <a:pt x="29578" y="60524"/>
                  <a:pt x="29647" y="60487"/>
                </a:cubicBezTo>
                <a:cubicBezTo>
                  <a:pt x="29618" y="60468"/>
                  <a:pt x="29592" y="60449"/>
                  <a:pt x="29568" y="60431"/>
                </a:cubicBezTo>
                <a:close/>
                <a:moveTo>
                  <a:pt x="21265" y="59293"/>
                </a:moveTo>
                <a:lnTo>
                  <a:pt x="20641" y="59727"/>
                </a:lnTo>
                <a:lnTo>
                  <a:pt x="20858" y="60026"/>
                </a:lnTo>
                <a:cubicBezTo>
                  <a:pt x="20235" y="60161"/>
                  <a:pt x="19611" y="60297"/>
                  <a:pt x="18987" y="60487"/>
                </a:cubicBezTo>
                <a:lnTo>
                  <a:pt x="18851" y="60161"/>
                </a:lnTo>
                <a:lnTo>
                  <a:pt x="18363" y="60351"/>
                </a:lnTo>
                <a:lnTo>
                  <a:pt x="18689" y="60622"/>
                </a:lnTo>
                <a:cubicBezTo>
                  <a:pt x="18119" y="60758"/>
                  <a:pt x="17549" y="60839"/>
                  <a:pt x="17007" y="60948"/>
                </a:cubicBezTo>
                <a:lnTo>
                  <a:pt x="17414" y="60541"/>
                </a:lnTo>
                <a:lnTo>
                  <a:pt x="17007" y="60216"/>
                </a:lnTo>
                <a:cubicBezTo>
                  <a:pt x="18444" y="59999"/>
                  <a:pt x="19855" y="59673"/>
                  <a:pt x="21265" y="59293"/>
                </a:cubicBezTo>
                <a:close/>
                <a:moveTo>
                  <a:pt x="28996" y="60378"/>
                </a:moveTo>
                <a:cubicBezTo>
                  <a:pt x="28727" y="60796"/>
                  <a:pt x="28450" y="61214"/>
                  <a:pt x="28161" y="61623"/>
                </a:cubicBezTo>
                <a:lnTo>
                  <a:pt x="28161" y="6162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781" y="61019"/>
                  <a:pt x="28780" y="61024"/>
                  <a:pt x="28779" y="61029"/>
                </a:cubicBezTo>
                <a:lnTo>
                  <a:pt x="28872" y="61108"/>
                </a:lnTo>
                <a:lnTo>
                  <a:pt x="29419" y="60576"/>
                </a:lnTo>
                <a:lnTo>
                  <a:pt x="29419" y="60576"/>
                </a:lnTo>
                <a:cubicBezTo>
                  <a:pt x="29327" y="60605"/>
                  <a:pt x="29230" y="60630"/>
                  <a:pt x="29141" y="60663"/>
                </a:cubicBezTo>
                <a:lnTo>
                  <a:pt x="29141" y="6066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827" y="60818"/>
                  <a:pt x="28971" y="60726"/>
                  <a:pt x="29141" y="60663"/>
                </a:cubicBezTo>
                <a:lnTo>
                  <a:pt x="29141" y="60663"/>
                </a:lnTo>
                <a:lnTo>
                  <a:pt x="29348" y="60460"/>
                </a:lnTo>
                <a:lnTo>
                  <a:pt x="28996" y="60378"/>
                </a:lnTo>
                <a:close/>
                <a:moveTo>
                  <a:pt x="15285" y="60569"/>
                </a:moveTo>
                <a:cubicBezTo>
                  <a:pt x="15461" y="60569"/>
                  <a:pt x="15631" y="60613"/>
                  <a:pt x="15786" y="60758"/>
                </a:cubicBezTo>
                <a:lnTo>
                  <a:pt x="15135" y="60921"/>
                </a:lnTo>
                <a:lnTo>
                  <a:pt x="15596" y="61192"/>
                </a:lnTo>
                <a:cubicBezTo>
                  <a:pt x="14593" y="61518"/>
                  <a:pt x="13535" y="61463"/>
                  <a:pt x="12531" y="61762"/>
                </a:cubicBezTo>
                <a:lnTo>
                  <a:pt x="12179" y="61273"/>
                </a:lnTo>
                <a:lnTo>
                  <a:pt x="12287" y="61735"/>
                </a:lnTo>
                <a:lnTo>
                  <a:pt x="11067" y="61870"/>
                </a:lnTo>
                <a:lnTo>
                  <a:pt x="10877" y="62196"/>
                </a:lnTo>
                <a:cubicBezTo>
                  <a:pt x="10551" y="62114"/>
                  <a:pt x="10172" y="62060"/>
                  <a:pt x="9819" y="62033"/>
                </a:cubicBezTo>
                <a:cubicBezTo>
                  <a:pt x="9738" y="61789"/>
                  <a:pt x="9629" y="61545"/>
                  <a:pt x="9521" y="61301"/>
                </a:cubicBezTo>
                <a:lnTo>
                  <a:pt x="9494" y="61273"/>
                </a:lnTo>
                <a:cubicBezTo>
                  <a:pt x="11071" y="61172"/>
                  <a:pt x="12601" y="60807"/>
                  <a:pt x="14150" y="60807"/>
                </a:cubicBezTo>
                <a:cubicBezTo>
                  <a:pt x="14252" y="60807"/>
                  <a:pt x="14355" y="60809"/>
                  <a:pt x="14457" y="60812"/>
                </a:cubicBezTo>
                <a:lnTo>
                  <a:pt x="13915" y="61273"/>
                </a:lnTo>
                <a:lnTo>
                  <a:pt x="14484" y="61111"/>
                </a:lnTo>
                <a:cubicBezTo>
                  <a:pt x="14484" y="61002"/>
                  <a:pt x="14511" y="60785"/>
                  <a:pt x="14511" y="60677"/>
                </a:cubicBezTo>
                <a:cubicBezTo>
                  <a:pt x="14767" y="60661"/>
                  <a:pt x="15033" y="60569"/>
                  <a:pt x="15285" y="60569"/>
                </a:cubicBezTo>
                <a:close/>
                <a:moveTo>
                  <a:pt x="8741" y="61322"/>
                </a:moveTo>
                <a:cubicBezTo>
                  <a:pt x="9372" y="61322"/>
                  <a:pt x="9760" y="61499"/>
                  <a:pt x="9494" y="62114"/>
                </a:cubicBezTo>
                <a:lnTo>
                  <a:pt x="8978" y="61707"/>
                </a:lnTo>
                <a:lnTo>
                  <a:pt x="9304" y="62141"/>
                </a:lnTo>
                <a:lnTo>
                  <a:pt x="9114" y="62250"/>
                </a:lnTo>
                <a:cubicBezTo>
                  <a:pt x="8987" y="62169"/>
                  <a:pt x="8837" y="62150"/>
                  <a:pt x="8682" y="62150"/>
                </a:cubicBezTo>
                <a:cubicBezTo>
                  <a:pt x="8558" y="62150"/>
                  <a:pt x="8432" y="62162"/>
                  <a:pt x="8313" y="62162"/>
                </a:cubicBezTo>
                <a:cubicBezTo>
                  <a:pt x="8135" y="62162"/>
                  <a:pt x="7975" y="62136"/>
                  <a:pt x="7866" y="62006"/>
                </a:cubicBezTo>
                <a:cubicBezTo>
                  <a:pt x="7840" y="61826"/>
                  <a:pt x="7760" y="61744"/>
                  <a:pt x="7677" y="61744"/>
                </a:cubicBezTo>
                <a:cubicBezTo>
                  <a:pt x="7584" y="61744"/>
                  <a:pt x="7488" y="61847"/>
                  <a:pt x="7459" y="62033"/>
                </a:cubicBezTo>
                <a:cubicBezTo>
                  <a:pt x="7316" y="62228"/>
                  <a:pt x="7099" y="62267"/>
                  <a:pt x="6863" y="62267"/>
                </a:cubicBezTo>
                <a:cubicBezTo>
                  <a:pt x="6704" y="62267"/>
                  <a:pt x="6536" y="62249"/>
                  <a:pt x="6377" y="62249"/>
                </a:cubicBezTo>
                <a:cubicBezTo>
                  <a:pt x="6281" y="62249"/>
                  <a:pt x="6188" y="62256"/>
                  <a:pt x="6103" y="62277"/>
                </a:cubicBezTo>
                <a:lnTo>
                  <a:pt x="6618" y="62738"/>
                </a:lnTo>
                <a:cubicBezTo>
                  <a:pt x="6212" y="62603"/>
                  <a:pt x="5967" y="62196"/>
                  <a:pt x="6022" y="61789"/>
                </a:cubicBezTo>
                <a:lnTo>
                  <a:pt x="6022" y="61789"/>
                </a:lnTo>
                <a:cubicBezTo>
                  <a:pt x="5723" y="61843"/>
                  <a:pt x="5425" y="61924"/>
                  <a:pt x="5154" y="61979"/>
                </a:cubicBezTo>
                <a:lnTo>
                  <a:pt x="5506" y="61599"/>
                </a:lnTo>
                <a:cubicBezTo>
                  <a:pt x="5595" y="61634"/>
                  <a:pt x="5719" y="61649"/>
                  <a:pt x="5869" y="61649"/>
                </a:cubicBezTo>
                <a:cubicBezTo>
                  <a:pt x="6582" y="61649"/>
                  <a:pt x="7885" y="61322"/>
                  <a:pt x="8741" y="61322"/>
                </a:cubicBezTo>
                <a:close/>
                <a:moveTo>
                  <a:pt x="28872" y="61108"/>
                </a:moveTo>
                <a:lnTo>
                  <a:pt x="27702" y="62246"/>
                </a:lnTo>
                <a:lnTo>
                  <a:pt x="27702" y="62246"/>
                </a:lnTo>
                <a:cubicBezTo>
                  <a:pt x="27610" y="62366"/>
                  <a:pt x="27517" y="62485"/>
                  <a:pt x="27422" y="62603"/>
                </a:cubicBezTo>
                <a:cubicBezTo>
                  <a:pt x="27504" y="62792"/>
                  <a:pt x="27585" y="62982"/>
                  <a:pt x="27667" y="63199"/>
                </a:cubicBezTo>
                <a:cubicBezTo>
                  <a:pt x="27598" y="62540"/>
                  <a:pt x="27721" y="62338"/>
                  <a:pt x="28210" y="62338"/>
                </a:cubicBezTo>
                <a:cubicBezTo>
                  <a:pt x="28304" y="62338"/>
                  <a:pt x="28412" y="62345"/>
                  <a:pt x="28535" y="62358"/>
                </a:cubicBezTo>
                <a:cubicBezTo>
                  <a:pt x="28724" y="62006"/>
                  <a:pt x="28914" y="61680"/>
                  <a:pt x="29131" y="61328"/>
                </a:cubicBezTo>
                <a:lnTo>
                  <a:pt x="28872" y="61108"/>
                </a:lnTo>
                <a:close/>
                <a:moveTo>
                  <a:pt x="64094" y="1"/>
                </a:moveTo>
                <a:cubicBezTo>
                  <a:pt x="63334" y="136"/>
                  <a:pt x="62656" y="516"/>
                  <a:pt x="62141" y="1059"/>
                </a:cubicBezTo>
                <a:cubicBezTo>
                  <a:pt x="62385" y="1086"/>
                  <a:pt x="62629" y="1167"/>
                  <a:pt x="62846" y="1276"/>
                </a:cubicBezTo>
                <a:cubicBezTo>
                  <a:pt x="62358" y="1764"/>
                  <a:pt x="61815" y="2171"/>
                  <a:pt x="61246" y="2496"/>
                </a:cubicBezTo>
                <a:cubicBezTo>
                  <a:pt x="61273" y="2279"/>
                  <a:pt x="61327" y="2035"/>
                  <a:pt x="61382" y="1818"/>
                </a:cubicBezTo>
                <a:lnTo>
                  <a:pt x="61571" y="2144"/>
                </a:lnTo>
                <a:cubicBezTo>
                  <a:pt x="61843" y="1899"/>
                  <a:pt x="62114" y="1682"/>
                  <a:pt x="62385" y="1465"/>
                </a:cubicBezTo>
                <a:lnTo>
                  <a:pt x="62060" y="1032"/>
                </a:lnTo>
                <a:cubicBezTo>
                  <a:pt x="57096" y="4042"/>
                  <a:pt x="55143" y="10145"/>
                  <a:pt x="51807" y="14648"/>
                </a:cubicBezTo>
                <a:cubicBezTo>
                  <a:pt x="48986" y="18364"/>
                  <a:pt x="46463" y="22351"/>
                  <a:pt x="42937" y="25470"/>
                </a:cubicBezTo>
                <a:cubicBezTo>
                  <a:pt x="39764" y="28833"/>
                  <a:pt x="36265" y="31898"/>
                  <a:pt x="32522" y="34611"/>
                </a:cubicBezTo>
                <a:cubicBezTo>
                  <a:pt x="31952" y="35045"/>
                  <a:pt x="31111" y="35343"/>
                  <a:pt x="31138" y="36157"/>
                </a:cubicBezTo>
                <a:lnTo>
                  <a:pt x="30894" y="35804"/>
                </a:lnTo>
                <a:cubicBezTo>
                  <a:pt x="26093" y="38734"/>
                  <a:pt x="21265" y="41907"/>
                  <a:pt x="15732" y="43290"/>
                </a:cubicBezTo>
                <a:cubicBezTo>
                  <a:pt x="12396" y="44267"/>
                  <a:pt x="8951" y="44755"/>
                  <a:pt x="5533" y="45189"/>
                </a:cubicBezTo>
                <a:cubicBezTo>
                  <a:pt x="3635" y="45569"/>
                  <a:pt x="1492" y="45542"/>
                  <a:pt x="27" y="47006"/>
                </a:cubicBezTo>
                <a:lnTo>
                  <a:pt x="434" y="47142"/>
                </a:lnTo>
                <a:cubicBezTo>
                  <a:pt x="271" y="47495"/>
                  <a:pt x="0" y="47874"/>
                  <a:pt x="271" y="48227"/>
                </a:cubicBezTo>
                <a:cubicBezTo>
                  <a:pt x="488" y="48797"/>
                  <a:pt x="27" y="49339"/>
                  <a:pt x="217" y="49963"/>
                </a:cubicBezTo>
                <a:cubicBezTo>
                  <a:pt x="488" y="49176"/>
                  <a:pt x="678" y="48335"/>
                  <a:pt x="1682" y="48335"/>
                </a:cubicBezTo>
                <a:cubicBezTo>
                  <a:pt x="1465" y="48905"/>
                  <a:pt x="1329" y="49502"/>
                  <a:pt x="1275" y="50098"/>
                </a:cubicBezTo>
                <a:cubicBezTo>
                  <a:pt x="705" y="50098"/>
                  <a:pt x="651" y="50587"/>
                  <a:pt x="651" y="51021"/>
                </a:cubicBezTo>
                <a:lnTo>
                  <a:pt x="353" y="51455"/>
                </a:lnTo>
                <a:cubicBezTo>
                  <a:pt x="516" y="51590"/>
                  <a:pt x="678" y="51699"/>
                  <a:pt x="841" y="51834"/>
                </a:cubicBezTo>
                <a:cubicBezTo>
                  <a:pt x="760" y="52160"/>
                  <a:pt x="678" y="52485"/>
                  <a:pt x="570" y="52784"/>
                </a:cubicBezTo>
                <a:cubicBezTo>
                  <a:pt x="760" y="53299"/>
                  <a:pt x="1194" y="53625"/>
                  <a:pt x="1438" y="54113"/>
                </a:cubicBezTo>
                <a:lnTo>
                  <a:pt x="1085" y="54330"/>
                </a:lnTo>
                <a:lnTo>
                  <a:pt x="1329" y="54601"/>
                </a:lnTo>
                <a:cubicBezTo>
                  <a:pt x="678" y="55496"/>
                  <a:pt x="1329" y="56771"/>
                  <a:pt x="1817" y="57639"/>
                </a:cubicBezTo>
                <a:cubicBezTo>
                  <a:pt x="1817" y="57991"/>
                  <a:pt x="2007" y="58290"/>
                  <a:pt x="2279" y="58507"/>
                </a:cubicBezTo>
                <a:lnTo>
                  <a:pt x="1845" y="58832"/>
                </a:lnTo>
                <a:cubicBezTo>
                  <a:pt x="1926" y="59321"/>
                  <a:pt x="1899" y="59809"/>
                  <a:pt x="1790" y="60270"/>
                </a:cubicBezTo>
                <a:lnTo>
                  <a:pt x="2468" y="60216"/>
                </a:lnTo>
                <a:lnTo>
                  <a:pt x="1953" y="60758"/>
                </a:lnTo>
                <a:cubicBezTo>
                  <a:pt x="1980" y="60948"/>
                  <a:pt x="2007" y="61111"/>
                  <a:pt x="2062" y="61273"/>
                </a:cubicBezTo>
                <a:lnTo>
                  <a:pt x="2143" y="60731"/>
                </a:lnTo>
                <a:lnTo>
                  <a:pt x="2767" y="61273"/>
                </a:lnTo>
                <a:lnTo>
                  <a:pt x="3391" y="60704"/>
                </a:lnTo>
                <a:lnTo>
                  <a:pt x="3933" y="61138"/>
                </a:lnTo>
                <a:cubicBezTo>
                  <a:pt x="3608" y="61111"/>
                  <a:pt x="3309" y="61111"/>
                  <a:pt x="3011" y="61111"/>
                </a:cubicBezTo>
                <a:cubicBezTo>
                  <a:pt x="3147" y="61246"/>
                  <a:pt x="3391" y="61518"/>
                  <a:pt x="3526" y="61626"/>
                </a:cubicBezTo>
                <a:cubicBezTo>
                  <a:pt x="3709" y="61558"/>
                  <a:pt x="3882" y="61526"/>
                  <a:pt x="4045" y="61526"/>
                </a:cubicBezTo>
                <a:cubicBezTo>
                  <a:pt x="4533" y="61526"/>
                  <a:pt x="4930" y="61816"/>
                  <a:pt x="5235" y="62304"/>
                </a:cubicBezTo>
                <a:cubicBezTo>
                  <a:pt x="5054" y="62286"/>
                  <a:pt x="4876" y="62277"/>
                  <a:pt x="4700" y="62277"/>
                </a:cubicBezTo>
                <a:cubicBezTo>
                  <a:pt x="4346" y="62277"/>
                  <a:pt x="3996" y="62313"/>
                  <a:pt x="3635" y="62386"/>
                </a:cubicBezTo>
                <a:cubicBezTo>
                  <a:pt x="3336" y="61979"/>
                  <a:pt x="2848" y="61816"/>
                  <a:pt x="2414" y="61572"/>
                </a:cubicBezTo>
                <a:lnTo>
                  <a:pt x="2414" y="61572"/>
                </a:lnTo>
                <a:cubicBezTo>
                  <a:pt x="2279" y="62114"/>
                  <a:pt x="2550" y="62494"/>
                  <a:pt x="2902" y="62874"/>
                </a:cubicBezTo>
                <a:cubicBezTo>
                  <a:pt x="2970" y="62851"/>
                  <a:pt x="3038" y="62840"/>
                  <a:pt x="3104" y="62840"/>
                </a:cubicBezTo>
                <a:cubicBezTo>
                  <a:pt x="3354" y="62840"/>
                  <a:pt x="3576" y="62996"/>
                  <a:pt x="3662" y="63254"/>
                </a:cubicBezTo>
                <a:lnTo>
                  <a:pt x="4204" y="63226"/>
                </a:lnTo>
                <a:cubicBezTo>
                  <a:pt x="4379" y="63323"/>
                  <a:pt x="4595" y="63614"/>
                  <a:pt x="4803" y="63614"/>
                </a:cubicBezTo>
                <a:cubicBezTo>
                  <a:pt x="4886" y="63614"/>
                  <a:pt x="4968" y="63567"/>
                  <a:pt x="5045" y="63443"/>
                </a:cubicBezTo>
                <a:cubicBezTo>
                  <a:pt x="5289" y="63525"/>
                  <a:pt x="5506" y="63579"/>
                  <a:pt x="5750" y="63660"/>
                </a:cubicBezTo>
                <a:lnTo>
                  <a:pt x="6266" y="63226"/>
                </a:lnTo>
                <a:lnTo>
                  <a:pt x="6835" y="63470"/>
                </a:lnTo>
                <a:lnTo>
                  <a:pt x="6971" y="63254"/>
                </a:lnTo>
                <a:lnTo>
                  <a:pt x="7134" y="63470"/>
                </a:lnTo>
                <a:cubicBezTo>
                  <a:pt x="7239" y="63342"/>
                  <a:pt x="7339" y="63279"/>
                  <a:pt x="7429" y="63279"/>
                </a:cubicBezTo>
                <a:cubicBezTo>
                  <a:pt x="7550" y="63279"/>
                  <a:pt x="7653" y="63390"/>
                  <a:pt x="7730" y="63606"/>
                </a:cubicBezTo>
                <a:lnTo>
                  <a:pt x="8056" y="63118"/>
                </a:lnTo>
                <a:cubicBezTo>
                  <a:pt x="8124" y="63113"/>
                  <a:pt x="8192" y="63111"/>
                  <a:pt x="8259" y="63111"/>
                </a:cubicBezTo>
                <a:cubicBezTo>
                  <a:pt x="8598" y="63111"/>
                  <a:pt x="8933" y="63168"/>
                  <a:pt x="9249" y="63281"/>
                </a:cubicBezTo>
                <a:cubicBezTo>
                  <a:pt x="9525" y="63005"/>
                  <a:pt x="9868" y="62945"/>
                  <a:pt x="10225" y="62945"/>
                </a:cubicBezTo>
                <a:cubicBezTo>
                  <a:pt x="10324" y="62945"/>
                  <a:pt x="10424" y="62949"/>
                  <a:pt x="10524" y="62955"/>
                </a:cubicBezTo>
                <a:lnTo>
                  <a:pt x="10524" y="63470"/>
                </a:lnTo>
                <a:cubicBezTo>
                  <a:pt x="10551" y="63281"/>
                  <a:pt x="10578" y="63091"/>
                  <a:pt x="10606" y="62901"/>
                </a:cubicBezTo>
                <a:cubicBezTo>
                  <a:pt x="10758" y="62876"/>
                  <a:pt x="10910" y="62855"/>
                  <a:pt x="11057" y="62855"/>
                </a:cubicBezTo>
                <a:cubicBezTo>
                  <a:pt x="11380" y="62855"/>
                  <a:pt x="11675" y="62953"/>
                  <a:pt x="11880" y="63308"/>
                </a:cubicBezTo>
                <a:cubicBezTo>
                  <a:pt x="11799" y="63118"/>
                  <a:pt x="11718" y="62928"/>
                  <a:pt x="11636" y="62738"/>
                </a:cubicBezTo>
                <a:cubicBezTo>
                  <a:pt x="12423" y="62684"/>
                  <a:pt x="13210" y="62575"/>
                  <a:pt x="13996" y="62494"/>
                </a:cubicBezTo>
                <a:cubicBezTo>
                  <a:pt x="14105" y="62630"/>
                  <a:pt x="14267" y="62901"/>
                  <a:pt x="14376" y="63037"/>
                </a:cubicBezTo>
                <a:cubicBezTo>
                  <a:pt x="14349" y="62874"/>
                  <a:pt x="14349" y="62521"/>
                  <a:pt x="14349" y="62358"/>
                </a:cubicBezTo>
                <a:lnTo>
                  <a:pt x="14349" y="62358"/>
                </a:lnTo>
                <a:lnTo>
                  <a:pt x="14945" y="62847"/>
                </a:lnTo>
                <a:cubicBezTo>
                  <a:pt x="14973" y="62711"/>
                  <a:pt x="15000" y="62494"/>
                  <a:pt x="15027" y="62386"/>
                </a:cubicBezTo>
                <a:lnTo>
                  <a:pt x="15461" y="62711"/>
                </a:lnTo>
                <a:lnTo>
                  <a:pt x="15461" y="62331"/>
                </a:lnTo>
                <a:cubicBezTo>
                  <a:pt x="16085" y="62196"/>
                  <a:pt x="16681" y="62114"/>
                  <a:pt x="17305" y="62060"/>
                </a:cubicBezTo>
                <a:cubicBezTo>
                  <a:pt x="17489" y="61910"/>
                  <a:pt x="17724" y="61831"/>
                  <a:pt x="17960" y="61831"/>
                </a:cubicBezTo>
                <a:cubicBezTo>
                  <a:pt x="18107" y="61831"/>
                  <a:pt x="18255" y="61862"/>
                  <a:pt x="18390" y="61924"/>
                </a:cubicBezTo>
                <a:lnTo>
                  <a:pt x="18851" y="61626"/>
                </a:lnTo>
                <a:lnTo>
                  <a:pt x="19312" y="62196"/>
                </a:lnTo>
                <a:lnTo>
                  <a:pt x="19394" y="61518"/>
                </a:lnTo>
                <a:lnTo>
                  <a:pt x="19584" y="61735"/>
                </a:lnTo>
                <a:cubicBezTo>
                  <a:pt x="19686" y="61640"/>
                  <a:pt x="19787" y="61605"/>
                  <a:pt x="19886" y="61605"/>
                </a:cubicBezTo>
                <a:cubicBezTo>
                  <a:pt x="20128" y="61605"/>
                  <a:pt x="20364" y="61813"/>
                  <a:pt x="20614" y="61870"/>
                </a:cubicBezTo>
                <a:cubicBezTo>
                  <a:pt x="20533" y="61626"/>
                  <a:pt x="20479" y="61382"/>
                  <a:pt x="20424" y="61111"/>
                </a:cubicBezTo>
                <a:lnTo>
                  <a:pt x="20424" y="61111"/>
                </a:lnTo>
                <a:lnTo>
                  <a:pt x="20641" y="61165"/>
                </a:lnTo>
                <a:cubicBezTo>
                  <a:pt x="20858" y="61355"/>
                  <a:pt x="21130" y="61490"/>
                  <a:pt x="21428" y="61518"/>
                </a:cubicBezTo>
                <a:cubicBezTo>
                  <a:pt x="21374" y="61382"/>
                  <a:pt x="21292" y="61138"/>
                  <a:pt x="21265" y="61002"/>
                </a:cubicBezTo>
                <a:lnTo>
                  <a:pt x="21265" y="61002"/>
                </a:lnTo>
                <a:cubicBezTo>
                  <a:pt x="21386" y="61140"/>
                  <a:pt x="21538" y="61212"/>
                  <a:pt x="21696" y="61212"/>
                </a:cubicBezTo>
                <a:cubicBezTo>
                  <a:pt x="21788" y="61212"/>
                  <a:pt x="21881" y="61188"/>
                  <a:pt x="21971" y="61138"/>
                </a:cubicBezTo>
                <a:lnTo>
                  <a:pt x="21781" y="60867"/>
                </a:lnTo>
                <a:lnTo>
                  <a:pt x="21971" y="61084"/>
                </a:lnTo>
                <a:cubicBezTo>
                  <a:pt x="22215" y="60894"/>
                  <a:pt x="22459" y="60731"/>
                  <a:pt x="22730" y="60568"/>
                </a:cubicBezTo>
                <a:lnTo>
                  <a:pt x="22730" y="60568"/>
                </a:lnTo>
                <a:lnTo>
                  <a:pt x="22215" y="61002"/>
                </a:lnTo>
                <a:cubicBezTo>
                  <a:pt x="22332" y="61094"/>
                  <a:pt x="22449" y="61135"/>
                  <a:pt x="22552" y="61135"/>
                </a:cubicBezTo>
                <a:cubicBezTo>
                  <a:pt x="22782" y="61135"/>
                  <a:pt x="22941" y="60931"/>
                  <a:pt x="22866" y="60650"/>
                </a:cubicBezTo>
                <a:lnTo>
                  <a:pt x="22866" y="60650"/>
                </a:lnTo>
                <a:cubicBezTo>
                  <a:pt x="23272" y="60894"/>
                  <a:pt x="23761" y="60785"/>
                  <a:pt x="24195" y="60948"/>
                </a:cubicBezTo>
                <a:lnTo>
                  <a:pt x="23869" y="60650"/>
                </a:lnTo>
                <a:cubicBezTo>
                  <a:pt x="24656" y="60107"/>
                  <a:pt x="25659" y="60297"/>
                  <a:pt x="26473" y="59836"/>
                </a:cubicBezTo>
                <a:cubicBezTo>
                  <a:pt x="26663" y="59944"/>
                  <a:pt x="26880" y="60053"/>
                  <a:pt x="27070" y="60107"/>
                </a:cubicBezTo>
                <a:lnTo>
                  <a:pt x="26663" y="59700"/>
                </a:lnTo>
                <a:cubicBezTo>
                  <a:pt x="26927" y="59568"/>
                  <a:pt x="27209" y="59436"/>
                  <a:pt x="27479" y="59304"/>
                </a:cubicBezTo>
                <a:lnTo>
                  <a:pt x="27479" y="59304"/>
                </a:lnTo>
                <a:lnTo>
                  <a:pt x="27070" y="59700"/>
                </a:lnTo>
                <a:cubicBezTo>
                  <a:pt x="27152" y="59773"/>
                  <a:pt x="27223" y="59809"/>
                  <a:pt x="27281" y="59809"/>
                </a:cubicBezTo>
                <a:cubicBezTo>
                  <a:pt x="27374" y="59809"/>
                  <a:pt x="27433" y="59712"/>
                  <a:pt x="27450" y="59510"/>
                </a:cubicBezTo>
                <a:cubicBezTo>
                  <a:pt x="27537" y="59425"/>
                  <a:pt x="27623" y="59340"/>
                  <a:pt x="27710" y="59256"/>
                </a:cubicBezTo>
                <a:lnTo>
                  <a:pt x="27710" y="59256"/>
                </a:lnTo>
                <a:lnTo>
                  <a:pt x="27911" y="59456"/>
                </a:lnTo>
                <a:lnTo>
                  <a:pt x="28155" y="59212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7911" y="59059"/>
                  <a:pt x="27811" y="59157"/>
                  <a:pt x="27710" y="59256"/>
                </a:cubicBezTo>
                <a:lnTo>
                  <a:pt x="27710" y="59256"/>
                </a:lnTo>
                <a:lnTo>
                  <a:pt x="27667" y="59212"/>
                </a:lnTo>
                <a:cubicBezTo>
                  <a:pt x="27605" y="59243"/>
                  <a:pt x="27542" y="59274"/>
                  <a:pt x="27479" y="59304"/>
                </a:cubicBezTo>
                <a:lnTo>
                  <a:pt x="27479" y="59304"/>
                </a:lnTo>
                <a:lnTo>
                  <a:pt x="27948" y="58851"/>
                </a:lnTo>
                <a:lnTo>
                  <a:pt x="27948" y="58851"/>
                </a:lnTo>
                <a:lnTo>
                  <a:pt x="27938" y="58832"/>
                </a:lnTo>
                <a:cubicBezTo>
                  <a:pt x="27950" y="58830"/>
                  <a:pt x="27961" y="58828"/>
                  <a:pt x="27973" y="58827"/>
                </a:cubicBezTo>
                <a:lnTo>
                  <a:pt x="27973" y="58827"/>
                </a:lnTo>
                <a:lnTo>
                  <a:pt x="27948" y="58851"/>
                </a:lnTo>
                <a:lnTo>
                  <a:pt x="27948" y="58851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8064" y="58910"/>
                  <a:pt x="28116" y="58859"/>
                  <a:pt x="28168" y="58808"/>
                </a:cubicBezTo>
                <a:lnTo>
                  <a:pt x="28168" y="58808"/>
                </a:lnTo>
                <a:cubicBezTo>
                  <a:pt x="28102" y="58811"/>
                  <a:pt x="28037" y="58817"/>
                  <a:pt x="27973" y="58827"/>
                </a:cubicBezTo>
                <a:lnTo>
                  <a:pt x="27973" y="58827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643" y="56129"/>
                  <a:pt x="30459" y="56164"/>
                  <a:pt x="30270" y="56174"/>
                </a:cubicBezTo>
                <a:cubicBezTo>
                  <a:pt x="30648" y="56069"/>
                  <a:pt x="30913" y="55704"/>
                  <a:pt x="31277" y="55633"/>
                </a:cubicBezTo>
                <a:lnTo>
                  <a:pt x="31277" y="55633"/>
                </a:lnTo>
                <a:lnTo>
                  <a:pt x="43065" y="44236"/>
                </a:lnTo>
                <a:lnTo>
                  <a:pt x="43065" y="44236"/>
                </a:lnTo>
                <a:cubicBezTo>
                  <a:pt x="39762" y="47468"/>
                  <a:pt x="35912" y="51234"/>
                  <a:pt x="31426" y="55621"/>
                </a:cubicBezTo>
                <a:lnTo>
                  <a:pt x="31426" y="55621"/>
                </a:lnTo>
                <a:cubicBezTo>
                  <a:pt x="31418" y="55621"/>
                  <a:pt x="31410" y="55620"/>
                  <a:pt x="31401" y="55620"/>
                </a:cubicBezTo>
                <a:cubicBezTo>
                  <a:pt x="31358" y="55620"/>
                  <a:pt x="31317" y="55625"/>
                  <a:pt x="31277" y="55633"/>
                </a:cubicBezTo>
                <a:lnTo>
                  <a:pt x="31277" y="55633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898" y="56049"/>
                  <a:pt x="30974" y="56021"/>
                  <a:pt x="31049" y="55990"/>
                </a:cubicBezTo>
                <a:lnTo>
                  <a:pt x="31049" y="55990"/>
                </a:lnTo>
                <a:cubicBezTo>
                  <a:pt x="30116" y="56902"/>
                  <a:pt x="29156" y="57841"/>
                  <a:pt x="28168" y="58808"/>
                </a:cubicBezTo>
                <a:lnTo>
                  <a:pt x="28168" y="58808"/>
                </a:lnTo>
                <a:cubicBezTo>
                  <a:pt x="28202" y="58806"/>
                  <a:pt x="28236" y="58805"/>
                  <a:pt x="28270" y="58805"/>
                </a:cubicBezTo>
                <a:cubicBezTo>
                  <a:pt x="28495" y="58805"/>
                  <a:pt x="28724" y="58841"/>
                  <a:pt x="28941" y="58914"/>
                </a:cubicBezTo>
                <a:lnTo>
                  <a:pt x="28209" y="59212"/>
                </a:lnTo>
                <a:cubicBezTo>
                  <a:pt x="28296" y="59268"/>
                  <a:pt x="28376" y="59292"/>
                  <a:pt x="28451" y="59292"/>
                </a:cubicBezTo>
                <a:cubicBezTo>
                  <a:pt x="28776" y="59292"/>
                  <a:pt x="29013" y="58856"/>
                  <a:pt x="29321" y="58724"/>
                </a:cubicBezTo>
                <a:cubicBezTo>
                  <a:pt x="29484" y="58832"/>
                  <a:pt x="29701" y="58941"/>
                  <a:pt x="29891" y="59049"/>
                </a:cubicBezTo>
                <a:cubicBezTo>
                  <a:pt x="29809" y="58914"/>
                  <a:pt x="29647" y="58615"/>
                  <a:pt x="29565" y="58480"/>
                </a:cubicBezTo>
                <a:cubicBezTo>
                  <a:pt x="29595" y="58477"/>
                  <a:pt x="29625" y="58476"/>
                  <a:pt x="29656" y="58476"/>
                </a:cubicBezTo>
                <a:cubicBezTo>
                  <a:pt x="29810" y="58476"/>
                  <a:pt x="29962" y="58512"/>
                  <a:pt x="30096" y="58580"/>
                </a:cubicBezTo>
                <a:lnTo>
                  <a:pt x="30096" y="58580"/>
                </a:lnTo>
                <a:cubicBezTo>
                  <a:pt x="30362" y="58813"/>
                  <a:pt x="30147" y="58985"/>
                  <a:pt x="29999" y="59158"/>
                </a:cubicBezTo>
                <a:cubicBezTo>
                  <a:pt x="30762" y="59736"/>
                  <a:pt x="28822" y="59856"/>
                  <a:pt x="29568" y="60431"/>
                </a:cubicBezTo>
                <a:lnTo>
                  <a:pt x="29568" y="60431"/>
                </a:lnTo>
                <a:lnTo>
                  <a:pt x="32353" y="57723"/>
                </a:lnTo>
                <a:lnTo>
                  <a:pt x="32522" y="57883"/>
                </a:lnTo>
                <a:cubicBezTo>
                  <a:pt x="32766" y="57612"/>
                  <a:pt x="33010" y="57341"/>
                  <a:pt x="33281" y="57069"/>
                </a:cubicBezTo>
                <a:lnTo>
                  <a:pt x="33498" y="57503"/>
                </a:lnTo>
                <a:cubicBezTo>
                  <a:pt x="33742" y="57151"/>
                  <a:pt x="34068" y="56825"/>
                  <a:pt x="34420" y="56581"/>
                </a:cubicBezTo>
                <a:cubicBezTo>
                  <a:pt x="34475" y="56717"/>
                  <a:pt x="34556" y="56988"/>
                  <a:pt x="34610" y="57124"/>
                </a:cubicBezTo>
                <a:lnTo>
                  <a:pt x="34692" y="56445"/>
                </a:lnTo>
                <a:cubicBezTo>
                  <a:pt x="34963" y="56391"/>
                  <a:pt x="35234" y="56337"/>
                  <a:pt x="35505" y="56283"/>
                </a:cubicBezTo>
                <a:cubicBezTo>
                  <a:pt x="35831" y="55984"/>
                  <a:pt x="36211" y="55740"/>
                  <a:pt x="36617" y="55577"/>
                </a:cubicBezTo>
                <a:lnTo>
                  <a:pt x="36238" y="55388"/>
                </a:lnTo>
                <a:lnTo>
                  <a:pt x="36997" y="55062"/>
                </a:lnTo>
                <a:lnTo>
                  <a:pt x="36536" y="55360"/>
                </a:lnTo>
                <a:lnTo>
                  <a:pt x="36889" y="55632"/>
                </a:lnTo>
                <a:cubicBezTo>
                  <a:pt x="37106" y="55415"/>
                  <a:pt x="37323" y="55225"/>
                  <a:pt x="37540" y="55008"/>
                </a:cubicBezTo>
                <a:cubicBezTo>
                  <a:pt x="37513" y="54926"/>
                  <a:pt x="37431" y="54791"/>
                  <a:pt x="37404" y="54710"/>
                </a:cubicBezTo>
                <a:lnTo>
                  <a:pt x="37404" y="54710"/>
                </a:lnTo>
                <a:lnTo>
                  <a:pt x="37775" y="55189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081" y="54940"/>
                  <a:pt x="37971" y="55127"/>
                  <a:pt x="37900" y="55248"/>
                </a:cubicBezTo>
                <a:lnTo>
                  <a:pt x="37900" y="55248"/>
                </a:lnTo>
                <a:lnTo>
                  <a:pt x="37855" y="55293"/>
                </a:lnTo>
                <a:lnTo>
                  <a:pt x="37855" y="55293"/>
                </a:lnTo>
                <a:lnTo>
                  <a:pt x="37775" y="55189"/>
                </a:lnTo>
                <a:lnTo>
                  <a:pt x="31654" y="61273"/>
                </a:lnTo>
                <a:cubicBezTo>
                  <a:pt x="31700" y="61320"/>
                  <a:pt x="31760" y="61340"/>
                  <a:pt x="31826" y="61340"/>
                </a:cubicBezTo>
                <a:cubicBezTo>
                  <a:pt x="32109" y="61340"/>
                  <a:pt x="32506" y="60973"/>
                  <a:pt x="32440" y="60731"/>
                </a:cubicBezTo>
                <a:lnTo>
                  <a:pt x="32440" y="60731"/>
                </a:lnTo>
                <a:cubicBezTo>
                  <a:pt x="32531" y="60821"/>
                  <a:pt x="32623" y="60909"/>
                  <a:pt x="32717" y="60994"/>
                </a:cubicBezTo>
                <a:lnTo>
                  <a:pt x="32717" y="60994"/>
                </a:lnTo>
                <a:lnTo>
                  <a:pt x="33213" y="60484"/>
                </a:lnTo>
                <a:lnTo>
                  <a:pt x="33213" y="60484"/>
                </a:lnTo>
                <a:cubicBezTo>
                  <a:pt x="33223" y="60493"/>
                  <a:pt x="33233" y="60501"/>
                  <a:pt x="33244" y="60510"/>
                </a:cubicBezTo>
                <a:lnTo>
                  <a:pt x="33244" y="60510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2720" y="60997"/>
                  <a:pt x="32718" y="60996"/>
                  <a:pt x="32717" y="60994"/>
                </a:cubicBezTo>
                <a:lnTo>
                  <a:pt x="32717" y="60994"/>
                </a:lnTo>
                <a:lnTo>
                  <a:pt x="32630" y="61084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4427" y="62552"/>
                  <a:pt x="36585" y="63325"/>
                  <a:pt x="38741" y="63325"/>
                </a:cubicBezTo>
                <a:cubicBezTo>
                  <a:pt x="41062" y="63325"/>
                  <a:pt x="43382" y="62430"/>
                  <a:pt x="45134" y="60650"/>
                </a:cubicBezTo>
                <a:cubicBezTo>
                  <a:pt x="48098" y="57663"/>
                  <a:pt x="48513" y="53118"/>
                  <a:pt x="46426" y="49688"/>
                </a:cubicBezTo>
                <a:lnTo>
                  <a:pt x="46426" y="49688"/>
                </a:lnTo>
                <a:lnTo>
                  <a:pt x="46680" y="49773"/>
                </a:lnTo>
                <a:cubicBezTo>
                  <a:pt x="46707" y="49719"/>
                  <a:pt x="46789" y="49583"/>
                  <a:pt x="46816" y="49529"/>
                </a:cubicBezTo>
                <a:lnTo>
                  <a:pt x="47196" y="49393"/>
                </a:lnTo>
                <a:lnTo>
                  <a:pt x="47060" y="49041"/>
                </a:lnTo>
                <a:lnTo>
                  <a:pt x="47738" y="49203"/>
                </a:lnTo>
                <a:cubicBezTo>
                  <a:pt x="47657" y="49095"/>
                  <a:pt x="47521" y="48851"/>
                  <a:pt x="47467" y="48742"/>
                </a:cubicBezTo>
                <a:lnTo>
                  <a:pt x="47467" y="48742"/>
                </a:lnTo>
                <a:lnTo>
                  <a:pt x="48118" y="48797"/>
                </a:lnTo>
                <a:lnTo>
                  <a:pt x="48118" y="48688"/>
                </a:lnTo>
                <a:cubicBezTo>
                  <a:pt x="47767" y="48442"/>
                  <a:pt x="47927" y="48254"/>
                  <a:pt x="48157" y="48254"/>
                </a:cubicBezTo>
                <a:cubicBezTo>
                  <a:pt x="48282" y="48254"/>
                  <a:pt x="48429" y="48310"/>
                  <a:pt x="48525" y="48444"/>
                </a:cubicBezTo>
                <a:lnTo>
                  <a:pt x="48606" y="48363"/>
                </a:lnTo>
                <a:cubicBezTo>
                  <a:pt x="48508" y="48167"/>
                  <a:pt x="48537" y="47962"/>
                  <a:pt x="48636" y="47809"/>
                </a:cubicBezTo>
                <a:lnTo>
                  <a:pt x="48636" y="47809"/>
                </a:lnTo>
                <a:cubicBezTo>
                  <a:pt x="47823" y="48161"/>
                  <a:pt x="46955" y="48406"/>
                  <a:pt x="46050" y="48523"/>
                </a:cubicBezTo>
                <a:lnTo>
                  <a:pt x="46050" y="48523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406" y="46452"/>
                  <a:pt x="48465" y="46528"/>
                  <a:pt x="48525" y="46599"/>
                </a:cubicBezTo>
                <a:cubicBezTo>
                  <a:pt x="48525" y="46469"/>
                  <a:pt x="48525" y="46338"/>
                  <a:pt x="48525" y="46208"/>
                </a:cubicBezTo>
                <a:lnTo>
                  <a:pt x="48525" y="46208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339" y="46359"/>
                  <a:pt x="48330" y="46345"/>
                  <a:pt x="48320" y="46332"/>
                </a:cubicBezTo>
                <a:lnTo>
                  <a:pt x="48320" y="46332"/>
                </a:lnTo>
                <a:lnTo>
                  <a:pt x="48525" y="46123"/>
                </a:lnTo>
                <a:lnTo>
                  <a:pt x="48525" y="46123"/>
                </a:lnTo>
                <a:cubicBezTo>
                  <a:pt x="48525" y="46151"/>
                  <a:pt x="48525" y="46179"/>
                  <a:pt x="48525" y="46208"/>
                </a:cubicBezTo>
                <a:lnTo>
                  <a:pt x="48826" y="45926"/>
                </a:lnTo>
                <a:lnTo>
                  <a:pt x="48763" y="45880"/>
                </a:lnTo>
                <a:lnTo>
                  <a:pt x="48956" y="45684"/>
                </a:lnTo>
                <a:lnTo>
                  <a:pt x="48977" y="45784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312" y="44553"/>
                  <a:pt x="50326" y="44554"/>
                  <a:pt x="50339" y="44554"/>
                </a:cubicBezTo>
                <a:cubicBezTo>
                  <a:pt x="50431" y="44554"/>
                  <a:pt x="50493" y="44479"/>
                  <a:pt x="50544" y="44318"/>
                </a:cubicBezTo>
                <a:lnTo>
                  <a:pt x="50544" y="44318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255" y="44540"/>
                  <a:pt x="50207" y="44518"/>
                  <a:pt x="50152" y="44484"/>
                </a:cubicBezTo>
                <a:lnTo>
                  <a:pt x="50748" y="43877"/>
                </a:lnTo>
                <a:lnTo>
                  <a:pt x="50748" y="43877"/>
                </a:lnTo>
                <a:cubicBezTo>
                  <a:pt x="50775" y="43907"/>
                  <a:pt x="50793" y="43946"/>
                  <a:pt x="50809" y="43989"/>
                </a:cubicBezTo>
                <a:lnTo>
                  <a:pt x="50809" y="43989"/>
                </a:lnTo>
                <a:cubicBezTo>
                  <a:pt x="51550" y="43165"/>
                  <a:pt x="52144" y="42501"/>
                  <a:pt x="52620" y="41970"/>
                </a:cubicBezTo>
                <a:lnTo>
                  <a:pt x="52620" y="41970"/>
                </a:lnTo>
                <a:lnTo>
                  <a:pt x="52008" y="42593"/>
                </a:lnTo>
                <a:lnTo>
                  <a:pt x="52008" y="42593"/>
                </a:lnTo>
                <a:cubicBezTo>
                  <a:pt x="52011" y="42584"/>
                  <a:pt x="52014" y="42575"/>
                  <a:pt x="52017" y="42566"/>
                </a:cubicBezTo>
                <a:lnTo>
                  <a:pt x="52017" y="42566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73" y="42719"/>
                  <a:pt x="51881" y="42717"/>
                  <a:pt x="51889" y="42714"/>
                </a:cubicBezTo>
                <a:lnTo>
                  <a:pt x="51889" y="42714"/>
                </a:lnTo>
                <a:lnTo>
                  <a:pt x="50748" y="43877"/>
                </a:lnTo>
                <a:lnTo>
                  <a:pt x="50748" y="43877"/>
                </a:lnTo>
                <a:cubicBezTo>
                  <a:pt x="50745" y="43874"/>
                  <a:pt x="50742" y="43871"/>
                  <a:pt x="50739" y="43868"/>
                </a:cubicBezTo>
                <a:lnTo>
                  <a:pt x="50739" y="43868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50" y="42724"/>
                  <a:pt x="51835" y="42725"/>
                  <a:pt x="51819" y="42725"/>
                </a:cubicBezTo>
                <a:cubicBezTo>
                  <a:pt x="51673" y="42725"/>
                  <a:pt x="51497" y="42604"/>
                  <a:pt x="51457" y="42461"/>
                </a:cubicBezTo>
                <a:lnTo>
                  <a:pt x="51457" y="42461"/>
                </a:lnTo>
                <a:cubicBezTo>
                  <a:pt x="51489" y="42323"/>
                  <a:pt x="51623" y="42258"/>
                  <a:pt x="51753" y="42258"/>
                </a:cubicBezTo>
                <a:cubicBezTo>
                  <a:pt x="51858" y="42258"/>
                  <a:pt x="51960" y="42299"/>
                  <a:pt x="52006" y="42377"/>
                </a:cubicBezTo>
                <a:lnTo>
                  <a:pt x="52006" y="42377"/>
                </a:lnTo>
                <a:cubicBezTo>
                  <a:pt x="51938" y="42072"/>
                  <a:pt x="52003" y="41847"/>
                  <a:pt x="51956" y="41847"/>
                </a:cubicBezTo>
                <a:cubicBezTo>
                  <a:pt x="51902" y="41847"/>
                  <a:pt x="51704" y="42133"/>
                  <a:pt x="51005" y="42910"/>
                </a:cubicBezTo>
                <a:lnTo>
                  <a:pt x="51005" y="42910"/>
                </a:lnTo>
                <a:lnTo>
                  <a:pt x="49206" y="44754"/>
                </a:lnTo>
                <a:lnTo>
                  <a:pt x="49206" y="44754"/>
                </a:lnTo>
                <a:cubicBezTo>
                  <a:pt x="48624" y="45243"/>
                  <a:pt x="47821" y="45968"/>
                  <a:pt x="46707" y="47023"/>
                </a:cubicBezTo>
                <a:lnTo>
                  <a:pt x="46707" y="47023"/>
                </a:lnTo>
                <a:lnTo>
                  <a:pt x="46707" y="46925"/>
                </a:lnTo>
                <a:lnTo>
                  <a:pt x="46707" y="46925"/>
                </a:lnTo>
                <a:cubicBezTo>
                  <a:pt x="46745" y="46885"/>
                  <a:pt x="46781" y="46847"/>
                  <a:pt x="46817" y="46809"/>
                </a:cubicBezTo>
                <a:lnTo>
                  <a:pt x="46817" y="46809"/>
                </a:lnTo>
                <a:lnTo>
                  <a:pt x="47141" y="46545"/>
                </a:lnTo>
                <a:lnTo>
                  <a:pt x="47064" y="46545"/>
                </a:lnTo>
                <a:cubicBezTo>
                  <a:pt x="47244" y="46352"/>
                  <a:pt x="47395" y="46189"/>
                  <a:pt x="47519" y="46050"/>
                </a:cubicBezTo>
                <a:lnTo>
                  <a:pt x="47519" y="46050"/>
                </a:lnTo>
                <a:cubicBezTo>
                  <a:pt x="47538" y="46068"/>
                  <a:pt x="47556" y="46089"/>
                  <a:pt x="47575" y="46111"/>
                </a:cubicBezTo>
                <a:cubicBezTo>
                  <a:pt x="47575" y="46072"/>
                  <a:pt x="47573" y="46033"/>
                  <a:pt x="47570" y="45993"/>
                </a:cubicBezTo>
                <a:lnTo>
                  <a:pt x="47570" y="45993"/>
                </a:lnTo>
                <a:cubicBezTo>
                  <a:pt x="48005" y="45506"/>
                  <a:pt x="48089" y="45364"/>
                  <a:pt x="48023" y="45364"/>
                </a:cubicBezTo>
                <a:cubicBezTo>
                  <a:pt x="47974" y="45364"/>
                  <a:pt x="47843" y="45441"/>
                  <a:pt x="47711" y="45515"/>
                </a:cubicBezTo>
                <a:lnTo>
                  <a:pt x="47578" y="45647"/>
                </a:lnTo>
                <a:lnTo>
                  <a:pt x="47578" y="45647"/>
                </a:lnTo>
                <a:cubicBezTo>
                  <a:pt x="47744" y="45305"/>
                  <a:pt x="47801" y="44899"/>
                  <a:pt x="47955" y="44565"/>
                </a:cubicBezTo>
                <a:lnTo>
                  <a:pt x="47955" y="44565"/>
                </a:lnTo>
                <a:lnTo>
                  <a:pt x="47603" y="44864"/>
                </a:lnTo>
                <a:cubicBezTo>
                  <a:pt x="47575" y="45053"/>
                  <a:pt x="47548" y="45243"/>
                  <a:pt x="47548" y="45433"/>
                </a:cubicBezTo>
                <a:cubicBezTo>
                  <a:pt x="46659" y="45888"/>
                  <a:pt x="46230" y="46746"/>
                  <a:pt x="45696" y="47514"/>
                </a:cubicBezTo>
                <a:lnTo>
                  <a:pt x="45696" y="47514"/>
                </a:lnTo>
                <a:lnTo>
                  <a:pt x="45151" y="48054"/>
                </a:lnTo>
                <a:lnTo>
                  <a:pt x="45151" y="48054"/>
                </a:lnTo>
                <a:cubicBezTo>
                  <a:pt x="45119" y="48021"/>
                  <a:pt x="45086" y="47988"/>
                  <a:pt x="45053" y="47956"/>
                </a:cubicBezTo>
                <a:lnTo>
                  <a:pt x="44410" y="48595"/>
                </a:lnTo>
                <a:lnTo>
                  <a:pt x="44410" y="48595"/>
                </a:lnTo>
                <a:cubicBezTo>
                  <a:pt x="43809" y="48570"/>
                  <a:pt x="43199" y="48489"/>
                  <a:pt x="42583" y="48348"/>
                </a:cubicBezTo>
                <a:lnTo>
                  <a:pt x="42583" y="48348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365" y="39639"/>
                  <a:pt x="51327" y="39700"/>
                  <a:pt x="51291" y="39764"/>
                </a:cubicBezTo>
                <a:cubicBezTo>
                  <a:pt x="51888" y="39303"/>
                  <a:pt x="52404" y="38734"/>
                  <a:pt x="52946" y="38218"/>
                </a:cubicBezTo>
                <a:lnTo>
                  <a:pt x="52882" y="38111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793" y="38999"/>
                  <a:pt x="52373" y="38574"/>
                  <a:pt x="52865" y="38083"/>
                </a:cubicBezTo>
                <a:lnTo>
                  <a:pt x="52882" y="38111"/>
                </a:lnTo>
                <a:lnTo>
                  <a:pt x="54302" y="36699"/>
                </a:lnTo>
                <a:lnTo>
                  <a:pt x="54302" y="36699"/>
                </a:lnTo>
                <a:cubicBezTo>
                  <a:pt x="54492" y="37547"/>
                  <a:pt x="54567" y="38384"/>
                  <a:pt x="54540" y="39197"/>
                </a:cubicBezTo>
                <a:lnTo>
                  <a:pt x="54540" y="39197"/>
                </a:lnTo>
                <a:cubicBezTo>
                  <a:pt x="55273" y="38373"/>
                  <a:pt x="56231" y="37737"/>
                  <a:pt x="56879" y="36808"/>
                </a:cubicBezTo>
                <a:cubicBezTo>
                  <a:pt x="56933" y="36916"/>
                  <a:pt x="57015" y="37133"/>
                  <a:pt x="57069" y="37269"/>
                </a:cubicBezTo>
                <a:cubicBezTo>
                  <a:pt x="56852" y="37486"/>
                  <a:pt x="56635" y="37703"/>
                  <a:pt x="56418" y="37947"/>
                </a:cubicBezTo>
                <a:cubicBezTo>
                  <a:pt x="56359" y="37935"/>
                  <a:pt x="56308" y="37929"/>
                  <a:pt x="56264" y="37929"/>
                </a:cubicBezTo>
                <a:cubicBezTo>
                  <a:pt x="55918" y="37929"/>
                  <a:pt x="55991" y="38276"/>
                  <a:pt x="56255" y="38517"/>
                </a:cubicBezTo>
                <a:lnTo>
                  <a:pt x="55306" y="39466"/>
                </a:lnTo>
                <a:lnTo>
                  <a:pt x="54899" y="39303"/>
                </a:lnTo>
                <a:cubicBezTo>
                  <a:pt x="54756" y="39432"/>
                  <a:pt x="54644" y="39612"/>
                  <a:pt x="54506" y="39739"/>
                </a:cubicBezTo>
                <a:lnTo>
                  <a:pt x="54506" y="39739"/>
                </a:lnTo>
                <a:cubicBezTo>
                  <a:pt x="54500" y="39809"/>
                  <a:pt x="54493" y="39878"/>
                  <a:pt x="54485" y="39947"/>
                </a:cubicBezTo>
                <a:lnTo>
                  <a:pt x="54485" y="39947"/>
                </a:lnTo>
                <a:cubicBezTo>
                  <a:pt x="54398" y="39982"/>
                  <a:pt x="54018" y="40409"/>
                  <a:pt x="52620" y="41970"/>
                </a:cubicBezTo>
                <a:lnTo>
                  <a:pt x="52620" y="41970"/>
                </a:lnTo>
                <a:lnTo>
                  <a:pt x="54468" y="40087"/>
                </a:lnTo>
                <a:lnTo>
                  <a:pt x="54468" y="40087"/>
                </a:lnTo>
                <a:cubicBezTo>
                  <a:pt x="54355" y="40972"/>
                  <a:pt x="54121" y="41821"/>
                  <a:pt x="53783" y="42618"/>
                </a:cubicBezTo>
                <a:lnTo>
                  <a:pt x="53783" y="42618"/>
                </a:lnTo>
                <a:cubicBezTo>
                  <a:pt x="54777" y="41645"/>
                  <a:pt x="55745" y="40623"/>
                  <a:pt x="56662" y="39574"/>
                </a:cubicBezTo>
                <a:cubicBezTo>
                  <a:pt x="56727" y="39790"/>
                  <a:pt x="56805" y="39872"/>
                  <a:pt x="56889" y="39872"/>
                </a:cubicBezTo>
                <a:cubicBezTo>
                  <a:pt x="57123" y="39872"/>
                  <a:pt x="57405" y="39239"/>
                  <a:pt x="57584" y="39059"/>
                </a:cubicBezTo>
                <a:lnTo>
                  <a:pt x="57259" y="38951"/>
                </a:lnTo>
                <a:cubicBezTo>
                  <a:pt x="57828" y="38489"/>
                  <a:pt x="58235" y="37784"/>
                  <a:pt x="59022" y="37730"/>
                </a:cubicBezTo>
                <a:lnTo>
                  <a:pt x="58588" y="37296"/>
                </a:lnTo>
                <a:lnTo>
                  <a:pt x="58778" y="37188"/>
                </a:lnTo>
                <a:cubicBezTo>
                  <a:pt x="58832" y="37296"/>
                  <a:pt x="58967" y="37567"/>
                  <a:pt x="59022" y="37703"/>
                </a:cubicBezTo>
                <a:cubicBezTo>
                  <a:pt x="59212" y="37513"/>
                  <a:pt x="59401" y="37350"/>
                  <a:pt x="59591" y="37188"/>
                </a:cubicBezTo>
                <a:cubicBezTo>
                  <a:pt x="59591" y="36916"/>
                  <a:pt x="59673" y="36672"/>
                  <a:pt x="59808" y="36455"/>
                </a:cubicBezTo>
                <a:lnTo>
                  <a:pt x="59808" y="37133"/>
                </a:lnTo>
                <a:cubicBezTo>
                  <a:pt x="60107" y="36726"/>
                  <a:pt x="60432" y="36347"/>
                  <a:pt x="60785" y="35940"/>
                </a:cubicBezTo>
                <a:cubicBezTo>
                  <a:pt x="60595" y="35587"/>
                  <a:pt x="60731" y="35153"/>
                  <a:pt x="61110" y="34963"/>
                </a:cubicBezTo>
                <a:cubicBezTo>
                  <a:pt x="61137" y="35153"/>
                  <a:pt x="61165" y="35506"/>
                  <a:pt x="61192" y="35696"/>
                </a:cubicBezTo>
                <a:cubicBezTo>
                  <a:pt x="61354" y="35180"/>
                  <a:pt x="61653" y="34719"/>
                  <a:pt x="61599" y="34123"/>
                </a:cubicBezTo>
                <a:lnTo>
                  <a:pt x="61599" y="34123"/>
                </a:lnTo>
                <a:lnTo>
                  <a:pt x="62005" y="34475"/>
                </a:lnTo>
                <a:cubicBezTo>
                  <a:pt x="62114" y="34150"/>
                  <a:pt x="62249" y="33878"/>
                  <a:pt x="62439" y="33607"/>
                </a:cubicBezTo>
                <a:lnTo>
                  <a:pt x="62195" y="33444"/>
                </a:lnTo>
                <a:cubicBezTo>
                  <a:pt x="62602" y="33309"/>
                  <a:pt x="63036" y="33119"/>
                  <a:pt x="62575" y="32712"/>
                </a:cubicBezTo>
                <a:cubicBezTo>
                  <a:pt x="63063" y="32251"/>
                  <a:pt x="63714" y="31980"/>
                  <a:pt x="64121" y="31437"/>
                </a:cubicBezTo>
                <a:lnTo>
                  <a:pt x="64121" y="31437"/>
                </a:lnTo>
                <a:cubicBezTo>
                  <a:pt x="63958" y="31492"/>
                  <a:pt x="63660" y="31654"/>
                  <a:pt x="63524" y="31736"/>
                </a:cubicBezTo>
                <a:lnTo>
                  <a:pt x="63416" y="31654"/>
                </a:lnTo>
                <a:cubicBezTo>
                  <a:pt x="63579" y="31437"/>
                  <a:pt x="63714" y="31220"/>
                  <a:pt x="63877" y="31003"/>
                </a:cubicBezTo>
                <a:lnTo>
                  <a:pt x="64013" y="31220"/>
                </a:lnTo>
                <a:cubicBezTo>
                  <a:pt x="64202" y="31003"/>
                  <a:pt x="64419" y="30786"/>
                  <a:pt x="64664" y="30596"/>
                </a:cubicBezTo>
                <a:lnTo>
                  <a:pt x="64528" y="30162"/>
                </a:lnTo>
                <a:cubicBezTo>
                  <a:pt x="64962" y="29728"/>
                  <a:pt x="65342" y="29295"/>
                  <a:pt x="65748" y="28833"/>
                </a:cubicBezTo>
                <a:cubicBezTo>
                  <a:pt x="65721" y="28725"/>
                  <a:pt x="65694" y="28508"/>
                  <a:pt x="65667" y="28399"/>
                </a:cubicBezTo>
                <a:lnTo>
                  <a:pt x="66074" y="28291"/>
                </a:lnTo>
                <a:lnTo>
                  <a:pt x="65938" y="27613"/>
                </a:lnTo>
                <a:lnTo>
                  <a:pt x="65938" y="27613"/>
                </a:lnTo>
                <a:cubicBezTo>
                  <a:pt x="66074" y="27694"/>
                  <a:pt x="66291" y="27884"/>
                  <a:pt x="66399" y="27965"/>
                </a:cubicBezTo>
                <a:cubicBezTo>
                  <a:pt x="66345" y="27748"/>
                  <a:pt x="66318" y="27504"/>
                  <a:pt x="66291" y="27260"/>
                </a:cubicBezTo>
                <a:lnTo>
                  <a:pt x="66942" y="27043"/>
                </a:lnTo>
                <a:lnTo>
                  <a:pt x="66562" y="26745"/>
                </a:lnTo>
                <a:lnTo>
                  <a:pt x="66915" y="26365"/>
                </a:lnTo>
                <a:lnTo>
                  <a:pt x="67050" y="26609"/>
                </a:lnTo>
                <a:cubicBezTo>
                  <a:pt x="67050" y="26311"/>
                  <a:pt x="67213" y="26040"/>
                  <a:pt x="67484" y="25904"/>
                </a:cubicBezTo>
                <a:cubicBezTo>
                  <a:pt x="67322" y="25741"/>
                  <a:pt x="67159" y="25551"/>
                  <a:pt x="66996" y="25389"/>
                </a:cubicBezTo>
                <a:cubicBezTo>
                  <a:pt x="67100" y="25252"/>
                  <a:pt x="67190" y="25201"/>
                  <a:pt x="67271" y="25201"/>
                </a:cubicBezTo>
                <a:cubicBezTo>
                  <a:pt x="67463" y="25201"/>
                  <a:pt x="67603" y="25491"/>
                  <a:pt x="67756" y="25606"/>
                </a:cubicBezTo>
                <a:cubicBezTo>
                  <a:pt x="67701" y="25199"/>
                  <a:pt x="67566" y="24765"/>
                  <a:pt x="67945" y="24439"/>
                </a:cubicBezTo>
                <a:lnTo>
                  <a:pt x="67810" y="24060"/>
                </a:lnTo>
                <a:cubicBezTo>
                  <a:pt x="68027" y="23951"/>
                  <a:pt x="68407" y="23978"/>
                  <a:pt x="68379" y="23626"/>
                </a:cubicBezTo>
                <a:cubicBezTo>
                  <a:pt x="68407" y="23137"/>
                  <a:pt x="68786" y="22622"/>
                  <a:pt x="68434" y="22188"/>
                </a:cubicBezTo>
                <a:lnTo>
                  <a:pt x="68434" y="22188"/>
                </a:lnTo>
                <a:lnTo>
                  <a:pt x="68705" y="22297"/>
                </a:lnTo>
                <a:cubicBezTo>
                  <a:pt x="68841" y="22134"/>
                  <a:pt x="68976" y="21971"/>
                  <a:pt x="69112" y="21835"/>
                </a:cubicBezTo>
                <a:cubicBezTo>
                  <a:pt x="69166" y="21537"/>
                  <a:pt x="69220" y="21239"/>
                  <a:pt x="69275" y="20913"/>
                </a:cubicBezTo>
                <a:lnTo>
                  <a:pt x="69573" y="21184"/>
                </a:lnTo>
                <a:lnTo>
                  <a:pt x="69627" y="21103"/>
                </a:lnTo>
                <a:cubicBezTo>
                  <a:pt x="69329" y="20723"/>
                  <a:pt x="69627" y="20289"/>
                  <a:pt x="69763" y="19910"/>
                </a:cubicBezTo>
                <a:lnTo>
                  <a:pt x="70088" y="19828"/>
                </a:lnTo>
                <a:cubicBezTo>
                  <a:pt x="70115" y="19069"/>
                  <a:pt x="70251" y="18336"/>
                  <a:pt x="70522" y="17658"/>
                </a:cubicBezTo>
                <a:lnTo>
                  <a:pt x="70929" y="17767"/>
                </a:lnTo>
                <a:lnTo>
                  <a:pt x="70414" y="17279"/>
                </a:lnTo>
                <a:cubicBezTo>
                  <a:pt x="70604" y="17089"/>
                  <a:pt x="70821" y="16899"/>
                  <a:pt x="71038" y="16736"/>
                </a:cubicBezTo>
                <a:cubicBezTo>
                  <a:pt x="70441" y="16438"/>
                  <a:pt x="71146" y="15922"/>
                  <a:pt x="70983" y="15461"/>
                </a:cubicBezTo>
                <a:cubicBezTo>
                  <a:pt x="71173" y="15299"/>
                  <a:pt x="71390" y="15136"/>
                  <a:pt x="71607" y="15000"/>
                </a:cubicBezTo>
                <a:lnTo>
                  <a:pt x="71607" y="15000"/>
                </a:lnTo>
                <a:lnTo>
                  <a:pt x="71146" y="15055"/>
                </a:lnTo>
                <a:cubicBezTo>
                  <a:pt x="71227" y="14729"/>
                  <a:pt x="71363" y="14404"/>
                  <a:pt x="71553" y="14132"/>
                </a:cubicBezTo>
                <a:cubicBezTo>
                  <a:pt x="71444" y="14078"/>
                  <a:pt x="71336" y="13997"/>
                  <a:pt x="71255" y="13942"/>
                </a:cubicBezTo>
                <a:lnTo>
                  <a:pt x="71580" y="13264"/>
                </a:lnTo>
                <a:cubicBezTo>
                  <a:pt x="71227" y="11203"/>
                  <a:pt x="71390" y="9060"/>
                  <a:pt x="70875" y="7026"/>
                </a:cubicBezTo>
                <a:lnTo>
                  <a:pt x="70577" y="7406"/>
                </a:lnTo>
                <a:lnTo>
                  <a:pt x="70848" y="7758"/>
                </a:lnTo>
                <a:cubicBezTo>
                  <a:pt x="70549" y="9169"/>
                  <a:pt x="70685" y="10633"/>
                  <a:pt x="70604" y="12071"/>
                </a:cubicBezTo>
                <a:cubicBezTo>
                  <a:pt x="70305" y="10823"/>
                  <a:pt x="70441" y="9521"/>
                  <a:pt x="70387" y="8246"/>
                </a:cubicBezTo>
                <a:lnTo>
                  <a:pt x="69953" y="8111"/>
                </a:lnTo>
                <a:cubicBezTo>
                  <a:pt x="70061" y="7704"/>
                  <a:pt x="70224" y="7324"/>
                  <a:pt x="70441" y="6972"/>
                </a:cubicBezTo>
                <a:cubicBezTo>
                  <a:pt x="70278" y="6890"/>
                  <a:pt x="70115" y="6782"/>
                  <a:pt x="69980" y="6700"/>
                </a:cubicBezTo>
                <a:cubicBezTo>
                  <a:pt x="69953" y="6456"/>
                  <a:pt x="69926" y="6239"/>
                  <a:pt x="69926" y="6022"/>
                </a:cubicBezTo>
                <a:cubicBezTo>
                  <a:pt x="69709" y="6212"/>
                  <a:pt x="69681" y="6538"/>
                  <a:pt x="69817" y="6782"/>
                </a:cubicBezTo>
                <a:lnTo>
                  <a:pt x="69519" y="6863"/>
                </a:lnTo>
                <a:cubicBezTo>
                  <a:pt x="69492" y="6483"/>
                  <a:pt x="69464" y="6077"/>
                  <a:pt x="69410" y="5697"/>
                </a:cubicBezTo>
                <a:lnTo>
                  <a:pt x="69275" y="6348"/>
                </a:lnTo>
                <a:lnTo>
                  <a:pt x="68922" y="6565"/>
                </a:lnTo>
                <a:cubicBezTo>
                  <a:pt x="68976" y="6321"/>
                  <a:pt x="69030" y="6049"/>
                  <a:pt x="69058" y="5805"/>
                </a:cubicBezTo>
                <a:lnTo>
                  <a:pt x="69058" y="5805"/>
                </a:lnTo>
                <a:lnTo>
                  <a:pt x="68596" y="5887"/>
                </a:lnTo>
                <a:lnTo>
                  <a:pt x="68596" y="5887"/>
                </a:lnTo>
                <a:lnTo>
                  <a:pt x="68949" y="5588"/>
                </a:lnTo>
                <a:cubicBezTo>
                  <a:pt x="68895" y="5534"/>
                  <a:pt x="68813" y="5344"/>
                  <a:pt x="68786" y="5263"/>
                </a:cubicBezTo>
                <a:cubicBezTo>
                  <a:pt x="69247" y="4558"/>
                  <a:pt x="68434" y="3771"/>
                  <a:pt x="68135" y="3174"/>
                </a:cubicBezTo>
                <a:lnTo>
                  <a:pt x="67918" y="3418"/>
                </a:lnTo>
                <a:cubicBezTo>
                  <a:pt x="67566" y="3093"/>
                  <a:pt x="66915" y="2795"/>
                  <a:pt x="67322" y="2225"/>
                </a:cubicBezTo>
                <a:cubicBezTo>
                  <a:pt x="67160" y="2163"/>
                  <a:pt x="66998" y="2112"/>
                  <a:pt x="66854" y="2112"/>
                </a:cubicBezTo>
                <a:cubicBezTo>
                  <a:pt x="66685" y="2112"/>
                  <a:pt x="66542" y="2182"/>
                  <a:pt x="66454" y="2388"/>
                </a:cubicBezTo>
                <a:lnTo>
                  <a:pt x="66182" y="2116"/>
                </a:lnTo>
                <a:cubicBezTo>
                  <a:pt x="66427" y="1927"/>
                  <a:pt x="66589" y="1710"/>
                  <a:pt x="66454" y="1384"/>
                </a:cubicBezTo>
                <a:lnTo>
                  <a:pt x="66454" y="1384"/>
                </a:lnTo>
                <a:cubicBezTo>
                  <a:pt x="66212" y="1485"/>
                  <a:pt x="65941" y="1541"/>
                  <a:pt x="65673" y="1541"/>
                </a:cubicBezTo>
                <a:cubicBezTo>
                  <a:pt x="65580" y="1541"/>
                  <a:pt x="65487" y="1534"/>
                  <a:pt x="65396" y="1520"/>
                </a:cubicBezTo>
                <a:lnTo>
                  <a:pt x="65857" y="1086"/>
                </a:lnTo>
                <a:lnTo>
                  <a:pt x="65287" y="733"/>
                </a:lnTo>
                <a:lnTo>
                  <a:pt x="65667" y="272"/>
                </a:lnTo>
                <a:cubicBezTo>
                  <a:pt x="65540" y="250"/>
                  <a:pt x="65415" y="240"/>
                  <a:pt x="65291" y="240"/>
                </a:cubicBezTo>
                <a:cubicBezTo>
                  <a:pt x="64488" y="240"/>
                  <a:pt x="63748" y="666"/>
                  <a:pt x="63090" y="1113"/>
                </a:cubicBezTo>
                <a:lnTo>
                  <a:pt x="62982" y="1032"/>
                </a:lnTo>
                <a:cubicBezTo>
                  <a:pt x="63063" y="869"/>
                  <a:pt x="63145" y="706"/>
                  <a:pt x="63226" y="543"/>
                </a:cubicBezTo>
                <a:cubicBezTo>
                  <a:pt x="63551" y="408"/>
                  <a:pt x="63850" y="245"/>
                  <a:pt x="64094" y="1"/>
                </a:cubicBezTo>
                <a:close/>
                <a:moveTo>
                  <a:pt x="28161" y="61623"/>
                </a:moveTo>
                <a:lnTo>
                  <a:pt x="1655" y="87584"/>
                </a:lnTo>
                <a:lnTo>
                  <a:pt x="1655" y="87584"/>
                </a:lnTo>
                <a:lnTo>
                  <a:pt x="27702" y="62246"/>
                </a:lnTo>
                <a:lnTo>
                  <a:pt x="27702" y="62246"/>
                </a:lnTo>
                <a:cubicBezTo>
                  <a:pt x="27859" y="62042"/>
                  <a:pt x="28011" y="61834"/>
                  <a:pt x="28161" y="616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50" name="Google Shape;89;p4"/>
          <p:cNvSpPr/>
          <p:nvPr/>
        </p:nvSpPr>
        <p:spPr>
          <a:xfrm flipH="1">
            <a:off x="251152" y="4963798"/>
            <a:ext cx="12513" cy="12211"/>
          </a:xfrm>
          <a:custGeom>
            <a:avLst/>
            <a:ahLst/>
            <a:rect l="l" t="t" r="r" b="b"/>
            <a:pathLst>
              <a:path w="662" h="646" extrusionOk="0">
                <a:moveTo>
                  <a:pt x="570" y="0"/>
                </a:moveTo>
                <a:lnTo>
                  <a:pt x="570" y="0"/>
                </a:lnTo>
                <a:cubicBezTo>
                  <a:pt x="272" y="55"/>
                  <a:pt x="28" y="299"/>
                  <a:pt x="1" y="597"/>
                </a:cubicBezTo>
                <a:cubicBezTo>
                  <a:pt x="34" y="631"/>
                  <a:pt x="74" y="646"/>
                  <a:pt x="116" y="646"/>
                </a:cubicBezTo>
                <a:cubicBezTo>
                  <a:pt x="347" y="646"/>
                  <a:pt x="662" y="207"/>
                  <a:pt x="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" name="Google Shape;90;p4"/>
          <p:cNvGrpSpPr/>
          <p:nvPr/>
        </p:nvGrpSpPr>
        <p:grpSpPr>
          <a:xfrm>
            <a:off x="22986" y="4603508"/>
            <a:ext cx="468839" cy="391833"/>
            <a:chOff x="11941" y="4642456"/>
            <a:chExt cx="530121" cy="442999"/>
          </a:xfrm>
        </p:grpSpPr>
        <p:sp>
          <p:nvSpPr>
            <p:cNvPr id="1048751" name="Google Shape;91;p4"/>
            <p:cNvSpPr/>
            <p:nvPr/>
          </p:nvSpPr>
          <p:spPr>
            <a:xfrm flipH="1">
              <a:off x="468210" y="4642456"/>
              <a:ext cx="73852" cy="442999"/>
            </a:xfrm>
            <a:custGeom>
              <a:avLst/>
              <a:ah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2" name="Google Shape;92;p4"/>
            <p:cNvSpPr/>
            <p:nvPr/>
          </p:nvSpPr>
          <p:spPr>
            <a:xfrm flipH="1">
              <a:off x="354398" y="4642456"/>
              <a:ext cx="73852" cy="442999"/>
            </a:xfrm>
            <a:custGeom>
              <a:avLst/>
              <a:ah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3" name="Google Shape;93;p4"/>
            <p:cNvSpPr/>
            <p:nvPr/>
          </p:nvSpPr>
          <p:spPr>
            <a:xfrm flipH="1">
              <a:off x="240113" y="4642456"/>
              <a:ext cx="73795" cy="442999"/>
            </a:xfrm>
            <a:custGeom>
              <a:avLst/>
              <a:ah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4" name="Google Shape;94;p4"/>
            <p:cNvSpPr/>
            <p:nvPr/>
          </p:nvSpPr>
          <p:spPr>
            <a:xfrm flipH="1">
              <a:off x="126245" y="4642456"/>
              <a:ext cx="73852" cy="442999"/>
            </a:xfrm>
            <a:custGeom>
              <a:avLst/>
              <a:ah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55" name="Google Shape;95;p4"/>
            <p:cNvSpPr/>
            <p:nvPr/>
          </p:nvSpPr>
          <p:spPr>
            <a:xfrm flipH="1">
              <a:off x="11941" y="4642456"/>
              <a:ext cx="74325" cy="442999"/>
            </a:xfrm>
            <a:custGeom>
              <a:avLst/>
              <a:ah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56" name="Google Shape;9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39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98;p5"/>
          <p:cNvSpPr/>
          <p:nvPr/>
        </p:nvSpPr>
        <p:spPr>
          <a:xfrm rot="524708">
            <a:off x="7012012" y="-456843"/>
            <a:ext cx="2527416" cy="2649929"/>
          </a:xfrm>
          <a:custGeom>
            <a:avLst/>
            <a:ahLst/>
            <a:rect l="l" t="t" r="r" b="b"/>
            <a:pathLst>
              <a:path w="118601" h="124350" extrusionOk="0">
                <a:moveTo>
                  <a:pt x="69677" y="1"/>
                </a:moveTo>
                <a:cubicBezTo>
                  <a:pt x="57181" y="1"/>
                  <a:pt x="46020" y="10360"/>
                  <a:pt x="36320" y="17351"/>
                </a:cubicBezTo>
                <a:cubicBezTo>
                  <a:pt x="22532" y="27309"/>
                  <a:pt x="11517" y="40596"/>
                  <a:pt x="4306" y="55995"/>
                </a:cubicBezTo>
                <a:cubicBezTo>
                  <a:pt x="1876" y="61252"/>
                  <a:pt x="1" y="67750"/>
                  <a:pt x="3302" y="72504"/>
                </a:cubicBezTo>
                <a:cubicBezTo>
                  <a:pt x="5955" y="76264"/>
                  <a:pt x="10905" y="77405"/>
                  <a:pt x="15618" y="77405"/>
                </a:cubicBezTo>
                <a:cubicBezTo>
                  <a:pt x="16301" y="77405"/>
                  <a:pt x="16980" y="77381"/>
                  <a:pt x="17645" y="77338"/>
                </a:cubicBezTo>
                <a:cubicBezTo>
                  <a:pt x="20601" y="77161"/>
                  <a:pt x="23615" y="76743"/>
                  <a:pt x="26561" y="76743"/>
                </a:cubicBezTo>
                <a:cubicBezTo>
                  <a:pt x="28881" y="76743"/>
                  <a:pt x="31160" y="77002"/>
                  <a:pt x="33335" y="77840"/>
                </a:cubicBezTo>
                <a:cubicBezTo>
                  <a:pt x="40230" y="80508"/>
                  <a:pt x="43769" y="88141"/>
                  <a:pt x="45644" y="95300"/>
                </a:cubicBezTo>
                <a:cubicBezTo>
                  <a:pt x="47520" y="102458"/>
                  <a:pt x="48550" y="110197"/>
                  <a:pt x="53120" y="116008"/>
                </a:cubicBezTo>
                <a:cubicBezTo>
                  <a:pt x="57684" y="121846"/>
                  <a:pt x="64728" y="124350"/>
                  <a:pt x="72147" y="124350"/>
                </a:cubicBezTo>
                <a:cubicBezTo>
                  <a:pt x="79196" y="124350"/>
                  <a:pt x="86583" y="122089"/>
                  <a:pt x="92503" y="118280"/>
                </a:cubicBezTo>
                <a:cubicBezTo>
                  <a:pt x="108643" y="107899"/>
                  <a:pt x="117967" y="88590"/>
                  <a:pt x="118284" y="69414"/>
                </a:cubicBezTo>
                <a:cubicBezTo>
                  <a:pt x="118601" y="50210"/>
                  <a:pt x="110571" y="31456"/>
                  <a:pt x="98156" y="16823"/>
                </a:cubicBezTo>
                <a:cubicBezTo>
                  <a:pt x="91975" y="9533"/>
                  <a:pt x="84315" y="2955"/>
                  <a:pt x="75044" y="657"/>
                </a:cubicBezTo>
                <a:cubicBezTo>
                  <a:pt x="73229" y="207"/>
                  <a:pt x="71440" y="1"/>
                  <a:pt x="69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" name="Google Shape;99;p5"/>
          <p:cNvGrpSpPr/>
          <p:nvPr/>
        </p:nvGrpSpPr>
        <p:grpSpPr>
          <a:xfrm rot="-1072722">
            <a:off x="7566334" y="-387924"/>
            <a:ext cx="1880529" cy="1663634"/>
            <a:chOff x="1749700" y="889800"/>
            <a:chExt cx="4276500" cy="3783525"/>
          </a:xfrm>
        </p:grpSpPr>
        <p:sp>
          <p:nvSpPr>
            <p:cNvPr id="1048683" name="Google Shape;100;p5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ah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4" name="Google Shape;101;p5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ah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5" name="Google Shape;102;p5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ah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6" name="Google Shape;103;p5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ah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7" name="Google Shape;104;p5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ah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8" name="Google Shape;105;p5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ah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9" name="Google Shape;106;p5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ah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0" name="Google Shape;107;p5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ah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1" name="Google Shape;108;p5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ah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2" name="Google Shape;109;p5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ah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3" name="Google Shape;110;p5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ah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4" name="Google Shape;111;p5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ah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5" name="Google Shape;112;p5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ah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6" name="Google Shape;113;p5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ah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7" name="Google Shape;114;p5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ah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8" name="Google Shape;115;p5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ah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9" name="Google Shape;116;p5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ah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0" name="Google Shape;117;p5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ah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1" name="Google Shape;118;p5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ah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2" name="Google Shape;119;p5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ah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3" name="Google Shape;120;p5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ah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4" name="Google Shape;121;p5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ah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5" name="Google Shape;122;p5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ah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6" name="Google Shape;123;p5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ah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7" name="Google Shape;124;p5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ah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8" name="Google Shape;125;p5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ah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9" name="Google Shape;126;p5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ah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0" name="Google Shape;127;p5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ah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1" name="Google Shape;128;p5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ah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2" name="Google Shape;129;p5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ah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3" name="Google Shape;130;p5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ah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4" name="Google Shape;131;p5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ah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5" name="Google Shape;132;p5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ah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6" name="Google Shape;133;p5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ah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7" name="Google Shape;134;p5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ah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8" name="Google Shape;135;p5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ah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9" name="Google Shape;136;p5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ah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0" name="Google Shape;137;p5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ah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1" name="Google Shape;138;p5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ah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2" name="Google Shape;139;p5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ah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3" name="Google Shape;140;p5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ah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4" name="Google Shape;141;p5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ah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5" name="Google Shape;142;p5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ah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6" name="Google Shape;143;p5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ah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7" name="Google Shape;144;p5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ah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8" name="Google Shape;145;p5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ah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9" name="Google Shape;146;p5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ah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0" name="Google Shape;147;p5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ah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1" name="Google Shape;148;p5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ah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32" name="Google Shape;149;p5"/>
          <p:cNvSpPr txBox="1">
            <a:spLocks noGrp="1"/>
          </p:cNvSpPr>
          <p:nvPr>
            <p:ph type="title"/>
          </p:nvPr>
        </p:nvSpPr>
        <p:spPr>
          <a:xfrm>
            <a:off x="1207001" y="2914075"/>
            <a:ext cx="30027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48733" name="Google Shape;150;p5"/>
          <p:cNvSpPr txBox="1">
            <a:spLocks noGrp="1"/>
          </p:cNvSpPr>
          <p:nvPr>
            <p:ph type="subTitle" idx="1"/>
          </p:nvPr>
        </p:nvSpPr>
        <p:spPr>
          <a:xfrm>
            <a:off x="1207000" y="3335825"/>
            <a:ext cx="3002700" cy="897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34" name="Google Shape;151;p5"/>
          <p:cNvSpPr txBox="1">
            <a:spLocks noGrp="1"/>
          </p:cNvSpPr>
          <p:nvPr>
            <p:ph type="title" idx="2"/>
          </p:nvPr>
        </p:nvSpPr>
        <p:spPr>
          <a:xfrm>
            <a:off x="4934276" y="2914075"/>
            <a:ext cx="30027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48735" name="Google Shape;152;p5"/>
          <p:cNvSpPr txBox="1">
            <a:spLocks noGrp="1"/>
          </p:cNvSpPr>
          <p:nvPr>
            <p:ph type="subTitle" idx="3"/>
          </p:nvPr>
        </p:nvSpPr>
        <p:spPr>
          <a:xfrm>
            <a:off x="4934275" y="3335825"/>
            <a:ext cx="3002700" cy="897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36" name="Google Shape;153;p5"/>
          <p:cNvSpPr/>
          <p:nvPr/>
        </p:nvSpPr>
        <p:spPr>
          <a:xfrm rot="630903">
            <a:off x="-1301842" y="3432926"/>
            <a:ext cx="2789110" cy="2706654"/>
          </a:xfrm>
          <a:custGeom>
            <a:avLst/>
            <a:ah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" name="Google Shape;154;p5"/>
          <p:cNvGrpSpPr/>
          <p:nvPr/>
        </p:nvGrpSpPr>
        <p:grpSpPr>
          <a:xfrm rot="-7389200">
            <a:off x="99766" y="3875920"/>
            <a:ext cx="1005771" cy="1600801"/>
            <a:chOff x="2665800" y="994925"/>
            <a:chExt cx="2326725" cy="3703250"/>
          </a:xfrm>
        </p:grpSpPr>
        <p:sp>
          <p:nvSpPr>
            <p:cNvPr id="1048737" name="Google Shape;155;p5"/>
            <p:cNvSpPr/>
            <p:nvPr/>
          </p:nvSpPr>
          <p:spPr>
            <a:xfrm>
              <a:off x="2922825" y="994925"/>
              <a:ext cx="2069700" cy="2082450"/>
            </a:xfrm>
            <a:custGeom>
              <a:avLst/>
              <a:ahLst/>
              <a:rect l="l" t="t" r="r" b="b"/>
              <a:pathLst>
                <a:path w="82788" h="83298" extrusionOk="0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8" name="Google Shape;156;p5"/>
            <p:cNvSpPr/>
            <p:nvPr/>
          </p:nvSpPr>
          <p:spPr>
            <a:xfrm>
              <a:off x="2665800" y="3446975"/>
              <a:ext cx="1078250" cy="1251200"/>
            </a:xfrm>
            <a:custGeom>
              <a:avLst/>
              <a:ahLst/>
              <a:rect l="l" t="t" r="r" b="b"/>
              <a:pathLst>
                <a:path w="43130" h="50048" extrusionOk="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39" name="Google Shape;157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59277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740" name="Google Shape;158;p5"/>
          <p:cNvSpPr/>
          <p:nvPr/>
        </p:nvSpPr>
        <p:spPr>
          <a:xfrm rot="4451945">
            <a:off x="7949220" y="3995398"/>
            <a:ext cx="1221299" cy="1553730"/>
          </a:xfrm>
          <a:custGeom>
            <a:avLst/>
            <a:ah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74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Google Shape;160;p6"/>
          <p:cNvSpPr/>
          <p:nvPr/>
        </p:nvSpPr>
        <p:spPr>
          <a:xfrm rot="-657057">
            <a:off x="7413624" y="-369781"/>
            <a:ext cx="2007542" cy="1084515"/>
          </a:xfrm>
          <a:custGeom>
            <a:avLst/>
            <a:ahLst/>
            <a:rect l="l" t="t" r="r" b="b"/>
            <a:pathLst>
              <a:path w="172176" h="93013" extrusionOk="0">
                <a:moveTo>
                  <a:pt x="13424" y="1"/>
                </a:moveTo>
                <a:cubicBezTo>
                  <a:pt x="6875" y="1"/>
                  <a:pt x="1" y="7379"/>
                  <a:pt x="918" y="15924"/>
                </a:cubicBezTo>
                <a:cubicBezTo>
                  <a:pt x="1532" y="21520"/>
                  <a:pt x="4876" y="27298"/>
                  <a:pt x="9653" y="29891"/>
                </a:cubicBezTo>
                <a:cubicBezTo>
                  <a:pt x="11675" y="30994"/>
                  <a:pt x="14155" y="31195"/>
                  <a:pt x="16658" y="31195"/>
                </a:cubicBezTo>
                <a:cubicBezTo>
                  <a:pt x="18084" y="31195"/>
                  <a:pt x="19518" y="31130"/>
                  <a:pt x="20878" y="31130"/>
                </a:cubicBezTo>
                <a:cubicBezTo>
                  <a:pt x="23334" y="31130"/>
                  <a:pt x="25551" y="31341"/>
                  <a:pt x="27055" y="32530"/>
                </a:cubicBezTo>
                <a:cubicBezTo>
                  <a:pt x="32196" y="36647"/>
                  <a:pt x="21641" y="50637"/>
                  <a:pt x="33174" y="57166"/>
                </a:cubicBezTo>
                <a:cubicBezTo>
                  <a:pt x="34809" y="58091"/>
                  <a:pt x="36338" y="58421"/>
                  <a:pt x="37796" y="58421"/>
                </a:cubicBezTo>
                <a:cubicBezTo>
                  <a:pt x="41411" y="58421"/>
                  <a:pt x="44594" y="56394"/>
                  <a:pt x="47908" y="56394"/>
                </a:cubicBezTo>
                <a:cubicBezTo>
                  <a:pt x="48482" y="56394"/>
                  <a:pt x="49059" y="56455"/>
                  <a:pt x="49643" y="56597"/>
                </a:cubicBezTo>
                <a:cubicBezTo>
                  <a:pt x="61199" y="59418"/>
                  <a:pt x="53942" y="66356"/>
                  <a:pt x="56808" y="74363"/>
                </a:cubicBezTo>
                <a:cubicBezTo>
                  <a:pt x="59096" y="80762"/>
                  <a:pt x="64139" y="83660"/>
                  <a:pt x="69661" y="83660"/>
                </a:cubicBezTo>
                <a:cubicBezTo>
                  <a:pt x="72816" y="83660"/>
                  <a:pt x="76126" y="82715"/>
                  <a:pt x="79169" y="80937"/>
                </a:cubicBezTo>
                <a:cubicBezTo>
                  <a:pt x="85309" y="77360"/>
                  <a:pt x="88766" y="71995"/>
                  <a:pt x="92323" y="71995"/>
                </a:cubicBezTo>
                <a:cubicBezTo>
                  <a:pt x="94353" y="71995"/>
                  <a:pt x="96416" y="73743"/>
                  <a:pt x="99028" y="78571"/>
                </a:cubicBezTo>
                <a:cubicBezTo>
                  <a:pt x="101757" y="83598"/>
                  <a:pt x="104282" y="89194"/>
                  <a:pt x="110856" y="91856"/>
                </a:cubicBezTo>
                <a:cubicBezTo>
                  <a:pt x="112729" y="92609"/>
                  <a:pt x="114750" y="93012"/>
                  <a:pt x="116765" y="93012"/>
                </a:cubicBezTo>
                <a:cubicBezTo>
                  <a:pt x="118520" y="93012"/>
                  <a:pt x="120270" y="92706"/>
                  <a:pt x="121912" y="92060"/>
                </a:cubicBezTo>
                <a:cubicBezTo>
                  <a:pt x="128486" y="89467"/>
                  <a:pt x="128213" y="81733"/>
                  <a:pt x="132876" y="79003"/>
                </a:cubicBezTo>
                <a:cubicBezTo>
                  <a:pt x="134160" y="78244"/>
                  <a:pt x="135425" y="77925"/>
                  <a:pt x="136686" y="77925"/>
                </a:cubicBezTo>
                <a:cubicBezTo>
                  <a:pt x="143268" y="77925"/>
                  <a:pt x="149760" y="86601"/>
                  <a:pt x="158416" y="86601"/>
                </a:cubicBezTo>
                <a:cubicBezTo>
                  <a:pt x="160623" y="86601"/>
                  <a:pt x="162970" y="86037"/>
                  <a:pt x="165496" y="84622"/>
                </a:cubicBezTo>
                <a:cubicBezTo>
                  <a:pt x="172175" y="80875"/>
                  <a:pt x="169959" y="72972"/>
                  <a:pt x="162077" y="72972"/>
                </a:cubicBezTo>
                <a:cubicBezTo>
                  <a:pt x="161155" y="72972"/>
                  <a:pt x="160154" y="73080"/>
                  <a:pt x="159081" y="73316"/>
                </a:cubicBezTo>
                <a:cubicBezTo>
                  <a:pt x="158715" y="73397"/>
                  <a:pt x="158347" y="73435"/>
                  <a:pt x="157976" y="73435"/>
                </a:cubicBezTo>
                <a:cubicBezTo>
                  <a:pt x="150852" y="73435"/>
                  <a:pt x="142851" y="59325"/>
                  <a:pt x="135074" y="59325"/>
                </a:cubicBezTo>
                <a:cubicBezTo>
                  <a:pt x="134675" y="59325"/>
                  <a:pt x="134275" y="59362"/>
                  <a:pt x="133877" y="59440"/>
                </a:cubicBezTo>
                <a:cubicBezTo>
                  <a:pt x="124869" y="61192"/>
                  <a:pt x="125779" y="71906"/>
                  <a:pt x="120251" y="74295"/>
                </a:cubicBezTo>
                <a:cubicBezTo>
                  <a:pt x="119428" y="74650"/>
                  <a:pt x="118631" y="74813"/>
                  <a:pt x="117855" y="74813"/>
                </a:cubicBezTo>
                <a:cubicBezTo>
                  <a:pt x="109695" y="74813"/>
                  <a:pt x="103883" y="56807"/>
                  <a:pt x="94183" y="55664"/>
                </a:cubicBezTo>
                <a:cubicBezTo>
                  <a:pt x="93938" y="55636"/>
                  <a:pt x="93686" y="55623"/>
                  <a:pt x="93430" y="55623"/>
                </a:cubicBezTo>
                <a:cubicBezTo>
                  <a:pt x="86556" y="55623"/>
                  <a:pt x="75789" y="65324"/>
                  <a:pt x="72873" y="65324"/>
                </a:cubicBezTo>
                <a:cubicBezTo>
                  <a:pt x="72806" y="65324"/>
                  <a:pt x="72744" y="65319"/>
                  <a:pt x="72686" y="65309"/>
                </a:cubicBezTo>
                <a:cubicBezTo>
                  <a:pt x="67022" y="64308"/>
                  <a:pt x="73824" y="49522"/>
                  <a:pt x="66294" y="43449"/>
                </a:cubicBezTo>
                <a:cubicBezTo>
                  <a:pt x="63998" y="41595"/>
                  <a:pt x="61334" y="41044"/>
                  <a:pt x="58636" y="41044"/>
                </a:cubicBezTo>
                <a:cubicBezTo>
                  <a:pt x="54692" y="41044"/>
                  <a:pt x="50674" y="42220"/>
                  <a:pt x="47621" y="42220"/>
                </a:cubicBezTo>
                <a:cubicBezTo>
                  <a:pt x="45126" y="42220"/>
                  <a:pt x="43276" y="41435"/>
                  <a:pt x="42637" y="38581"/>
                </a:cubicBezTo>
                <a:cubicBezTo>
                  <a:pt x="41181" y="32007"/>
                  <a:pt x="49643" y="25342"/>
                  <a:pt x="42955" y="18199"/>
                </a:cubicBezTo>
                <a:cubicBezTo>
                  <a:pt x="41467" y="16620"/>
                  <a:pt x="37463" y="14421"/>
                  <a:pt x="32834" y="14421"/>
                </a:cubicBezTo>
                <a:cubicBezTo>
                  <a:pt x="30530" y="14421"/>
                  <a:pt x="28071" y="14966"/>
                  <a:pt x="25690" y="16402"/>
                </a:cubicBezTo>
                <a:cubicBezTo>
                  <a:pt x="23977" y="17225"/>
                  <a:pt x="22634" y="17583"/>
                  <a:pt x="21586" y="17583"/>
                </a:cubicBezTo>
                <a:cubicBezTo>
                  <a:pt x="14867" y="17583"/>
                  <a:pt x="20261" y="2862"/>
                  <a:pt x="17978" y="1366"/>
                </a:cubicBezTo>
                <a:cubicBezTo>
                  <a:pt x="16554" y="427"/>
                  <a:pt x="14999" y="1"/>
                  <a:pt x="1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65" name="Google Shape;161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9277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966" name="Google Shape;162;p6"/>
          <p:cNvSpPr/>
          <p:nvPr/>
        </p:nvSpPr>
        <p:spPr>
          <a:xfrm rot="6873964" flipH="1">
            <a:off x="-971062" y="3770201"/>
            <a:ext cx="1796084" cy="2083680"/>
          </a:xfrm>
          <a:custGeom>
            <a:avLst/>
            <a:ah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" name="Google Shape;163;p6"/>
          <p:cNvGrpSpPr/>
          <p:nvPr/>
        </p:nvGrpSpPr>
        <p:grpSpPr>
          <a:xfrm rot="-8463753" flipH="1">
            <a:off x="-405039" y="4409891"/>
            <a:ext cx="1189264" cy="1156339"/>
            <a:chOff x="7947391" y="-480937"/>
            <a:chExt cx="1346701" cy="1309323"/>
          </a:xfrm>
        </p:grpSpPr>
        <p:sp>
          <p:nvSpPr>
            <p:cNvPr id="1048967" name="Google Shape;164;p6"/>
            <p:cNvSpPr/>
            <p:nvPr/>
          </p:nvSpPr>
          <p:spPr>
            <a:xfrm rot="-1013057">
              <a:off x="8198288" y="347701"/>
              <a:ext cx="147105" cy="101628"/>
            </a:xfrm>
            <a:custGeom>
              <a:avLst/>
              <a:ah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68" name="Google Shape;165;p6"/>
            <p:cNvSpPr/>
            <p:nvPr/>
          </p:nvSpPr>
          <p:spPr>
            <a:xfrm rot="-1013057">
              <a:off x="8566892" y="710110"/>
              <a:ext cx="103678" cy="105494"/>
            </a:xfrm>
            <a:custGeom>
              <a:avLst/>
              <a:ah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69" name="Google Shape;166;p6"/>
            <p:cNvSpPr/>
            <p:nvPr/>
          </p:nvSpPr>
          <p:spPr>
            <a:xfrm rot="-1013057">
              <a:off x="8284647" y="712822"/>
              <a:ext cx="113401" cy="89503"/>
            </a:xfrm>
            <a:custGeom>
              <a:avLst/>
              <a:ah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0" name="Google Shape;167;p6"/>
            <p:cNvSpPr/>
            <p:nvPr/>
          </p:nvSpPr>
          <p:spPr>
            <a:xfrm rot="-1013057">
              <a:off x="8502682" y="488583"/>
              <a:ext cx="120196" cy="99121"/>
            </a:xfrm>
            <a:custGeom>
              <a:avLst/>
              <a:ah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1" name="Google Shape;168;p6"/>
            <p:cNvSpPr/>
            <p:nvPr/>
          </p:nvSpPr>
          <p:spPr>
            <a:xfrm rot="-1013057">
              <a:off x="9017970" y="406003"/>
              <a:ext cx="90112" cy="72984"/>
            </a:xfrm>
            <a:custGeom>
              <a:avLst/>
              <a:ah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2" name="Google Shape;169;p6"/>
            <p:cNvSpPr/>
            <p:nvPr/>
          </p:nvSpPr>
          <p:spPr>
            <a:xfrm rot="-1013057">
              <a:off x="8096734" y="-344260"/>
              <a:ext cx="85812" cy="106138"/>
            </a:xfrm>
            <a:custGeom>
              <a:avLst/>
              <a:ah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3" name="Google Shape;170;p6"/>
            <p:cNvSpPr/>
            <p:nvPr/>
          </p:nvSpPr>
          <p:spPr>
            <a:xfrm rot="-1013057">
              <a:off x="8225874" y="-75962"/>
              <a:ext cx="132953" cy="87089"/>
            </a:xfrm>
            <a:custGeom>
              <a:avLst/>
              <a:ah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4" name="Google Shape;171;p6"/>
            <p:cNvSpPr/>
            <p:nvPr/>
          </p:nvSpPr>
          <p:spPr>
            <a:xfrm rot="-1013057">
              <a:off x="8339411" y="-274232"/>
              <a:ext cx="124343" cy="103479"/>
            </a:xfrm>
            <a:custGeom>
              <a:avLst/>
              <a:ah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5" name="Google Shape;172;p6"/>
            <p:cNvSpPr/>
            <p:nvPr/>
          </p:nvSpPr>
          <p:spPr>
            <a:xfrm rot="-1013057">
              <a:off x="7959390" y="-103401"/>
              <a:ext cx="130318" cy="101967"/>
            </a:xfrm>
            <a:custGeom>
              <a:avLst/>
              <a:ah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6" name="Google Shape;173;p6"/>
            <p:cNvSpPr/>
            <p:nvPr/>
          </p:nvSpPr>
          <p:spPr>
            <a:xfrm rot="-1013057">
              <a:off x="8503057" y="190474"/>
              <a:ext cx="110871" cy="161526"/>
            </a:xfrm>
            <a:custGeom>
              <a:avLst/>
              <a:ah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7" name="Google Shape;174;p6"/>
            <p:cNvSpPr/>
            <p:nvPr/>
          </p:nvSpPr>
          <p:spPr>
            <a:xfrm rot="-1013057">
              <a:off x="8011695" y="154523"/>
              <a:ext cx="96450" cy="84231"/>
            </a:xfrm>
            <a:custGeom>
              <a:avLst/>
              <a:ah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8" name="Google Shape;175;p6"/>
            <p:cNvSpPr/>
            <p:nvPr/>
          </p:nvSpPr>
          <p:spPr>
            <a:xfrm rot="-1013057">
              <a:off x="8319413" y="141733"/>
              <a:ext cx="92748" cy="71942"/>
            </a:xfrm>
            <a:custGeom>
              <a:avLst/>
              <a:ah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79" name="Google Shape;176;p6"/>
            <p:cNvSpPr/>
            <p:nvPr/>
          </p:nvSpPr>
          <p:spPr>
            <a:xfrm rot="-1013057">
              <a:off x="8631017" y="-222177"/>
              <a:ext cx="91974" cy="92724"/>
            </a:xfrm>
            <a:custGeom>
              <a:avLst/>
              <a:ah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0" name="Google Shape;177;p6"/>
            <p:cNvSpPr/>
            <p:nvPr/>
          </p:nvSpPr>
          <p:spPr>
            <a:xfrm rot="-1013057">
              <a:off x="8556776" y="-466827"/>
              <a:ext cx="109477" cy="82977"/>
            </a:xfrm>
            <a:custGeom>
              <a:avLst/>
              <a:ah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1" name="Google Shape;178;p6"/>
            <p:cNvSpPr/>
            <p:nvPr/>
          </p:nvSpPr>
          <p:spPr>
            <a:xfrm rot="-1013057">
              <a:off x="8568946" y="27280"/>
              <a:ext cx="135308" cy="128678"/>
            </a:xfrm>
            <a:custGeom>
              <a:avLst/>
              <a:ah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2" name="Google Shape;179;p6"/>
            <p:cNvSpPr/>
            <p:nvPr/>
          </p:nvSpPr>
          <p:spPr>
            <a:xfrm rot="-1013057">
              <a:off x="8820475" y="98464"/>
              <a:ext cx="90651" cy="89432"/>
            </a:xfrm>
            <a:custGeom>
              <a:avLst/>
              <a:ah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3" name="Google Shape;180;p6"/>
            <p:cNvSpPr/>
            <p:nvPr/>
          </p:nvSpPr>
          <p:spPr>
            <a:xfrm rot="-1013057">
              <a:off x="8813561" y="-223965"/>
              <a:ext cx="109922" cy="73746"/>
            </a:xfrm>
            <a:custGeom>
              <a:avLst/>
              <a:ah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4" name="Google Shape;181;p6"/>
            <p:cNvSpPr/>
            <p:nvPr/>
          </p:nvSpPr>
          <p:spPr>
            <a:xfrm rot="-1013057">
              <a:off x="8755497" y="307952"/>
              <a:ext cx="150034" cy="147246"/>
            </a:xfrm>
            <a:custGeom>
              <a:avLst/>
              <a:ah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5" name="Google Shape;182;p6"/>
            <p:cNvSpPr/>
            <p:nvPr/>
          </p:nvSpPr>
          <p:spPr>
            <a:xfrm rot="-1013057">
              <a:off x="8789654" y="-79536"/>
              <a:ext cx="83950" cy="65299"/>
            </a:xfrm>
            <a:custGeom>
              <a:avLst/>
              <a:ah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6" name="Google Shape;183;p6"/>
            <p:cNvSpPr/>
            <p:nvPr/>
          </p:nvSpPr>
          <p:spPr>
            <a:xfrm rot="-1013057">
              <a:off x="8945872" y="292844"/>
              <a:ext cx="60777" cy="53409"/>
            </a:xfrm>
            <a:custGeom>
              <a:avLst/>
              <a:ah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7" name="Google Shape;184;p6"/>
            <p:cNvSpPr/>
            <p:nvPr/>
          </p:nvSpPr>
          <p:spPr>
            <a:xfrm rot="-1013057">
              <a:off x="9131034" y="726352"/>
              <a:ext cx="89948" cy="78174"/>
            </a:xfrm>
            <a:custGeom>
              <a:avLst/>
              <a:ah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8" name="Google Shape;185;p6"/>
            <p:cNvSpPr/>
            <p:nvPr/>
          </p:nvSpPr>
          <p:spPr>
            <a:xfrm rot="-1013057">
              <a:off x="8685462" y="510501"/>
              <a:ext cx="83692" cy="65030"/>
            </a:xfrm>
            <a:custGeom>
              <a:avLst/>
              <a:ah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89" name="Google Shape;186;p6"/>
            <p:cNvSpPr/>
            <p:nvPr/>
          </p:nvSpPr>
          <p:spPr>
            <a:xfrm rot="-1013057">
              <a:off x="9015698" y="581831"/>
              <a:ext cx="77823" cy="56759"/>
            </a:xfrm>
            <a:custGeom>
              <a:avLst/>
              <a:ah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90" name="Google Shape;187;p6"/>
            <p:cNvSpPr/>
            <p:nvPr/>
          </p:nvSpPr>
          <p:spPr>
            <a:xfrm rot="-1013057">
              <a:off x="9192785" y="611946"/>
              <a:ext cx="94083" cy="63706"/>
            </a:xfrm>
            <a:custGeom>
              <a:avLst/>
              <a:ah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7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Google Shape;309;p9"/>
          <p:cNvSpPr/>
          <p:nvPr/>
        </p:nvSpPr>
        <p:spPr>
          <a:xfrm rot="-8720102">
            <a:off x="-555853" y="3516769"/>
            <a:ext cx="2422951" cy="1979860"/>
          </a:xfrm>
          <a:custGeom>
            <a:avLst/>
            <a:ahLst/>
            <a:rect l="l" t="t" r="r" b="b"/>
            <a:pathLst>
              <a:path w="139239" h="113776" extrusionOk="0">
                <a:moveTo>
                  <a:pt x="73529" y="1"/>
                </a:moveTo>
                <a:cubicBezTo>
                  <a:pt x="72268" y="1"/>
                  <a:pt x="71006" y="19"/>
                  <a:pt x="69744" y="59"/>
                </a:cubicBezTo>
                <a:lnTo>
                  <a:pt x="69426" y="104"/>
                </a:lnTo>
                <a:cubicBezTo>
                  <a:pt x="47065" y="3880"/>
                  <a:pt x="27480" y="17301"/>
                  <a:pt x="15924" y="36819"/>
                </a:cubicBezTo>
                <a:lnTo>
                  <a:pt x="2139" y="60044"/>
                </a:lnTo>
                <a:cubicBezTo>
                  <a:pt x="1" y="61955"/>
                  <a:pt x="23" y="65344"/>
                  <a:pt x="2230" y="67209"/>
                </a:cubicBezTo>
                <a:lnTo>
                  <a:pt x="2275" y="67232"/>
                </a:lnTo>
                <a:cubicBezTo>
                  <a:pt x="13945" y="77082"/>
                  <a:pt x="7439" y="92573"/>
                  <a:pt x="18517" y="103082"/>
                </a:cubicBezTo>
                <a:cubicBezTo>
                  <a:pt x="24932" y="109133"/>
                  <a:pt x="50568" y="108451"/>
                  <a:pt x="58507" y="112318"/>
                </a:cubicBezTo>
                <a:cubicBezTo>
                  <a:pt x="59940" y="113023"/>
                  <a:pt x="61464" y="113637"/>
                  <a:pt x="63079" y="113751"/>
                </a:cubicBezTo>
                <a:cubicBezTo>
                  <a:pt x="63296" y="113767"/>
                  <a:pt x="63511" y="113775"/>
                  <a:pt x="63725" y="113775"/>
                </a:cubicBezTo>
                <a:cubicBezTo>
                  <a:pt x="67381" y="113775"/>
                  <a:pt x="70691" y="111458"/>
                  <a:pt x="73657" y="109201"/>
                </a:cubicBezTo>
                <a:cubicBezTo>
                  <a:pt x="80959" y="103674"/>
                  <a:pt x="88261" y="98032"/>
                  <a:pt x="96473" y="93960"/>
                </a:cubicBezTo>
                <a:cubicBezTo>
                  <a:pt x="104321" y="90071"/>
                  <a:pt x="113010" y="87591"/>
                  <a:pt x="119743" y="82018"/>
                </a:cubicBezTo>
                <a:cubicBezTo>
                  <a:pt x="125499" y="77241"/>
                  <a:pt x="129366" y="70531"/>
                  <a:pt x="132300" y="63638"/>
                </a:cubicBezTo>
                <a:cubicBezTo>
                  <a:pt x="132346" y="63547"/>
                  <a:pt x="132391" y="63456"/>
                  <a:pt x="132437" y="63365"/>
                </a:cubicBezTo>
                <a:cubicBezTo>
                  <a:pt x="139238" y="47305"/>
                  <a:pt x="136008" y="28743"/>
                  <a:pt x="124361" y="15755"/>
                </a:cubicBezTo>
                <a:lnTo>
                  <a:pt x="122792" y="14003"/>
                </a:lnTo>
                <a:cubicBezTo>
                  <a:pt x="116400" y="6906"/>
                  <a:pt x="107596" y="2447"/>
                  <a:pt x="98088" y="1560"/>
                </a:cubicBezTo>
                <a:lnTo>
                  <a:pt x="97951" y="1537"/>
                </a:lnTo>
                <a:cubicBezTo>
                  <a:pt x="89835" y="769"/>
                  <a:pt x="81684" y="1"/>
                  <a:pt x="735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46" name="Google Shape;310;p9"/>
          <p:cNvSpPr txBox="1">
            <a:spLocks noGrp="1"/>
          </p:cNvSpPr>
          <p:nvPr>
            <p:ph type="subTitle" idx="1"/>
          </p:nvPr>
        </p:nvSpPr>
        <p:spPr>
          <a:xfrm>
            <a:off x="1626450" y="2173861"/>
            <a:ext cx="5891100" cy="14409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8847" name="Google Shape;311;p9"/>
          <p:cNvSpPr/>
          <p:nvPr/>
        </p:nvSpPr>
        <p:spPr>
          <a:xfrm rot="-8099691" flipH="1">
            <a:off x="-322415" y="-1754575"/>
            <a:ext cx="2602255" cy="3015128"/>
          </a:xfrm>
          <a:custGeom>
            <a:avLst/>
            <a:ah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" name="Google Shape;312;p9"/>
          <p:cNvGrpSpPr/>
          <p:nvPr/>
        </p:nvGrpSpPr>
        <p:grpSpPr>
          <a:xfrm rot="9899819">
            <a:off x="-539132" y="4086987"/>
            <a:ext cx="2182276" cy="1930713"/>
            <a:chOff x="1749700" y="889800"/>
            <a:chExt cx="4276500" cy="3783525"/>
          </a:xfrm>
        </p:grpSpPr>
        <p:sp>
          <p:nvSpPr>
            <p:cNvPr id="1048848" name="Google Shape;313;p9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ah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9" name="Google Shape;314;p9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ah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0" name="Google Shape;315;p9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ah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1" name="Google Shape;316;p9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ah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2" name="Google Shape;317;p9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ah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3" name="Google Shape;318;p9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ah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4" name="Google Shape;319;p9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ah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5" name="Google Shape;320;p9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ah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6" name="Google Shape;321;p9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ah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7" name="Google Shape;322;p9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ah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8" name="Google Shape;323;p9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ah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9" name="Google Shape;324;p9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ah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0" name="Google Shape;325;p9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ah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1" name="Google Shape;326;p9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ah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2" name="Google Shape;327;p9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ah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3" name="Google Shape;328;p9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ah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4" name="Google Shape;329;p9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ah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5" name="Google Shape;330;p9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ah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6" name="Google Shape;331;p9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ah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7" name="Google Shape;332;p9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ah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8" name="Google Shape;333;p9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ah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9" name="Google Shape;334;p9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ah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0" name="Google Shape;335;p9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ah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1" name="Google Shape;336;p9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ah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2" name="Google Shape;337;p9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ah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3" name="Google Shape;338;p9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ah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4" name="Google Shape;339;p9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ah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5" name="Google Shape;340;p9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ah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6" name="Google Shape;341;p9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ah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7" name="Google Shape;342;p9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ah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8" name="Google Shape;343;p9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ah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9" name="Google Shape;344;p9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ah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0" name="Google Shape;345;p9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ah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1" name="Google Shape;346;p9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ah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2" name="Google Shape;347;p9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ah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3" name="Google Shape;348;p9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ah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4" name="Google Shape;349;p9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ah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5" name="Google Shape;350;p9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ah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6" name="Google Shape;351;p9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ah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7" name="Google Shape;352;p9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ah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8" name="Google Shape;353;p9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ah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89" name="Google Shape;354;p9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ah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0" name="Google Shape;355;p9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ah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1" name="Google Shape;356;p9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ah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2" name="Google Shape;357;p9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ah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3" name="Google Shape;358;p9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ah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4" name="Google Shape;359;p9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ah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5" name="Google Shape;360;p9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ah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6" name="Google Shape;361;p9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ah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897" name="Google Shape;362;p9"/>
          <p:cNvSpPr/>
          <p:nvPr/>
        </p:nvSpPr>
        <p:spPr>
          <a:xfrm rot="5894485">
            <a:off x="6192603" y="2508650"/>
            <a:ext cx="3326594" cy="3227901"/>
          </a:xfrm>
          <a:custGeom>
            <a:avLst/>
            <a:ah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" name="Google Shape;363;p9"/>
          <p:cNvGrpSpPr/>
          <p:nvPr/>
        </p:nvGrpSpPr>
        <p:grpSpPr>
          <a:xfrm rot="-4763975">
            <a:off x="8250768" y="-331732"/>
            <a:ext cx="851217" cy="1354810"/>
            <a:chOff x="2665800" y="994925"/>
            <a:chExt cx="2326725" cy="3703250"/>
          </a:xfrm>
        </p:grpSpPr>
        <p:sp>
          <p:nvSpPr>
            <p:cNvPr id="1048898" name="Google Shape;364;p9"/>
            <p:cNvSpPr/>
            <p:nvPr/>
          </p:nvSpPr>
          <p:spPr>
            <a:xfrm>
              <a:off x="2922825" y="994925"/>
              <a:ext cx="2069700" cy="2082450"/>
            </a:xfrm>
            <a:custGeom>
              <a:avLst/>
              <a:ahLst/>
              <a:rect l="l" t="t" r="r" b="b"/>
              <a:pathLst>
                <a:path w="82788" h="83298" extrusionOk="0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99" name="Google Shape;365;p9"/>
            <p:cNvSpPr/>
            <p:nvPr/>
          </p:nvSpPr>
          <p:spPr>
            <a:xfrm>
              <a:off x="2665800" y="3446975"/>
              <a:ext cx="1078250" cy="1251200"/>
            </a:xfrm>
            <a:custGeom>
              <a:avLst/>
              <a:ahLst/>
              <a:rect l="l" t="t" r="r" b="b"/>
              <a:pathLst>
                <a:path w="43130" h="50048" extrusionOk="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900" name="Google Shape;366;p9"/>
          <p:cNvSpPr txBox="1">
            <a:spLocks noGrp="1"/>
          </p:cNvSpPr>
          <p:nvPr>
            <p:ph type="title"/>
          </p:nvPr>
        </p:nvSpPr>
        <p:spPr>
          <a:xfrm>
            <a:off x="1623150" y="1528738"/>
            <a:ext cx="5897700" cy="5727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45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901" name="Google Shape;367;p9"/>
          <p:cNvSpPr/>
          <p:nvPr/>
        </p:nvSpPr>
        <p:spPr>
          <a:xfrm rot="-5719527" flipH="1">
            <a:off x="110390" y="-581001"/>
            <a:ext cx="1456827" cy="1853368"/>
          </a:xfrm>
          <a:custGeom>
            <a:avLst/>
            <a:ah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94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bg>
      <p:bgPr>
        <a:solidFill>
          <a:schemeClr val="accent3"/>
        </a:solidFill>
        <a:effectLst/>
      </p:bgPr>
    </p:bg>
    <p:spTree>
      <p:nvGrpSpPr>
        <p:cNvPr id="82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Google Shape;557;p14"/>
          <p:cNvSpPr/>
          <p:nvPr/>
        </p:nvSpPr>
        <p:spPr>
          <a:xfrm rot="-8100000">
            <a:off x="-1600334" y="-1522217"/>
            <a:ext cx="7980274" cy="8369059"/>
          </a:xfrm>
          <a:custGeom>
            <a:avLst/>
            <a:ah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" name="Google Shape;558;p14"/>
          <p:cNvGrpSpPr/>
          <p:nvPr/>
        </p:nvGrpSpPr>
        <p:grpSpPr>
          <a:xfrm rot="-8262996">
            <a:off x="69603" y="3549272"/>
            <a:ext cx="1107341" cy="1762461"/>
            <a:chOff x="2665800" y="994925"/>
            <a:chExt cx="2326725" cy="3703250"/>
          </a:xfrm>
        </p:grpSpPr>
        <p:sp>
          <p:nvSpPr>
            <p:cNvPr id="1048998" name="Google Shape;559;p14"/>
            <p:cNvSpPr/>
            <p:nvPr/>
          </p:nvSpPr>
          <p:spPr>
            <a:xfrm>
              <a:off x="2922825" y="994925"/>
              <a:ext cx="2069700" cy="2082450"/>
            </a:xfrm>
            <a:custGeom>
              <a:avLst/>
              <a:ahLst/>
              <a:rect l="l" t="t" r="r" b="b"/>
              <a:pathLst>
                <a:path w="82788" h="83298" extrusionOk="0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99" name="Google Shape;560;p14"/>
            <p:cNvSpPr/>
            <p:nvPr/>
          </p:nvSpPr>
          <p:spPr>
            <a:xfrm>
              <a:off x="2665800" y="3446975"/>
              <a:ext cx="1078250" cy="1251200"/>
            </a:xfrm>
            <a:custGeom>
              <a:avLst/>
              <a:ahLst/>
              <a:rect l="l" t="t" r="r" b="b"/>
              <a:pathLst>
                <a:path w="43130" h="50048" extrusionOk="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9000" name="Google Shape;561;p14"/>
          <p:cNvSpPr/>
          <p:nvPr/>
        </p:nvSpPr>
        <p:spPr>
          <a:xfrm rot="4500152">
            <a:off x="-2330406" y="-1006886"/>
            <a:ext cx="3292769" cy="3815334"/>
          </a:xfrm>
          <a:custGeom>
            <a:avLst/>
            <a:ah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001" name="Google Shape;562;p14"/>
          <p:cNvSpPr txBox="1">
            <a:spLocks noGrp="1"/>
          </p:cNvSpPr>
          <p:nvPr>
            <p:ph type="title"/>
          </p:nvPr>
        </p:nvSpPr>
        <p:spPr>
          <a:xfrm>
            <a:off x="1584700" y="1280475"/>
            <a:ext cx="5974500" cy="20490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None/>
              <a:defRPr b="0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Medium"/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49002" name="Google Shape;563;p14"/>
          <p:cNvSpPr txBox="1">
            <a:spLocks noGrp="1"/>
          </p:cNvSpPr>
          <p:nvPr>
            <p:ph type="subTitle" idx="1"/>
          </p:nvPr>
        </p:nvSpPr>
        <p:spPr>
          <a:xfrm>
            <a:off x="2541600" y="3396225"/>
            <a:ext cx="4060800" cy="466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  <a:defRPr b="1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49003" name="Google Shape;564;p14"/>
          <p:cNvSpPr/>
          <p:nvPr/>
        </p:nvSpPr>
        <p:spPr>
          <a:xfrm rot="5754067">
            <a:off x="6970158" y="2817212"/>
            <a:ext cx="2670517" cy="2799967"/>
          </a:xfrm>
          <a:custGeom>
            <a:avLst/>
            <a:ahLst/>
            <a:rect l="l" t="t" r="r" b="b"/>
            <a:pathLst>
              <a:path w="118601" h="124350" extrusionOk="0">
                <a:moveTo>
                  <a:pt x="69677" y="1"/>
                </a:moveTo>
                <a:cubicBezTo>
                  <a:pt x="57181" y="1"/>
                  <a:pt x="46020" y="10360"/>
                  <a:pt x="36320" y="17351"/>
                </a:cubicBezTo>
                <a:cubicBezTo>
                  <a:pt x="22532" y="27309"/>
                  <a:pt x="11517" y="40596"/>
                  <a:pt x="4306" y="55995"/>
                </a:cubicBezTo>
                <a:cubicBezTo>
                  <a:pt x="1876" y="61252"/>
                  <a:pt x="1" y="67750"/>
                  <a:pt x="3302" y="72504"/>
                </a:cubicBezTo>
                <a:cubicBezTo>
                  <a:pt x="5955" y="76264"/>
                  <a:pt x="10905" y="77405"/>
                  <a:pt x="15618" y="77405"/>
                </a:cubicBezTo>
                <a:cubicBezTo>
                  <a:pt x="16301" y="77405"/>
                  <a:pt x="16980" y="77381"/>
                  <a:pt x="17645" y="77338"/>
                </a:cubicBezTo>
                <a:cubicBezTo>
                  <a:pt x="20601" y="77161"/>
                  <a:pt x="23615" y="76743"/>
                  <a:pt x="26561" y="76743"/>
                </a:cubicBezTo>
                <a:cubicBezTo>
                  <a:pt x="28881" y="76743"/>
                  <a:pt x="31160" y="77002"/>
                  <a:pt x="33335" y="77840"/>
                </a:cubicBezTo>
                <a:cubicBezTo>
                  <a:pt x="40230" y="80508"/>
                  <a:pt x="43769" y="88141"/>
                  <a:pt x="45644" y="95300"/>
                </a:cubicBezTo>
                <a:cubicBezTo>
                  <a:pt x="47520" y="102458"/>
                  <a:pt x="48550" y="110197"/>
                  <a:pt x="53120" y="116008"/>
                </a:cubicBezTo>
                <a:cubicBezTo>
                  <a:pt x="57684" y="121846"/>
                  <a:pt x="64728" y="124350"/>
                  <a:pt x="72147" y="124350"/>
                </a:cubicBezTo>
                <a:cubicBezTo>
                  <a:pt x="79196" y="124350"/>
                  <a:pt x="86583" y="122089"/>
                  <a:pt x="92503" y="118280"/>
                </a:cubicBezTo>
                <a:cubicBezTo>
                  <a:pt x="108643" y="107899"/>
                  <a:pt x="117967" y="88590"/>
                  <a:pt x="118284" y="69414"/>
                </a:cubicBezTo>
                <a:cubicBezTo>
                  <a:pt x="118601" y="50210"/>
                  <a:pt x="110571" y="31456"/>
                  <a:pt x="98156" y="16823"/>
                </a:cubicBezTo>
                <a:cubicBezTo>
                  <a:pt x="91975" y="9533"/>
                  <a:pt x="84315" y="2955"/>
                  <a:pt x="75044" y="657"/>
                </a:cubicBezTo>
                <a:cubicBezTo>
                  <a:pt x="73229" y="207"/>
                  <a:pt x="71440" y="1"/>
                  <a:pt x="696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004" name="Google Shape;565;p14"/>
          <p:cNvSpPr/>
          <p:nvPr/>
        </p:nvSpPr>
        <p:spPr>
          <a:xfrm rot="6201130">
            <a:off x="7155081" y="3745002"/>
            <a:ext cx="2537828" cy="1371012"/>
          </a:xfrm>
          <a:custGeom>
            <a:avLst/>
            <a:ahLst/>
            <a:rect l="l" t="t" r="r" b="b"/>
            <a:pathLst>
              <a:path w="111793" h="60394" extrusionOk="0">
                <a:moveTo>
                  <a:pt x="8698" y="0"/>
                </a:moveTo>
                <a:cubicBezTo>
                  <a:pt x="4448" y="0"/>
                  <a:pt x="1" y="4800"/>
                  <a:pt x="575" y="10353"/>
                </a:cubicBezTo>
                <a:cubicBezTo>
                  <a:pt x="971" y="13972"/>
                  <a:pt x="3137" y="17722"/>
                  <a:pt x="6254" y="19413"/>
                </a:cubicBezTo>
                <a:cubicBezTo>
                  <a:pt x="7568" y="20126"/>
                  <a:pt x="9180" y="20254"/>
                  <a:pt x="10807" y="20254"/>
                </a:cubicBezTo>
                <a:cubicBezTo>
                  <a:pt x="11718" y="20254"/>
                  <a:pt x="12633" y="20214"/>
                  <a:pt x="13504" y="20214"/>
                </a:cubicBezTo>
                <a:cubicBezTo>
                  <a:pt x="15113" y="20214"/>
                  <a:pt x="16569" y="20350"/>
                  <a:pt x="17560" y="21130"/>
                </a:cubicBezTo>
                <a:cubicBezTo>
                  <a:pt x="20888" y="23798"/>
                  <a:pt x="14020" y="32884"/>
                  <a:pt x="21522" y="37137"/>
                </a:cubicBezTo>
                <a:cubicBezTo>
                  <a:pt x="22579" y="37730"/>
                  <a:pt x="23568" y="37941"/>
                  <a:pt x="24512" y="37941"/>
                </a:cubicBezTo>
                <a:cubicBezTo>
                  <a:pt x="26858" y="37941"/>
                  <a:pt x="28923" y="36634"/>
                  <a:pt x="31063" y="36634"/>
                </a:cubicBezTo>
                <a:cubicBezTo>
                  <a:pt x="31437" y="36634"/>
                  <a:pt x="31813" y="36673"/>
                  <a:pt x="32193" y="36767"/>
                </a:cubicBezTo>
                <a:cubicBezTo>
                  <a:pt x="39695" y="38590"/>
                  <a:pt x="34993" y="43106"/>
                  <a:pt x="36868" y="48284"/>
                </a:cubicBezTo>
                <a:cubicBezTo>
                  <a:pt x="38347" y="52451"/>
                  <a:pt x="41622" y="54331"/>
                  <a:pt x="45210" y="54331"/>
                </a:cubicBezTo>
                <a:cubicBezTo>
                  <a:pt x="47262" y="54331"/>
                  <a:pt x="49417" y="53716"/>
                  <a:pt x="51396" y="52563"/>
                </a:cubicBezTo>
                <a:cubicBezTo>
                  <a:pt x="55381" y="50242"/>
                  <a:pt x="57622" y="46755"/>
                  <a:pt x="59930" y="46755"/>
                </a:cubicBezTo>
                <a:cubicBezTo>
                  <a:pt x="61248" y="46755"/>
                  <a:pt x="62587" y="47892"/>
                  <a:pt x="64286" y="51031"/>
                </a:cubicBezTo>
                <a:cubicBezTo>
                  <a:pt x="66056" y="54280"/>
                  <a:pt x="67694" y="57925"/>
                  <a:pt x="71947" y="59642"/>
                </a:cubicBezTo>
                <a:cubicBezTo>
                  <a:pt x="73154" y="60141"/>
                  <a:pt x="74434" y="60393"/>
                  <a:pt x="75714" y="60393"/>
                </a:cubicBezTo>
                <a:cubicBezTo>
                  <a:pt x="76871" y="60393"/>
                  <a:pt x="78028" y="60188"/>
                  <a:pt x="79131" y="59774"/>
                </a:cubicBezTo>
                <a:cubicBezTo>
                  <a:pt x="83410" y="58110"/>
                  <a:pt x="83226" y="53091"/>
                  <a:pt x="86263" y="51295"/>
                </a:cubicBezTo>
                <a:cubicBezTo>
                  <a:pt x="87089" y="50807"/>
                  <a:pt x="87903" y="50603"/>
                  <a:pt x="88716" y="50603"/>
                </a:cubicBezTo>
                <a:cubicBezTo>
                  <a:pt x="92980" y="50603"/>
                  <a:pt x="97213" y="56233"/>
                  <a:pt x="102836" y="56233"/>
                </a:cubicBezTo>
                <a:cubicBezTo>
                  <a:pt x="104275" y="56233"/>
                  <a:pt x="105804" y="55865"/>
                  <a:pt x="107447" y="54940"/>
                </a:cubicBezTo>
                <a:cubicBezTo>
                  <a:pt x="111792" y="52508"/>
                  <a:pt x="110353" y="47395"/>
                  <a:pt x="105262" y="47395"/>
                </a:cubicBezTo>
                <a:cubicBezTo>
                  <a:pt x="104658" y="47395"/>
                  <a:pt x="104003" y="47466"/>
                  <a:pt x="103300" y="47623"/>
                </a:cubicBezTo>
                <a:cubicBezTo>
                  <a:pt x="103062" y="47676"/>
                  <a:pt x="102823" y="47701"/>
                  <a:pt x="102581" y="47701"/>
                </a:cubicBezTo>
                <a:cubicBezTo>
                  <a:pt x="97946" y="47701"/>
                  <a:pt x="92740" y="38516"/>
                  <a:pt x="87692" y="38516"/>
                </a:cubicBezTo>
                <a:cubicBezTo>
                  <a:pt x="87436" y="38516"/>
                  <a:pt x="87179" y="38540"/>
                  <a:pt x="86924" y="38590"/>
                </a:cubicBezTo>
                <a:cubicBezTo>
                  <a:pt x="81086" y="39752"/>
                  <a:pt x="81667" y="46699"/>
                  <a:pt x="78075" y="48231"/>
                </a:cubicBezTo>
                <a:cubicBezTo>
                  <a:pt x="77543" y="48459"/>
                  <a:pt x="77028" y="48564"/>
                  <a:pt x="76527" y="48564"/>
                </a:cubicBezTo>
                <a:cubicBezTo>
                  <a:pt x="71231" y="48564"/>
                  <a:pt x="67466" y="36883"/>
                  <a:pt x="61143" y="36160"/>
                </a:cubicBezTo>
                <a:cubicBezTo>
                  <a:pt x="60981" y="36141"/>
                  <a:pt x="60814" y="36131"/>
                  <a:pt x="60644" y="36131"/>
                </a:cubicBezTo>
                <a:cubicBezTo>
                  <a:pt x="56178" y="36131"/>
                  <a:pt x="49201" y="42428"/>
                  <a:pt x="47310" y="42428"/>
                </a:cubicBezTo>
                <a:cubicBezTo>
                  <a:pt x="47270" y="42428"/>
                  <a:pt x="47232" y="42426"/>
                  <a:pt x="47196" y="42420"/>
                </a:cubicBezTo>
                <a:cubicBezTo>
                  <a:pt x="43525" y="41759"/>
                  <a:pt x="47910" y="32145"/>
                  <a:pt x="43049" y="28209"/>
                </a:cubicBezTo>
                <a:cubicBezTo>
                  <a:pt x="41560" y="27001"/>
                  <a:pt x="39828" y="26643"/>
                  <a:pt x="38073" y="26643"/>
                </a:cubicBezTo>
                <a:cubicBezTo>
                  <a:pt x="35513" y="26643"/>
                  <a:pt x="32902" y="27405"/>
                  <a:pt x="30918" y="27405"/>
                </a:cubicBezTo>
                <a:cubicBezTo>
                  <a:pt x="29295" y="27405"/>
                  <a:pt x="28091" y="26895"/>
                  <a:pt x="27676" y="25039"/>
                </a:cubicBezTo>
                <a:cubicBezTo>
                  <a:pt x="26725" y="20786"/>
                  <a:pt x="32246" y="16455"/>
                  <a:pt x="27888" y="11806"/>
                </a:cubicBezTo>
                <a:cubicBezTo>
                  <a:pt x="26918" y="10783"/>
                  <a:pt x="24323" y="9360"/>
                  <a:pt x="21315" y="9360"/>
                </a:cubicBezTo>
                <a:cubicBezTo>
                  <a:pt x="19816" y="9360"/>
                  <a:pt x="18216" y="9713"/>
                  <a:pt x="16661" y="10643"/>
                </a:cubicBezTo>
                <a:cubicBezTo>
                  <a:pt x="15545" y="11179"/>
                  <a:pt x="14670" y="11412"/>
                  <a:pt x="13987" y="11412"/>
                </a:cubicBezTo>
                <a:cubicBezTo>
                  <a:pt x="9614" y="11412"/>
                  <a:pt x="13131" y="1856"/>
                  <a:pt x="11669" y="897"/>
                </a:cubicBezTo>
                <a:cubicBezTo>
                  <a:pt x="10739" y="280"/>
                  <a:pt x="9725" y="0"/>
                  <a:pt x="8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4" name="Google Shape;566;p14"/>
          <p:cNvGrpSpPr/>
          <p:nvPr/>
        </p:nvGrpSpPr>
        <p:grpSpPr>
          <a:xfrm rot="-5844721">
            <a:off x="-769253" y="-616611"/>
            <a:ext cx="1906140" cy="1686409"/>
            <a:chOff x="1749700" y="889800"/>
            <a:chExt cx="4276500" cy="3783525"/>
          </a:xfrm>
        </p:grpSpPr>
        <p:sp>
          <p:nvSpPr>
            <p:cNvPr id="1049005" name="Google Shape;567;p14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ah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6" name="Google Shape;568;p14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ah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7" name="Google Shape;569;p14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ah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8" name="Google Shape;570;p14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ah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09" name="Google Shape;571;p14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ah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0" name="Google Shape;572;p14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ah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1" name="Google Shape;573;p14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ah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2" name="Google Shape;574;p14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ah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3" name="Google Shape;575;p14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ah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4" name="Google Shape;576;p14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ah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5" name="Google Shape;577;p14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ah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6" name="Google Shape;578;p14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ah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7" name="Google Shape;579;p14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ah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8" name="Google Shape;580;p14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ah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19" name="Google Shape;581;p14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ah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0" name="Google Shape;582;p14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ah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1" name="Google Shape;583;p14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ah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2" name="Google Shape;584;p14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ah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3" name="Google Shape;585;p14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ah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4" name="Google Shape;586;p14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ah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5" name="Google Shape;587;p14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ah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6" name="Google Shape;588;p14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ah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7" name="Google Shape;589;p14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ah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8" name="Google Shape;590;p14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ah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29" name="Google Shape;591;p14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ah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0" name="Google Shape;592;p14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ah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1" name="Google Shape;593;p14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ah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2" name="Google Shape;594;p14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ah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3" name="Google Shape;595;p14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ah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4" name="Google Shape;596;p14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ah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5" name="Google Shape;597;p14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ah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6" name="Google Shape;598;p14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ah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7" name="Google Shape;599;p14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ah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8" name="Google Shape;600;p14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ah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39" name="Google Shape;601;p14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ah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0" name="Google Shape;602;p14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ah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1" name="Google Shape;603;p14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ah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2" name="Google Shape;604;p14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ah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3" name="Google Shape;605;p14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ah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4" name="Google Shape;606;p14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ah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5" name="Google Shape;607;p14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ah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6" name="Google Shape;608;p14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ah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7" name="Google Shape;609;p14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ah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8" name="Google Shape;610;p14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ah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49" name="Google Shape;611;p14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ah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50" name="Google Shape;612;p14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ah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51" name="Google Shape;613;p14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ah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52" name="Google Shape;614;p14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ah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053" name="Google Shape;615;p14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ah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9054" name="Google Shape;616;p14"/>
          <p:cNvSpPr/>
          <p:nvPr/>
        </p:nvSpPr>
        <p:spPr>
          <a:xfrm rot="-1877272" flipH="1">
            <a:off x="7840282" y="-396451"/>
            <a:ext cx="1650126" cy="2099055"/>
          </a:xfrm>
          <a:custGeom>
            <a:avLst/>
            <a:ah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7">
    <p:spTree>
      <p:nvGrpSpPr>
        <p:cNvPr id="50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1140;p25"/>
          <p:cNvSpPr txBox="1">
            <a:spLocks noGrp="1"/>
          </p:cNvSpPr>
          <p:nvPr>
            <p:ph type="title" hasCustomPrompt="1"/>
          </p:nvPr>
        </p:nvSpPr>
        <p:spPr>
          <a:xfrm>
            <a:off x="6503400" y="1265675"/>
            <a:ext cx="1920600" cy="11424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erriweather"/>
              <a:buNone/>
              <a:defRPr sz="8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48763" name="Google Shape;1141;p25"/>
          <p:cNvSpPr txBox="1">
            <a:spLocks noGrp="1"/>
          </p:cNvSpPr>
          <p:nvPr>
            <p:ph type="title" idx="2"/>
          </p:nvPr>
        </p:nvSpPr>
        <p:spPr>
          <a:xfrm>
            <a:off x="5439600" y="2339375"/>
            <a:ext cx="29844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764" name="Google Shape;1142;p25"/>
          <p:cNvSpPr txBox="1">
            <a:spLocks noGrp="1"/>
          </p:cNvSpPr>
          <p:nvPr>
            <p:ph type="subTitle" idx="1"/>
          </p:nvPr>
        </p:nvSpPr>
        <p:spPr>
          <a:xfrm>
            <a:off x="5740975" y="2912075"/>
            <a:ext cx="2682900" cy="650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8765" name="Google Shape;1143;p25"/>
          <p:cNvSpPr/>
          <p:nvPr/>
        </p:nvSpPr>
        <p:spPr>
          <a:xfrm rot="-5779059" flipH="1">
            <a:off x="6768990" y="-1841165"/>
            <a:ext cx="2602199" cy="3015276"/>
          </a:xfrm>
          <a:custGeom>
            <a:avLst/>
            <a:ah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66" name="Google Shape;1144;p25"/>
          <p:cNvSpPr/>
          <p:nvPr/>
        </p:nvSpPr>
        <p:spPr>
          <a:xfrm rot="7348272">
            <a:off x="6852422" y="3625442"/>
            <a:ext cx="2879387" cy="2853719"/>
          </a:xfrm>
          <a:custGeom>
            <a:avLst/>
            <a:ah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" name="Google Shape;1145;p25"/>
          <p:cNvGrpSpPr/>
          <p:nvPr/>
        </p:nvGrpSpPr>
        <p:grpSpPr>
          <a:xfrm rot="9345223">
            <a:off x="5893316" y="4446582"/>
            <a:ext cx="1928623" cy="1706300"/>
            <a:chOff x="1749700" y="889800"/>
            <a:chExt cx="4276500" cy="3783525"/>
          </a:xfrm>
        </p:grpSpPr>
        <p:sp>
          <p:nvSpPr>
            <p:cNvPr id="1048767" name="Google Shape;1146;p25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ah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8" name="Google Shape;1147;p25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ah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9" name="Google Shape;1148;p25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ah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0" name="Google Shape;1149;p25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ah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1" name="Google Shape;1150;p25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ah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2" name="Google Shape;1151;p25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ah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3" name="Google Shape;1152;p25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ah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4" name="Google Shape;1153;p25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ah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5" name="Google Shape;1154;p25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ah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6" name="Google Shape;1155;p25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ah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7" name="Google Shape;1156;p25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ah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8" name="Google Shape;1157;p25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ah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9" name="Google Shape;1158;p25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ah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0" name="Google Shape;1159;p25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ah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1" name="Google Shape;1160;p25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ah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2" name="Google Shape;1161;p25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ah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3" name="Google Shape;1162;p25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ah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4" name="Google Shape;1163;p25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ah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5" name="Google Shape;1164;p25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ah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6" name="Google Shape;1165;p25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ah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7" name="Google Shape;1166;p25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ah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8" name="Google Shape;1167;p25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ah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9" name="Google Shape;1168;p25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ah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0" name="Google Shape;1169;p25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ah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1" name="Google Shape;1170;p25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ah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2" name="Google Shape;1171;p25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ah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3" name="Google Shape;1172;p25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ah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4" name="Google Shape;1173;p25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ah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5" name="Google Shape;1174;p25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ah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6" name="Google Shape;1175;p25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ah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7" name="Google Shape;1176;p25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ah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8" name="Google Shape;1177;p25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ah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9" name="Google Shape;1178;p25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ah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0" name="Google Shape;1179;p25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ah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1" name="Google Shape;1180;p25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ah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2" name="Google Shape;1181;p25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ah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3" name="Google Shape;1182;p25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ah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4" name="Google Shape;1183;p25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ah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5" name="Google Shape;1184;p25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ah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6" name="Google Shape;1185;p25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ah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7" name="Google Shape;1186;p25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ah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8" name="Google Shape;1187;p25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ah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09" name="Google Shape;1188;p25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ah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0" name="Google Shape;1189;p25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ah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1" name="Google Shape;1190;p25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ah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2" name="Google Shape;1191;p25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ah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3" name="Google Shape;1192;p25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ah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4" name="Google Shape;1193;p25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ah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5" name="Google Shape;1194;p25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ah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816" name="Google Shape;1195;p25"/>
          <p:cNvSpPr/>
          <p:nvPr/>
        </p:nvSpPr>
        <p:spPr>
          <a:xfrm rot="-4707170">
            <a:off x="-435950" y="-799769"/>
            <a:ext cx="2761607" cy="2679542"/>
          </a:xfrm>
          <a:custGeom>
            <a:avLst/>
            <a:ah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" name="Google Shape;1196;p25"/>
          <p:cNvGrpSpPr/>
          <p:nvPr/>
        </p:nvGrpSpPr>
        <p:grpSpPr>
          <a:xfrm rot="-5564517">
            <a:off x="294428" y="4002626"/>
            <a:ext cx="851160" cy="1354719"/>
            <a:chOff x="2665800" y="994925"/>
            <a:chExt cx="2326725" cy="3703250"/>
          </a:xfrm>
        </p:grpSpPr>
        <p:sp>
          <p:nvSpPr>
            <p:cNvPr id="1048817" name="Google Shape;1197;p25"/>
            <p:cNvSpPr/>
            <p:nvPr/>
          </p:nvSpPr>
          <p:spPr>
            <a:xfrm>
              <a:off x="2922825" y="994925"/>
              <a:ext cx="2069700" cy="2082450"/>
            </a:xfrm>
            <a:custGeom>
              <a:avLst/>
              <a:ahLst/>
              <a:rect l="l" t="t" r="r" b="b"/>
              <a:pathLst>
                <a:path w="82788" h="83298" extrusionOk="0">
                  <a:moveTo>
                    <a:pt x="31490" y="0"/>
                  </a:moveTo>
                  <a:cubicBezTo>
                    <a:pt x="31252" y="0"/>
                    <a:pt x="31015" y="2"/>
                    <a:pt x="30778" y="5"/>
                  </a:cubicBezTo>
                  <a:cubicBezTo>
                    <a:pt x="22771" y="73"/>
                    <a:pt x="14286" y="1665"/>
                    <a:pt x="8326" y="6988"/>
                  </a:cubicBezTo>
                  <a:cubicBezTo>
                    <a:pt x="2344" y="12334"/>
                    <a:pt x="1" y="22297"/>
                    <a:pt x="5028" y="28553"/>
                  </a:cubicBezTo>
                  <a:cubicBezTo>
                    <a:pt x="6734" y="30669"/>
                    <a:pt x="9077" y="32147"/>
                    <a:pt x="11329" y="33694"/>
                  </a:cubicBezTo>
                  <a:cubicBezTo>
                    <a:pt x="20155" y="39745"/>
                    <a:pt x="28094" y="46979"/>
                    <a:pt x="34918" y="55236"/>
                  </a:cubicBezTo>
                  <a:cubicBezTo>
                    <a:pt x="40901" y="62470"/>
                    <a:pt x="46087" y="70545"/>
                    <a:pt x="53389" y="76459"/>
                  </a:cubicBezTo>
                  <a:cubicBezTo>
                    <a:pt x="59159" y="81130"/>
                    <a:pt x="64764" y="83298"/>
                    <a:pt x="69314" y="83298"/>
                  </a:cubicBezTo>
                  <a:cubicBezTo>
                    <a:pt x="77949" y="83298"/>
                    <a:pt x="82787" y="75492"/>
                    <a:pt x="77752" y="62174"/>
                  </a:cubicBezTo>
                  <a:cubicBezTo>
                    <a:pt x="70859" y="43999"/>
                    <a:pt x="60987" y="26574"/>
                    <a:pt x="49977" y="10583"/>
                  </a:cubicBezTo>
                  <a:cubicBezTo>
                    <a:pt x="47680" y="7239"/>
                    <a:pt x="45177" y="3827"/>
                    <a:pt x="41561" y="1938"/>
                  </a:cubicBezTo>
                  <a:cubicBezTo>
                    <a:pt x="38495" y="342"/>
                    <a:pt x="34952" y="0"/>
                    <a:pt x="3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8" name="Google Shape;1198;p25"/>
            <p:cNvSpPr/>
            <p:nvPr/>
          </p:nvSpPr>
          <p:spPr>
            <a:xfrm>
              <a:off x="2665800" y="3446975"/>
              <a:ext cx="1078250" cy="1251200"/>
            </a:xfrm>
            <a:custGeom>
              <a:avLst/>
              <a:ahLst/>
              <a:rect l="l" t="t" r="r" b="b"/>
              <a:pathLst>
                <a:path w="43130" h="50048" extrusionOk="0">
                  <a:moveTo>
                    <a:pt x="24048" y="0"/>
                  </a:moveTo>
                  <a:cubicBezTo>
                    <a:pt x="16617" y="0"/>
                    <a:pt x="8393" y="4303"/>
                    <a:pt x="5027" y="9837"/>
                  </a:cubicBezTo>
                  <a:cubicBezTo>
                    <a:pt x="3139" y="12953"/>
                    <a:pt x="2161" y="16525"/>
                    <a:pt x="1479" y="20096"/>
                  </a:cubicBezTo>
                  <a:cubicBezTo>
                    <a:pt x="114" y="27307"/>
                    <a:pt x="0" y="35178"/>
                    <a:pt x="3617" y="41570"/>
                  </a:cubicBezTo>
                  <a:cubicBezTo>
                    <a:pt x="6418" y="46489"/>
                    <a:pt x="11980" y="50047"/>
                    <a:pt x="17443" y="50047"/>
                  </a:cubicBezTo>
                  <a:cubicBezTo>
                    <a:pt x="19079" y="50047"/>
                    <a:pt x="20706" y="49728"/>
                    <a:pt x="22247" y="49031"/>
                  </a:cubicBezTo>
                  <a:cubicBezTo>
                    <a:pt x="27593" y="46597"/>
                    <a:pt x="30300" y="40728"/>
                    <a:pt x="32597" y="35337"/>
                  </a:cubicBezTo>
                  <a:cubicBezTo>
                    <a:pt x="36578" y="25897"/>
                    <a:pt x="43129" y="9655"/>
                    <a:pt x="32324" y="2330"/>
                  </a:cubicBezTo>
                  <a:cubicBezTo>
                    <a:pt x="29947" y="709"/>
                    <a:pt x="27063" y="0"/>
                    <a:pt x="24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819" name="Google Shape;1199;p25"/>
          <p:cNvSpPr/>
          <p:nvPr/>
        </p:nvSpPr>
        <p:spPr>
          <a:xfrm rot="7062516">
            <a:off x="7651181" y="-721065"/>
            <a:ext cx="1545631" cy="1966344"/>
          </a:xfrm>
          <a:custGeom>
            <a:avLst/>
            <a:ah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2E9"/>
        </a:solid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b="1"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9"/>
        </a:solidFill>
        <a:effectLst/>
      </p:bgPr>
    </p:bg>
    <p:spTree>
      <p:nvGrpSpPr>
        <p:cNvPr id="27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597;p37"/>
          <p:cNvSpPr txBox="1">
            <a:spLocks noGrp="1"/>
          </p:cNvSpPr>
          <p:nvPr>
            <p:ph type="ctrTitle"/>
          </p:nvPr>
        </p:nvSpPr>
        <p:spPr>
          <a:xfrm>
            <a:off x="1008996" y="889901"/>
            <a:ext cx="6797687" cy="1471553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 err="1" smtClean="0">
                <a:solidFill>
                  <a:schemeClr val="tx1"/>
                </a:solidFill>
              </a:rPr>
              <a:t>Pengaruh</a:t>
            </a:r>
            <a:r>
              <a:rPr dirty="0" sz="2400" lang="en-US" smtClean="0">
                <a:solidFill>
                  <a:schemeClr val="tx1"/>
                </a:solidFill>
              </a:rPr>
              <a:t> </a:t>
            </a:r>
            <a:r>
              <a:rPr dirty="0" sz="2400" lang="en-US" err="1">
                <a:solidFill>
                  <a:schemeClr val="tx1"/>
                </a:solidFill>
              </a:rPr>
              <a:t>kajian</a:t>
            </a:r>
            <a:r>
              <a:rPr dirty="0" sz="2400" lang="en-US">
                <a:solidFill>
                  <a:schemeClr val="tx1"/>
                </a:solidFill>
              </a:rPr>
              <a:t> kitab </a:t>
            </a:r>
            <a:r>
              <a:rPr dirty="0" sz="2400" i="1" lang="en-US" err="1">
                <a:solidFill>
                  <a:schemeClr val="tx1"/>
                </a:solidFill>
              </a:rPr>
              <a:t>Tuhfatul</a:t>
            </a:r>
            <a:r>
              <a:rPr dirty="0" sz="2400" i="1" lang="en-US">
                <a:solidFill>
                  <a:schemeClr val="tx1"/>
                </a:solidFill>
              </a:rPr>
              <a:t> </a:t>
            </a:r>
            <a:r>
              <a:rPr dirty="0" sz="2400" i="1" lang="en-US" err="1">
                <a:solidFill>
                  <a:schemeClr val="tx1"/>
                </a:solidFill>
              </a:rPr>
              <a:t>Athfal</a:t>
            </a:r>
            <a:r>
              <a:rPr dirty="0" sz="2400" lang="en-US">
                <a:solidFill>
                  <a:schemeClr val="tx1"/>
                </a:solidFill>
              </a:rPr>
              <a:t> </a:t>
            </a:r>
            <a:r>
              <a:rPr dirty="0" sz="2400" lang="en-US" err="1">
                <a:solidFill>
                  <a:schemeClr val="tx1"/>
                </a:solidFill>
              </a:rPr>
              <a:t>terhadap</a:t>
            </a:r>
            <a:r>
              <a:rPr dirty="0" sz="2400" lang="en-US">
                <a:solidFill>
                  <a:schemeClr val="tx1"/>
                </a:solidFill>
              </a:rPr>
              <a:t> </a:t>
            </a:r>
            <a:r>
              <a:rPr dirty="0" sz="2400" lang="en-US" err="1">
                <a:solidFill>
                  <a:schemeClr val="tx1"/>
                </a:solidFill>
              </a:rPr>
              <a:t>kualitas</a:t>
            </a:r>
            <a:r>
              <a:rPr dirty="0" sz="2400" lang="en-US">
                <a:solidFill>
                  <a:schemeClr val="tx1"/>
                </a:solidFill>
              </a:rPr>
              <a:t> </a:t>
            </a:r>
            <a:r>
              <a:rPr dirty="0" sz="2400" lang="en-US" err="1">
                <a:solidFill>
                  <a:schemeClr val="tx1"/>
                </a:solidFill>
              </a:rPr>
              <a:t>bacaan</a:t>
            </a:r>
            <a:r>
              <a:rPr dirty="0" sz="2400" lang="en-US">
                <a:solidFill>
                  <a:schemeClr val="tx1"/>
                </a:solidFill>
              </a:rPr>
              <a:t> Al-Qur’an </a:t>
            </a:r>
            <a:r>
              <a:rPr dirty="0" sz="2400" lang="en-US" err="1">
                <a:solidFill>
                  <a:schemeClr val="tx1"/>
                </a:solidFill>
              </a:rPr>
              <a:t>santri</a:t>
            </a:r>
            <a:r>
              <a:rPr dirty="0" sz="2400" lang="en-US">
                <a:solidFill>
                  <a:schemeClr val="tx1"/>
                </a:solidFill>
              </a:rPr>
              <a:t> di </a:t>
            </a:r>
            <a:r>
              <a:rPr dirty="0" sz="2400" lang="en-US" err="1">
                <a:solidFill>
                  <a:schemeClr val="tx1"/>
                </a:solidFill>
              </a:rPr>
              <a:t>Pondok</a:t>
            </a:r>
            <a:r>
              <a:rPr dirty="0" sz="2400" lang="en-US">
                <a:solidFill>
                  <a:schemeClr val="tx1"/>
                </a:solidFill>
              </a:rPr>
              <a:t> </a:t>
            </a:r>
            <a:r>
              <a:rPr dirty="0" sz="2400" lang="en-US" err="1">
                <a:solidFill>
                  <a:schemeClr val="tx1"/>
                </a:solidFill>
              </a:rPr>
              <a:t>pesantren</a:t>
            </a:r>
            <a:r>
              <a:rPr dirty="0" sz="2400" lang="en-US">
                <a:solidFill>
                  <a:schemeClr val="tx1"/>
                </a:solidFill>
              </a:rPr>
              <a:t> Nurul Islam </a:t>
            </a:r>
            <a:endParaRPr dirty="0" sz="2400">
              <a:solidFill>
                <a:schemeClr val="tx1"/>
              </a:solidFill>
            </a:endParaRPr>
          </a:p>
        </p:txBody>
      </p:sp>
      <p:sp>
        <p:nvSpPr>
          <p:cNvPr id="1048642" name="Google Shape;1598;p37"/>
          <p:cNvSpPr txBox="1"/>
          <p:nvPr/>
        </p:nvSpPr>
        <p:spPr>
          <a:xfrm>
            <a:off x="1461910" y="4024944"/>
            <a:ext cx="5586900" cy="66267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b="0" cap="none" sz="1400" i="0" strike="noStrike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b="0" cap="none" sz="2800" i="0" strike="noStrike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b="0" cap="none" sz="2800" i="0" strike="noStrike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b="0" cap="none" sz="2800" i="0" strike="noStrike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b="0" cap="none" sz="2800" i="0" strike="noStrike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 indent="-3175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b="0" cap="none" sz="2800" i="0" strike="noStrike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 indent="-3175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b="0" cap="none" sz="2800" i="0" strike="noStrike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 indent="-3175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b="0" cap="none" sz="2800" i="0" strike="noStrike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 indent="-3175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b="0" cap="none" sz="2800" i="0" strike="noStrike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marL="0"/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Nama: Tia Mila </a:t>
            </a:r>
            <a:r>
              <a:rPr b="1" dirty="0" sz="1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Tartila</a:t>
            </a:r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0" marL="0"/>
            <a:r>
              <a:rPr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NIM: 16.2020.058</a:t>
            </a:r>
          </a:p>
        </p:txBody>
      </p:sp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60027" y="2365874"/>
            <a:ext cx="1590345" cy="1480394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1" name="Google Shape;2219;p48"/>
          <p:cNvSpPr txBox="1">
            <a:spLocks noGrp="1"/>
          </p:cNvSpPr>
          <p:nvPr>
            <p:ph type="title"/>
          </p:nvPr>
        </p:nvSpPr>
        <p:spPr>
          <a:xfrm>
            <a:off x="1178444" y="418642"/>
            <a:ext cx="6874886" cy="4160498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lvl="0">
              <a:buSzPts val="990"/>
            </a:pPr>
            <a:r>
              <a:rPr dirty="0" sz="2400" lang="en-US" err="1" smtClean="0"/>
              <a:t>Tempat</a:t>
            </a:r>
            <a:r>
              <a:rPr dirty="0" sz="2400" lang="en-US" smtClean="0"/>
              <a:t> Dan </a:t>
            </a:r>
            <a:r>
              <a:rPr dirty="0" sz="2400" lang="en-US" err="1" smtClean="0"/>
              <a:t>Waktu</a:t>
            </a:r>
            <a:r>
              <a:rPr dirty="0" sz="2400" lang="en-US" smtClean="0"/>
              <a:t> </a:t>
            </a:r>
            <a:r>
              <a:rPr dirty="0" sz="2400" lang="en-US" err="1" smtClean="0"/>
              <a:t>Penelitian</a:t>
            </a: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1600" lang="en-US" err="1" smtClean="0"/>
              <a:t>Tempat</a:t>
            </a:r>
            <a:r>
              <a:rPr dirty="0" sz="1600" lang="en-US" smtClean="0"/>
              <a:t> yang </a:t>
            </a:r>
            <a:r>
              <a:rPr dirty="0" sz="1600" lang="en-US" err="1" smtClean="0"/>
              <a:t>digunakan</a:t>
            </a:r>
            <a:r>
              <a:rPr dirty="0" sz="1600" lang="en-US" smtClean="0"/>
              <a:t> </a:t>
            </a:r>
            <a:r>
              <a:rPr dirty="0" sz="1600" lang="en-US" err="1" smtClean="0"/>
              <a:t>dalam</a:t>
            </a:r>
            <a:r>
              <a:rPr dirty="0" sz="1600" lang="en-US" smtClean="0"/>
              <a:t> </a:t>
            </a:r>
            <a:r>
              <a:rPr dirty="0" sz="1600" lang="en-US" err="1" smtClean="0"/>
              <a:t>penelitian</a:t>
            </a:r>
            <a:r>
              <a:rPr dirty="0" sz="1600" lang="en-US" smtClean="0"/>
              <a:t> </a:t>
            </a:r>
            <a:r>
              <a:rPr dirty="0" sz="1600" lang="en-US" err="1" smtClean="0"/>
              <a:t>ini</a:t>
            </a:r>
            <a:r>
              <a:rPr dirty="0" sz="1600" lang="en-US" smtClean="0"/>
              <a:t> </a:t>
            </a:r>
            <a:r>
              <a:rPr dirty="0" sz="1600" lang="en-US" err="1" smtClean="0"/>
              <a:t>adalah</a:t>
            </a:r>
            <a:r>
              <a:rPr dirty="0" sz="1600" lang="en-US" smtClean="0"/>
              <a:t> </a:t>
            </a:r>
            <a:r>
              <a:rPr dirty="0" sz="1600" lang="en-US" err="1" smtClean="0"/>
              <a:t>Pondok</a:t>
            </a:r>
            <a:r>
              <a:rPr dirty="0" sz="1600" lang="en-US" smtClean="0"/>
              <a:t> </a:t>
            </a:r>
            <a:r>
              <a:rPr dirty="0" sz="1600" lang="en-US" err="1" smtClean="0"/>
              <a:t>Pesantren</a:t>
            </a:r>
            <a:r>
              <a:rPr dirty="0" sz="1600" lang="en-US" smtClean="0"/>
              <a:t> </a:t>
            </a:r>
            <a:r>
              <a:rPr dirty="0" sz="1600" lang="en-US" err="1" smtClean="0"/>
              <a:t>Nurul</a:t>
            </a:r>
            <a:r>
              <a:rPr dirty="0" sz="1600" lang="en-US" smtClean="0"/>
              <a:t> Islam. </a:t>
            </a:r>
            <a:r>
              <a:rPr dirty="0" sz="1600" lang="en-US"/>
              <a:t/>
            </a:r>
            <a:br>
              <a:rPr dirty="0" sz="1600" lang="en-US"/>
            </a:br>
            <a:r>
              <a:rPr dirty="0" sz="2400" lang="en-US"/>
              <a:t> </a:t>
            </a:r>
            <a:endParaRPr dirty="0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4" name="Google Shape;2219;p48"/>
          <p:cNvSpPr txBox="1">
            <a:spLocks noGrp="1"/>
          </p:cNvSpPr>
          <p:nvPr>
            <p:ph type="title"/>
          </p:nvPr>
        </p:nvSpPr>
        <p:spPr>
          <a:xfrm>
            <a:off x="1178444" y="418642"/>
            <a:ext cx="6874886" cy="4160498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lvl="0">
              <a:buSzPts val="990"/>
            </a:pPr>
            <a:r>
              <a:rPr dirty="0" sz="2400" lang="en-US" err="1"/>
              <a:t>Populasi</a:t>
            </a:r>
            <a:r>
              <a:rPr dirty="0" sz="2400" lang="en-US"/>
              <a:t> </a:t>
            </a:r>
            <a:r>
              <a:rPr dirty="0" sz="2400" lang="en-US" err="1"/>
              <a:t>dan</a:t>
            </a:r>
            <a:r>
              <a:rPr dirty="0" sz="2400" lang="en-US"/>
              <a:t> </a:t>
            </a:r>
            <a:r>
              <a:rPr dirty="0" sz="2400" lang="en-US" err="1" smtClean="0"/>
              <a:t>Sampel</a:t>
            </a:r>
            <a:r>
              <a:rPr dirty="0" sz="2400" lang="en-US" smtClean="0"/>
              <a:t> </a:t>
            </a:r>
            <a:r>
              <a:rPr dirty="0" sz="2400" lang="en-US" err="1" smtClean="0"/>
              <a:t>Penelitian</a:t>
            </a:r>
            <a:r>
              <a:rPr dirty="0" sz="2400" lang="en-US"/>
              <a:t/>
            </a:r>
            <a:br>
              <a:rPr dirty="0" sz="2400" lang="en-US"/>
            </a:br>
            <a:r>
              <a:rPr dirty="0" sz="2400" lang="en-US"/>
              <a:t/>
            </a:r>
            <a:br>
              <a:rPr dirty="0" sz="2400" lang="en-US"/>
            </a:br>
            <a:r>
              <a:rPr dirty="0" sz="1600" lang="en-US"/>
              <a:t>1. </a:t>
            </a:r>
            <a:r>
              <a:rPr dirty="0" sz="1600" lang="en-US" err="1"/>
              <a:t>Populasi</a:t>
            </a:r>
            <a:r>
              <a:rPr dirty="0" sz="1600" lang="en-US"/>
              <a:t> </a:t>
            </a:r>
            <a:r>
              <a:rPr dirty="0" sz="1600" lang="en-US" err="1"/>
              <a:t>penelitian</a:t>
            </a:r>
            <a:r>
              <a:rPr dirty="0" sz="1600" lang="en-US"/>
              <a:t> </a:t>
            </a:r>
            <a:br>
              <a:rPr dirty="0" sz="1600" lang="en-US"/>
            </a:b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Populasi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adalah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wilayah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generalisasi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terdiri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atas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obyek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/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subyek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mempunyai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kualitas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dan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karakteristik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tertentu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ditetapkan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oleh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peneliti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nantinya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akan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dipelajari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dan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menarik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kesimpulan</a:t>
            </a:r>
            <a:r>
              <a:rPr dirty="0" sz="1600" lang="en-US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Adapun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populasi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penelitian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ini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seluruh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santri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ibtida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ponpes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Nurul Islam yang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berjumlah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20 orang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santri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b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2.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Sampel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penelitian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b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Sampel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penelitian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adalah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Sebagian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dari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populasi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diambil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sebagai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sumber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data dan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mewakili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seluruh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populasi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. Adapun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sampel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dalam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penelitian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ini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yaitu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20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santri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kelas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dirty="0" sz="1600" lang="en-US" err="1">
                <a:latin typeface="Times New Roman" panose="02020603050405020304" pitchFamily="18" charset="0"/>
                <a:ea typeface="SimSun" panose="02010600030101010101" pitchFamily="2" charset="-122"/>
              </a:rPr>
              <a:t>ibtida</a:t>
            </a:r>
            <a: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  <a:t>.  </a:t>
            </a:r>
            <a:br>
              <a:rPr dirty="0" sz="1600" lang="en-US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dirty="0" sz="1600" lang="en-US"/>
              <a:t/>
            </a:r>
            <a:br>
              <a:rPr dirty="0" sz="1600" lang="en-US"/>
            </a:br>
            <a:r>
              <a:rPr dirty="0" sz="2400" lang="en-US"/>
              <a:t> </a:t>
            </a:r>
            <a:endParaRPr dirty="0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5" name="Google Shape;2657;p49"/>
          <p:cNvSpPr txBox="1"/>
          <p:nvPr/>
        </p:nvSpPr>
        <p:spPr>
          <a:xfrm>
            <a:off x="788165" y="140770"/>
            <a:ext cx="5825956" cy="567732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b="1" dirty="0" sz="3000" lang="en-US">
                <a:solidFill>
                  <a:schemeClr val="tx1"/>
                </a:solidFill>
                <a:latin typeface="Merriweather" panose="00000500000000000000" pitchFamily="2" charset="0"/>
              </a:rPr>
              <a:t>Teknik </a:t>
            </a:r>
            <a:r>
              <a:rPr b="1" dirty="0" sz="3000" lang="en-US" err="1">
                <a:solidFill>
                  <a:schemeClr val="tx1"/>
                </a:solidFill>
                <a:latin typeface="Merriweather" panose="00000500000000000000" pitchFamily="2" charset="0"/>
              </a:rPr>
              <a:t>pengumpulan</a:t>
            </a:r>
            <a:r>
              <a:rPr b="1" dirty="0" sz="3000" lang="en-US">
                <a:solidFill>
                  <a:schemeClr val="tx1"/>
                </a:solidFill>
                <a:latin typeface="Merriweather" panose="00000500000000000000" pitchFamily="2" charset="0"/>
              </a:rPr>
              <a:t> data </a:t>
            </a:r>
          </a:p>
        </p:txBody>
      </p:sp>
      <p:sp>
        <p:nvSpPr>
          <p:cNvPr id="1049056" name="Rectangle 7"/>
          <p:cNvSpPr/>
          <p:nvPr/>
        </p:nvSpPr>
        <p:spPr>
          <a:xfrm>
            <a:off x="2472569" y="825763"/>
            <a:ext cx="553156" cy="458456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2000" lang="en-US">
                <a:latin typeface="Merriweather" panose="00000500000000000000" pitchFamily="2" charset="0"/>
              </a:rPr>
              <a:t>1</a:t>
            </a:r>
            <a:endParaRPr b="1" dirty="0" sz="2000" lang="en-ID">
              <a:latin typeface="Merriweather" panose="00000500000000000000" pitchFamily="2" charset="0"/>
            </a:endParaRPr>
          </a:p>
        </p:txBody>
      </p:sp>
      <p:sp>
        <p:nvSpPr>
          <p:cNvPr id="1049057" name="Rectangle 10"/>
          <p:cNvSpPr/>
          <p:nvPr/>
        </p:nvSpPr>
        <p:spPr>
          <a:xfrm>
            <a:off x="4056754" y="4199698"/>
            <a:ext cx="553156" cy="458455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2000" lang="en-US">
                <a:latin typeface="Merriweather" panose="00000500000000000000" pitchFamily="2" charset="0"/>
              </a:rPr>
              <a:t>5</a:t>
            </a:r>
            <a:endParaRPr b="1" dirty="0" sz="2000" lang="en-ID">
              <a:latin typeface="Merriweather" panose="00000500000000000000" pitchFamily="2" charset="0"/>
            </a:endParaRPr>
          </a:p>
        </p:txBody>
      </p:sp>
      <p:sp>
        <p:nvSpPr>
          <p:cNvPr id="1049058" name="Rectangle 12"/>
          <p:cNvSpPr/>
          <p:nvPr/>
        </p:nvSpPr>
        <p:spPr>
          <a:xfrm>
            <a:off x="4067640" y="3636702"/>
            <a:ext cx="553156" cy="458455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2000" lang="en-US">
                <a:latin typeface="Merriweather" panose="00000500000000000000" pitchFamily="2" charset="0"/>
              </a:rPr>
              <a:t>4</a:t>
            </a:r>
            <a:endParaRPr b="1" dirty="0" sz="2000" lang="en-ID">
              <a:latin typeface="Merriweather" panose="00000500000000000000" pitchFamily="2" charset="0"/>
            </a:endParaRPr>
          </a:p>
        </p:txBody>
      </p:sp>
      <p:sp>
        <p:nvSpPr>
          <p:cNvPr id="1049059" name="Rectangle 13"/>
          <p:cNvSpPr/>
          <p:nvPr/>
        </p:nvSpPr>
        <p:spPr>
          <a:xfrm>
            <a:off x="-531384" y="3625816"/>
            <a:ext cx="553156" cy="403563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2000" lang="en-US">
                <a:latin typeface="Merriweather" panose="00000500000000000000" pitchFamily="2" charset="0"/>
              </a:rPr>
              <a:t>2</a:t>
            </a:r>
            <a:endParaRPr b="1" dirty="0" sz="2000" lang="en-ID">
              <a:latin typeface="Merriweather" panose="00000500000000000000" pitchFamily="2" charset="0"/>
            </a:endParaRPr>
          </a:p>
        </p:txBody>
      </p:sp>
      <p:sp>
        <p:nvSpPr>
          <p:cNvPr id="1049060" name="Rectangle 14"/>
          <p:cNvSpPr/>
          <p:nvPr/>
        </p:nvSpPr>
        <p:spPr>
          <a:xfrm>
            <a:off x="-537877" y="4200613"/>
            <a:ext cx="553156" cy="458455"/>
          </a:xfrm>
          <a:prstGeom prst="rect"/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2000" lang="en-US">
                <a:latin typeface="Merriweather" panose="00000500000000000000" pitchFamily="2" charset="0"/>
              </a:rPr>
              <a:t>3</a:t>
            </a:r>
            <a:endParaRPr b="1" dirty="0" sz="2000" lang="en-ID">
              <a:latin typeface="Merriweather" panose="00000500000000000000" pitchFamily="2" charset="0"/>
            </a:endParaRPr>
          </a:p>
        </p:txBody>
      </p:sp>
      <p:sp>
        <p:nvSpPr>
          <p:cNvPr id="1049061" name="Rectangle 8"/>
          <p:cNvSpPr/>
          <p:nvPr/>
        </p:nvSpPr>
        <p:spPr>
          <a:xfrm>
            <a:off x="3060580" y="837114"/>
            <a:ext cx="1992348" cy="458455"/>
          </a:xfrm>
          <a:prstGeom prst="rect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err="1">
                <a:solidFill>
                  <a:schemeClr val="bg2"/>
                </a:solidFill>
              </a:rPr>
              <a:t>Tes</a:t>
            </a:r>
            <a:r>
              <a:rPr dirty="0" lang="en-US">
                <a:solidFill>
                  <a:schemeClr val="bg2"/>
                </a:solidFill>
              </a:rPr>
              <a:t> </a:t>
            </a:r>
            <a:r>
              <a:rPr dirty="0" lang="en-US" err="1">
                <a:solidFill>
                  <a:schemeClr val="bg2"/>
                </a:solidFill>
              </a:rPr>
              <a:t>kemampuan</a:t>
            </a:r>
            <a:r>
              <a:rPr dirty="0" lang="en-US">
                <a:solidFill>
                  <a:schemeClr val="bg2"/>
                </a:solidFill>
              </a:rPr>
              <a:t> </a:t>
            </a:r>
            <a:r>
              <a:rPr dirty="0" lang="en-US" err="1">
                <a:solidFill>
                  <a:schemeClr val="bg2"/>
                </a:solidFill>
              </a:rPr>
              <a:t>kualitas</a:t>
            </a:r>
            <a:r>
              <a:rPr dirty="0" lang="en-US">
                <a:solidFill>
                  <a:schemeClr val="bg2"/>
                </a:solidFill>
              </a:rPr>
              <a:t> </a:t>
            </a:r>
            <a:r>
              <a:rPr dirty="0" lang="en-US" err="1">
                <a:solidFill>
                  <a:schemeClr val="bg2"/>
                </a:solidFill>
              </a:rPr>
              <a:t>bacaan</a:t>
            </a:r>
            <a:r>
              <a:rPr dirty="0" lang="en-US">
                <a:solidFill>
                  <a:schemeClr val="bg2"/>
                </a:solidFill>
              </a:rPr>
              <a:t> </a:t>
            </a:r>
            <a:endParaRPr dirty="0" lang="en-ID">
              <a:solidFill>
                <a:schemeClr val="bg2"/>
              </a:solidFill>
            </a:endParaRPr>
          </a:p>
        </p:txBody>
      </p:sp>
      <p:sp>
        <p:nvSpPr>
          <p:cNvPr id="1049062" name="Rectangle 16"/>
          <p:cNvSpPr/>
          <p:nvPr/>
        </p:nvSpPr>
        <p:spPr>
          <a:xfrm>
            <a:off x="37051" y="4199699"/>
            <a:ext cx="1973337" cy="459369"/>
          </a:xfrm>
          <a:prstGeom prst="rect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err="1">
                <a:solidFill>
                  <a:schemeClr val="bg2"/>
                </a:solidFill>
              </a:rPr>
              <a:t>wawancara</a:t>
            </a:r>
            <a:endParaRPr dirty="0" lang="en-ID">
              <a:solidFill>
                <a:schemeClr val="bg2"/>
              </a:solidFill>
            </a:endParaRPr>
          </a:p>
        </p:txBody>
      </p:sp>
      <p:sp>
        <p:nvSpPr>
          <p:cNvPr id="1049063" name="Rectangle 18"/>
          <p:cNvSpPr/>
          <p:nvPr/>
        </p:nvSpPr>
        <p:spPr>
          <a:xfrm>
            <a:off x="4640784" y="3636702"/>
            <a:ext cx="1973337" cy="458455"/>
          </a:xfrm>
          <a:prstGeom prst="rect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err="1">
                <a:solidFill>
                  <a:schemeClr val="bg2"/>
                </a:solidFill>
              </a:rPr>
              <a:t>Dokumentasi</a:t>
            </a:r>
            <a:r>
              <a:rPr dirty="0" lang="en-US">
                <a:solidFill>
                  <a:schemeClr val="bg2"/>
                </a:solidFill>
              </a:rPr>
              <a:t> </a:t>
            </a:r>
            <a:endParaRPr dirty="0" lang="en-ID">
              <a:solidFill>
                <a:schemeClr val="bg2"/>
              </a:solidFill>
            </a:endParaRPr>
          </a:p>
        </p:txBody>
      </p:sp>
      <p:sp>
        <p:nvSpPr>
          <p:cNvPr id="1049064" name="Rectangle 20"/>
          <p:cNvSpPr/>
          <p:nvPr/>
        </p:nvSpPr>
        <p:spPr>
          <a:xfrm>
            <a:off x="37051" y="3636702"/>
            <a:ext cx="2003760" cy="403563"/>
          </a:xfrm>
          <a:prstGeom prst="rect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US" err="1">
                <a:solidFill>
                  <a:schemeClr val="bg2"/>
                </a:solidFill>
                <a:latin typeface="+mj-lt"/>
              </a:rPr>
              <a:t>Angket</a:t>
            </a:r>
            <a:r>
              <a:rPr dirty="0" lang="en-US">
                <a:solidFill>
                  <a:schemeClr val="bg2"/>
                </a:solidFill>
                <a:latin typeface="+mj-lt"/>
              </a:rPr>
              <a:t> </a:t>
            </a:r>
            <a:endParaRPr dirty="0" lang="en-ID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49065" name="Rectangle 21"/>
          <p:cNvSpPr/>
          <p:nvPr/>
        </p:nvSpPr>
        <p:spPr>
          <a:xfrm>
            <a:off x="4609910" y="4199699"/>
            <a:ext cx="1973337" cy="458455"/>
          </a:xfrm>
          <a:prstGeom prst="rect"/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i="1" lang="en-US">
                <a:solidFill>
                  <a:schemeClr val="bg2"/>
                </a:solidFill>
              </a:rPr>
              <a:t>Pre-tes</a:t>
            </a:r>
            <a:r>
              <a:rPr dirty="0" lang="en-US">
                <a:solidFill>
                  <a:schemeClr val="bg2"/>
                </a:solidFill>
              </a:rPr>
              <a:t>t &amp; </a:t>
            </a:r>
            <a:r>
              <a:rPr dirty="0" i="1" lang="en-US">
                <a:solidFill>
                  <a:schemeClr val="bg2"/>
                </a:solidFill>
              </a:rPr>
              <a:t>post-test</a:t>
            </a:r>
            <a:endParaRPr dirty="0" i="1" lang="en-ID">
              <a:solidFill>
                <a:schemeClr val="bg2"/>
              </a:solidFill>
            </a:endParaRPr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9349" r="2133" b="15865"/>
          <a:stretch>
            <a:fillRect/>
          </a:stretch>
        </p:blipFill>
        <p:spPr>
          <a:xfrm>
            <a:off x="1714498" y="1401480"/>
            <a:ext cx="4222691" cy="1744026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8" name="Google Shape;1770;p42"/>
          <p:cNvSpPr txBox="1">
            <a:spLocks noGrp="1"/>
          </p:cNvSpPr>
          <p:nvPr>
            <p:ph type="title"/>
          </p:nvPr>
        </p:nvSpPr>
        <p:spPr>
          <a:xfrm>
            <a:off x="2537460" y="134105"/>
            <a:ext cx="4114800" cy="940315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Teknik </a:t>
            </a:r>
            <a:r>
              <a:rPr dirty="0" sz="2400" lang="en-US" err="1"/>
              <a:t>analisis</a:t>
            </a:r>
            <a:r>
              <a:rPr dirty="0" sz="2400" lang="en-US"/>
              <a:t> data </a:t>
            </a:r>
            <a:endParaRPr dirty="0" sz="2400"/>
          </a:p>
        </p:txBody>
      </p:sp>
      <p:sp>
        <p:nvSpPr>
          <p:cNvPr id="1049069" name="Google Shape;1771;p42"/>
          <p:cNvSpPr txBox="1">
            <a:spLocks noGrp="1"/>
          </p:cNvSpPr>
          <p:nvPr>
            <p:ph type="title" idx="2"/>
          </p:nvPr>
        </p:nvSpPr>
        <p:spPr>
          <a:xfrm>
            <a:off x="788671" y="1234440"/>
            <a:ext cx="7635330" cy="3543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dirty="0" sz="1400" lang="en-US"/>
              <a:t>a.  Uji </a:t>
            </a:r>
            <a:r>
              <a:rPr dirty="0" sz="1400" lang="en-US" err="1"/>
              <a:t>validitas</a:t>
            </a:r>
            <a:r>
              <a:rPr dirty="0" sz="1400" lang="en-US"/>
              <a:t> dan </a:t>
            </a:r>
            <a:r>
              <a:rPr dirty="0" sz="1400" lang="en-US" err="1"/>
              <a:t>realibilitas</a:t>
            </a:r>
            <a:r>
              <a:rPr dirty="0" sz="1400" lang="en-US"/>
              <a:t> </a:t>
            </a:r>
            <a:br>
              <a:rPr dirty="0" sz="1400" lang="en-US"/>
            </a:br>
            <a:r>
              <a:rPr dirty="0" sz="1400" lang="en-US"/>
              <a:t>Uji </a:t>
            </a:r>
            <a:r>
              <a:rPr dirty="0" sz="1400" lang="en-US" err="1"/>
              <a:t>validitas</a:t>
            </a:r>
            <a:r>
              <a:rPr dirty="0" sz="1400" lang="en-US"/>
              <a:t> dan </a:t>
            </a:r>
            <a:r>
              <a:rPr dirty="0" sz="1400" lang="en-US" err="1"/>
              <a:t>realibilitas</a:t>
            </a:r>
            <a:r>
              <a:rPr dirty="0" sz="1400" lang="en-US"/>
              <a:t> </a:t>
            </a:r>
            <a:r>
              <a:rPr dirty="0" sz="1400" lang="en-US" err="1"/>
              <a:t>kuisioner</a:t>
            </a:r>
            <a:r>
              <a:rPr dirty="0" sz="1400" lang="en-US"/>
              <a:t> (</a:t>
            </a:r>
            <a:r>
              <a:rPr dirty="0" sz="1400" lang="en-US" err="1"/>
              <a:t>angket</a:t>
            </a:r>
            <a:r>
              <a:rPr dirty="0" sz="1400" lang="en-US"/>
              <a:t>) </a:t>
            </a:r>
            <a:r>
              <a:rPr dirty="0" sz="1400" lang="en-US" err="1"/>
              <a:t>diperlukan</a:t>
            </a:r>
            <a:r>
              <a:rPr dirty="0" sz="1400" lang="en-US"/>
              <a:t> </a:t>
            </a:r>
            <a:r>
              <a:rPr dirty="0" sz="1400" lang="en-US" err="1"/>
              <a:t>untuk</a:t>
            </a:r>
            <a:r>
              <a:rPr dirty="0" sz="1400" lang="en-US"/>
              <a:t> </a:t>
            </a:r>
            <a:r>
              <a:rPr dirty="0" sz="1400" lang="en-US" err="1"/>
              <a:t>memastikan</a:t>
            </a:r>
            <a:r>
              <a:rPr dirty="0" sz="1400" lang="en-US"/>
              <a:t> </a:t>
            </a:r>
            <a:r>
              <a:rPr dirty="0" sz="1400" lang="en-US" err="1"/>
              <a:t>bahwa</a:t>
            </a:r>
            <a:r>
              <a:rPr dirty="0" sz="1400" lang="en-US"/>
              <a:t> </a:t>
            </a:r>
            <a:r>
              <a:rPr dirty="0" sz="1400" lang="en-US" err="1"/>
              <a:t>kuisioner</a:t>
            </a:r>
            <a:r>
              <a:rPr dirty="0" sz="1400" lang="en-US"/>
              <a:t> yang </a:t>
            </a:r>
            <a:r>
              <a:rPr dirty="0" sz="1400" lang="en-US" err="1"/>
              <a:t>digunakan</a:t>
            </a:r>
            <a:r>
              <a:rPr dirty="0" sz="1400" lang="en-US"/>
              <a:t> </a:t>
            </a:r>
            <a:r>
              <a:rPr dirty="0" sz="1400" lang="en-US" err="1"/>
              <a:t>dalam</a:t>
            </a:r>
            <a:r>
              <a:rPr dirty="0" sz="1400" lang="en-US"/>
              <a:t> </a:t>
            </a:r>
            <a:r>
              <a:rPr dirty="0" sz="1400" lang="en-US" err="1"/>
              <a:t>penelitian</a:t>
            </a:r>
            <a:r>
              <a:rPr dirty="0" sz="1400" lang="en-US"/>
              <a:t> </a:t>
            </a:r>
            <a:r>
              <a:rPr dirty="0" sz="1400" lang="en-US" err="1"/>
              <a:t>mampu</a:t>
            </a:r>
            <a:r>
              <a:rPr dirty="0" sz="1400" lang="en-US"/>
              <a:t> </a:t>
            </a:r>
            <a:r>
              <a:rPr dirty="0" sz="1400" lang="en-US" err="1"/>
              <a:t>mengukur</a:t>
            </a:r>
            <a:r>
              <a:rPr dirty="0" sz="1400" lang="en-US"/>
              <a:t> variable </a:t>
            </a:r>
            <a:r>
              <a:rPr dirty="0" sz="1400" lang="en-US" err="1"/>
              <a:t>penelitian</a:t>
            </a:r>
            <a:r>
              <a:rPr dirty="0" sz="1400" lang="en-US"/>
              <a:t> </a:t>
            </a:r>
            <a:r>
              <a:rPr dirty="0" sz="1400" lang="en-US" err="1"/>
              <a:t>dengan</a:t>
            </a:r>
            <a:r>
              <a:rPr dirty="0" sz="1400" lang="en-US"/>
              <a:t> </a:t>
            </a:r>
            <a:r>
              <a:rPr dirty="0" sz="1400" lang="en-US" err="1"/>
              <a:t>baik</a:t>
            </a:r>
            <a:r>
              <a:rPr dirty="0" sz="1400" lang="en-US"/>
              <a:t>. </a:t>
            </a:r>
            <a:br>
              <a:rPr dirty="0" sz="1400" lang="en-US"/>
            </a:br>
            <a:r>
              <a:rPr dirty="0" sz="1400" lang="en-US"/>
              <a:t/>
            </a:r>
            <a:br>
              <a:rPr dirty="0" sz="1400" lang="en-US"/>
            </a:br>
            <a:r>
              <a:rPr dirty="0" sz="1400" lang="en-US"/>
              <a:t>b. Uji </a:t>
            </a:r>
            <a:r>
              <a:rPr dirty="0" sz="1400" lang="en-US" err="1"/>
              <a:t>asumsi</a:t>
            </a:r>
            <a:r>
              <a:rPr dirty="0" sz="1400" lang="en-US"/>
              <a:t> </a:t>
            </a:r>
            <a:r>
              <a:rPr dirty="0" sz="1400" lang="en-US" err="1"/>
              <a:t>untuk</a:t>
            </a:r>
            <a:r>
              <a:rPr dirty="0" sz="1400" lang="en-US"/>
              <a:t> </a:t>
            </a:r>
            <a:r>
              <a:rPr dirty="0" sz="1400" lang="en-US" err="1"/>
              <a:t>analisis</a:t>
            </a:r>
            <a:r>
              <a:rPr dirty="0" sz="1400" lang="en-US"/>
              <a:t> data </a:t>
            </a:r>
            <a:br>
              <a:rPr dirty="0" sz="1400" lang="en-US"/>
            </a:br>
            <a:r>
              <a:rPr dirty="0" sz="1400" lang="en-US"/>
              <a:t>1. Uji </a:t>
            </a:r>
            <a:r>
              <a:rPr dirty="0" sz="1400" lang="en-US" err="1"/>
              <a:t>normalitas</a:t>
            </a:r>
            <a:r>
              <a:rPr dirty="0" sz="1400" lang="en-US"/>
              <a:t>, </a:t>
            </a:r>
            <a:r>
              <a:rPr dirty="0" sz="1400" lang="en-US" err="1"/>
              <a:t>dimaksudkan</a:t>
            </a:r>
            <a:r>
              <a:rPr dirty="0" sz="1400" lang="en-US"/>
              <a:t> </a:t>
            </a:r>
            <a:r>
              <a:rPr dirty="0" sz="1400" lang="en-US" err="1"/>
              <a:t>untuk</a:t>
            </a:r>
            <a:r>
              <a:rPr dirty="0" sz="1400" lang="en-US"/>
              <a:t> </a:t>
            </a:r>
            <a:r>
              <a:rPr dirty="0" sz="1400" lang="en-US" err="1"/>
              <a:t>memperlihatkan</a:t>
            </a:r>
            <a:r>
              <a:rPr dirty="0" sz="1400" lang="en-US"/>
              <a:t> </a:t>
            </a:r>
            <a:r>
              <a:rPr dirty="0" sz="1400" lang="en-US" err="1"/>
              <a:t>bahwa</a:t>
            </a:r>
            <a:r>
              <a:rPr dirty="0" sz="1400" lang="en-US"/>
              <a:t> data </a:t>
            </a:r>
            <a:r>
              <a:rPr dirty="0" sz="1400" lang="en-US" err="1"/>
              <a:t>sampel</a:t>
            </a:r>
            <a:r>
              <a:rPr dirty="0" sz="1400" lang="en-US"/>
              <a:t> </a:t>
            </a:r>
            <a:r>
              <a:rPr dirty="0" sz="1400" lang="en-US" err="1"/>
              <a:t>berasal</a:t>
            </a:r>
            <a:r>
              <a:rPr dirty="0" sz="1400" lang="en-US"/>
              <a:t> </a:t>
            </a:r>
            <a:r>
              <a:rPr dirty="0" sz="1400" lang="en-US" err="1"/>
              <a:t>dari</a:t>
            </a:r>
            <a:r>
              <a:rPr dirty="0" sz="1400" lang="en-US"/>
              <a:t> </a:t>
            </a:r>
            <a:r>
              <a:rPr dirty="0" sz="1400" lang="en-US" err="1"/>
              <a:t>populasi</a:t>
            </a:r>
            <a:r>
              <a:rPr dirty="0" sz="1400" lang="en-US"/>
              <a:t> yang </a:t>
            </a:r>
            <a:r>
              <a:rPr dirty="0" sz="1400" lang="en-US" err="1"/>
              <a:t>berdistribusi</a:t>
            </a:r>
            <a:r>
              <a:rPr dirty="0" sz="1400" lang="en-US"/>
              <a:t> normal. </a:t>
            </a:r>
            <a:br>
              <a:rPr dirty="0" sz="1400" lang="en-US"/>
            </a:br>
            <a:r>
              <a:rPr dirty="0" sz="1400" lang="en-US"/>
              <a:t>2. Uji </a:t>
            </a:r>
            <a:r>
              <a:rPr dirty="0" sz="1400" lang="en-US" err="1"/>
              <a:t>linieritas</a:t>
            </a:r>
            <a:r>
              <a:rPr dirty="0" sz="1400" lang="en-US"/>
              <a:t> data, </a:t>
            </a:r>
            <a:r>
              <a:rPr dirty="0" sz="1400" lang="en-US" err="1"/>
              <a:t>bertujuan</a:t>
            </a:r>
            <a:r>
              <a:rPr dirty="0" sz="1400" lang="en-US"/>
              <a:t> </a:t>
            </a:r>
            <a:r>
              <a:rPr dirty="0" sz="1400" lang="en-US" err="1"/>
              <a:t>untuk</a:t>
            </a:r>
            <a:r>
              <a:rPr dirty="0" sz="1400" lang="en-US"/>
              <a:t> </a:t>
            </a:r>
            <a:r>
              <a:rPr dirty="0" sz="1400" lang="en-US" err="1"/>
              <a:t>mengetahui</a:t>
            </a:r>
            <a:r>
              <a:rPr dirty="0" sz="1400" lang="en-US"/>
              <a:t> </a:t>
            </a:r>
            <a:r>
              <a:rPr dirty="0" sz="1400" lang="en-US" err="1"/>
              <a:t>apakah</a:t>
            </a:r>
            <a:r>
              <a:rPr dirty="0" sz="1400" lang="en-US"/>
              <a:t> 2 variable </a:t>
            </a:r>
            <a:r>
              <a:rPr dirty="0" sz="1400" lang="en-US" err="1"/>
              <a:t>mempunyai</a:t>
            </a:r>
            <a:r>
              <a:rPr dirty="0" sz="1400" lang="en-US"/>
              <a:t> </a:t>
            </a:r>
            <a:r>
              <a:rPr dirty="0" sz="1400" lang="en-US" err="1"/>
              <a:t>hubungan</a:t>
            </a:r>
            <a:r>
              <a:rPr dirty="0" sz="1400" lang="en-US"/>
              <a:t> yang linear </a:t>
            </a:r>
            <a:r>
              <a:rPr dirty="0" sz="1400" lang="en-US" err="1"/>
              <a:t>atau</a:t>
            </a:r>
            <a:r>
              <a:rPr dirty="0" sz="1400" lang="en-US"/>
              <a:t> </a:t>
            </a:r>
            <a:r>
              <a:rPr dirty="0" sz="1400" lang="en-US" err="1"/>
              <a:t>tidk</a:t>
            </a:r>
            <a:r>
              <a:rPr dirty="0" sz="1400" lang="en-US"/>
              <a:t> </a:t>
            </a:r>
            <a:r>
              <a:rPr dirty="0" sz="1400" lang="en-US" err="1"/>
              <a:t>secra</a:t>
            </a:r>
            <a:r>
              <a:rPr dirty="0" sz="1400" lang="en-US"/>
              <a:t> </a:t>
            </a:r>
            <a:r>
              <a:rPr dirty="0" sz="1400" lang="en-US" err="1"/>
              <a:t>signifikan</a:t>
            </a:r>
            <a:r>
              <a:rPr dirty="0" sz="1400" lang="en-US"/>
              <a:t>. </a:t>
            </a:r>
            <a:br>
              <a:rPr dirty="0" sz="1400" lang="en-US"/>
            </a:br>
            <a:r>
              <a:rPr dirty="0" sz="1400" lang="en-US"/>
              <a:t/>
            </a:r>
            <a:br>
              <a:rPr dirty="0" sz="1400" lang="en-US"/>
            </a:br>
            <a:r>
              <a:rPr dirty="0" sz="1400" lang="en-US"/>
              <a:t>c. uji </a:t>
            </a:r>
            <a:r>
              <a:rPr dirty="0" sz="1400" lang="en-US" err="1"/>
              <a:t>korelasi</a:t>
            </a:r>
            <a:r>
              <a:rPr dirty="0" sz="1400" lang="en-US"/>
              <a:t> dan </a:t>
            </a:r>
            <a:r>
              <a:rPr dirty="0" sz="1400" lang="en-US" err="1"/>
              <a:t>regresi</a:t>
            </a:r>
            <a:r>
              <a:rPr dirty="0" sz="1400" lang="en-US"/>
              <a:t> </a:t>
            </a:r>
            <a:br>
              <a:rPr dirty="0" sz="1400" lang="en-US"/>
            </a:br>
            <a:endParaRPr dirty="0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2" name="Google Shape;2189;p47"/>
          <p:cNvSpPr txBox="1">
            <a:spLocks noGrp="1"/>
          </p:cNvSpPr>
          <p:nvPr>
            <p:ph type="title" idx="21"/>
          </p:nvPr>
        </p:nvSpPr>
        <p:spPr>
          <a:xfrm flipV="0">
            <a:off x="674024" y="1889566"/>
            <a:ext cx="7649144" cy="1635466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dirty="0" sz="3600" i="0" lang="en-US" err="1" smtClean="0"/>
              <a:t>T</a:t>
            </a:r>
            <a:r>
              <a:rPr dirty="0" sz="3600" i="0" lang="en-US" err="1" smtClean="0"/>
              <a:t>e</a:t>
            </a:r>
            <a:r>
              <a:rPr dirty="0" sz="3600" i="0" lang="en-US" err="1" smtClean="0"/>
              <a:t>r</a:t>
            </a:r>
            <a:r>
              <a:rPr dirty="0" sz="3600" i="0" lang="en-US" err="1" smtClean="0"/>
              <a:t>i</a:t>
            </a:r>
            <a:r>
              <a:rPr dirty="0" sz="3600" i="0" lang="en-US" err="1" smtClean="0"/>
              <a:t>m</a:t>
            </a:r>
            <a:r>
              <a:rPr dirty="0" sz="3600" i="0" lang="en-US" err="1" smtClean="0"/>
              <a:t>a</a:t>
            </a:r>
            <a:r>
              <a:rPr dirty="0" sz="3600" i="0" lang="en-US" err="1" smtClean="0"/>
              <a:t> </a:t>
            </a:r>
            <a:r>
              <a:rPr dirty="0" sz="3600" i="0" lang="en-US" err="1" smtClean="0"/>
              <a:t>k</a:t>
            </a:r>
            <a:r>
              <a:rPr dirty="0" sz="3600" i="0" lang="en-US" err="1" smtClean="0"/>
              <a:t>a</a:t>
            </a:r>
            <a:r>
              <a:rPr dirty="0" sz="3600" i="0" lang="en-US" err="1" smtClean="0"/>
              <a:t>s</a:t>
            </a:r>
            <a:r>
              <a:rPr dirty="0" sz="3600" i="0" lang="en-US" err="1" smtClean="0"/>
              <a:t>i</a:t>
            </a:r>
            <a:r>
              <a:rPr dirty="0" sz="3600" i="0" lang="en-US" err="1" smtClean="0"/>
              <a:t>h</a:t>
            </a:r>
            <a:r>
              <a:rPr dirty="0" sz="3600" i="0" lang="en-US" err="1" smtClean="0"/>
              <a:t> </a:t>
            </a:r>
            <a:br>
              <a:rPr dirty="0" sz="3600" i="0" lang="en-US" err="1" smtClean="0"/>
            </a:br>
            <a:br>
              <a:rPr dirty="0" sz="3600" i="0" lang="en-US" err="1" smtClean="0"/>
            </a:br>
            <a:r>
              <a:rPr dirty="0" sz="3600" i="0" lang="en-US" err="1" smtClean="0"/>
              <a:t>-</a:t>
            </a:r>
            <a:r>
              <a:rPr dirty="0" sz="3600" i="0" lang="en-US" err="1" smtClean="0"/>
              <a:t>T</a:t>
            </a:r>
            <a:r>
              <a:rPr dirty="0" sz="3600" i="0" lang="en-US" err="1" smtClean="0"/>
              <a:t>i</a:t>
            </a:r>
            <a:r>
              <a:rPr dirty="0" sz="3600" i="0" lang="en-US" err="1" smtClean="0"/>
              <a:t>a</a:t>
            </a:r>
            <a:r>
              <a:rPr dirty="0" sz="3600" i="0" lang="en-US" err="1" smtClean="0"/>
              <a:t> </a:t>
            </a:r>
            <a:r>
              <a:rPr dirty="0" sz="3600" i="0" lang="en-US" err="1" smtClean="0"/>
              <a:t>Mila </a:t>
            </a:r>
            <a:r>
              <a:rPr dirty="0" sz="3600" i="0" lang="en-US" err="1" smtClean="0"/>
              <a:t>Tartila </a:t>
            </a:r>
            <a:r>
              <a:rPr dirty="0" sz="3600" i="0" lang="en-US" err="1" smtClean="0"/>
              <a:t>-</a:t>
            </a:r>
            <a:endParaRPr dirty="0" sz="3600" i="0"/>
          </a:p>
        </p:txBody>
      </p:sp>
      <p:sp>
        <p:nvSpPr>
          <p:cNvPr id="1049073" name="Rectangle 1"/>
          <p:cNvSpPr/>
          <p:nvPr/>
        </p:nvSpPr>
        <p:spPr>
          <a:xfrm>
            <a:off x="1550797" y="1611630"/>
            <a:ext cx="6921062" cy="396240"/>
          </a:xfrm>
          <a:prstGeom prst="rect"/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2189;p47"/>
          <p:cNvSpPr txBox="1">
            <a:spLocks noGrp="1"/>
          </p:cNvSpPr>
          <p:nvPr>
            <p:ph type="title" idx="21"/>
          </p:nvPr>
        </p:nvSpPr>
        <p:spPr>
          <a:xfrm>
            <a:off x="748914" y="561050"/>
            <a:ext cx="7712876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dirty="0" lang="en-US"/>
              <a:t>LATAR BELAKANG </a:t>
            </a:r>
            <a:endParaRPr dirty="0"/>
          </a:p>
        </p:txBody>
      </p:sp>
      <p:sp>
        <p:nvSpPr>
          <p:cNvPr id="1048671" name="Google Shape;2196;p47"/>
          <p:cNvSpPr txBox="1">
            <a:spLocks noGrp="1"/>
          </p:cNvSpPr>
          <p:nvPr>
            <p:ph type="title" idx="6"/>
          </p:nvPr>
        </p:nvSpPr>
        <p:spPr>
          <a:xfrm>
            <a:off x="711065" y="2041888"/>
            <a:ext cx="25572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Pemahan</a:t>
            </a:r>
            <a:r>
              <a:rPr dirty="0" lang="en-US"/>
              <a:t> tajwid </a:t>
            </a:r>
            <a:r>
              <a:rPr dirty="0" lang="en-US" err="1"/>
              <a:t>santri</a:t>
            </a:r>
            <a:r>
              <a:rPr dirty="0" lang="en-US"/>
              <a:t> </a:t>
            </a:r>
            <a:r>
              <a:rPr dirty="0" lang="en-US" err="1"/>
              <a:t>kurang</a:t>
            </a:r>
            <a:r>
              <a:rPr dirty="0" lang="en-US"/>
              <a:t> </a:t>
            </a:r>
            <a:endParaRPr dirty="0"/>
          </a:p>
        </p:txBody>
      </p:sp>
      <p:sp>
        <p:nvSpPr>
          <p:cNvPr id="1048672" name="Google Shape;2198;p47"/>
          <p:cNvSpPr txBox="1">
            <a:spLocks noGrp="1"/>
          </p:cNvSpPr>
          <p:nvPr>
            <p:ph type="title" idx="8"/>
          </p:nvPr>
        </p:nvSpPr>
        <p:spPr>
          <a:xfrm>
            <a:off x="3255248" y="2737461"/>
            <a:ext cx="25572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peng</a:t>
            </a:r>
            <a:r>
              <a:rPr dirty="0" i="1" lang="en-US" err="1"/>
              <a:t>a</a:t>
            </a:r>
            <a:r>
              <a:rPr dirty="0" lang="en-US" err="1"/>
              <a:t>m</a:t>
            </a:r>
            <a:r>
              <a:rPr dirty="0" i="1" lang="en-US" err="1"/>
              <a:t>alan</a:t>
            </a:r>
            <a:r>
              <a:rPr dirty="0" lang="en-US"/>
              <a:t> kitab </a:t>
            </a:r>
            <a:r>
              <a:rPr dirty="0" i="1" lang="en-US" err="1"/>
              <a:t>Tuhfatul</a:t>
            </a:r>
            <a:r>
              <a:rPr dirty="0" i="1" lang="en-US"/>
              <a:t> </a:t>
            </a:r>
            <a:r>
              <a:rPr dirty="0" i="1" lang="en-US" err="1"/>
              <a:t>Athfal</a:t>
            </a:r>
            <a:r>
              <a:rPr dirty="0" i="1" lang="en-US"/>
              <a:t> yang  </a:t>
            </a:r>
            <a:r>
              <a:rPr dirty="0" lang="en-US" err="1"/>
              <a:t>kurang</a:t>
            </a:r>
            <a:r>
              <a:rPr dirty="0" lang="en-US"/>
              <a:t> </a:t>
            </a:r>
            <a:r>
              <a:rPr dirty="0" lang="en-US" err="1"/>
              <a:t>tep</a:t>
            </a:r>
            <a:r>
              <a:rPr dirty="0" i="1" lang="en-US" err="1"/>
              <a:t>at</a:t>
            </a:r>
            <a:r>
              <a:rPr dirty="0" i="1" lang="en-US"/>
              <a:t> </a:t>
            </a:r>
            <a:endParaRPr dirty="0"/>
          </a:p>
        </p:txBody>
      </p:sp>
      <p:sp>
        <p:nvSpPr>
          <p:cNvPr id="1048673" name="Google Shape;2200;p47"/>
          <p:cNvSpPr txBox="1">
            <a:spLocks noGrp="1"/>
          </p:cNvSpPr>
          <p:nvPr>
            <p:ph type="title" idx="13"/>
          </p:nvPr>
        </p:nvSpPr>
        <p:spPr>
          <a:xfrm>
            <a:off x="5875675" y="2041888"/>
            <a:ext cx="25572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Rend</a:t>
            </a:r>
            <a:r>
              <a:rPr dirty="0" i="1" lang="en-US" err="1"/>
              <a:t>ahnya</a:t>
            </a:r>
            <a:r>
              <a:rPr dirty="0" i="1" lang="en-US"/>
              <a:t> </a:t>
            </a:r>
            <a:r>
              <a:rPr dirty="0" i="1" lang="en-US" err="1"/>
              <a:t>k</a:t>
            </a:r>
            <a:r>
              <a:rPr dirty="0" lang="en-US" err="1"/>
              <a:t>u</a:t>
            </a:r>
            <a:r>
              <a:rPr dirty="0" i="1" lang="en-US" err="1"/>
              <a:t>a</a:t>
            </a:r>
            <a:r>
              <a:rPr dirty="0" lang="en-US" err="1"/>
              <a:t>lit</a:t>
            </a:r>
            <a:r>
              <a:rPr dirty="0" i="1" lang="en-US" err="1"/>
              <a:t>as</a:t>
            </a:r>
            <a:r>
              <a:rPr dirty="0" i="1" lang="en-US"/>
              <a:t> </a:t>
            </a:r>
            <a:r>
              <a:rPr dirty="0" i="1" lang="en-US" err="1"/>
              <a:t>bacaan</a:t>
            </a:r>
            <a:r>
              <a:rPr dirty="0" i="1" lang="en-US"/>
              <a:t> </a:t>
            </a:r>
            <a:r>
              <a:rPr dirty="0" sz="1800" lang="en-US"/>
              <a:t>Al-Qur’an </a:t>
            </a:r>
            <a:r>
              <a:rPr dirty="0" sz="1800" lang="en-US" err="1"/>
              <a:t>s</a:t>
            </a:r>
            <a:r>
              <a:rPr dirty="0" i="1" lang="en-US" err="1"/>
              <a:t>antri</a:t>
            </a:r>
            <a:r>
              <a:rPr dirty="0" i="1" lang="en-US"/>
              <a:t> </a:t>
            </a:r>
            <a:endParaRPr dirty="0"/>
          </a:p>
        </p:txBody>
      </p:sp>
      <p:sp>
        <p:nvSpPr>
          <p:cNvPr id="1048674" name="Google Shape;2202;p47"/>
          <p:cNvSpPr/>
          <p:nvPr/>
        </p:nvSpPr>
        <p:spPr>
          <a:xfrm rot="7213747">
            <a:off x="1713174" y="1452729"/>
            <a:ext cx="552982" cy="579922"/>
          </a:xfrm>
          <a:custGeom>
            <a:avLst/>
            <a:ah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2203;p47"/>
          <p:cNvSpPr/>
          <p:nvPr/>
        </p:nvSpPr>
        <p:spPr>
          <a:xfrm rot="10800000">
            <a:off x="6899939" y="1452848"/>
            <a:ext cx="552882" cy="579818"/>
          </a:xfrm>
          <a:custGeom>
            <a:avLst/>
            <a:ah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6" name="Google Shape;2204;p47"/>
          <p:cNvSpPr/>
          <p:nvPr/>
        </p:nvSpPr>
        <p:spPr>
          <a:xfrm rot="-6127099">
            <a:off x="4284526" y="2131623"/>
            <a:ext cx="508811" cy="590284"/>
          </a:xfrm>
          <a:custGeom>
            <a:avLst/>
            <a:ah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rgbClr val="B7D5C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7" name="Google Shape;2208;p47"/>
          <p:cNvSpPr txBox="1">
            <a:spLocks noGrp="1"/>
          </p:cNvSpPr>
          <p:nvPr>
            <p:ph type="title" idx="15"/>
          </p:nvPr>
        </p:nvSpPr>
        <p:spPr>
          <a:xfrm>
            <a:off x="1727315" y="1594250"/>
            <a:ext cx="524700" cy="415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1</a:t>
            </a:r>
          </a:p>
        </p:txBody>
      </p:sp>
      <p:sp>
        <p:nvSpPr>
          <p:cNvPr id="1048678" name="Google Shape;2209;p47"/>
          <p:cNvSpPr txBox="1">
            <a:spLocks noGrp="1"/>
          </p:cNvSpPr>
          <p:nvPr>
            <p:ph type="title" idx="16"/>
          </p:nvPr>
        </p:nvSpPr>
        <p:spPr>
          <a:xfrm>
            <a:off x="4271498" y="2243959"/>
            <a:ext cx="524700" cy="415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dirty="0" lang="en"/>
              <a:t>2</a:t>
            </a:r>
            <a:endParaRPr dirty="0" sz="2200"/>
          </a:p>
        </p:txBody>
      </p:sp>
      <p:sp>
        <p:nvSpPr>
          <p:cNvPr id="1048679" name="Google Shape;2210;p47"/>
          <p:cNvSpPr txBox="1">
            <a:spLocks noGrp="1"/>
          </p:cNvSpPr>
          <p:nvPr>
            <p:ph type="title" idx="17"/>
          </p:nvPr>
        </p:nvSpPr>
        <p:spPr>
          <a:xfrm>
            <a:off x="6866865" y="1594250"/>
            <a:ext cx="524700" cy="415800"/>
          </a:xfrm>
          <a:prstGeom prst="rect"/>
        </p:spPr>
        <p:txBody>
          <a:bodyPr anchor="b" anchorCtr="0" bIns="91425" lIns="91425" rIns="91425" spcFirstLastPara="1" tIns="91425" wrap="square">
            <a:normAutofit fontScale="90000"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2756;p55"/>
          <p:cNvSpPr txBox="1">
            <a:spLocks noGrp="1"/>
          </p:cNvSpPr>
          <p:nvPr>
            <p:ph type="subTitle" idx="1"/>
          </p:nvPr>
        </p:nvSpPr>
        <p:spPr>
          <a:xfrm>
            <a:off x="281583" y="1069699"/>
            <a:ext cx="4195823" cy="3163726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just" indent="-342900" lvl="0" marL="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lang="en-US" err="1"/>
              <a:t>Bagaimana</a:t>
            </a:r>
            <a:r>
              <a:rPr dirty="0" lang="en-US"/>
              <a:t> </a:t>
            </a:r>
            <a:r>
              <a:rPr dirty="0" lang="en-US" err="1"/>
              <a:t>pemahaman</a:t>
            </a:r>
            <a:r>
              <a:rPr dirty="0" lang="en-US"/>
              <a:t> kitab </a:t>
            </a:r>
            <a:r>
              <a:rPr dirty="0" i="1" lang="en-US" err="1"/>
              <a:t>Tuhfatul</a:t>
            </a:r>
            <a:r>
              <a:rPr dirty="0" i="1" lang="en-US"/>
              <a:t> </a:t>
            </a:r>
            <a:r>
              <a:rPr dirty="0" i="1" lang="en-US" err="1"/>
              <a:t>Athfal</a:t>
            </a:r>
            <a:r>
              <a:rPr dirty="0" i="1" lang="en-US"/>
              <a:t> </a:t>
            </a:r>
            <a:r>
              <a:rPr dirty="0" lang="en-US" err="1"/>
              <a:t>santri</a:t>
            </a:r>
            <a:r>
              <a:rPr dirty="0" lang="en-US"/>
              <a:t> di </a:t>
            </a:r>
            <a:r>
              <a:rPr dirty="0" lang="en-US" err="1"/>
              <a:t>pondok</a:t>
            </a:r>
            <a:r>
              <a:rPr dirty="0" lang="en-US"/>
              <a:t> </a:t>
            </a:r>
            <a:r>
              <a:rPr dirty="0" lang="en-US" err="1"/>
              <a:t>pesantren</a:t>
            </a:r>
            <a:r>
              <a:rPr dirty="0" lang="en-US"/>
              <a:t> Nurul Islam?</a:t>
            </a:r>
          </a:p>
          <a:p>
            <a:pPr algn="just" indent="-342900" lvl="0" marL="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lang="en-US" err="1"/>
              <a:t>Bagaimana</a:t>
            </a:r>
            <a:r>
              <a:rPr dirty="0" lang="en-US"/>
              <a:t> </a:t>
            </a:r>
            <a:r>
              <a:rPr dirty="0" lang="en-US" err="1"/>
              <a:t>kualitas</a:t>
            </a:r>
            <a:r>
              <a:rPr dirty="0" lang="en-US"/>
              <a:t> </a:t>
            </a:r>
            <a:r>
              <a:rPr dirty="0" lang="en-US" err="1"/>
              <a:t>bacaan</a:t>
            </a:r>
            <a:r>
              <a:rPr dirty="0" lang="en-US"/>
              <a:t> Al-Qur’an </a:t>
            </a:r>
            <a:r>
              <a:rPr dirty="0" lang="en-US" err="1"/>
              <a:t>santri</a:t>
            </a:r>
            <a:r>
              <a:rPr dirty="0" lang="en-US"/>
              <a:t> di </a:t>
            </a:r>
            <a:r>
              <a:rPr dirty="0" lang="en-US" err="1"/>
              <a:t>pondok</a:t>
            </a:r>
            <a:r>
              <a:rPr dirty="0" lang="en-US"/>
              <a:t> </a:t>
            </a:r>
            <a:r>
              <a:rPr dirty="0" lang="en-US" err="1"/>
              <a:t>pesantren</a:t>
            </a:r>
            <a:r>
              <a:rPr dirty="0" lang="en-US"/>
              <a:t> Nurul Islam?</a:t>
            </a:r>
          </a:p>
          <a:p>
            <a:pPr algn="just" indent="-342900" lvl="0" marL="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lang="en-US" err="1"/>
              <a:t>Bagaimana</a:t>
            </a:r>
            <a:r>
              <a:rPr dirty="0" lang="en-US"/>
              <a:t> </a:t>
            </a:r>
            <a:r>
              <a:rPr dirty="0" lang="en-US" err="1"/>
              <a:t>pengaruh</a:t>
            </a:r>
            <a:r>
              <a:rPr dirty="0" lang="en-US"/>
              <a:t> </a:t>
            </a:r>
            <a:r>
              <a:rPr dirty="0" lang="en-US" err="1"/>
              <a:t>antara</a:t>
            </a:r>
            <a:r>
              <a:rPr dirty="0" lang="en-US"/>
              <a:t> </a:t>
            </a:r>
            <a:r>
              <a:rPr dirty="0" lang="en-US" err="1"/>
              <a:t>pemahaman</a:t>
            </a:r>
            <a:r>
              <a:rPr dirty="0" lang="en-US"/>
              <a:t> kitab </a:t>
            </a:r>
            <a:r>
              <a:rPr dirty="0" i="1" lang="en-US" err="1"/>
              <a:t>Tuhfatul</a:t>
            </a:r>
            <a:r>
              <a:rPr dirty="0" i="1" lang="en-US"/>
              <a:t> </a:t>
            </a:r>
            <a:r>
              <a:rPr dirty="0" i="1" lang="en-US" err="1"/>
              <a:t>Athfal</a:t>
            </a:r>
            <a:r>
              <a:rPr dirty="0" i="1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kualitas</a:t>
            </a:r>
            <a:r>
              <a:rPr dirty="0" lang="en-US"/>
              <a:t> </a:t>
            </a:r>
            <a:r>
              <a:rPr dirty="0" lang="en-US" err="1"/>
              <a:t>bacaan</a:t>
            </a:r>
            <a:r>
              <a:rPr dirty="0" lang="en-US"/>
              <a:t> Al-Qur’an </a:t>
            </a:r>
            <a:r>
              <a:rPr dirty="0" lang="en-US" err="1"/>
              <a:t>saantri</a:t>
            </a:r>
            <a:r>
              <a:rPr dirty="0" lang="en-US"/>
              <a:t> di </a:t>
            </a:r>
            <a:r>
              <a:rPr dirty="0" lang="en-US" err="1"/>
              <a:t>pondok</a:t>
            </a:r>
            <a:r>
              <a:rPr dirty="0" lang="en-US"/>
              <a:t> </a:t>
            </a:r>
            <a:r>
              <a:rPr dirty="0" lang="en-US" err="1"/>
              <a:t>pesantren</a:t>
            </a:r>
            <a:r>
              <a:rPr dirty="0" lang="en-US"/>
              <a:t> Nurul Islam?</a:t>
            </a:r>
          </a:p>
        </p:txBody>
      </p:sp>
      <p:sp>
        <p:nvSpPr>
          <p:cNvPr id="1048742" name="Google Shape;2757;p55"/>
          <p:cNvSpPr txBox="1">
            <a:spLocks noGrp="1"/>
          </p:cNvSpPr>
          <p:nvPr>
            <p:ph type="title" idx="2"/>
          </p:nvPr>
        </p:nvSpPr>
        <p:spPr>
          <a:xfrm>
            <a:off x="4934276" y="1366092"/>
            <a:ext cx="3002700" cy="572877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Tujuan</a:t>
            </a:r>
            <a:r>
              <a:rPr dirty="0" lang="en-US"/>
              <a:t> </a:t>
            </a:r>
            <a:r>
              <a:rPr dirty="0" lang="en-US" err="1"/>
              <a:t>penelitian</a:t>
            </a:r>
            <a:r>
              <a:rPr dirty="0" lang="en-US"/>
              <a:t> </a:t>
            </a:r>
            <a:endParaRPr dirty="0"/>
          </a:p>
        </p:txBody>
      </p:sp>
      <p:sp>
        <p:nvSpPr>
          <p:cNvPr id="1048743" name="Google Shape;2758;p55"/>
          <p:cNvSpPr txBox="1">
            <a:spLocks noGrp="1"/>
          </p:cNvSpPr>
          <p:nvPr>
            <p:ph type="subTitle" idx="3"/>
          </p:nvPr>
        </p:nvSpPr>
        <p:spPr>
          <a:xfrm>
            <a:off x="4572000" y="1839817"/>
            <a:ext cx="4078014" cy="2666082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just" indent="-342900" lvl="0" marL="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mengetahui</a:t>
            </a:r>
            <a:r>
              <a:rPr dirty="0" lang="en-US"/>
              <a:t> </a:t>
            </a:r>
            <a:r>
              <a:rPr dirty="0" lang="en-US" err="1"/>
              <a:t>pemahaman</a:t>
            </a:r>
            <a:r>
              <a:rPr dirty="0" lang="en-US"/>
              <a:t> kitab </a:t>
            </a:r>
            <a:r>
              <a:rPr dirty="0" i="1" lang="en-US" err="1"/>
              <a:t>Tuhfatul</a:t>
            </a:r>
            <a:r>
              <a:rPr dirty="0" i="1" lang="en-US"/>
              <a:t> </a:t>
            </a:r>
            <a:r>
              <a:rPr dirty="0" i="1" lang="en-US" err="1"/>
              <a:t>Athfal</a:t>
            </a:r>
            <a:r>
              <a:rPr dirty="0" i="1" lang="en-US"/>
              <a:t> </a:t>
            </a:r>
            <a:r>
              <a:rPr dirty="0" lang="en-US" err="1"/>
              <a:t>santri</a:t>
            </a:r>
            <a:r>
              <a:rPr dirty="0" lang="en-US"/>
              <a:t> di </a:t>
            </a:r>
            <a:r>
              <a:rPr dirty="0" lang="en-US" err="1"/>
              <a:t>pondok</a:t>
            </a:r>
            <a:r>
              <a:rPr dirty="0" lang="en-US"/>
              <a:t> </a:t>
            </a:r>
            <a:r>
              <a:rPr dirty="0" lang="en-US" err="1"/>
              <a:t>pesantren</a:t>
            </a:r>
            <a:r>
              <a:rPr dirty="0" lang="en-US"/>
              <a:t> Nurul Islam?</a:t>
            </a:r>
          </a:p>
          <a:p>
            <a:pPr algn="just" indent="-342900" lvl="0" marL="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mengetahui</a:t>
            </a:r>
            <a:r>
              <a:rPr dirty="0" lang="en-US"/>
              <a:t> </a:t>
            </a:r>
            <a:r>
              <a:rPr dirty="0" lang="en-US" err="1"/>
              <a:t>kualitas</a:t>
            </a:r>
            <a:r>
              <a:rPr dirty="0" lang="en-US"/>
              <a:t> </a:t>
            </a:r>
            <a:r>
              <a:rPr dirty="0" lang="en-US" err="1"/>
              <a:t>bacaan</a:t>
            </a:r>
            <a:r>
              <a:rPr dirty="0" lang="en-US"/>
              <a:t> Al-Qur’an </a:t>
            </a:r>
            <a:r>
              <a:rPr dirty="0" lang="en-US" err="1"/>
              <a:t>santri</a:t>
            </a:r>
            <a:r>
              <a:rPr dirty="0" lang="en-US"/>
              <a:t> di </a:t>
            </a:r>
            <a:r>
              <a:rPr dirty="0" lang="en-US" err="1"/>
              <a:t>pondok</a:t>
            </a:r>
            <a:r>
              <a:rPr dirty="0" lang="en-US"/>
              <a:t> </a:t>
            </a:r>
            <a:r>
              <a:rPr dirty="0" lang="en-US" err="1"/>
              <a:t>pesantren</a:t>
            </a:r>
            <a:r>
              <a:rPr dirty="0" lang="en-US"/>
              <a:t> Nurul Islam?</a:t>
            </a:r>
          </a:p>
          <a:p>
            <a:pPr algn="just" indent="-342900" lvl="0" marL="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mengetahui</a:t>
            </a:r>
            <a:r>
              <a:rPr dirty="0" lang="en-US"/>
              <a:t> </a:t>
            </a:r>
            <a:r>
              <a:rPr dirty="0" lang="en-US" err="1"/>
              <a:t>pengaruh</a:t>
            </a:r>
            <a:r>
              <a:rPr dirty="0" lang="en-US"/>
              <a:t> </a:t>
            </a:r>
            <a:r>
              <a:rPr dirty="0" lang="en-US" err="1"/>
              <a:t>antara</a:t>
            </a:r>
            <a:r>
              <a:rPr dirty="0" lang="en-US"/>
              <a:t> </a:t>
            </a:r>
            <a:r>
              <a:rPr dirty="0" lang="en-US" err="1"/>
              <a:t>pemahaman</a:t>
            </a:r>
            <a:r>
              <a:rPr dirty="0" lang="en-US"/>
              <a:t> kitab </a:t>
            </a:r>
            <a:r>
              <a:rPr dirty="0" i="1" lang="en-US" err="1"/>
              <a:t>Tuhfatul</a:t>
            </a:r>
            <a:r>
              <a:rPr dirty="0" i="1" lang="en-US"/>
              <a:t> </a:t>
            </a:r>
            <a:r>
              <a:rPr dirty="0" i="1" lang="en-US" err="1"/>
              <a:t>Athfal</a:t>
            </a:r>
            <a:r>
              <a:rPr dirty="0" i="1" lang="en-US"/>
              <a:t> </a:t>
            </a:r>
            <a:r>
              <a:rPr dirty="0" lang="en-US" err="1"/>
              <a:t>dengan</a:t>
            </a:r>
            <a:r>
              <a:rPr dirty="0" lang="en-US"/>
              <a:t> </a:t>
            </a:r>
            <a:r>
              <a:rPr dirty="0" lang="en-US" err="1"/>
              <a:t>kualitas</a:t>
            </a:r>
            <a:r>
              <a:rPr dirty="0" lang="en-US"/>
              <a:t> </a:t>
            </a:r>
            <a:r>
              <a:rPr dirty="0" lang="en-US" err="1"/>
              <a:t>bacaan</a:t>
            </a:r>
            <a:r>
              <a:rPr dirty="0" lang="en-US"/>
              <a:t> Al-Qur’an </a:t>
            </a:r>
            <a:r>
              <a:rPr dirty="0" lang="en-US" err="1"/>
              <a:t>saantri</a:t>
            </a:r>
            <a:r>
              <a:rPr dirty="0" lang="en-US"/>
              <a:t> di </a:t>
            </a:r>
            <a:r>
              <a:rPr dirty="0" lang="en-US" err="1"/>
              <a:t>pondok</a:t>
            </a:r>
            <a:r>
              <a:rPr dirty="0" lang="en-US"/>
              <a:t> </a:t>
            </a:r>
            <a:r>
              <a:rPr dirty="0" lang="en-US" err="1"/>
              <a:t>pesantren</a:t>
            </a:r>
            <a:r>
              <a:rPr dirty="0" lang="en-US"/>
              <a:t> Nurul Islam?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744" name="Title 2"/>
          <p:cNvSpPr>
            <a:spLocks noGrp="1"/>
          </p:cNvSpPr>
          <p:nvPr>
            <p:ph type="title"/>
          </p:nvPr>
        </p:nvSpPr>
        <p:spPr>
          <a:xfrm>
            <a:off x="281584" y="496999"/>
            <a:ext cx="3002700" cy="572700"/>
          </a:xfrm>
        </p:spPr>
        <p:txBody>
          <a:bodyPr>
            <a:normAutofit fontScale="92857"/>
          </a:bodyPr>
          <a:p>
            <a:r>
              <a:rPr dirty="0" lang="en-US" err="1"/>
              <a:t>Rumus</a:t>
            </a:r>
            <a:r>
              <a:rPr dirty="0" i="1" lang="en-US" err="1"/>
              <a:t>an</a:t>
            </a:r>
            <a:r>
              <a:rPr dirty="0" i="1" lang="en-US"/>
              <a:t> </a:t>
            </a:r>
            <a:r>
              <a:rPr dirty="0" i="1" lang="en-US" err="1"/>
              <a:t>masalah</a:t>
            </a:r>
            <a:endParaRPr dirty="0"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Google Shape;1603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dirty="0" lang="en-US" err="1"/>
              <a:t>Manfaat</a:t>
            </a:r>
            <a:r>
              <a:rPr dirty="0" lang="en-US"/>
              <a:t> </a:t>
            </a:r>
            <a:r>
              <a:rPr dirty="0" lang="en-US" err="1"/>
              <a:t>penelitian</a:t>
            </a:r>
            <a:r>
              <a:rPr dirty="0" lang="en-US"/>
              <a:t> </a:t>
            </a:r>
            <a:endParaRPr dirty="0"/>
          </a:p>
        </p:txBody>
      </p:sp>
      <p:sp>
        <p:nvSpPr>
          <p:cNvPr id="1048758" name="Rectangle 3"/>
          <p:cNvSpPr/>
          <p:nvPr/>
        </p:nvSpPr>
        <p:spPr>
          <a:xfrm>
            <a:off x="4605050" y="1443211"/>
            <a:ext cx="4076241" cy="239066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000" lang="en-US" err="1">
                <a:solidFill>
                  <a:schemeClr val="bg2"/>
                </a:solidFill>
                <a:latin typeface="Noto Sans" panose="020B0502040204020203" pitchFamily="34" charset="0"/>
              </a:rPr>
              <a:t>Secara</a:t>
            </a:r>
            <a:r>
              <a:rPr dirty="0" sz="2000" lang="en-US">
                <a:solidFill>
                  <a:schemeClr val="bg2"/>
                </a:solidFill>
                <a:latin typeface="Noto Sans" panose="020B0502040204020203" pitchFamily="34" charset="0"/>
              </a:rPr>
              <a:t> </a:t>
            </a:r>
            <a:r>
              <a:rPr dirty="0" sz="2000" lang="en-US" err="1">
                <a:solidFill>
                  <a:schemeClr val="bg2"/>
                </a:solidFill>
                <a:latin typeface="Noto Sans" panose="020B0502040204020203" pitchFamily="34" charset="0"/>
              </a:rPr>
              <a:t>praktis</a:t>
            </a:r>
            <a:endParaRPr dirty="0" sz="2000" lang="en-US">
              <a:solidFill>
                <a:schemeClr val="bg2"/>
              </a:solidFill>
              <a:latin typeface="Noto Sans" panose="020B0502040204020203" pitchFamily="34" charset="0"/>
            </a:endParaRPr>
          </a:p>
          <a:p>
            <a:pPr algn="ctr"/>
            <a:endParaRPr b="0" dirty="0" sz="2000" i="0" lang="en-US">
              <a:solidFill>
                <a:schemeClr val="bg2"/>
              </a:solidFill>
              <a:effectLst/>
              <a:latin typeface="Noto Sans" panose="020B0502040204020203" pitchFamily="34" charset="0"/>
            </a:endParaRPr>
          </a:p>
          <a:p>
            <a:pPr indent="-457200" marL="457200">
              <a:buAutoNum type="arabicPeriod"/>
            </a:pPr>
            <a:r>
              <a:rPr dirty="0" sz="1600" lang="en-US" err="1">
                <a:solidFill>
                  <a:schemeClr val="bg2"/>
                </a:solidFill>
                <a:latin typeface="Noto Sans" panose="020B0502040204020203" pitchFamily="34" charset="0"/>
              </a:rPr>
              <a:t>Bagi</a:t>
            </a:r>
            <a:r>
              <a:rPr dirty="0" sz="1600" lang="en-US">
                <a:solidFill>
                  <a:schemeClr val="bg2"/>
                </a:solidFill>
                <a:latin typeface="Noto Sans" panose="020B0502040204020203" pitchFamily="34" charset="0"/>
              </a:rPr>
              <a:t> </a:t>
            </a:r>
            <a:r>
              <a:rPr dirty="0" sz="1600" lang="en-US" err="1">
                <a:solidFill>
                  <a:schemeClr val="bg2"/>
                </a:solidFill>
                <a:latin typeface="Noto Sans" panose="020B0502040204020203" pitchFamily="34" charset="0"/>
              </a:rPr>
              <a:t>peneliti</a:t>
            </a:r>
            <a:endParaRPr dirty="0" sz="1600" lang="en-US">
              <a:solidFill>
                <a:schemeClr val="bg2"/>
              </a:solidFill>
              <a:latin typeface="Noto Sans" panose="020B0502040204020203" pitchFamily="34" charset="0"/>
            </a:endParaRPr>
          </a:p>
          <a:p>
            <a:pPr indent="-457200" marL="457200">
              <a:buAutoNum type="arabicPeriod"/>
            </a:pPr>
            <a:r>
              <a:rPr dirty="0" sz="1600" lang="en-US" err="1">
                <a:solidFill>
                  <a:schemeClr val="bg2"/>
                </a:solidFill>
                <a:latin typeface="Noto Sans" panose="020B0502040204020203" pitchFamily="34" charset="0"/>
              </a:rPr>
              <a:t>Bagi</a:t>
            </a:r>
            <a:r>
              <a:rPr dirty="0" sz="1600" lang="en-US">
                <a:solidFill>
                  <a:schemeClr val="bg2"/>
                </a:solidFill>
                <a:latin typeface="Noto Sans" panose="020B0502040204020203" pitchFamily="34" charset="0"/>
              </a:rPr>
              <a:t> </a:t>
            </a:r>
            <a:r>
              <a:rPr dirty="0" sz="1600" lang="en-US" err="1">
                <a:solidFill>
                  <a:schemeClr val="bg2"/>
                </a:solidFill>
                <a:latin typeface="Noto Sans" panose="020B0502040204020203" pitchFamily="34" charset="0"/>
              </a:rPr>
              <a:t>ustadz</a:t>
            </a:r>
            <a:r>
              <a:rPr dirty="0" sz="1600" lang="en-US">
                <a:solidFill>
                  <a:schemeClr val="bg2"/>
                </a:solidFill>
                <a:latin typeface="Noto Sans" panose="020B0502040204020203" pitchFamily="34" charset="0"/>
              </a:rPr>
              <a:t>/</a:t>
            </a:r>
            <a:r>
              <a:rPr dirty="0" sz="1600" lang="en-US" err="1">
                <a:solidFill>
                  <a:schemeClr val="bg2"/>
                </a:solidFill>
                <a:latin typeface="Noto Sans" panose="020B0502040204020203" pitchFamily="34" charset="0"/>
              </a:rPr>
              <a:t>ustadzah</a:t>
            </a:r>
            <a:endParaRPr dirty="0" sz="1600" lang="en-US">
              <a:solidFill>
                <a:schemeClr val="bg2"/>
              </a:solidFill>
              <a:latin typeface="Noto Sans" panose="020B0502040204020203" pitchFamily="34" charset="0"/>
            </a:endParaRPr>
          </a:p>
          <a:p>
            <a:pPr indent="-457200" marL="457200">
              <a:buAutoNum type="arabicPeriod"/>
            </a:pPr>
            <a:r>
              <a:rPr dirty="0" sz="1600" i="0" lang="en-US" err="1">
                <a:solidFill>
                  <a:schemeClr val="bg2"/>
                </a:solidFill>
                <a:effectLst/>
                <a:latin typeface="Noto Sans" panose="020B0502040204020203" pitchFamily="34" charset="0"/>
              </a:rPr>
              <a:t>Bagi</a:t>
            </a:r>
            <a:r>
              <a:rPr dirty="0" sz="1600" i="0" lang="en-US">
                <a:solidFill>
                  <a:schemeClr val="bg2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dirty="0" sz="1600" i="0" lang="en-US" err="1">
                <a:solidFill>
                  <a:schemeClr val="bg2"/>
                </a:solidFill>
                <a:effectLst/>
                <a:latin typeface="Noto Sans" panose="020B0502040204020203" pitchFamily="34" charset="0"/>
              </a:rPr>
              <a:t>santri</a:t>
            </a:r>
            <a:endParaRPr dirty="0" sz="1600" i="0" lang="en-US">
              <a:solidFill>
                <a:schemeClr val="bg2"/>
              </a:solidFill>
              <a:effectLst/>
              <a:latin typeface="Noto Sans" panose="020B0502040204020203" pitchFamily="34" charset="0"/>
            </a:endParaRPr>
          </a:p>
          <a:p>
            <a:pPr indent="-457200" marL="457200">
              <a:buAutoNum type="arabicPeriod"/>
            </a:pPr>
            <a:r>
              <a:rPr dirty="0" sz="1600" lang="en-US" err="1">
                <a:solidFill>
                  <a:schemeClr val="bg2"/>
                </a:solidFill>
                <a:latin typeface="Noto Sans" panose="020B0502040204020203" pitchFamily="34" charset="0"/>
              </a:rPr>
              <a:t>Bagi</a:t>
            </a:r>
            <a:r>
              <a:rPr dirty="0" sz="1600" lang="en-US">
                <a:solidFill>
                  <a:schemeClr val="bg2"/>
                </a:solidFill>
                <a:latin typeface="Noto Sans" panose="020B0502040204020203" pitchFamily="34" charset="0"/>
              </a:rPr>
              <a:t> </a:t>
            </a:r>
            <a:r>
              <a:rPr dirty="0" sz="1600" lang="en-US" err="1">
                <a:solidFill>
                  <a:schemeClr val="bg2"/>
                </a:solidFill>
                <a:latin typeface="Noto Sans" panose="020B0502040204020203" pitchFamily="34" charset="0"/>
              </a:rPr>
              <a:t>peneliti</a:t>
            </a:r>
            <a:r>
              <a:rPr dirty="0" sz="1600" lang="en-US">
                <a:solidFill>
                  <a:schemeClr val="bg2"/>
                </a:solidFill>
                <a:latin typeface="Noto Sans" panose="020B0502040204020203" pitchFamily="34" charset="0"/>
              </a:rPr>
              <a:t> </a:t>
            </a:r>
            <a:r>
              <a:rPr dirty="0" sz="1600" lang="en-US" err="1">
                <a:solidFill>
                  <a:schemeClr val="bg2"/>
                </a:solidFill>
                <a:latin typeface="Noto Sans" panose="020B0502040204020203" pitchFamily="34" charset="0"/>
              </a:rPr>
              <a:t>berikutnya</a:t>
            </a:r>
            <a:endParaRPr dirty="0" sz="1600" i="0" lang="en-ID">
              <a:solidFill>
                <a:schemeClr val="bg2"/>
              </a:solidFill>
              <a:effectLst/>
              <a:latin typeface="Montserrat" panose="00000500000000000000" pitchFamily="2" charset="0"/>
            </a:endParaRPr>
          </a:p>
          <a:p>
            <a:pPr algn="ctr"/>
            <a:endParaRPr dirty="0" sz="2000" lang="en-ID">
              <a:solidFill>
                <a:schemeClr val="bg2"/>
              </a:solidFill>
            </a:endParaRPr>
          </a:p>
        </p:txBody>
      </p:sp>
      <p:sp>
        <p:nvSpPr>
          <p:cNvPr id="1048759" name="Rectangle 6"/>
          <p:cNvSpPr/>
          <p:nvPr/>
        </p:nvSpPr>
        <p:spPr>
          <a:xfrm>
            <a:off x="198305" y="1233889"/>
            <a:ext cx="3179434" cy="292845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b="1" dirty="0" sz="2000" i="0" lang="en-US" err="1">
                <a:solidFill>
                  <a:schemeClr val="bg2"/>
                </a:solidFill>
                <a:effectLst/>
                <a:latin typeface="+mj-lt"/>
              </a:rPr>
              <a:t>Secara</a:t>
            </a:r>
            <a:r>
              <a:rPr b="1" dirty="0" sz="2000" i="0" lang="en-US">
                <a:solidFill>
                  <a:schemeClr val="bg2"/>
                </a:solidFill>
                <a:effectLst/>
                <a:latin typeface="+mj-lt"/>
              </a:rPr>
              <a:t> </a:t>
            </a:r>
            <a:r>
              <a:rPr b="1" dirty="0" sz="2000" i="0" lang="en-US" err="1">
                <a:solidFill>
                  <a:schemeClr val="bg2"/>
                </a:solidFill>
                <a:effectLst/>
                <a:latin typeface="+mj-lt"/>
              </a:rPr>
              <a:t>teoritis</a:t>
            </a:r>
            <a:r>
              <a:rPr b="1" dirty="0" sz="2000" i="0" lang="en-US">
                <a:solidFill>
                  <a:schemeClr val="bg2"/>
                </a:solidFill>
                <a:effectLst/>
                <a:latin typeface="+mj-lt"/>
              </a:rPr>
              <a:t> </a:t>
            </a:r>
          </a:p>
          <a:p>
            <a:pPr algn="ctr"/>
            <a:endParaRPr b="0" dirty="0" sz="2000" i="0" lang="en-US">
              <a:solidFill>
                <a:schemeClr val="bg2"/>
              </a:solidFill>
              <a:effectLst/>
              <a:latin typeface="+mj-lt"/>
            </a:endParaRPr>
          </a:p>
          <a:p>
            <a:pPr algn="ctr"/>
            <a:r>
              <a:rPr dirty="0" sz="1600" lang="en-US" err="1">
                <a:solidFill>
                  <a:schemeClr val="bg2"/>
                </a:solidFill>
                <a:latin typeface="+mj-lt"/>
              </a:rPr>
              <a:t>Dapat</a:t>
            </a:r>
            <a:r>
              <a:rPr dirty="0" sz="1600" lang="en-US">
                <a:solidFill>
                  <a:schemeClr val="bg2"/>
                </a:solidFill>
                <a:latin typeface="+mj-lt"/>
              </a:rPr>
              <a:t> </a:t>
            </a:r>
            <a:r>
              <a:rPr dirty="0" sz="1600" lang="en-US" err="1">
                <a:solidFill>
                  <a:schemeClr val="bg2"/>
                </a:solidFill>
                <a:latin typeface="+mj-lt"/>
              </a:rPr>
              <a:t>memberikan</a:t>
            </a:r>
            <a:r>
              <a:rPr dirty="0" sz="1600" lang="en-US">
                <a:solidFill>
                  <a:schemeClr val="bg2"/>
                </a:solidFill>
                <a:latin typeface="+mj-lt"/>
              </a:rPr>
              <a:t> </a:t>
            </a:r>
            <a:r>
              <a:rPr dirty="0" sz="1600" lang="en-US" err="1">
                <a:solidFill>
                  <a:schemeClr val="bg2"/>
                </a:solidFill>
                <a:latin typeface="+mj-lt"/>
              </a:rPr>
              <a:t>pengetahuan</a:t>
            </a:r>
            <a:r>
              <a:rPr dirty="0" sz="1600" lang="en-US">
                <a:solidFill>
                  <a:schemeClr val="bg2"/>
                </a:solidFill>
                <a:latin typeface="+mj-lt"/>
              </a:rPr>
              <a:t> dan </a:t>
            </a:r>
            <a:r>
              <a:rPr dirty="0" sz="1600" lang="en-US" err="1">
                <a:solidFill>
                  <a:schemeClr val="bg2"/>
                </a:solidFill>
                <a:latin typeface="+mj-lt"/>
              </a:rPr>
              <a:t>informasi</a:t>
            </a:r>
            <a:r>
              <a:rPr dirty="0" sz="1600" lang="en-US">
                <a:solidFill>
                  <a:schemeClr val="bg2"/>
                </a:solidFill>
                <a:latin typeface="+mj-lt"/>
              </a:rPr>
              <a:t> </a:t>
            </a:r>
            <a:r>
              <a:rPr dirty="0" sz="1600" lang="en-US" err="1">
                <a:solidFill>
                  <a:schemeClr val="bg2"/>
                </a:solidFill>
                <a:latin typeface="+mj-lt"/>
              </a:rPr>
              <a:t>baru</a:t>
            </a:r>
            <a:r>
              <a:rPr dirty="0" sz="1600" lang="en-US">
                <a:solidFill>
                  <a:schemeClr val="bg2"/>
                </a:solidFill>
                <a:latin typeface="+mj-lt"/>
              </a:rPr>
              <a:t> </a:t>
            </a:r>
            <a:r>
              <a:rPr dirty="0" sz="1600" lang="en-US" err="1">
                <a:solidFill>
                  <a:schemeClr val="bg2"/>
                </a:solidFill>
                <a:latin typeface="+mj-lt"/>
              </a:rPr>
              <a:t>tentang</a:t>
            </a:r>
            <a:r>
              <a:rPr dirty="0" sz="1600" lang="en-US">
                <a:solidFill>
                  <a:schemeClr val="bg2"/>
                </a:solidFill>
                <a:latin typeface="+mj-lt"/>
              </a:rPr>
              <a:t> </a:t>
            </a:r>
            <a:r>
              <a:rPr dirty="0" sz="1600" lang="en-US" err="1">
                <a:solidFill>
                  <a:schemeClr val="bg2"/>
                </a:solidFill>
                <a:latin typeface="+mj-lt"/>
              </a:rPr>
              <a:t>pengaruh</a:t>
            </a:r>
            <a:r>
              <a:rPr dirty="0" sz="1600" lang="en-US">
                <a:solidFill>
                  <a:schemeClr val="bg2"/>
                </a:solidFill>
                <a:latin typeface="+mj-lt"/>
              </a:rPr>
              <a:t> </a:t>
            </a:r>
            <a:r>
              <a:rPr dirty="0" sz="1600" lang="en-US" err="1">
                <a:solidFill>
                  <a:schemeClr val="bg2"/>
                </a:solidFill>
                <a:latin typeface="+mj-lt"/>
              </a:rPr>
              <a:t>ilmu</a:t>
            </a:r>
            <a:r>
              <a:rPr dirty="0" sz="1600" lang="en-US">
                <a:solidFill>
                  <a:schemeClr val="bg2"/>
                </a:solidFill>
                <a:latin typeface="+mj-lt"/>
              </a:rPr>
              <a:t> tajwid </a:t>
            </a:r>
            <a:r>
              <a:rPr dirty="0" sz="1600" lang="en-US" err="1">
                <a:solidFill>
                  <a:schemeClr val="bg2"/>
                </a:solidFill>
                <a:latin typeface="+mj-lt"/>
              </a:rPr>
              <a:t>dalam</a:t>
            </a:r>
            <a:r>
              <a:rPr dirty="0" sz="1600" lang="en-US">
                <a:solidFill>
                  <a:schemeClr val="bg2"/>
                </a:solidFill>
                <a:latin typeface="+mj-lt"/>
              </a:rPr>
              <a:t> kitab </a:t>
            </a:r>
            <a:r>
              <a:rPr dirty="0" sz="1600" i="1" lang="en-US" err="1">
                <a:solidFill>
                  <a:schemeClr val="bg2"/>
                </a:solidFill>
                <a:latin typeface="+mj-lt"/>
              </a:rPr>
              <a:t>Tuhfatul</a:t>
            </a:r>
            <a:r>
              <a:rPr dirty="0" sz="1600" i="1" lang="en-US">
                <a:solidFill>
                  <a:schemeClr val="bg2"/>
                </a:solidFill>
                <a:latin typeface="+mj-lt"/>
              </a:rPr>
              <a:t> </a:t>
            </a:r>
            <a:r>
              <a:rPr dirty="0" sz="1600" i="1" lang="en-US" err="1">
                <a:solidFill>
                  <a:schemeClr val="bg2"/>
                </a:solidFill>
                <a:latin typeface="+mj-lt"/>
              </a:rPr>
              <a:t>Athfal</a:t>
            </a:r>
            <a:r>
              <a:rPr dirty="0" sz="1600" i="1" lang="en-US">
                <a:solidFill>
                  <a:schemeClr val="bg2"/>
                </a:solidFill>
                <a:latin typeface="+mj-lt"/>
              </a:rPr>
              <a:t> </a:t>
            </a:r>
            <a:r>
              <a:rPr dirty="0" sz="1600" lang="en-US" err="1">
                <a:solidFill>
                  <a:schemeClr val="bg2"/>
                </a:solidFill>
                <a:latin typeface="+mj-lt"/>
              </a:rPr>
              <a:t>terhadap</a:t>
            </a:r>
            <a:r>
              <a:rPr dirty="0" sz="1600" lang="en-US">
                <a:solidFill>
                  <a:schemeClr val="bg2"/>
                </a:solidFill>
                <a:latin typeface="+mj-lt"/>
              </a:rPr>
              <a:t> </a:t>
            </a:r>
            <a:r>
              <a:rPr dirty="0" sz="1600" lang="en-US" err="1">
                <a:solidFill>
                  <a:schemeClr val="bg2"/>
                </a:solidFill>
                <a:latin typeface="+mj-lt"/>
              </a:rPr>
              <a:t>kemampuan</a:t>
            </a:r>
            <a:r>
              <a:rPr dirty="0" sz="1600" lang="en-US">
                <a:solidFill>
                  <a:schemeClr val="bg2"/>
                </a:solidFill>
                <a:latin typeface="+mj-lt"/>
              </a:rPr>
              <a:t> </a:t>
            </a:r>
            <a:r>
              <a:rPr dirty="0" sz="1600" lang="en-US" err="1">
                <a:solidFill>
                  <a:schemeClr val="bg2"/>
                </a:solidFill>
                <a:latin typeface="+mj-lt"/>
              </a:rPr>
              <a:t>membaca</a:t>
            </a:r>
            <a:r>
              <a:rPr dirty="0" sz="1600" lang="en-US">
                <a:solidFill>
                  <a:schemeClr val="bg2"/>
                </a:solidFill>
                <a:latin typeface="+mj-lt"/>
              </a:rPr>
              <a:t> Al-Qur’an </a:t>
            </a:r>
            <a:endParaRPr dirty="0" sz="1600" i="0" lang="en-US">
              <a:solidFill>
                <a:schemeClr val="bg2"/>
              </a:solidFill>
              <a:effectLst/>
              <a:latin typeface="KFGQPCUthmanTahaNaskh"/>
            </a:endParaRPr>
          </a:p>
          <a:p>
            <a:pPr algn="ctr"/>
            <a:endParaRPr dirty="0" sz="2000" lang="en-ID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Google Shape;1771;p42"/>
          <p:cNvSpPr txBox="1">
            <a:spLocks noGrp="1"/>
          </p:cNvSpPr>
          <p:nvPr>
            <p:ph type="title" idx="2"/>
          </p:nvPr>
        </p:nvSpPr>
        <p:spPr>
          <a:xfrm>
            <a:off x="1542361" y="121183"/>
            <a:ext cx="6070294" cy="89237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dirty="0" sz="2800" lang="en-US" err="1"/>
              <a:t>Kerangka</a:t>
            </a:r>
            <a:r>
              <a:rPr dirty="0" sz="2800" lang="en-US"/>
              <a:t> </a:t>
            </a:r>
            <a:r>
              <a:rPr dirty="0" sz="2800" lang="en-US" err="1"/>
              <a:t>berfikir</a:t>
            </a:r>
            <a:endParaRPr dirty="0" sz="2800"/>
          </a:p>
        </p:txBody>
      </p:sp>
      <p:sp>
        <p:nvSpPr>
          <p:cNvPr id="1048821" name="Rectangle 1"/>
          <p:cNvSpPr/>
          <p:nvPr/>
        </p:nvSpPr>
        <p:spPr>
          <a:xfrm>
            <a:off x="1663548" y="830396"/>
            <a:ext cx="2225408" cy="1068637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 err="1"/>
              <a:t>Permasalahan</a:t>
            </a:r>
            <a:r>
              <a:rPr dirty="0" lang="en-US"/>
              <a:t>: </a:t>
            </a:r>
          </a:p>
          <a:p>
            <a:pPr algn="ctr"/>
            <a:r>
              <a:rPr dirty="0" lang="en-US" err="1"/>
              <a:t>Rendahnya</a:t>
            </a:r>
            <a:r>
              <a:rPr dirty="0" lang="en-US"/>
              <a:t> </a:t>
            </a:r>
            <a:r>
              <a:rPr dirty="0" lang="en-US" err="1"/>
              <a:t>kualitas</a:t>
            </a:r>
            <a:r>
              <a:rPr dirty="0" lang="en-US"/>
              <a:t> </a:t>
            </a:r>
            <a:r>
              <a:rPr dirty="0" lang="en-US" err="1"/>
              <a:t>bacaan</a:t>
            </a:r>
            <a:r>
              <a:rPr dirty="0" lang="en-US"/>
              <a:t> Al-Qur’an</a:t>
            </a:r>
            <a:endParaRPr dirty="0" lang="en-ID"/>
          </a:p>
        </p:txBody>
      </p:sp>
      <p:sp>
        <p:nvSpPr>
          <p:cNvPr id="1048822" name="Rectangle 2"/>
          <p:cNvSpPr/>
          <p:nvPr/>
        </p:nvSpPr>
        <p:spPr>
          <a:xfrm>
            <a:off x="5376231" y="853809"/>
            <a:ext cx="2225408" cy="1068636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 err="1"/>
              <a:t>Latar</a:t>
            </a:r>
            <a:r>
              <a:rPr dirty="0" lang="en-US"/>
              <a:t> </a:t>
            </a:r>
            <a:r>
              <a:rPr dirty="0" lang="en-US" err="1"/>
              <a:t>belakang</a:t>
            </a:r>
            <a:r>
              <a:rPr dirty="0" lang="en-US"/>
              <a:t>: </a:t>
            </a:r>
          </a:p>
          <a:p>
            <a:pPr algn="ctr"/>
            <a:r>
              <a:rPr dirty="0" lang="en-US" err="1"/>
              <a:t>Pengamalan</a:t>
            </a:r>
            <a:r>
              <a:rPr dirty="0" lang="en-US"/>
              <a:t> kitab </a:t>
            </a:r>
            <a:r>
              <a:rPr dirty="0" i="1" lang="en-US" err="1"/>
              <a:t>Tuhfatul</a:t>
            </a:r>
            <a:r>
              <a:rPr dirty="0" i="1" lang="en-US"/>
              <a:t> </a:t>
            </a:r>
            <a:r>
              <a:rPr dirty="0" i="1" lang="en-US" err="1"/>
              <a:t>Athfal</a:t>
            </a:r>
            <a:r>
              <a:rPr dirty="0" i="1" lang="en-US"/>
              <a:t> </a:t>
            </a:r>
            <a:r>
              <a:rPr dirty="0" lang="en-US"/>
              <a:t>yang </a:t>
            </a:r>
            <a:r>
              <a:rPr dirty="0" lang="en-US" err="1"/>
              <a:t>kurang</a:t>
            </a:r>
            <a:r>
              <a:rPr dirty="0" lang="en-US"/>
              <a:t> </a:t>
            </a:r>
            <a:r>
              <a:rPr dirty="0" lang="en-US" err="1"/>
              <a:t>tepat</a:t>
            </a:r>
            <a:endParaRPr dirty="0" lang="en-ID"/>
          </a:p>
        </p:txBody>
      </p:sp>
      <p:sp>
        <p:nvSpPr>
          <p:cNvPr id="1048823" name="Rectangle 3"/>
          <p:cNvSpPr/>
          <p:nvPr/>
        </p:nvSpPr>
        <p:spPr>
          <a:xfrm>
            <a:off x="2071171" y="2611004"/>
            <a:ext cx="5001658" cy="826266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/>
              <a:t>Solusi: </a:t>
            </a:r>
          </a:p>
          <a:p>
            <a:pPr algn="ctr"/>
            <a:r>
              <a:rPr dirty="0" lang="en-US"/>
              <a:t>Kajian kitab </a:t>
            </a:r>
            <a:r>
              <a:rPr dirty="0" i="1" lang="en-US" err="1"/>
              <a:t>Tuhfatul</a:t>
            </a:r>
            <a:r>
              <a:rPr dirty="0" i="1" lang="en-US"/>
              <a:t> </a:t>
            </a:r>
            <a:r>
              <a:rPr dirty="0" i="1" lang="en-US" err="1"/>
              <a:t>Athfal</a:t>
            </a:r>
            <a:r>
              <a:rPr dirty="0" i="1" lang="en-US"/>
              <a:t> </a:t>
            </a:r>
            <a:r>
              <a:rPr dirty="0" lang="en-US" err="1"/>
              <a:t>menjadi</a:t>
            </a:r>
            <a:r>
              <a:rPr dirty="0" lang="en-US"/>
              <a:t> </a:t>
            </a:r>
            <a:r>
              <a:rPr dirty="0" lang="en-US" err="1"/>
              <a:t>solusi</a:t>
            </a:r>
            <a:r>
              <a:rPr dirty="0" lang="en-US"/>
              <a:t> </a:t>
            </a:r>
            <a:r>
              <a:rPr dirty="0" lang="en-US" err="1"/>
              <a:t>untuk</a:t>
            </a:r>
            <a:r>
              <a:rPr dirty="0" lang="en-US"/>
              <a:t> </a:t>
            </a:r>
            <a:r>
              <a:rPr dirty="0" lang="en-US" err="1"/>
              <a:t>meningkatkan</a:t>
            </a:r>
            <a:r>
              <a:rPr dirty="0" lang="en-US"/>
              <a:t> </a:t>
            </a:r>
            <a:r>
              <a:rPr dirty="0" lang="en-US" err="1"/>
              <a:t>kualitas</a:t>
            </a:r>
            <a:r>
              <a:rPr dirty="0" lang="en-US"/>
              <a:t> </a:t>
            </a:r>
            <a:r>
              <a:rPr dirty="0" lang="en-US" err="1"/>
              <a:t>bacaan</a:t>
            </a:r>
            <a:r>
              <a:rPr dirty="0" lang="en-US"/>
              <a:t> Al-Qur’an </a:t>
            </a:r>
            <a:r>
              <a:rPr dirty="0" lang="en-US" err="1"/>
              <a:t>santri</a:t>
            </a:r>
            <a:endParaRPr dirty="0" lang="en-ID"/>
          </a:p>
        </p:txBody>
      </p:sp>
      <p:sp>
        <p:nvSpPr>
          <p:cNvPr id="1048824" name="Rectangle 6"/>
          <p:cNvSpPr/>
          <p:nvPr/>
        </p:nvSpPr>
        <p:spPr>
          <a:xfrm>
            <a:off x="1184313" y="3960564"/>
            <a:ext cx="6775374" cy="705079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 err="1"/>
              <a:t>Pengaruh</a:t>
            </a:r>
            <a:r>
              <a:rPr dirty="0" lang="en-US"/>
              <a:t> </a:t>
            </a:r>
            <a:r>
              <a:rPr dirty="0" lang="en-US" err="1"/>
              <a:t>kajian</a:t>
            </a:r>
            <a:r>
              <a:rPr dirty="0" lang="en-US"/>
              <a:t> kitab </a:t>
            </a:r>
            <a:r>
              <a:rPr dirty="0" lang="en-US" err="1"/>
              <a:t>Tuhfatul</a:t>
            </a:r>
            <a:r>
              <a:rPr dirty="0" lang="en-US"/>
              <a:t> </a:t>
            </a:r>
            <a:r>
              <a:rPr dirty="0" lang="en-US" err="1"/>
              <a:t>Athfal</a:t>
            </a:r>
            <a:r>
              <a:rPr dirty="0" lang="en-US"/>
              <a:t> </a:t>
            </a:r>
            <a:r>
              <a:rPr dirty="0" lang="en-US" err="1"/>
              <a:t>terhadap</a:t>
            </a:r>
            <a:r>
              <a:rPr dirty="0" lang="en-US"/>
              <a:t> </a:t>
            </a:r>
            <a:r>
              <a:rPr dirty="0" lang="en-US" err="1"/>
              <a:t>kualitas</a:t>
            </a:r>
            <a:r>
              <a:rPr dirty="0" lang="en-US"/>
              <a:t> </a:t>
            </a:r>
            <a:r>
              <a:rPr dirty="0" lang="en-US" err="1"/>
              <a:t>bacaan</a:t>
            </a:r>
            <a:r>
              <a:rPr dirty="0" lang="en-US"/>
              <a:t> Al-Qur’an </a:t>
            </a:r>
            <a:r>
              <a:rPr dirty="0" lang="en-US" err="1"/>
              <a:t>santri</a:t>
            </a:r>
            <a:r>
              <a:rPr dirty="0" lang="en-US"/>
              <a:t> di </a:t>
            </a:r>
            <a:r>
              <a:rPr dirty="0" lang="en-US" err="1"/>
              <a:t>pondok</a:t>
            </a:r>
            <a:r>
              <a:rPr dirty="0" lang="en-US"/>
              <a:t> </a:t>
            </a:r>
            <a:r>
              <a:rPr dirty="0" lang="en-US" err="1"/>
              <a:t>pesantren</a:t>
            </a:r>
            <a:r>
              <a:rPr dirty="0" lang="en-US"/>
              <a:t> Nurul Islam </a:t>
            </a:r>
            <a:endParaRPr dirty="0" lang="en-ID"/>
          </a:p>
        </p:txBody>
      </p:sp>
      <p:cxnSp>
        <p:nvCxnSpPr>
          <p:cNvPr id="3145728" name="Straight Connector 5"/>
          <p:cNvCxnSpPr>
            <a:cxnSpLocks/>
          </p:cNvCxnSpPr>
          <p:nvPr/>
        </p:nvCxnSpPr>
        <p:spPr>
          <a:xfrm flipH="1">
            <a:off x="5541485" y="1922442"/>
            <a:ext cx="969484" cy="649308"/>
          </a:xfrm>
          <a:prstGeom prst="line"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5729" name="Straight Arrow Connector 12"/>
          <p:cNvCxnSpPr>
            <a:cxnSpLocks/>
          </p:cNvCxnSpPr>
          <p:nvPr/>
        </p:nvCxnSpPr>
        <p:spPr>
          <a:xfrm>
            <a:off x="2809301" y="1972020"/>
            <a:ext cx="958469" cy="599730"/>
          </a:xfrm>
          <a:prstGeom prst="straightConnector1"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5730" name="Straight Arrow Connector 17"/>
          <p:cNvCxnSpPr>
            <a:cxnSpLocks/>
            <a:stCxn id="1048823" idx="2"/>
          </p:cNvCxnSpPr>
          <p:nvPr/>
        </p:nvCxnSpPr>
        <p:spPr>
          <a:xfrm>
            <a:off x="4572000" y="3437270"/>
            <a:ext cx="0" cy="499882"/>
          </a:xfrm>
          <a:prstGeom prst="straightConnector1"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5731" name="Straight Arrow Connector 19"/>
          <p:cNvCxnSpPr>
            <a:cxnSpLocks/>
            <a:endCxn id="1048822" idx="1"/>
          </p:cNvCxnSpPr>
          <p:nvPr/>
        </p:nvCxnSpPr>
        <p:spPr>
          <a:xfrm>
            <a:off x="3888956" y="1364714"/>
            <a:ext cx="1487275" cy="23413"/>
          </a:xfrm>
          <a:prstGeom prst="straightConnector1"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Google Shape;2657;p49"/>
          <p:cNvSpPr txBox="1">
            <a:spLocks noGrp="1"/>
          </p:cNvSpPr>
          <p:nvPr>
            <p:ph type="title" idx="2"/>
          </p:nvPr>
        </p:nvSpPr>
        <p:spPr>
          <a:xfrm>
            <a:off x="653524" y="834390"/>
            <a:ext cx="7370335" cy="323469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 err="1"/>
              <a:t>Hipotesis</a:t>
            </a:r>
            <a:r>
              <a:rPr dirty="0" sz="2400" lang="en-US"/>
              <a:t> </a:t>
            </a:r>
            <a:r>
              <a:rPr dirty="0" sz="2400" lang="en-US" err="1"/>
              <a:t>penelitian</a:t>
            </a:r>
            <a:r>
              <a:rPr dirty="0" sz="2400" lang="en-US"/>
              <a:t/>
            </a:r>
            <a:br>
              <a:rPr dirty="0" sz="2400" lang="en-US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1600" lang="en-US"/>
              <a:t>Ho: </a:t>
            </a:r>
            <a:r>
              <a:rPr dirty="0" sz="1600" lang="en-US" err="1"/>
              <a:t>Tidak</a:t>
            </a:r>
            <a:r>
              <a:rPr dirty="0" sz="1600" lang="en-US"/>
              <a:t> </a:t>
            </a:r>
            <a:r>
              <a:rPr dirty="0" sz="1600" lang="en-US" err="1"/>
              <a:t>ada</a:t>
            </a:r>
            <a:r>
              <a:rPr dirty="0" sz="1600" lang="en-US"/>
              <a:t> </a:t>
            </a:r>
            <a:r>
              <a:rPr dirty="0" sz="1600" lang="en-US" err="1"/>
              <a:t>pengaruh</a:t>
            </a:r>
            <a:r>
              <a:rPr dirty="0" sz="1600" lang="en-US"/>
              <a:t> yang </a:t>
            </a:r>
            <a:r>
              <a:rPr dirty="0" sz="1600" lang="en-US" err="1"/>
              <a:t>signifikan</a:t>
            </a:r>
            <a:r>
              <a:rPr dirty="0" sz="1600" lang="en-US"/>
              <a:t> </a:t>
            </a:r>
            <a:r>
              <a:rPr dirty="0" sz="1600" lang="en-US" err="1"/>
              <a:t>antara</a:t>
            </a:r>
            <a:r>
              <a:rPr dirty="0" sz="1600" lang="en-US"/>
              <a:t> </a:t>
            </a:r>
            <a:r>
              <a:rPr dirty="0" sz="1600" lang="en-US" err="1"/>
              <a:t>kajian</a:t>
            </a:r>
            <a:r>
              <a:rPr dirty="0" sz="1600" lang="en-US"/>
              <a:t> kitab </a:t>
            </a:r>
            <a:r>
              <a:rPr dirty="0" sz="1600" i="1" lang="en-US" err="1"/>
              <a:t>Tuhfatul</a:t>
            </a:r>
            <a:r>
              <a:rPr dirty="0" sz="1600" i="1" lang="en-US"/>
              <a:t> </a:t>
            </a:r>
            <a:r>
              <a:rPr dirty="0" sz="1600" i="1" lang="en-US" err="1"/>
              <a:t>Athfal</a:t>
            </a:r>
            <a:r>
              <a:rPr dirty="0" sz="1600" i="1" lang="en-US"/>
              <a:t> </a:t>
            </a:r>
            <a:r>
              <a:rPr dirty="0" sz="1600" lang="en-US" err="1"/>
              <a:t>terhadap</a:t>
            </a:r>
            <a:r>
              <a:rPr dirty="0" sz="1600" lang="en-US"/>
              <a:t> </a:t>
            </a:r>
            <a:r>
              <a:rPr dirty="0" sz="1600" lang="en-US" err="1"/>
              <a:t>kualitas</a:t>
            </a:r>
            <a:r>
              <a:rPr dirty="0" sz="1600" lang="en-US"/>
              <a:t> </a:t>
            </a:r>
            <a:r>
              <a:rPr dirty="0" sz="1600" lang="en-US" err="1"/>
              <a:t>bacaan</a:t>
            </a:r>
            <a:r>
              <a:rPr dirty="0" sz="1600" lang="en-US"/>
              <a:t> Al-Qur’an </a:t>
            </a:r>
            <a:r>
              <a:rPr dirty="0" sz="1600" lang="en-US" err="1"/>
              <a:t>santri</a:t>
            </a:r>
            <a:r>
              <a:rPr dirty="0" sz="1600" lang="en-US"/>
              <a:t> di </a:t>
            </a:r>
            <a:r>
              <a:rPr dirty="0" sz="1600" lang="en-US" err="1"/>
              <a:t>pondok</a:t>
            </a:r>
            <a:r>
              <a:rPr dirty="0" sz="1600" lang="en-US"/>
              <a:t> </a:t>
            </a:r>
            <a:r>
              <a:rPr dirty="0" sz="1600" lang="en-US" err="1"/>
              <a:t>pesantren</a:t>
            </a:r>
            <a:r>
              <a:rPr dirty="0" sz="1600" lang="en-US"/>
              <a:t> Nurul Islam </a:t>
            </a:r>
            <a:br>
              <a:rPr dirty="0" sz="1600" lang="en-US"/>
            </a:br>
            <a:r>
              <a:rPr dirty="0" sz="1600" lang="en-US"/>
              <a:t>H1: </a:t>
            </a:r>
            <a:r>
              <a:rPr dirty="0" sz="1600" lang="en-US" err="1"/>
              <a:t>Terdapat</a:t>
            </a:r>
            <a:r>
              <a:rPr dirty="0" sz="1600" lang="en-US"/>
              <a:t> </a:t>
            </a:r>
            <a:r>
              <a:rPr dirty="0" sz="1600" lang="en-US" err="1"/>
              <a:t>pengaruh</a:t>
            </a:r>
            <a:r>
              <a:rPr dirty="0" sz="1600" lang="en-US"/>
              <a:t> yang </a:t>
            </a:r>
            <a:r>
              <a:rPr dirty="0" sz="1600" lang="en-US" err="1"/>
              <a:t>signifikan</a:t>
            </a:r>
            <a:r>
              <a:rPr dirty="0" sz="1600" lang="en-US"/>
              <a:t> </a:t>
            </a:r>
            <a:r>
              <a:rPr dirty="0" sz="1600" lang="en-US" err="1"/>
              <a:t>antara</a:t>
            </a:r>
            <a:r>
              <a:rPr dirty="0" sz="1600" lang="en-US"/>
              <a:t> </a:t>
            </a:r>
            <a:r>
              <a:rPr dirty="0" sz="1600" lang="en-US" err="1"/>
              <a:t>kajian</a:t>
            </a:r>
            <a:r>
              <a:rPr dirty="0" sz="1600" lang="en-US"/>
              <a:t> kitab </a:t>
            </a:r>
            <a:r>
              <a:rPr dirty="0" sz="1600" i="1" lang="en-US" err="1"/>
              <a:t>Tuhfatul</a:t>
            </a:r>
            <a:r>
              <a:rPr dirty="0" sz="1600" i="1" lang="en-US"/>
              <a:t> </a:t>
            </a:r>
            <a:r>
              <a:rPr dirty="0" sz="1600" i="1" lang="en-US" err="1"/>
              <a:t>Athfal</a:t>
            </a:r>
            <a:r>
              <a:rPr dirty="0" sz="1600" i="1" lang="en-US"/>
              <a:t> </a:t>
            </a:r>
            <a:r>
              <a:rPr dirty="0" sz="1600" lang="en-US" err="1"/>
              <a:t>terhadap</a:t>
            </a:r>
            <a:r>
              <a:rPr dirty="0" sz="1600" lang="en-US"/>
              <a:t> </a:t>
            </a:r>
            <a:r>
              <a:rPr dirty="0" sz="1600" lang="en-US" err="1"/>
              <a:t>kualitas</a:t>
            </a:r>
            <a:r>
              <a:rPr dirty="0" sz="1600" lang="en-US"/>
              <a:t> </a:t>
            </a:r>
            <a:r>
              <a:rPr dirty="0" sz="1600" lang="en-US" err="1"/>
              <a:t>bacaan</a:t>
            </a:r>
            <a:r>
              <a:rPr dirty="0" sz="1600" lang="en-US"/>
              <a:t> Al-Qur’an </a:t>
            </a:r>
            <a:r>
              <a:rPr dirty="0" sz="1600" lang="en-US" err="1"/>
              <a:t>santri</a:t>
            </a:r>
            <a:r>
              <a:rPr dirty="0" sz="1600" lang="en-US"/>
              <a:t> di </a:t>
            </a:r>
            <a:r>
              <a:rPr dirty="0" sz="1600" lang="en-US" err="1"/>
              <a:t>pondok</a:t>
            </a:r>
            <a:r>
              <a:rPr dirty="0" sz="1600" lang="en-US"/>
              <a:t> </a:t>
            </a:r>
            <a:r>
              <a:rPr dirty="0" sz="1600" lang="en-US" err="1"/>
              <a:t>pesantren</a:t>
            </a:r>
            <a:r>
              <a:rPr dirty="0" sz="1600" lang="en-US"/>
              <a:t> Nurul Islam </a:t>
            </a:r>
            <a:br>
              <a:rPr dirty="0" sz="1600" lang="en-US"/>
            </a:br>
            <a:r>
              <a:rPr dirty="0" sz="2400" lang="en-US"/>
              <a:t/>
            </a:r>
            <a:br>
              <a:rPr dirty="0" sz="2400" lang="en-US"/>
            </a:br>
            <a:endParaRPr dirty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Google Shape;1770;p42"/>
          <p:cNvSpPr txBox="1">
            <a:spLocks noGrp="1"/>
          </p:cNvSpPr>
          <p:nvPr>
            <p:ph type="title"/>
          </p:nvPr>
        </p:nvSpPr>
        <p:spPr>
          <a:xfrm>
            <a:off x="1702106" y="-341523"/>
            <a:ext cx="5739788" cy="3591499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800" lang="en-US" err="1"/>
              <a:t>Metodologi</a:t>
            </a:r>
            <a:r>
              <a:rPr dirty="0" sz="2800" lang="en-US"/>
              <a:t> </a:t>
            </a:r>
            <a:r>
              <a:rPr dirty="0" sz="2800" lang="en-US" err="1"/>
              <a:t>penelitian</a:t>
            </a:r>
            <a:r>
              <a:rPr dirty="0" sz="2400" lang="en-US"/>
              <a:t/>
            </a:r>
            <a:br>
              <a:rPr dirty="0" sz="2400" lang="en-US"/>
            </a:br>
            <a:r>
              <a:rPr dirty="0" sz="2800" lang="en-US"/>
              <a:t/>
            </a:r>
            <a:br>
              <a:rPr dirty="0" sz="2800" lang="en-US"/>
            </a:br>
            <a:r>
              <a:rPr dirty="0" sz="2400" lang="en-US" err="1" smtClean="0"/>
              <a:t>Jenis</a:t>
            </a:r>
            <a:r>
              <a:rPr dirty="0" sz="2400" lang="en-US" smtClean="0"/>
              <a:t> </a:t>
            </a:r>
            <a:r>
              <a:rPr dirty="0" sz="2400" lang="en-US" err="1" smtClean="0"/>
              <a:t>Penelitian</a:t>
            </a:r>
            <a:r>
              <a:rPr dirty="0" sz="2800" lang="en-US"/>
              <a:t/>
            </a:r>
            <a:br>
              <a:rPr dirty="0" sz="2800" lang="en-US"/>
            </a:br>
            <a:r>
              <a:rPr dirty="0" sz="2800" lang="en-US"/>
              <a:t> </a:t>
            </a:r>
            <a:r>
              <a:rPr dirty="0" sz="1800" lang="en-US" err="1">
                <a:latin typeface="+mj-lt"/>
              </a:rPr>
              <a:t>berdasarkan</a:t>
            </a:r>
            <a:r>
              <a:rPr dirty="0" sz="1800" lang="en-US">
                <a:latin typeface="+mj-lt"/>
              </a:rPr>
              <a:t> pada </a:t>
            </a:r>
            <a:r>
              <a:rPr dirty="0" sz="1800" lang="en-US" err="1">
                <a:latin typeface="+mj-lt"/>
              </a:rPr>
              <a:t>permasalahan</a:t>
            </a:r>
            <a:r>
              <a:rPr dirty="0" sz="1800" lang="en-US">
                <a:latin typeface="+mj-lt"/>
              </a:rPr>
              <a:t> yang </a:t>
            </a:r>
            <a:r>
              <a:rPr dirty="0" sz="1800" lang="en-US" err="1">
                <a:latin typeface="+mj-lt"/>
              </a:rPr>
              <a:t>diteliti</a:t>
            </a:r>
            <a:r>
              <a:rPr dirty="0" sz="1800" lang="en-US">
                <a:latin typeface="+mj-lt"/>
              </a:rPr>
              <a:t>, </a:t>
            </a:r>
            <a:r>
              <a:rPr dirty="0" sz="1800" lang="en-US" err="1">
                <a:latin typeface="+mj-lt"/>
              </a:rPr>
              <a:t>penelitian</a:t>
            </a:r>
            <a:r>
              <a:rPr dirty="0" sz="1800" lang="en-US">
                <a:latin typeface="+mj-lt"/>
              </a:rPr>
              <a:t> </a:t>
            </a:r>
            <a:r>
              <a:rPr dirty="0" sz="1800" lang="en-US" err="1">
                <a:latin typeface="+mj-lt"/>
              </a:rPr>
              <a:t>ini</a:t>
            </a:r>
            <a:r>
              <a:rPr dirty="0" sz="1800" lang="en-US">
                <a:latin typeface="+mj-lt"/>
              </a:rPr>
              <a:t> </a:t>
            </a:r>
            <a:r>
              <a:rPr dirty="0" sz="1800" lang="en-US" err="1">
                <a:latin typeface="+mj-lt"/>
              </a:rPr>
              <a:t>merupakan</a:t>
            </a:r>
            <a:r>
              <a:rPr dirty="0" sz="1800" lang="en-US">
                <a:latin typeface="+mj-lt"/>
              </a:rPr>
              <a:t> </a:t>
            </a:r>
            <a:r>
              <a:rPr dirty="0" sz="1800" lang="en-US" err="1">
                <a:latin typeface="+mj-lt"/>
              </a:rPr>
              <a:t>jenis</a:t>
            </a:r>
            <a:r>
              <a:rPr dirty="0" sz="1800" lang="en-US">
                <a:latin typeface="+mj-lt"/>
              </a:rPr>
              <a:t> </a:t>
            </a:r>
            <a:r>
              <a:rPr dirty="0" sz="1800" lang="en-US" err="1">
                <a:latin typeface="+mj-lt"/>
              </a:rPr>
              <a:t>penelitian</a:t>
            </a:r>
            <a:r>
              <a:rPr dirty="0" sz="1800" lang="en-US">
                <a:latin typeface="+mj-lt"/>
              </a:rPr>
              <a:t> </a:t>
            </a:r>
            <a:r>
              <a:rPr dirty="0" sz="1800" lang="en-US" err="1">
                <a:latin typeface="+mj-lt"/>
              </a:rPr>
              <a:t>kuantitatif</a:t>
            </a:r>
            <a:r>
              <a:rPr dirty="0" sz="1800" lang="en-US">
                <a:latin typeface="+mj-lt"/>
              </a:rPr>
              <a:t> </a:t>
            </a:r>
            <a:r>
              <a:rPr dirty="0" sz="1800" lang="en-US" err="1">
                <a:latin typeface="+mj-lt"/>
              </a:rPr>
              <a:t>dengan</a:t>
            </a:r>
            <a:r>
              <a:rPr dirty="0" sz="1800" lang="en-US">
                <a:latin typeface="+mj-lt"/>
              </a:rPr>
              <a:t> </a:t>
            </a:r>
            <a:r>
              <a:rPr dirty="0" sz="1800" lang="en-US" err="1">
                <a:latin typeface="+mj-lt"/>
              </a:rPr>
              <a:t>menggunakan</a:t>
            </a:r>
            <a:r>
              <a:rPr dirty="0" sz="1800" lang="en-US">
                <a:latin typeface="+mj-lt"/>
              </a:rPr>
              <a:t> </a:t>
            </a:r>
            <a:r>
              <a:rPr dirty="0" sz="1800" lang="en-US" err="1">
                <a:latin typeface="+mj-lt"/>
              </a:rPr>
              <a:t>metode</a:t>
            </a:r>
            <a:r>
              <a:rPr dirty="0" sz="1800" lang="en-US">
                <a:latin typeface="+mj-lt"/>
              </a:rPr>
              <a:t> </a:t>
            </a:r>
            <a:r>
              <a:rPr dirty="0" sz="1800" lang="en-US" err="1">
                <a:latin typeface="+mj-lt"/>
              </a:rPr>
              <a:t>eksperimen</a:t>
            </a:r>
            <a:r>
              <a:rPr dirty="0" sz="1800" lang="en-US">
                <a:latin typeface="+mj-lt"/>
              </a:rPr>
              <a:t>. </a:t>
            </a:r>
            <a:endParaRPr dirty="0" sz="180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Google Shape;2656;p49"/>
          <p:cNvSpPr txBox="1">
            <a:spLocks noGrp="1"/>
          </p:cNvSpPr>
          <p:nvPr>
            <p:ph type="title"/>
          </p:nvPr>
        </p:nvSpPr>
        <p:spPr>
          <a:xfrm>
            <a:off x="1927952" y="121185"/>
            <a:ext cx="5255046" cy="1189821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800" lang="en-US"/>
              <a:t> </a:t>
            </a:r>
            <a:r>
              <a:rPr dirty="0" sz="2800" lang="en-US" err="1"/>
              <a:t>Variabel</a:t>
            </a:r>
            <a:r>
              <a:rPr dirty="0" sz="2800" lang="en-US"/>
              <a:t> </a:t>
            </a:r>
            <a:r>
              <a:rPr dirty="0" sz="2800" lang="en-US" err="1" smtClean="0"/>
              <a:t>Penelitian</a:t>
            </a:r>
            <a:r>
              <a:rPr dirty="0" sz="2800" lang="en-US" smtClean="0"/>
              <a:t> </a:t>
            </a:r>
            <a:endParaRPr dirty="0" sz="2800"/>
          </a:p>
        </p:txBody>
      </p:sp>
      <p:sp>
        <p:nvSpPr>
          <p:cNvPr id="1048842" name="Title 2"/>
          <p:cNvSpPr>
            <a:spLocks noGrp="1"/>
          </p:cNvSpPr>
          <p:nvPr>
            <p:ph type="title" idx="2"/>
          </p:nvPr>
        </p:nvSpPr>
        <p:spPr>
          <a:xfrm>
            <a:off x="550843" y="1883883"/>
            <a:ext cx="8141465" cy="2170323"/>
          </a:xfrm>
        </p:spPr>
        <p:txBody>
          <a:bodyPr>
            <a:noAutofit/>
          </a:bodyPr>
          <a:p>
            <a:pPr algn="ctr"/>
            <a:r>
              <a:rPr dirty="0" sz="1600" lang="en-US"/>
              <a:t>1. </a:t>
            </a:r>
            <a:r>
              <a:rPr dirty="0" sz="1600" lang="en-US" err="1"/>
              <a:t>Variabel</a:t>
            </a:r>
            <a:r>
              <a:rPr dirty="0" sz="1600" lang="en-US"/>
              <a:t> </a:t>
            </a:r>
            <a:r>
              <a:rPr dirty="0" sz="1600" lang="en-US" err="1"/>
              <a:t>bebas</a:t>
            </a:r>
            <a:r>
              <a:rPr dirty="0" sz="1600" lang="en-US"/>
              <a:t> ( </a:t>
            </a:r>
            <a:r>
              <a:rPr dirty="0" sz="1600" lang="en-US" err="1"/>
              <a:t>Independen</a:t>
            </a:r>
            <a:r>
              <a:rPr dirty="0" sz="1600" lang="en-US"/>
              <a:t> variable) </a:t>
            </a:r>
            <a:r>
              <a:rPr dirty="0" sz="1600" lang="en-US" err="1"/>
              <a:t>adalah</a:t>
            </a:r>
            <a:r>
              <a:rPr dirty="0" sz="1600" lang="en-US"/>
              <a:t> variable yang </a:t>
            </a:r>
            <a:r>
              <a:rPr dirty="0" sz="1600" lang="en-US" err="1"/>
              <a:t>mempengaruhi</a:t>
            </a:r>
            <a:r>
              <a:rPr dirty="0" sz="1600" lang="en-US"/>
              <a:t> </a:t>
            </a:r>
            <a:r>
              <a:rPr dirty="0" sz="1600" lang="en-US" err="1"/>
              <a:t>atau</a:t>
            </a:r>
            <a:r>
              <a:rPr dirty="0" sz="1600" lang="en-US"/>
              <a:t> yang </a:t>
            </a:r>
            <a:r>
              <a:rPr dirty="0" sz="1600" lang="en-US" err="1"/>
              <a:t>menjadi</a:t>
            </a:r>
            <a:r>
              <a:rPr dirty="0" sz="1600" lang="en-US"/>
              <a:t> </a:t>
            </a:r>
            <a:r>
              <a:rPr dirty="0" sz="1600" lang="en-US" err="1"/>
              <a:t>sebab</a:t>
            </a:r>
            <a:r>
              <a:rPr dirty="0" sz="1600" lang="en-US"/>
              <a:t> </a:t>
            </a:r>
            <a:r>
              <a:rPr dirty="0" sz="1600" lang="en-US" err="1"/>
              <a:t>timbulny</a:t>
            </a:r>
            <a:r>
              <a:rPr dirty="0" sz="1600" lang="en-US"/>
              <a:t> variable </a:t>
            </a:r>
            <a:r>
              <a:rPr dirty="0" sz="1600" lang="en-US" err="1"/>
              <a:t>terkait</a:t>
            </a:r>
            <a:r>
              <a:rPr dirty="0" sz="1600" lang="en-US"/>
              <a:t>. </a:t>
            </a:r>
            <a:r>
              <a:rPr dirty="0" sz="1600" lang="en-US" err="1"/>
              <a:t>Variabel</a:t>
            </a:r>
            <a:r>
              <a:rPr dirty="0" sz="1600" lang="en-US"/>
              <a:t> </a:t>
            </a:r>
            <a:r>
              <a:rPr dirty="0" sz="1600" lang="en-US" err="1"/>
              <a:t>bebas</a:t>
            </a:r>
            <a:r>
              <a:rPr dirty="0" sz="1600" lang="en-US"/>
              <a:t> </a:t>
            </a:r>
            <a:r>
              <a:rPr dirty="0" sz="1600" lang="en-US" err="1"/>
              <a:t>disini</a:t>
            </a:r>
            <a:r>
              <a:rPr dirty="0" sz="1600" lang="en-US"/>
              <a:t> </a:t>
            </a:r>
            <a:r>
              <a:rPr dirty="0" sz="1600" lang="en-US" err="1"/>
              <a:t>adalah</a:t>
            </a:r>
            <a:r>
              <a:rPr dirty="0" sz="1600" lang="en-US"/>
              <a:t> </a:t>
            </a:r>
            <a:r>
              <a:rPr dirty="0" sz="1600" lang="en-US" err="1"/>
              <a:t>kajian</a:t>
            </a:r>
            <a:r>
              <a:rPr dirty="0" sz="1600" lang="en-US"/>
              <a:t> kitab </a:t>
            </a:r>
            <a:r>
              <a:rPr dirty="0" sz="1600" lang="en-US" err="1"/>
              <a:t>Tuh</a:t>
            </a:r>
            <a:r>
              <a:rPr dirty="0" sz="1600" i="1" lang="en-US" err="1"/>
              <a:t>fatul</a:t>
            </a:r>
            <a:r>
              <a:rPr dirty="0" sz="1600" i="1" lang="en-US"/>
              <a:t> </a:t>
            </a:r>
            <a:r>
              <a:rPr dirty="0" sz="1600" i="1" lang="en-US" err="1"/>
              <a:t>Athfal</a:t>
            </a:r>
            <a:r>
              <a:rPr dirty="0" sz="1600" i="1" lang="en-US"/>
              <a:t> yang  </a:t>
            </a:r>
            <a:r>
              <a:rPr dirty="0" sz="1600" lang="en-US" err="1"/>
              <a:t>diberi</a:t>
            </a:r>
            <a:r>
              <a:rPr dirty="0" sz="1600" lang="en-US"/>
              <a:t> symbol X.</a:t>
            </a:r>
            <a:br>
              <a:rPr dirty="0" sz="1600" lang="en-US"/>
            </a:br>
            <a:r>
              <a:rPr dirty="0" sz="1600" lang="en-US"/>
              <a:t/>
            </a:r>
            <a:br>
              <a:rPr dirty="0" sz="1600" lang="en-US"/>
            </a:br>
            <a:r>
              <a:rPr dirty="0" sz="1600" lang="en-US"/>
              <a:t>2. variable </a:t>
            </a:r>
            <a:r>
              <a:rPr dirty="0" sz="1600" lang="en-US" err="1"/>
              <a:t>terikat</a:t>
            </a:r>
            <a:r>
              <a:rPr dirty="0" sz="1600" lang="en-US"/>
              <a:t> (</a:t>
            </a:r>
            <a:r>
              <a:rPr dirty="0" sz="1600" lang="en-US" err="1"/>
              <a:t>dependen</a:t>
            </a:r>
            <a:r>
              <a:rPr dirty="0" sz="1600" lang="en-US"/>
              <a:t> variable) </a:t>
            </a:r>
            <a:r>
              <a:rPr dirty="0" sz="1600" lang="en-US" err="1"/>
              <a:t>adalah</a:t>
            </a:r>
            <a:r>
              <a:rPr dirty="0" sz="1600" lang="en-US"/>
              <a:t> variable yang </a:t>
            </a:r>
            <a:r>
              <a:rPr dirty="0" sz="1600" lang="en-US" err="1"/>
              <a:t>dipengaruhi</a:t>
            </a:r>
            <a:r>
              <a:rPr dirty="0" sz="1600" lang="en-US"/>
              <a:t> yang </a:t>
            </a:r>
            <a:r>
              <a:rPr dirty="0" sz="1600" lang="en-US" err="1"/>
              <a:t>menjadi</a:t>
            </a:r>
            <a:r>
              <a:rPr dirty="0" sz="1600" lang="en-US"/>
              <a:t> </a:t>
            </a:r>
            <a:r>
              <a:rPr dirty="0" sz="1600" lang="en-US" err="1"/>
              <a:t>akibat</a:t>
            </a:r>
            <a:r>
              <a:rPr dirty="0" sz="1600" lang="en-US"/>
              <a:t> </a:t>
            </a:r>
            <a:r>
              <a:rPr dirty="0" sz="1600" lang="en-US" err="1"/>
              <a:t>karena</a:t>
            </a:r>
            <a:r>
              <a:rPr dirty="0" sz="1600" lang="en-US"/>
              <a:t> </a:t>
            </a:r>
            <a:r>
              <a:rPr dirty="0" sz="1600" lang="en-US" err="1"/>
              <a:t>adny</a:t>
            </a:r>
            <a:r>
              <a:rPr dirty="0" sz="1600" lang="en-US"/>
              <a:t> </a:t>
            </a:r>
            <a:r>
              <a:rPr dirty="0" sz="1600" lang="en-US" err="1"/>
              <a:t>vaariabel</a:t>
            </a:r>
            <a:r>
              <a:rPr dirty="0" sz="1600" lang="en-US"/>
              <a:t> </a:t>
            </a:r>
            <a:r>
              <a:rPr dirty="0" sz="1600" lang="en-US" err="1"/>
              <a:t>bebas</a:t>
            </a:r>
            <a:r>
              <a:rPr dirty="0" sz="1600" lang="en-US"/>
              <a:t>. </a:t>
            </a:r>
            <a:r>
              <a:rPr dirty="0" sz="1600" lang="en-US" err="1"/>
              <a:t>Variabel</a:t>
            </a:r>
            <a:r>
              <a:rPr dirty="0" sz="1600" lang="en-US"/>
              <a:t> </a:t>
            </a:r>
            <a:r>
              <a:rPr dirty="0" sz="1600" lang="en-US" err="1"/>
              <a:t>terkait</a:t>
            </a:r>
            <a:r>
              <a:rPr dirty="0" sz="1600" lang="en-US"/>
              <a:t> </a:t>
            </a:r>
            <a:r>
              <a:rPr dirty="0" sz="1600" lang="en-US" err="1"/>
              <a:t>disini</a:t>
            </a:r>
            <a:r>
              <a:rPr dirty="0" sz="1600" lang="en-US"/>
              <a:t> </a:t>
            </a:r>
            <a:r>
              <a:rPr dirty="0" sz="1600" lang="en-US" err="1"/>
              <a:t>adalah</a:t>
            </a:r>
            <a:r>
              <a:rPr dirty="0" sz="1600" lang="en-US"/>
              <a:t> </a:t>
            </a:r>
            <a:br>
              <a:rPr dirty="0" sz="1600" lang="en-US"/>
            </a:br>
            <a:r>
              <a:rPr dirty="0" sz="1600" lang="en-US" err="1"/>
              <a:t>kualitas</a:t>
            </a:r>
            <a:r>
              <a:rPr dirty="0" sz="1600" lang="en-US"/>
              <a:t> </a:t>
            </a:r>
            <a:r>
              <a:rPr dirty="0" sz="1600" lang="en-US" err="1"/>
              <a:t>bacaan</a:t>
            </a:r>
            <a:r>
              <a:rPr dirty="0" sz="1600" lang="en-US"/>
              <a:t> Al-Qur’an </a:t>
            </a:r>
            <a:r>
              <a:rPr dirty="0" sz="1600" lang="en-US" err="1"/>
              <a:t>santri</a:t>
            </a:r>
            <a:r>
              <a:rPr dirty="0" sz="1600" lang="en-US"/>
              <a:t> yang </a:t>
            </a:r>
            <a:r>
              <a:rPr dirty="0" sz="1600" lang="en-US" err="1"/>
              <a:t>diberi</a:t>
            </a:r>
            <a:r>
              <a:rPr dirty="0" sz="1600" lang="en-US"/>
              <a:t> symbol Y.</a:t>
            </a:r>
            <a:br>
              <a:rPr dirty="0" sz="1600" lang="en-US"/>
            </a:br>
            <a:r>
              <a:rPr dirty="0" sz="1600" lang="en-US"/>
              <a:t/>
            </a:r>
            <a:br>
              <a:rPr dirty="0" sz="1600" lang="en-US"/>
            </a:br>
            <a:endParaRPr dirty="0" sz="1600" lang="en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Google Shape;1778;p43"/>
          <p:cNvSpPr txBox="1">
            <a:spLocks noGrp="1"/>
          </p:cNvSpPr>
          <p:nvPr>
            <p:ph type="title"/>
          </p:nvPr>
        </p:nvSpPr>
        <p:spPr>
          <a:xfrm>
            <a:off x="1610227" y="355384"/>
            <a:ext cx="6516139" cy="572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dirty="0" sz="3000" lang="en-US" err="1">
                <a:solidFill>
                  <a:schemeClr val="tx1"/>
                </a:solidFill>
              </a:rPr>
              <a:t>Sumber</a:t>
            </a:r>
            <a:r>
              <a:rPr dirty="0" sz="3000" lang="en-US">
                <a:solidFill>
                  <a:schemeClr val="tx1"/>
                </a:solidFill>
              </a:rPr>
              <a:t> </a:t>
            </a:r>
            <a:r>
              <a:rPr dirty="0" sz="3000" lang="en-US" smtClean="0">
                <a:solidFill>
                  <a:schemeClr val="tx1"/>
                </a:solidFill>
              </a:rPr>
              <a:t>Data </a:t>
            </a:r>
            <a:r>
              <a:rPr dirty="0" sz="3000" lang="en-US" err="1" smtClean="0">
                <a:solidFill>
                  <a:schemeClr val="tx1"/>
                </a:solidFill>
              </a:rPr>
              <a:t>Penelitian</a:t>
            </a:r>
            <a:r>
              <a:rPr dirty="0" sz="3000" lang="en-US" smtClean="0">
                <a:solidFill>
                  <a:schemeClr val="tx1"/>
                </a:solidFill>
              </a:rPr>
              <a:t> </a:t>
            </a:r>
            <a:endParaRPr dirty="0" sz="3000">
              <a:solidFill>
                <a:schemeClr val="tx1"/>
              </a:solidFill>
            </a:endParaRPr>
          </a:p>
        </p:txBody>
      </p:sp>
      <p:grpSp>
        <p:nvGrpSpPr>
          <p:cNvPr id="71" name="Google Shape;3507;p70"/>
          <p:cNvGrpSpPr/>
          <p:nvPr/>
        </p:nvGrpSpPr>
        <p:grpSpPr>
          <a:xfrm>
            <a:off x="182854" y="2844799"/>
            <a:ext cx="1151467" cy="2093263"/>
            <a:chOff x="2363525" y="1066550"/>
            <a:chExt cx="955225" cy="3563000"/>
          </a:xfrm>
        </p:grpSpPr>
        <p:sp>
          <p:nvSpPr>
            <p:cNvPr id="1048903" name="Google Shape;3508;p70"/>
            <p:cNvSpPr/>
            <p:nvPr/>
          </p:nvSpPr>
          <p:spPr>
            <a:xfrm>
              <a:off x="2684975" y="4235925"/>
              <a:ext cx="398200" cy="377675"/>
            </a:xfrm>
            <a:custGeom>
              <a:avLst/>
              <a:ahLst/>
              <a:rect l="l" t="t" r="r" b="b"/>
              <a:pathLst>
                <a:path w="15928" h="15107" extrusionOk="0">
                  <a:moveTo>
                    <a:pt x="2918" y="0"/>
                  </a:moveTo>
                  <a:lnTo>
                    <a:pt x="0" y="11702"/>
                  </a:lnTo>
                  <a:lnTo>
                    <a:pt x="15684" y="15107"/>
                  </a:lnTo>
                  <a:cubicBezTo>
                    <a:pt x="15928" y="13708"/>
                    <a:pt x="8541" y="9149"/>
                    <a:pt x="8541" y="9149"/>
                  </a:cubicBezTo>
                  <a:lnTo>
                    <a:pt x="10730" y="1733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F5AA79"/>
            </a:solidFill>
            <a:ln w="9875" cap="flat" cmpd="sng">
              <a:solidFill>
                <a:srgbClr val="F5AA7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4" name="Google Shape;3509;p70"/>
            <p:cNvSpPr/>
            <p:nvPr/>
          </p:nvSpPr>
          <p:spPr>
            <a:xfrm>
              <a:off x="2766275" y="4422775"/>
              <a:ext cx="31950" cy="28975"/>
            </a:xfrm>
            <a:custGeom>
              <a:avLst/>
              <a:ahLst/>
              <a:rect l="l" t="t" r="r" b="b"/>
              <a:pathLst>
                <a:path w="1278" h="1159" extrusionOk="0">
                  <a:moveTo>
                    <a:pt x="611" y="1"/>
                  </a:moveTo>
                  <a:cubicBezTo>
                    <a:pt x="590" y="1"/>
                    <a:pt x="569" y="1"/>
                    <a:pt x="548" y="3"/>
                  </a:cubicBezTo>
                  <a:lnTo>
                    <a:pt x="608" y="3"/>
                  </a:lnTo>
                  <a:cubicBezTo>
                    <a:pt x="274" y="3"/>
                    <a:pt x="1" y="247"/>
                    <a:pt x="1" y="581"/>
                  </a:cubicBezTo>
                  <a:cubicBezTo>
                    <a:pt x="1" y="885"/>
                    <a:pt x="274" y="1158"/>
                    <a:pt x="608" y="1158"/>
                  </a:cubicBezTo>
                  <a:cubicBezTo>
                    <a:pt x="912" y="1158"/>
                    <a:pt x="1277" y="824"/>
                    <a:pt x="1247" y="520"/>
                  </a:cubicBezTo>
                  <a:cubicBezTo>
                    <a:pt x="1190" y="207"/>
                    <a:pt x="920" y="1"/>
                    <a:pt x="6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5" name="Google Shape;3510;p70"/>
            <p:cNvSpPr/>
            <p:nvPr/>
          </p:nvSpPr>
          <p:spPr>
            <a:xfrm>
              <a:off x="2684975" y="4499600"/>
              <a:ext cx="396675" cy="114000"/>
            </a:xfrm>
            <a:custGeom>
              <a:avLst/>
              <a:ahLst/>
              <a:rect l="l" t="t" r="r" b="b"/>
              <a:pathLst>
                <a:path w="15867" h="4560" extrusionOk="0">
                  <a:moveTo>
                    <a:pt x="365" y="0"/>
                  </a:moveTo>
                  <a:lnTo>
                    <a:pt x="0" y="1155"/>
                  </a:lnTo>
                  <a:lnTo>
                    <a:pt x="15684" y="4560"/>
                  </a:lnTo>
                  <a:cubicBezTo>
                    <a:pt x="15867" y="4134"/>
                    <a:pt x="15228" y="3678"/>
                    <a:pt x="15228" y="3678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6" name="Google Shape;3511;p70"/>
            <p:cNvSpPr/>
            <p:nvPr/>
          </p:nvSpPr>
          <p:spPr>
            <a:xfrm>
              <a:off x="2863550" y="4460725"/>
              <a:ext cx="42325" cy="16925"/>
            </a:xfrm>
            <a:custGeom>
              <a:avLst/>
              <a:ahLst/>
              <a:rect l="l" t="t" r="r" b="b"/>
              <a:pathLst>
                <a:path w="1693" h="677" extrusionOk="0">
                  <a:moveTo>
                    <a:pt x="1209" y="0"/>
                  </a:moveTo>
                  <a:cubicBezTo>
                    <a:pt x="1076" y="0"/>
                    <a:pt x="922" y="18"/>
                    <a:pt x="760" y="66"/>
                  </a:cubicBezTo>
                  <a:cubicBezTo>
                    <a:pt x="213" y="248"/>
                    <a:pt x="0" y="613"/>
                    <a:pt x="61" y="674"/>
                  </a:cubicBezTo>
                  <a:cubicBezTo>
                    <a:pt x="64" y="676"/>
                    <a:pt x="69" y="676"/>
                    <a:pt x="74" y="676"/>
                  </a:cubicBezTo>
                  <a:cubicBezTo>
                    <a:pt x="154" y="676"/>
                    <a:pt x="420" y="452"/>
                    <a:pt x="821" y="309"/>
                  </a:cubicBezTo>
                  <a:cubicBezTo>
                    <a:pt x="1246" y="157"/>
                    <a:pt x="1642" y="218"/>
                    <a:pt x="1672" y="127"/>
                  </a:cubicBezTo>
                  <a:cubicBezTo>
                    <a:pt x="1693" y="85"/>
                    <a:pt x="1499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7" name="Google Shape;3512;p70"/>
            <p:cNvSpPr/>
            <p:nvPr/>
          </p:nvSpPr>
          <p:spPr>
            <a:xfrm>
              <a:off x="2909125" y="4487650"/>
              <a:ext cx="33475" cy="23425"/>
            </a:xfrm>
            <a:custGeom>
              <a:avLst/>
              <a:ahLst/>
              <a:rect l="l" t="t" r="r" b="b"/>
              <a:pathLst>
                <a:path w="1339" h="937" extrusionOk="0">
                  <a:moveTo>
                    <a:pt x="1127" y="1"/>
                  </a:moveTo>
                  <a:cubicBezTo>
                    <a:pt x="955" y="1"/>
                    <a:pt x="701" y="48"/>
                    <a:pt x="457" y="205"/>
                  </a:cubicBezTo>
                  <a:cubicBezTo>
                    <a:pt x="31" y="509"/>
                    <a:pt x="1" y="934"/>
                    <a:pt x="62" y="934"/>
                  </a:cubicBezTo>
                  <a:cubicBezTo>
                    <a:pt x="66" y="936"/>
                    <a:pt x="71" y="937"/>
                    <a:pt x="76" y="937"/>
                  </a:cubicBezTo>
                  <a:cubicBezTo>
                    <a:pt x="169" y="937"/>
                    <a:pt x="322" y="677"/>
                    <a:pt x="639" y="418"/>
                  </a:cubicBezTo>
                  <a:cubicBezTo>
                    <a:pt x="943" y="174"/>
                    <a:pt x="1338" y="114"/>
                    <a:pt x="1338" y="53"/>
                  </a:cubicBezTo>
                  <a:cubicBezTo>
                    <a:pt x="1338" y="27"/>
                    <a:pt x="1255" y="1"/>
                    <a:pt x="11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8" name="Google Shape;3513;p70"/>
            <p:cNvSpPr/>
            <p:nvPr/>
          </p:nvSpPr>
          <p:spPr>
            <a:xfrm>
              <a:off x="2951700" y="4512075"/>
              <a:ext cx="25850" cy="27825"/>
            </a:xfrm>
            <a:custGeom>
              <a:avLst/>
              <a:ahLst/>
              <a:rect l="l" t="t" r="r" b="b"/>
              <a:pathLst>
                <a:path w="1034" h="1113" extrusionOk="0">
                  <a:moveTo>
                    <a:pt x="964" y="1"/>
                  </a:moveTo>
                  <a:cubicBezTo>
                    <a:pt x="857" y="1"/>
                    <a:pt x="550" y="112"/>
                    <a:pt x="304" y="383"/>
                  </a:cubicBezTo>
                  <a:cubicBezTo>
                    <a:pt x="0" y="717"/>
                    <a:pt x="30" y="1112"/>
                    <a:pt x="91" y="1112"/>
                  </a:cubicBezTo>
                  <a:cubicBezTo>
                    <a:pt x="182" y="1112"/>
                    <a:pt x="274" y="808"/>
                    <a:pt x="517" y="535"/>
                  </a:cubicBezTo>
                  <a:cubicBezTo>
                    <a:pt x="760" y="231"/>
                    <a:pt x="1034" y="79"/>
                    <a:pt x="1003" y="18"/>
                  </a:cubicBezTo>
                  <a:cubicBezTo>
                    <a:pt x="1003" y="7"/>
                    <a:pt x="989" y="1"/>
                    <a:pt x="9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09" name="Google Shape;3514;p70"/>
            <p:cNvSpPr/>
            <p:nvPr/>
          </p:nvSpPr>
          <p:spPr>
            <a:xfrm>
              <a:off x="2871150" y="4409225"/>
              <a:ext cx="42575" cy="11675"/>
            </a:xfrm>
            <a:custGeom>
              <a:avLst/>
              <a:ahLst/>
              <a:rect l="l" t="t" r="r" b="b"/>
              <a:pathLst>
                <a:path w="1703" h="467" extrusionOk="0">
                  <a:moveTo>
                    <a:pt x="581" y="1"/>
                  </a:moveTo>
                  <a:cubicBezTo>
                    <a:pt x="242" y="1"/>
                    <a:pt x="0" y="109"/>
                    <a:pt x="0" y="181"/>
                  </a:cubicBezTo>
                  <a:cubicBezTo>
                    <a:pt x="31" y="272"/>
                    <a:pt x="395" y="211"/>
                    <a:pt x="851" y="272"/>
                  </a:cubicBezTo>
                  <a:cubicBezTo>
                    <a:pt x="1217" y="324"/>
                    <a:pt x="1516" y="466"/>
                    <a:pt x="1631" y="466"/>
                  </a:cubicBezTo>
                  <a:cubicBezTo>
                    <a:pt x="1650" y="466"/>
                    <a:pt x="1663" y="463"/>
                    <a:pt x="1672" y="454"/>
                  </a:cubicBezTo>
                  <a:cubicBezTo>
                    <a:pt x="1702" y="424"/>
                    <a:pt x="1398" y="89"/>
                    <a:pt x="882" y="29"/>
                  </a:cubicBezTo>
                  <a:cubicBezTo>
                    <a:pt x="776" y="9"/>
                    <a:pt x="675" y="1"/>
                    <a:pt x="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0" name="Google Shape;3515;p70"/>
            <p:cNvSpPr/>
            <p:nvPr/>
          </p:nvSpPr>
          <p:spPr>
            <a:xfrm>
              <a:off x="2615825" y="4328625"/>
              <a:ext cx="406550" cy="300925"/>
            </a:xfrm>
            <a:custGeom>
              <a:avLst/>
              <a:ahLst/>
              <a:rect l="l" t="t" r="r" b="b"/>
              <a:pathLst>
                <a:path w="16262" h="12037" extrusionOk="0">
                  <a:moveTo>
                    <a:pt x="8055" y="0"/>
                  </a:moveTo>
                  <a:lnTo>
                    <a:pt x="0" y="31"/>
                  </a:lnTo>
                  <a:lnTo>
                    <a:pt x="152" y="12037"/>
                  </a:lnTo>
                  <a:lnTo>
                    <a:pt x="16262" y="11915"/>
                  </a:lnTo>
                  <a:cubicBezTo>
                    <a:pt x="16171" y="10487"/>
                    <a:pt x="7812" y="7690"/>
                    <a:pt x="7812" y="7690"/>
                  </a:cubicBezTo>
                  <a:lnTo>
                    <a:pt x="8055" y="0"/>
                  </a:lnTo>
                  <a:close/>
                </a:path>
              </a:pathLst>
            </a:custGeom>
            <a:solidFill>
              <a:srgbClr val="F5AA79"/>
            </a:solidFill>
            <a:ln w="9875" cap="flat" cmpd="sng">
              <a:solidFill>
                <a:srgbClr val="F5AA78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1" name="Google Shape;3516;p70"/>
            <p:cNvSpPr/>
            <p:nvPr/>
          </p:nvSpPr>
          <p:spPr>
            <a:xfrm>
              <a:off x="2673575" y="4505025"/>
              <a:ext cx="34225" cy="28550"/>
            </a:xfrm>
            <a:custGeom>
              <a:avLst/>
              <a:ahLst/>
              <a:rect l="l" t="t" r="r" b="b"/>
              <a:pathLst>
                <a:path w="1369" h="1142" extrusionOk="0">
                  <a:moveTo>
                    <a:pt x="639" y="0"/>
                  </a:moveTo>
                  <a:cubicBezTo>
                    <a:pt x="577" y="0"/>
                    <a:pt x="515" y="9"/>
                    <a:pt x="456" y="27"/>
                  </a:cubicBezTo>
                  <a:lnTo>
                    <a:pt x="517" y="27"/>
                  </a:lnTo>
                  <a:cubicBezTo>
                    <a:pt x="183" y="87"/>
                    <a:pt x="0" y="391"/>
                    <a:pt x="61" y="726"/>
                  </a:cubicBezTo>
                  <a:cubicBezTo>
                    <a:pt x="158" y="1015"/>
                    <a:pt x="393" y="1142"/>
                    <a:pt x="632" y="1142"/>
                  </a:cubicBezTo>
                  <a:cubicBezTo>
                    <a:pt x="996" y="1142"/>
                    <a:pt x="1368" y="849"/>
                    <a:pt x="1277" y="391"/>
                  </a:cubicBezTo>
                  <a:cubicBezTo>
                    <a:pt x="1154" y="146"/>
                    <a:pt x="894" y="0"/>
                    <a:pt x="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2" name="Google Shape;3517;p70"/>
            <p:cNvSpPr/>
            <p:nvPr/>
          </p:nvSpPr>
          <p:spPr>
            <a:xfrm>
              <a:off x="2619625" y="4599150"/>
              <a:ext cx="404275" cy="30400"/>
            </a:xfrm>
            <a:custGeom>
              <a:avLst/>
              <a:ahLst/>
              <a:rect l="l" t="t" r="r" b="b"/>
              <a:pathLst>
                <a:path w="16171" h="1216" extrusionOk="0">
                  <a:moveTo>
                    <a:pt x="31" y="0"/>
                  </a:moveTo>
                  <a:lnTo>
                    <a:pt x="0" y="1216"/>
                  </a:lnTo>
                  <a:lnTo>
                    <a:pt x="0" y="1216"/>
                  </a:lnTo>
                  <a:lnTo>
                    <a:pt x="16110" y="1094"/>
                  </a:lnTo>
                  <a:cubicBezTo>
                    <a:pt x="16171" y="638"/>
                    <a:pt x="15441" y="335"/>
                    <a:pt x="15441" y="335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3" name="Google Shape;3518;p70"/>
            <p:cNvSpPr/>
            <p:nvPr/>
          </p:nvSpPr>
          <p:spPr>
            <a:xfrm>
              <a:off x="2779200" y="4517425"/>
              <a:ext cx="38350" cy="23275"/>
            </a:xfrm>
            <a:custGeom>
              <a:avLst/>
              <a:ahLst/>
              <a:rect l="l" t="t" r="r" b="b"/>
              <a:pathLst>
                <a:path w="1534" h="931" extrusionOk="0">
                  <a:moveTo>
                    <a:pt x="1287" y="1"/>
                  </a:moveTo>
                  <a:cubicBezTo>
                    <a:pt x="1106" y="1"/>
                    <a:pt x="842" y="51"/>
                    <a:pt x="578" y="199"/>
                  </a:cubicBezTo>
                  <a:cubicBezTo>
                    <a:pt x="122" y="503"/>
                    <a:pt x="0" y="898"/>
                    <a:pt x="61" y="929"/>
                  </a:cubicBezTo>
                  <a:cubicBezTo>
                    <a:pt x="65" y="930"/>
                    <a:pt x="70" y="931"/>
                    <a:pt x="74" y="931"/>
                  </a:cubicBezTo>
                  <a:cubicBezTo>
                    <a:pt x="170" y="931"/>
                    <a:pt x="353" y="644"/>
                    <a:pt x="730" y="412"/>
                  </a:cubicBezTo>
                  <a:cubicBezTo>
                    <a:pt x="1125" y="199"/>
                    <a:pt x="1520" y="138"/>
                    <a:pt x="1520" y="78"/>
                  </a:cubicBezTo>
                  <a:cubicBezTo>
                    <a:pt x="1534" y="36"/>
                    <a:pt x="1440" y="1"/>
                    <a:pt x="1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4" name="Google Shape;3519;p70"/>
            <p:cNvSpPr/>
            <p:nvPr/>
          </p:nvSpPr>
          <p:spPr>
            <a:xfrm>
              <a:off x="2831625" y="4533950"/>
              <a:ext cx="28150" cy="29500"/>
            </a:xfrm>
            <a:custGeom>
              <a:avLst/>
              <a:ahLst/>
              <a:rect l="l" t="t" r="r" b="b"/>
              <a:pathLst>
                <a:path w="1126" h="1180" extrusionOk="0">
                  <a:moveTo>
                    <a:pt x="1052" y="0"/>
                  </a:moveTo>
                  <a:cubicBezTo>
                    <a:pt x="910" y="0"/>
                    <a:pt x="588" y="91"/>
                    <a:pt x="335" y="389"/>
                  </a:cubicBezTo>
                  <a:cubicBezTo>
                    <a:pt x="1" y="754"/>
                    <a:pt x="31" y="1180"/>
                    <a:pt x="122" y="1180"/>
                  </a:cubicBezTo>
                  <a:cubicBezTo>
                    <a:pt x="213" y="1180"/>
                    <a:pt x="274" y="845"/>
                    <a:pt x="548" y="541"/>
                  </a:cubicBezTo>
                  <a:cubicBezTo>
                    <a:pt x="821" y="237"/>
                    <a:pt x="1125" y="116"/>
                    <a:pt x="1125" y="25"/>
                  </a:cubicBezTo>
                  <a:cubicBezTo>
                    <a:pt x="1125" y="10"/>
                    <a:pt x="1098" y="0"/>
                    <a:pt x="1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5" name="Google Shape;3520;p70"/>
            <p:cNvSpPr/>
            <p:nvPr/>
          </p:nvSpPr>
          <p:spPr>
            <a:xfrm>
              <a:off x="2878750" y="4549425"/>
              <a:ext cx="20525" cy="32275"/>
            </a:xfrm>
            <a:custGeom>
              <a:avLst/>
              <a:ahLst/>
              <a:rect l="l" t="t" r="r" b="b"/>
              <a:pathLst>
                <a:path w="821" h="1291" extrusionOk="0">
                  <a:moveTo>
                    <a:pt x="758" y="1"/>
                  </a:moveTo>
                  <a:cubicBezTo>
                    <a:pt x="653" y="1"/>
                    <a:pt x="339" y="164"/>
                    <a:pt x="182" y="530"/>
                  </a:cubicBezTo>
                  <a:cubicBezTo>
                    <a:pt x="0" y="925"/>
                    <a:pt x="122" y="1290"/>
                    <a:pt x="182" y="1290"/>
                  </a:cubicBezTo>
                  <a:cubicBezTo>
                    <a:pt x="274" y="1260"/>
                    <a:pt x="274" y="956"/>
                    <a:pt x="456" y="621"/>
                  </a:cubicBezTo>
                  <a:cubicBezTo>
                    <a:pt x="608" y="287"/>
                    <a:pt x="821" y="74"/>
                    <a:pt x="790" y="13"/>
                  </a:cubicBezTo>
                  <a:cubicBezTo>
                    <a:pt x="786" y="5"/>
                    <a:pt x="775" y="1"/>
                    <a:pt x="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6" name="Google Shape;3521;p70"/>
            <p:cNvSpPr/>
            <p:nvPr/>
          </p:nvSpPr>
          <p:spPr>
            <a:xfrm>
              <a:off x="2770825" y="4468375"/>
              <a:ext cx="43300" cy="9575"/>
            </a:xfrm>
            <a:custGeom>
              <a:avLst/>
              <a:ahLst/>
              <a:rect l="l" t="t" r="r" b="b"/>
              <a:pathLst>
                <a:path w="1732" h="383" extrusionOk="0">
                  <a:moveTo>
                    <a:pt x="941" y="1"/>
                  </a:moveTo>
                  <a:cubicBezTo>
                    <a:pt x="912" y="1"/>
                    <a:pt x="882" y="1"/>
                    <a:pt x="852" y="3"/>
                  </a:cubicBezTo>
                  <a:cubicBezTo>
                    <a:pt x="335" y="34"/>
                    <a:pt x="1" y="307"/>
                    <a:pt x="31" y="368"/>
                  </a:cubicBezTo>
                  <a:cubicBezTo>
                    <a:pt x="41" y="378"/>
                    <a:pt x="59" y="382"/>
                    <a:pt x="83" y="382"/>
                  </a:cubicBezTo>
                  <a:cubicBezTo>
                    <a:pt x="205" y="382"/>
                    <a:pt x="501" y="272"/>
                    <a:pt x="882" y="246"/>
                  </a:cubicBezTo>
                  <a:cubicBezTo>
                    <a:pt x="935" y="243"/>
                    <a:pt x="987" y="241"/>
                    <a:pt x="1036" y="241"/>
                  </a:cubicBezTo>
                  <a:cubicBezTo>
                    <a:pt x="1292" y="241"/>
                    <a:pt x="1496" y="281"/>
                    <a:pt x="1608" y="281"/>
                  </a:cubicBezTo>
                  <a:cubicBezTo>
                    <a:pt x="1662" y="281"/>
                    <a:pt x="1694" y="272"/>
                    <a:pt x="1703" y="246"/>
                  </a:cubicBezTo>
                  <a:cubicBezTo>
                    <a:pt x="1732" y="218"/>
                    <a:pt x="1410" y="1"/>
                    <a:pt x="9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7" name="Google Shape;3522;p70"/>
            <p:cNvSpPr/>
            <p:nvPr/>
          </p:nvSpPr>
          <p:spPr>
            <a:xfrm>
              <a:off x="2808825" y="4465400"/>
              <a:ext cx="199125" cy="139075"/>
            </a:xfrm>
            <a:custGeom>
              <a:avLst/>
              <a:ahLst/>
              <a:rect l="l" t="t" r="r" b="b"/>
              <a:pathLst>
                <a:path w="7965" h="5563" extrusionOk="0">
                  <a:moveTo>
                    <a:pt x="61" y="1"/>
                  </a:moveTo>
                  <a:cubicBezTo>
                    <a:pt x="31" y="213"/>
                    <a:pt x="1" y="426"/>
                    <a:pt x="1" y="608"/>
                  </a:cubicBezTo>
                  <a:lnTo>
                    <a:pt x="1" y="2250"/>
                  </a:lnTo>
                  <a:lnTo>
                    <a:pt x="61" y="2280"/>
                  </a:lnTo>
                  <a:cubicBezTo>
                    <a:pt x="882" y="2584"/>
                    <a:pt x="1916" y="2949"/>
                    <a:pt x="2979" y="3344"/>
                  </a:cubicBezTo>
                  <a:cubicBezTo>
                    <a:pt x="4408" y="3891"/>
                    <a:pt x="5654" y="4438"/>
                    <a:pt x="6536" y="4864"/>
                  </a:cubicBezTo>
                  <a:lnTo>
                    <a:pt x="7569" y="5381"/>
                  </a:lnTo>
                  <a:cubicBezTo>
                    <a:pt x="7691" y="5472"/>
                    <a:pt x="7812" y="5533"/>
                    <a:pt x="7964" y="5563"/>
                  </a:cubicBezTo>
                  <a:cubicBezTo>
                    <a:pt x="7843" y="5472"/>
                    <a:pt x="7721" y="5411"/>
                    <a:pt x="7600" y="5320"/>
                  </a:cubicBezTo>
                  <a:cubicBezTo>
                    <a:pt x="7356" y="5198"/>
                    <a:pt x="7022" y="4985"/>
                    <a:pt x="6597" y="4773"/>
                  </a:cubicBezTo>
                  <a:cubicBezTo>
                    <a:pt x="5441" y="4195"/>
                    <a:pt x="4256" y="3678"/>
                    <a:pt x="3071" y="3192"/>
                  </a:cubicBezTo>
                  <a:cubicBezTo>
                    <a:pt x="1990" y="2772"/>
                    <a:pt x="968" y="2440"/>
                    <a:pt x="153" y="2169"/>
                  </a:cubicBezTo>
                  <a:lnTo>
                    <a:pt x="153" y="2169"/>
                  </a:lnTo>
                  <a:cubicBezTo>
                    <a:pt x="151" y="1523"/>
                    <a:pt x="122" y="994"/>
                    <a:pt x="122" y="608"/>
                  </a:cubicBezTo>
                  <a:cubicBezTo>
                    <a:pt x="122" y="426"/>
                    <a:pt x="92" y="213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8" name="Google Shape;3523;p70"/>
            <p:cNvSpPr/>
            <p:nvPr/>
          </p:nvSpPr>
          <p:spPr>
            <a:xfrm>
              <a:off x="2546675" y="2902300"/>
              <a:ext cx="512950" cy="1566925"/>
            </a:xfrm>
            <a:custGeom>
              <a:avLst/>
              <a:ahLst/>
              <a:rect l="l" t="t" r="r" b="b"/>
              <a:pathLst>
                <a:path w="20518" h="62677" extrusionOk="0">
                  <a:moveTo>
                    <a:pt x="20517" y="1"/>
                  </a:moveTo>
                  <a:lnTo>
                    <a:pt x="0" y="609"/>
                  </a:lnTo>
                  <a:lnTo>
                    <a:pt x="61" y="5594"/>
                  </a:lnTo>
                  <a:lnTo>
                    <a:pt x="2189" y="29272"/>
                  </a:lnTo>
                  <a:cubicBezTo>
                    <a:pt x="2189" y="29272"/>
                    <a:pt x="1277" y="40761"/>
                    <a:pt x="699" y="47266"/>
                  </a:cubicBezTo>
                  <a:cubicBezTo>
                    <a:pt x="213" y="52889"/>
                    <a:pt x="1307" y="62677"/>
                    <a:pt x="1307" y="62677"/>
                  </a:cubicBezTo>
                  <a:lnTo>
                    <a:pt x="11581" y="62525"/>
                  </a:lnTo>
                  <a:lnTo>
                    <a:pt x="14742" y="29789"/>
                  </a:lnTo>
                  <a:lnTo>
                    <a:pt x="16718" y="9332"/>
                  </a:lnTo>
                  <a:lnTo>
                    <a:pt x="20517" y="1"/>
                  </a:lnTo>
                  <a:close/>
                </a:path>
              </a:pathLst>
            </a:custGeom>
            <a:solidFill>
              <a:srgbClr val="1A443D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9" name="Google Shape;3524;p70"/>
            <p:cNvSpPr/>
            <p:nvPr/>
          </p:nvSpPr>
          <p:spPr>
            <a:xfrm>
              <a:off x="2770075" y="2896225"/>
              <a:ext cx="420250" cy="1497000"/>
            </a:xfrm>
            <a:custGeom>
              <a:avLst/>
              <a:ahLst/>
              <a:rect l="l" t="t" r="r" b="b"/>
              <a:pathLst>
                <a:path w="16810" h="59880" extrusionOk="0">
                  <a:moveTo>
                    <a:pt x="3648" y="1"/>
                  </a:moveTo>
                  <a:lnTo>
                    <a:pt x="0" y="58573"/>
                  </a:lnTo>
                  <a:lnTo>
                    <a:pt x="6140" y="59880"/>
                  </a:lnTo>
                  <a:lnTo>
                    <a:pt x="6596" y="58360"/>
                  </a:lnTo>
                  <a:lnTo>
                    <a:pt x="16566" y="33497"/>
                  </a:lnTo>
                  <a:lnTo>
                    <a:pt x="16809" y="31"/>
                  </a:lnTo>
                  <a:lnTo>
                    <a:pt x="3648" y="1"/>
                  </a:lnTo>
                  <a:close/>
                </a:path>
              </a:pathLst>
            </a:custGeom>
            <a:solidFill>
              <a:srgbClr val="1A443D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0" name="Google Shape;3525;p70"/>
            <p:cNvSpPr/>
            <p:nvPr/>
          </p:nvSpPr>
          <p:spPr>
            <a:xfrm>
              <a:off x="2836175" y="3144725"/>
              <a:ext cx="126925" cy="1320700"/>
            </a:xfrm>
            <a:custGeom>
              <a:avLst/>
              <a:ahLst/>
              <a:rect l="l" t="t" r="r" b="b"/>
              <a:pathLst>
                <a:path w="5077" h="52828" extrusionOk="0">
                  <a:moveTo>
                    <a:pt x="5077" y="0"/>
                  </a:moveTo>
                  <a:cubicBezTo>
                    <a:pt x="5047" y="152"/>
                    <a:pt x="5047" y="274"/>
                    <a:pt x="5047" y="426"/>
                  </a:cubicBezTo>
                  <a:cubicBezTo>
                    <a:pt x="5047" y="760"/>
                    <a:pt x="5016" y="1307"/>
                    <a:pt x="4986" y="1945"/>
                  </a:cubicBezTo>
                  <a:cubicBezTo>
                    <a:pt x="4955" y="3313"/>
                    <a:pt x="4864" y="5258"/>
                    <a:pt x="4712" y="7660"/>
                  </a:cubicBezTo>
                  <a:cubicBezTo>
                    <a:pt x="4469" y="12462"/>
                    <a:pt x="3952" y="19119"/>
                    <a:pt x="3162" y="26414"/>
                  </a:cubicBezTo>
                  <a:cubicBezTo>
                    <a:pt x="2402" y="33678"/>
                    <a:pt x="1551" y="40305"/>
                    <a:pt x="943" y="45077"/>
                  </a:cubicBezTo>
                  <a:cubicBezTo>
                    <a:pt x="639" y="47478"/>
                    <a:pt x="396" y="49393"/>
                    <a:pt x="214" y="50761"/>
                  </a:cubicBezTo>
                  <a:cubicBezTo>
                    <a:pt x="153" y="51399"/>
                    <a:pt x="92" y="51916"/>
                    <a:pt x="31" y="52280"/>
                  </a:cubicBezTo>
                  <a:cubicBezTo>
                    <a:pt x="31" y="52463"/>
                    <a:pt x="1" y="52584"/>
                    <a:pt x="1" y="52676"/>
                  </a:cubicBezTo>
                  <a:cubicBezTo>
                    <a:pt x="1" y="52736"/>
                    <a:pt x="1" y="52767"/>
                    <a:pt x="1" y="52828"/>
                  </a:cubicBezTo>
                  <a:cubicBezTo>
                    <a:pt x="1" y="52767"/>
                    <a:pt x="31" y="52736"/>
                    <a:pt x="31" y="52706"/>
                  </a:cubicBezTo>
                  <a:cubicBezTo>
                    <a:pt x="31" y="52584"/>
                    <a:pt x="62" y="52463"/>
                    <a:pt x="92" y="52280"/>
                  </a:cubicBezTo>
                  <a:cubicBezTo>
                    <a:pt x="153" y="51946"/>
                    <a:pt x="214" y="51429"/>
                    <a:pt x="305" y="50761"/>
                  </a:cubicBezTo>
                  <a:cubicBezTo>
                    <a:pt x="487" y="49423"/>
                    <a:pt x="730" y="47508"/>
                    <a:pt x="1065" y="45107"/>
                  </a:cubicBezTo>
                  <a:cubicBezTo>
                    <a:pt x="1703" y="40335"/>
                    <a:pt x="2554" y="33739"/>
                    <a:pt x="3344" y="26444"/>
                  </a:cubicBezTo>
                  <a:cubicBezTo>
                    <a:pt x="4135" y="19119"/>
                    <a:pt x="4621" y="12493"/>
                    <a:pt x="4834" y="7690"/>
                  </a:cubicBezTo>
                  <a:cubicBezTo>
                    <a:pt x="4955" y="5258"/>
                    <a:pt x="5016" y="3313"/>
                    <a:pt x="5047" y="1976"/>
                  </a:cubicBezTo>
                  <a:cubicBezTo>
                    <a:pt x="5077" y="1307"/>
                    <a:pt x="5077" y="821"/>
                    <a:pt x="5077" y="426"/>
                  </a:cubicBezTo>
                  <a:lnTo>
                    <a:pt x="5077" y="30"/>
                  </a:lnTo>
                  <a:cubicBezTo>
                    <a:pt x="5077" y="19"/>
                    <a:pt x="5077" y="9"/>
                    <a:pt x="50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1" name="Google Shape;3526;p70"/>
            <p:cNvSpPr/>
            <p:nvPr/>
          </p:nvSpPr>
          <p:spPr>
            <a:xfrm>
              <a:off x="2947125" y="2931950"/>
              <a:ext cx="27375" cy="163975"/>
            </a:xfrm>
            <a:custGeom>
              <a:avLst/>
              <a:ahLst/>
              <a:rect l="l" t="t" r="r" b="b"/>
              <a:pathLst>
                <a:path w="1095" h="6559" extrusionOk="0">
                  <a:moveTo>
                    <a:pt x="1095" y="0"/>
                  </a:moveTo>
                  <a:cubicBezTo>
                    <a:pt x="1004" y="304"/>
                    <a:pt x="943" y="639"/>
                    <a:pt x="913" y="973"/>
                  </a:cubicBezTo>
                  <a:cubicBezTo>
                    <a:pt x="821" y="1581"/>
                    <a:pt x="730" y="2432"/>
                    <a:pt x="609" y="3374"/>
                  </a:cubicBezTo>
                  <a:cubicBezTo>
                    <a:pt x="517" y="4316"/>
                    <a:pt x="426" y="5168"/>
                    <a:pt x="365" y="5806"/>
                  </a:cubicBezTo>
                  <a:cubicBezTo>
                    <a:pt x="335" y="6110"/>
                    <a:pt x="365" y="6383"/>
                    <a:pt x="244" y="6475"/>
                  </a:cubicBezTo>
                  <a:cubicBezTo>
                    <a:pt x="183" y="6505"/>
                    <a:pt x="122" y="6505"/>
                    <a:pt x="61" y="6505"/>
                  </a:cubicBezTo>
                  <a:cubicBezTo>
                    <a:pt x="37" y="6505"/>
                    <a:pt x="32" y="6466"/>
                    <a:pt x="16" y="6466"/>
                  </a:cubicBezTo>
                  <a:cubicBezTo>
                    <a:pt x="12" y="6466"/>
                    <a:pt x="7" y="6468"/>
                    <a:pt x="1" y="6475"/>
                  </a:cubicBezTo>
                  <a:cubicBezTo>
                    <a:pt x="1" y="6475"/>
                    <a:pt x="31" y="6505"/>
                    <a:pt x="61" y="6535"/>
                  </a:cubicBezTo>
                  <a:cubicBezTo>
                    <a:pt x="92" y="6551"/>
                    <a:pt x="130" y="6558"/>
                    <a:pt x="168" y="6558"/>
                  </a:cubicBezTo>
                  <a:cubicBezTo>
                    <a:pt x="206" y="6558"/>
                    <a:pt x="244" y="6551"/>
                    <a:pt x="274" y="6535"/>
                  </a:cubicBezTo>
                  <a:cubicBezTo>
                    <a:pt x="396" y="6444"/>
                    <a:pt x="457" y="6353"/>
                    <a:pt x="457" y="6231"/>
                  </a:cubicBezTo>
                  <a:cubicBezTo>
                    <a:pt x="457" y="6079"/>
                    <a:pt x="487" y="5958"/>
                    <a:pt x="517" y="5806"/>
                  </a:cubicBezTo>
                  <a:cubicBezTo>
                    <a:pt x="609" y="5198"/>
                    <a:pt x="700" y="4347"/>
                    <a:pt x="791" y="3405"/>
                  </a:cubicBezTo>
                  <a:cubicBezTo>
                    <a:pt x="913" y="2462"/>
                    <a:pt x="1004" y="1611"/>
                    <a:pt x="1034" y="1003"/>
                  </a:cubicBezTo>
                  <a:cubicBezTo>
                    <a:pt x="1095" y="669"/>
                    <a:pt x="1095" y="335"/>
                    <a:pt x="10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2" name="Google Shape;3527;p70"/>
            <p:cNvSpPr/>
            <p:nvPr/>
          </p:nvSpPr>
          <p:spPr>
            <a:xfrm>
              <a:off x="2900025" y="2942775"/>
              <a:ext cx="38775" cy="31075"/>
            </a:xfrm>
            <a:custGeom>
              <a:avLst/>
              <a:ahLst/>
              <a:rect l="l" t="t" r="r" b="b"/>
              <a:pathLst>
                <a:path w="1551" h="1243" extrusionOk="0">
                  <a:moveTo>
                    <a:pt x="665" y="0"/>
                  </a:moveTo>
                  <a:cubicBezTo>
                    <a:pt x="638" y="0"/>
                    <a:pt x="608" y="8"/>
                    <a:pt x="578" y="23"/>
                  </a:cubicBezTo>
                  <a:cubicBezTo>
                    <a:pt x="426" y="54"/>
                    <a:pt x="304" y="114"/>
                    <a:pt x="213" y="236"/>
                  </a:cubicBezTo>
                  <a:cubicBezTo>
                    <a:pt x="61" y="388"/>
                    <a:pt x="0" y="631"/>
                    <a:pt x="91" y="813"/>
                  </a:cubicBezTo>
                  <a:cubicBezTo>
                    <a:pt x="213" y="1087"/>
                    <a:pt x="456" y="1239"/>
                    <a:pt x="730" y="1239"/>
                  </a:cubicBezTo>
                  <a:cubicBezTo>
                    <a:pt x="752" y="1241"/>
                    <a:pt x="774" y="1242"/>
                    <a:pt x="796" y="1242"/>
                  </a:cubicBezTo>
                  <a:cubicBezTo>
                    <a:pt x="1069" y="1242"/>
                    <a:pt x="1286" y="1069"/>
                    <a:pt x="1398" y="844"/>
                  </a:cubicBezTo>
                  <a:cubicBezTo>
                    <a:pt x="1550" y="570"/>
                    <a:pt x="1429" y="206"/>
                    <a:pt x="1155" y="84"/>
                  </a:cubicBezTo>
                  <a:cubicBezTo>
                    <a:pt x="1094" y="54"/>
                    <a:pt x="1034" y="23"/>
                    <a:pt x="973" y="23"/>
                  </a:cubicBezTo>
                  <a:cubicBezTo>
                    <a:pt x="851" y="23"/>
                    <a:pt x="790" y="54"/>
                    <a:pt x="821" y="54"/>
                  </a:cubicBezTo>
                  <a:cubicBezTo>
                    <a:pt x="973" y="84"/>
                    <a:pt x="1125" y="175"/>
                    <a:pt x="1216" y="297"/>
                  </a:cubicBezTo>
                  <a:cubicBezTo>
                    <a:pt x="1307" y="449"/>
                    <a:pt x="1307" y="631"/>
                    <a:pt x="1216" y="753"/>
                  </a:cubicBezTo>
                  <a:cubicBezTo>
                    <a:pt x="1125" y="935"/>
                    <a:pt x="942" y="1057"/>
                    <a:pt x="730" y="1057"/>
                  </a:cubicBezTo>
                  <a:cubicBezTo>
                    <a:pt x="517" y="1057"/>
                    <a:pt x="335" y="935"/>
                    <a:pt x="243" y="753"/>
                  </a:cubicBezTo>
                  <a:cubicBezTo>
                    <a:pt x="183" y="601"/>
                    <a:pt x="183" y="418"/>
                    <a:pt x="304" y="297"/>
                  </a:cubicBezTo>
                  <a:cubicBezTo>
                    <a:pt x="426" y="175"/>
                    <a:pt x="578" y="54"/>
                    <a:pt x="730" y="23"/>
                  </a:cubicBezTo>
                  <a:cubicBezTo>
                    <a:pt x="714" y="8"/>
                    <a:pt x="692" y="0"/>
                    <a:pt x="6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3" name="Google Shape;3528;p70"/>
            <p:cNvSpPr/>
            <p:nvPr/>
          </p:nvSpPr>
          <p:spPr>
            <a:xfrm>
              <a:off x="3074800" y="2920550"/>
              <a:ext cx="9125" cy="35725"/>
            </a:xfrm>
            <a:custGeom>
              <a:avLst/>
              <a:ahLst/>
              <a:rect l="l" t="t" r="r" b="b"/>
              <a:pathLst>
                <a:path w="365" h="1429" extrusionOk="0">
                  <a:moveTo>
                    <a:pt x="274" y="0"/>
                  </a:moveTo>
                  <a:cubicBezTo>
                    <a:pt x="213" y="0"/>
                    <a:pt x="183" y="304"/>
                    <a:pt x="122" y="699"/>
                  </a:cubicBezTo>
                  <a:cubicBezTo>
                    <a:pt x="61" y="1095"/>
                    <a:pt x="0" y="1399"/>
                    <a:pt x="31" y="1429"/>
                  </a:cubicBezTo>
                  <a:cubicBezTo>
                    <a:pt x="183" y="1216"/>
                    <a:pt x="274" y="973"/>
                    <a:pt x="304" y="730"/>
                  </a:cubicBezTo>
                  <a:cubicBezTo>
                    <a:pt x="365" y="487"/>
                    <a:pt x="365" y="244"/>
                    <a:pt x="2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4" name="Google Shape;3529;p70"/>
            <p:cNvSpPr/>
            <p:nvPr/>
          </p:nvSpPr>
          <p:spPr>
            <a:xfrm>
              <a:off x="3046675" y="2919025"/>
              <a:ext cx="9150" cy="37250"/>
            </a:xfrm>
            <a:custGeom>
              <a:avLst/>
              <a:ahLst/>
              <a:rect l="l" t="t" r="r" b="b"/>
              <a:pathLst>
                <a:path w="366" h="1490" extrusionOk="0">
                  <a:moveTo>
                    <a:pt x="335" y="1"/>
                  </a:moveTo>
                  <a:lnTo>
                    <a:pt x="335" y="1"/>
                  </a:lnTo>
                  <a:cubicBezTo>
                    <a:pt x="213" y="213"/>
                    <a:pt x="122" y="487"/>
                    <a:pt x="92" y="730"/>
                  </a:cubicBezTo>
                  <a:cubicBezTo>
                    <a:pt x="1" y="1156"/>
                    <a:pt x="1" y="1490"/>
                    <a:pt x="31" y="1490"/>
                  </a:cubicBezTo>
                  <a:cubicBezTo>
                    <a:pt x="244" y="1034"/>
                    <a:pt x="365" y="517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5" name="Google Shape;3530;p70"/>
            <p:cNvSpPr/>
            <p:nvPr/>
          </p:nvSpPr>
          <p:spPr>
            <a:xfrm>
              <a:off x="2762475" y="2933475"/>
              <a:ext cx="8375" cy="25850"/>
            </a:xfrm>
            <a:custGeom>
              <a:avLst/>
              <a:ahLst/>
              <a:rect l="l" t="t" r="r" b="b"/>
              <a:pathLst>
                <a:path w="335" h="1034" extrusionOk="0">
                  <a:moveTo>
                    <a:pt x="274" y="0"/>
                  </a:moveTo>
                  <a:cubicBezTo>
                    <a:pt x="244" y="0"/>
                    <a:pt x="122" y="213"/>
                    <a:pt x="61" y="517"/>
                  </a:cubicBezTo>
                  <a:cubicBezTo>
                    <a:pt x="1" y="790"/>
                    <a:pt x="1" y="1034"/>
                    <a:pt x="61" y="1034"/>
                  </a:cubicBezTo>
                  <a:cubicBezTo>
                    <a:pt x="92" y="1034"/>
                    <a:pt x="183" y="821"/>
                    <a:pt x="274" y="547"/>
                  </a:cubicBezTo>
                  <a:cubicBezTo>
                    <a:pt x="335" y="243"/>
                    <a:pt x="335" y="30"/>
                    <a:pt x="2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6" name="Google Shape;3531;p70"/>
            <p:cNvSpPr/>
            <p:nvPr/>
          </p:nvSpPr>
          <p:spPr>
            <a:xfrm>
              <a:off x="2736650" y="2920550"/>
              <a:ext cx="9125" cy="48650"/>
            </a:xfrm>
            <a:custGeom>
              <a:avLst/>
              <a:ahLst/>
              <a:rect l="l" t="t" r="r" b="b"/>
              <a:pathLst>
                <a:path w="365" h="1946" extrusionOk="0">
                  <a:moveTo>
                    <a:pt x="274" y="0"/>
                  </a:moveTo>
                  <a:cubicBezTo>
                    <a:pt x="182" y="304"/>
                    <a:pt x="122" y="639"/>
                    <a:pt x="91" y="973"/>
                  </a:cubicBezTo>
                  <a:cubicBezTo>
                    <a:pt x="30" y="1277"/>
                    <a:pt x="0" y="1611"/>
                    <a:pt x="0" y="1946"/>
                  </a:cubicBezTo>
                  <a:cubicBezTo>
                    <a:pt x="182" y="1642"/>
                    <a:pt x="274" y="1307"/>
                    <a:pt x="304" y="973"/>
                  </a:cubicBezTo>
                  <a:cubicBezTo>
                    <a:pt x="365" y="669"/>
                    <a:pt x="365" y="304"/>
                    <a:pt x="2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7" name="Google Shape;3532;p70"/>
            <p:cNvSpPr/>
            <p:nvPr/>
          </p:nvSpPr>
          <p:spPr>
            <a:xfrm>
              <a:off x="2544375" y="2944850"/>
              <a:ext cx="136050" cy="118875"/>
            </a:xfrm>
            <a:custGeom>
              <a:avLst/>
              <a:ahLst/>
              <a:rect l="l" t="t" r="r" b="b"/>
              <a:pathLst>
                <a:path w="5442" h="4755" extrusionOk="0">
                  <a:moveTo>
                    <a:pt x="5442" y="1"/>
                  </a:moveTo>
                  <a:cubicBezTo>
                    <a:pt x="5411" y="1"/>
                    <a:pt x="5320" y="427"/>
                    <a:pt x="5107" y="1095"/>
                  </a:cubicBezTo>
                  <a:cubicBezTo>
                    <a:pt x="4834" y="1946"/>
                    <a:pt x="4348" y="2767"/>
                    <a:pt x="3709" y="3436"/>
                  </a:cubicBezTo>
                  <a:cubicBezTo>
                    <a:pt x="3041" y="4074"/>
                    <a:pt x="2159" y="4500"/>
                    <a:pt x="1217" y="4621"/>
                  </a:cubicBezTo>
                  <a:cubicBezTo>
                    <a:pt x="1103" y="4629"/>
                    <a:pt x="991" y="4633"/>
                    <a:pt x="881" y="4633"/>
                  </a:cubicBezTo>
                  <a:cubicBezTo>
                    <a:pt x="579" y="4633"/>
                    <a:pt x="290" y="4605"/>
                    <a:pt x="1" y="4560"/>
                  </a:cubicBezTo>
                  <a:lnTo>
                    <a:pt x="1" y="4560"/>
                  </a:lnTo>
                  <a:cubicBezTo>
                    <a:pt x="92" y="4621"/>
                    <a:pt x="214" y="4652"/>
                    <a:pt x="305" y="4682"/>
                  </a:cubicBezTo>
                  <a:cubicBezTo>
                    <a:pt x="527" y="4726"/>
                    <a:pt x="750" y="4755"/>
                    <a:pt x="972" y="4755"/>
                  </a:cubicBezTo>
                  <a:cubicBezTo>
                    <a:pt x="1054" y="4755"/>
                    <a:pt x="1135" y="4751"/>
                    <a:pt x="1217" y="4743"/>
                  </a:cubicBezTo>
                  <a:cubicBezTo>
                    <a:pt x="2220" y="4682"/>
                    <a:pt x="3132" y="4256"/>
                    <a:pt x="3861" y="3527"/>
                  </a:cubicBezTo>
                  <a:cubicBezTo>
                    <a:pt x="4500" y="2858"/>
                    <a:pt x="4986" y="2037"/>
                    <a:pt x="5229" y="1126"/>
                  </a:cubicBezTo>
                  <a:cubicBezTo>
                    <a:pt x="5320" y="852"/>
                    <a:pt x="5381" y="579"/>
                    <a:pt x="5411" y="305"/>
                  </a:cubicBezTo>
                  <a:cubicBezTo>
                    <a:pt x="5442" y="92"/>
                    <a:pt x="5442" y="1"/>
                    <a:pt x="54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8" name="Google Shape;3533;p70"/>
            <p:cNvSpPr/>
            <p:nvPr/>
          </p:nvSpPr>
          <p:spPr>
            <a:xfrm>
              <a:off x="2710050" y="1066550"/>
              <a:ext cx="321450" cy="212700"/>
            </a:xfrm>
            <a:custGeom>
              <a:avLst/>
              <a:ahLst/>
              <a:rect l="l" t="t" r="r" b="b"/>
              <a:pathLst>
                <a:path w="12858" h="8508" extrusionOk="0">
                  <a:moveTo>
                    <a:pt x="4217" y="0"/>
                  </a:moveTo>
                  <a:cubicBezTo>
                    <a:pt x="3642" y="0"/>
                    <a:pt x="3068" y="198"/>
                    <a:pt x="2614" y="603"/>
                  </a:cubicBezTo>
                  <a:cubicBezTo>
                    <a:pt x="2534" y="593"/>
                    <a:pt x="2456" y="588"/>
                    <a:pt x="2379" y="588"/>
                  </a:cubicBezTo>
                  <a:cubicBezTo>
                    <a:pt x="826" y="588"/>
                    <a:pt x="1" y="2571"/>
                    <a:pt x="1246" y="3643"/>
                  </a:cubicBezTo>
                  <a:lnTo>
                    <a:pt x="10335" y="8506"/>
                  </a:lnTo>
                  <a:cubicBezTo>
                    <a:pt x="10366" y="8507"/>
                    <a:pt x="10397" y="8508"/>
                    <a:pt x="10427" y="8508"/>
                  </a:cubicBezTo>
                  <a:cubicBezTo>
                    <a:pt x="12445" y="8508"/>
                    <a:pt x="12858" y="5580"/>
                    <a:pt x="10851" y="5041"/>
                  </a:cubicBezTo>
                  <a:cubicBezTo>
                    <a:pt x="11907" y="3818"/>
                    <a:pt x="10982" y="2012"/>
                    <a:pt x="9516" y="2012"/>
                  </a:cubicBezTo>
                  <a:cubicBezTo>
                    <a:pt x="9378" y="2012"/>
                    <a:pt x="9235" y="2028"/>
                    <a:pt x="9089" y="2062"/>
                  </a:cubicBezTo>
                  <a:cubicBezTo>
                    <a:pt x="8974" y="921"/>
                    <a:pt x="8004" y="75"/>
                    <a:pt x="6906" y="75"/>
                  </a:cubicBezTo>
                  <a:cubicBezTo>
                    <a:pt x="6834" y="75"/>
                    <a:pt x="6761" y="79"/>
                    <a:pt x="6687" y="86"/>
                  </a:cubicBezTo>
                  <a:cubicBezTo>
                    <a:pt x="6323" y="117"/>
                    <a:pt x="5958" y="238"/>
                    <a:pt x="5654" y="451"/>
                  </a:cubicBezTo>
                  <a:cubicBezTo>
                    <a:pt x="5228" y="153"/>
                    <a:pt x="4722" y="0"/>
                    <a:pt x="4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9" name="Google Shape;3534;p70"/>
            <p:cNvSpPr/>
            <p:nvPr/>
          </p:nvSpPr>
          <p:spPr>
            <a:xfrm>
              <a:off x="2617325" y="1123875"/>
              <a:ext cx="390625" cy="718425"/>
            </a:xfrm>
            <a:custGeom>
              <a:avLst/>
              <a:ahLst/>
              <a:rect l="l" t="t" r="r" b="b"/>
              <a:pathLst>
                <a:path w="15625" h="28737" extrusionOk="0">
                  <a:moveTo>
                    <a:pt x="6865" y="1"/>
                  </a:moveTo>
                  <a:cubicBezTo>
                    <a:pt x="6725" y="1"/>
                    <a:pt x="6585" y="5"/>
                    <a:pt x="6445" y="12"/>
                  </a:cubicBezTo>
                  <a:lnTo>
                    <a:pt x="6080" y="43"/>
                  </a:lnTo>
                  <a:cubicBezTo>
                    <a:pt x="1916" y="559"/>
                    <a:pt x="1" y="4359"/>
                    <a:pt x="609" y="8493"/>
                  </a:cubicBezTo>
                  <a:lnTo>
                    <a:pt x="2068" y="22353"/>
                  </a:lnTo>
                  <a:lnTo>
                    <a:pt x="2159" y="26456"/>
                  </a:lnTo>
                  <a:lnTo>
                    <a:pt x="11977" y="28736"/>
                  </a:lnTo>
                  <a:lnTo>
                    <a:pt x="11643" y="20833"/>
                  </a:lnTo>
                  <a:cubicBezTo>
                    <a:pt x="11643" y="20833"/>
                    <a:pt x="15624" y="19952"/>
                    <a:pt x="15412" y="15939"/>
                  </a:cubicBezTo>
                  <a:cubicBezTo>
                    <a:pt x="15320" y="13994"/>
                    <a:pt x="14834" y="10043"/>
                    <a:pt x="14317" y="6456"/>
                  </a:cubicBezTo>
                  <a:cubicBezTo>
                    <a:pt x="13790" y="2706"/>
                    <a:pt x="10580" y="1"/>
                    <a:pt x="6865" y="1"/>
                  </a:cubicBezTo>
                  <a:close/>
                </a:path>
              </a:pathLst>
            </a:custGeom>
            <a:solidFill>
              <a:srgbClr val="C19A8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0" name="Google Shape;3535;p70"/>
            <p:cNvSpPr/>
            <p:nvPr/>
          </p:nvSpPr>
          <p:spPr>
            <a:xfrm>
              <a:off x="2775400" y="1613525"/>
              <a:ext cx="135275" cy="57650"/>
            </a:xfrm>
            <a:custGeom>
              <a:avLst/>
              <a:ahLst/>
              <a:rect l="l" t="t" r="r" b="b"/>
              <a:pathLst>
                <a:path w="5411" h="2306" extrusionOk="0">
                  <a:moveTo>
                    <a:pt x="0" y="1"/>
                  </a:moveTo>
                  <a:cubicBezTo>
                    <a:pt x="0" y="1"/>
                    <a:pt x="1165" y="2305"/>
                    <a:pt x="4322" y="2305"/>
                  </a:cubicBezTo>
                  <a:cubicBezTo>
                    <a:pt x="4662" y="2305"/>
                    <a:pt x="5024" y="2279"/>
                    <a:pt x="5411" y="2220"/>
                  </a:cubicBezTo>
                  <a:lnTo>
                    <a:pt x="5350" y="1217"/>
                  </a:lnTo>
                  <a:cubicBezTo>
                    <a:pt x="5143" y="1230"/>
                    <a:pt x="4935" y="1237"/>
                    <a:pt x="4728" y="1237"/>
                  </a:cubicBezTo>
                  <a:cubicBezTo>
                    <a:pt x="3084" y="1237"/>
                    <a:pt x="1458" y="811"/>
                    <a:pt x="0" y="1"/>
                  </a:cubicBezTo>
                  <a:close/>
                </a:path>
              </a:pathLst>
            </a:custGeom>
            <a:solidFill>
              <a:srgbClr val="A37B6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1" name="Google Shape;3536;p70"/>
            <p:cNvSpPr/>
            <p:nvPr/>
          </p:nvSpPr>
          <p:spPr>
            <a:xfrm>
              <a:off x="2930400" y="1351875"/>
              <a:ext cx="29675" cy="26975"/>
            </a:xfrm>
            <a:custGeom>
              <a:avLst/>
              <a:ahLst/>
              <a:rect l="l" t="t" r="r" b="b"/>
              <a:pathLst>
                <a:path w="1187" h="1079" extrusionOk="0">
                  <a:moveTo>
                    <a:pt x="652" y="0"/>
                  </a:moveTo>
                  <a:cubicBezTo>
                    <a:pt x="618" y="0"/>
                    <a:pt x="583" y="4"/>
                    <a:pt x="548" y="11"/>
                  </a:cubicBezTo>
                  <a:cubicBezTo>
                    <a:pt x="244" y="41"/>
                    <a:pt x="1" y="315"/>
                    <a:pt x="31" y="619"/>
                  </a:cubicBezTo>
                  <a:cubicBezTo>
                    <a:pt x="60" y="901"/>
                    <a:pt x="297" y="1078"/>
                    <a:pt x="574" y="1078"/>
                  </a:cubicBezTo>
                  <a:cubicBezTo>
                    <a:pt x="595" y="1078"/>
                    <a:pt x="617" y="1077"/>
                    <a:pt x="639" y="1075"/>
                  </a:cubicBezTo>
                  <a:cubicBezTo>
                    <a:pt x="943" y="1044"/>
                    <a:pt x="1186" y="771"/>
                    <a:pt x="1156" y="467"/>
                  </a:cubicBezTo>
                  <a:cubicBezTo>
                    <a:pt x="1129" y="198"/>
                    <a:pt x="912" y="0"/>
                    <a:pt x="6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2" name="Google Shape;3537;p70"/>
            <p:cNvSpPr/>
            <p:nvPr/>
          </p:nvSpPr>
          <p:spPr>
            <a:xfrm>
              <a:off x="2898500" y="1321775"/>
              <a:ext cx="58525" cy="16900"/>
            </a:xfrm>
            <a:custGeom>
              <a:avLst/>
              <a:ahLst/>
              <a:rect l="l" t="t" r="r" b="b"/>
              <a:pathLst>
                <a:path w="2341" h="676" extrusionOk="0">
                  <a:moveTo>
                    <a:pt x="1253" y="0"/>
                  </a:moveTo>
                  <a:cubicBezTo>
                    <a:pt x="906" y="0"/>
                    <a:pt x="558" y="116"/>
                    <a:pt x="274" y="333"/>
                  </a:cubicBezTo>
                  <a:cubicBezTo>
                    <a:pt x="92" y="485"/>
                    <a:pt x="0" y="577"/>
                    <a:pt x="61" y="668"/>
                  </a:cubicBezTo>
                  <a:cubicBezTo>
                    <a:pt x="66" y="673"/>
                    <a:pt x="74" y="675"/>
                    <a:pt x="84" y="675"/>
                  </a:cubicBezTo>
                  <a:cubicBezTo>
                    <a:pt x="194" y="675"/>
                    <a:pt x="600" y="392"/>
                    <a:pt x="1186" y="364"/>
                  </a:cubicBezTo>
                  <a:cubicBezTo>
                    <a:pt x="1218" y="362"/>
                    <a:pt x="1250" y="361"/>
                    <a:pt x="1281" y="361"/>
                  </a:cubicBezTo>
                  <a:cubicBezTo>
                    <a:pt x="1781" y="361"/>
                    <a:pt x="2164" y="555"/>
                    <a:pt x="2280" y="555"/>
                  </a:cubicBezTo>
                  <a:cubicBezTo>
                    <a:pt x="2294" y="555"/>
                    <a:pt x="2304" y="552"/>
                    <a:pt x="2310" y="546"/>
                  </a:cubicBezTo>
                  <a:cubicBezTo>
                    <a:pt x="2341" y="516"/>
                    <a:pt x="2280" y="364"/>
                    <a:pt x="2067" y="242"/>
                  </a:cubicBezTo>
                  <a:cubicBezTo>
                    <a:pt x="1821" y="78"/>
                    <a:pt x="1538" y="0"/>
                    <a:pt x="1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3" name="Google Shape;3538;p70"/>
            <p:cNvSpPr/>
            <p:nvPr/>
          </p:nvSpPr>
          <p:spPr>
            <a:xfrm>
              <a:off x="2784525" y="1367250"/>
              <a:ext cx="29650" cy="27525"/>
            </a:xfrm>
            <a:custGeom>
              <a:avLst/>
              <a:ahLst/>
              <a:rect l="l" t="t" r="r" b="b"/>
              <a:pathLst>
                <a:path w="1186" h="1101" extrusionOk="0">
                  <a:moveTo>
                    <a:pt x="605" y="1"/>
                  </a:moveTo>
                  <a:cubicBezTo>
                    <a:pt x="586" y="1"/>
                    <a:pt x="567" y="2"/>
                    <a:pt x="547" y="4"/>
                  </a:cubicBezTo>
                  <a:cubicBezTo>
                    <a:pt x="243" y="34"/>
                    <a:pt x="0" y="308"/>
                    <a:pt x="30" y="612"/>
                  </a:cubicBezTo>
                  <a:cubicBezTo>
                    <a:pt x="59" y="896"/>
                    <a:pt x="300" y="1101"/>
                    <a:pt x="606" y="1101"/>
                  </a:cubicBezTo>
                  <a:cubicBezTo>
                    <a:pt x="626" y="1101"/>
                    <a:pt x="647" y="1100"/>
                    <a:pt x="669" y="1098"/>
                  </a:cubicBezTo>
                  <a:cubicBezTo>
                    <a:pt x="973" y="1068"/>
                    <a:pt x="1185" y="794"/>
                    <a:pt x="1185" y="490"/>
                  </a:cubicBezTo>
                  <a:cubicBezTo>
                    <a:pt x="1129" y="206"/>
                    <a:pt x="885" y="1"/>
                    <a:pt x="6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4" name="Google Shape;3539;p70"/>
            <p:cNvSpPr/>
            <p:nvPr/>
          </p:nvSpPr>
          <p:spPr>
            <a:xfrm>
              <a:off x="2747275" y="1333750"/>
              <a:ext cx="58550" cy="17075"/>
            </a:xfrm>
            <a:custGeom>
              <a:avLst/>
              <a:ahLst/>
              <a:rect l="l" t="t" r="r" b="b"/>
              <a:pathLst>
                <a:path w="2342" h="683" extrusionOk="0">
                  <a:moveTo>
                    <a:pt x="1282" y="1"/>
                  </a:moveTo>
                  <a:cubicBezTo>
                    <a:pt x="1240" y="1"/>
                    <a:pt x="1198" y="3"/>
                    <a:pt x="1156" y="6"/>
                  </a:cubicBezTo>
                  <a:cubicBezTo>
                    <a:pt x="852" y="6"/>
                    <a:pt x="517" y="128"/>
                    <a:pt x="274" y="341"/>
                  </a:cubicBezTo>
                  <a:cubicBezTo>
                    <a:pt x="92" y="493"/>
                    <a:pt x="1" y="584"/>
                    <a:pt x="61" y="675"/>
                  </a:cubicBezTo>
                  <a:cubicBezTo>
                    <a:pt x="66" y="680"/>
                    <a:pt x="74" y="682"/>
                    <a:pt x="84" y="682"/>
                  </a:cubicBezTo>
                  <a:cubicBezTo>
                    <a:pt x="194" y="682"/>
                    <a:pt x="601" y="399"/>
                    <a:pt x="1186" y="371"/>
                  </a:cubicBezTo>
                  <a:cubicBezTo>
                    <a:pt x="1242" y="366"/>
                    <a:pt x="1296" y="363"/>
                    <a:pt x="1349" y="363"/>
                  </a:cubicBezTo>
                  <a:cubicBezTo>
                    <a:pt x="1821" y="363"/>
                    <a:pt x="2177" y="562"/>
                    <a:pt x="2284" y="562"/>
                  </a:cubicBezTo>
                  <a:cubicBezTo>
                    <a:pt x="2296" y="562"/>
                    <a:pt x="2305" y="559"/>
                    <a:pt x="2311" y="553"/>
                  </a:cubicBezTo>
                  <a:cubicBezTo>
                    <a:pt x="2341" y="523"/>
                    <a:pt x="2280" y="371"/>
                    <a:pt x="2068" y="250"/>
                  </a:cubicBezTo>
                  <a:cubicBezTo>
                    <a:pt x="1829" y="90"/>
                    <a:pt x="1567" y="1"/>
                    <a:pt x="1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5" name="Google Shape;3540;p70"/>
            <p:cNvSpPr/>
            <p:nvPr/>
          </p:nvSpPr>
          <p:spPr>
            <a:xfrm>
              <a:off x="2851375" y="1330850"/>
              <a:ext cx="54750" cy="128000"/>
            </a:xfrm>
            <a:custGeom>
              <a:avLst/>
              <a:ahLst/>
              <a:rect l="l" t="t" r="r" b="b"/>
              <a:pathLst>
                <a:path w="2190" h="5120" extrusionOk="0">
                  <a:moveTo>
                    <a:pt x="64" y="0"/>
                  </a:moveTo>
                  <a:cubicBezTo>
                    <a:pt x="63" y="0"/>
                    <a:pt x="62" y="0"/>
                    <a:pt x="62" y="1"/>
                  </a:cubicBezTo>
                  <a:cubicBezTo>
                    <a:pt x="1" y="31"/>
                    <a:pt x="518" y="1399"/>
                    <a:pt x="1277" y="3071"/>
                  </a:cubicBezTo>
                  <a:lnTo>
                    <a:pt x="1855" y="4226"/>
                  </a:lnTo>
                  <a:cubicBezTo>
                    <a:pt x="1946" y="4378"/>
                    <a:pt x="1977" y="4530"/>
                    <a:pt x="1977" y="4682"/>
                  </a:cubicBezTo>
                  <a:cubicBezTo>
                    <a:pt x="1946" y="4803"/>
                    <a:pt x="1825" y="4834"/>
                    <a:pt x="1642" y="4864"/>
                  </a:cubicBezTo>
                  <a:cubicBezTo>
                    <a:pt x="1308" y="4894"/>
                    <a:pt x="973" y="4986"/>
                    <a:pt x="670" y="5107"/>
                  </a:cubicBezTo>
                  <a:cubicBezTo>
                    <a:pt x="759" y="5115"/>
                    <a:pt x="849" y="5119"/>
                    <a:pt x="938" y="5119"/>
                  </a:cubicBezTo>
                  <a:cubicBezTo>
                    <a:pt x="1183" y="5119"/>
                    <a:pt x="1428" y="5091"/>
                    <a:pt x="1673" y="5046"/>
                  </a:cubicBezTo>
                  <a:cubicBezTo>
                    <a:pt x="1764" y="5046"/>
                    <a:pt x="1855" y="5016"/>
                    <a:pt x="1916" y="4986"/>
                  </a:cubicBezTo>
                  <a:cubicBezTo>
                    <a:pt x="2037" y="4955"/>
                    <a:pt x="2129" y="4864"/>
                    <a:pt x="2159" y="4743"/>
                  </a:cubicBezTo>
                  <a:cubicBezTo>
                    <a:pt x="2189" y="4530"/>
                    <a:pt x="2159" y="4317"/>
                    <a:pt x="2068" y="4135"/>
                  </a:cubicBezTo>
                  <a:cubicBezTo>
                    <a:pt x="1885" y="3770"/>
                    <a:pt x="1703" y="3375"/>
                    <a:pt x="1551" y="2949"/>
                  </a:cubicBezTo>
                  <a:cubicBezTo>
                    <a:pt x="800" y="1296"/>
                    <a:pt x="138" y="0"/>
                    <a:pt x="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6" name="Google Shape;3541;p70"/>
            <p:cNvSpPr/>
            <p:nvPr/>
          </p:nvSpPr>
          <p:spPr>
            <a:xfrm>
              <a:off x="2820225" y="1471425"/>
              <a:ext cx="54750" cy="41975"/>
            </a:xfrm>
            <a:custGeom>
              <a:avLst/>
              <a:ahLst/>
              <a:rect l="l" t="t" r="r" b="b"/>
              <a:pathLst>
                <a:path w="2190" h="1679" extrusionOk="0">
                  <a:moveTo>
                    <a:pt x="122" y="1"/>
                  </a:moveTo>
                  <a:cubicBezTo>
                    <a:pt x="61" y="1"/>
                    <a:pt x="1" y="183"/>
                    <a:pt x="61" y="457"/>
                  </a:cubicBezTo>
                  <a:cubicBezTo>
                    <a:pt x="122" y="822"/>
                    <a:pt x="335" y="1156"/>
                    <a:pt x="639" y="1369"/>
                  </a:cubicBezTo>
                  <a:cubicBezTo>
                    <a:pt x="905" y="1582"/>
                    <a:pt x="1242" y="1678"/>
                    <a:pt x="1587" y="1678"/>
                  </a:cubicBezTo>
                  <a:cubicBezTo>
                    <a:pt x="1636" y="1678"/>
                    <a:pt x="1685" y="1676"/>
                    <a:pt x="1733" y="1673"/>
                  </a:cubicBezTo>
                  <a:cubicBezTo>
                    <a:pt x="2037" y="1642"/>
                    <a:pt x="2189" y="1612"/>
                    <a:pt x="2189" y="1521"/>
                  </a:cubicBezTo>
                  <a:cubicBezTo>
                    <a:pt x="2189" y="1430"/>
                    <a:pt x="1460" y="1521"/>
                    <a:pt x="852" y="1095"/>
                  </a:cubicBezTo>
                  <a:cubicBezTo>
                    <a:pt x="274" y="670"/>
                    <a:pt x="213" y="1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7" name="Google Shape;3542;p70"/>
            <p:cNvSpPr/>
            <p:nvPr/>
          </p:nvSpPr>
          <p:spPr>
            <a:xfrm>
              <a:off x="2735125" y="1276650"/>
              <a:ext cx="70700" cy="23525"/>
            </a:xfrm>
            <a:custGeom>
              <a:avLst/>
              <a:ahLst/>
              <a:rect l="l" t="t" r="r" b="b"/>
              <a:pathLst>
                <a:path w="2828" h="941" extrusionOk="0">
                  <a:moveTo>
                    <a:pt x="1725" y="0"/>
                  </a:moveTo>
                  <a:cubicBezTo>
                    <a:pt x="1218" y="0"/>
                    <a:pt x="719" y="156"/>
                    <a:pt x="304" y="467"/>
                  </a:cubicBezTo>
                  <a:cubicBezTo>
                    <a:pt x="91" y="649"/>
                    <a:pt x="0" y="801"/>
                    <a:pt x="31" y="892"/>
                  </a:cubicBezTo>
                  <a:cubicBezTo>
                    <a:pt x="58" y="926"/>
                    <a:pt x="108" y="940"/>
                    <a:pt x="176" y="940"/>
                  </a:cubicBezTo>
                  <a:cubicBezTo>
                    <a:pt x="416" y="940"/>
                    <a:pt x="886" y="767"/>
                    <a:pt x="1429" y="649"/>
                  </a:cubicBezTo>
                  <a:cubicBezTo>
                    <a:pt x="2158" y="527"/>
                    <a:pt x="2766" y="558"/>
                    <a:pt x="2827" y="406"/>
                  </a:cubicBezTo>
                  <a:cubicBezTo>
                    <a:pt x="2827" y="315"/>
                    <a:pt x="2706" y="193"/>
                    <a:pt x="2432" y="102"/>
                  </a:cubicBezTo>
                  <a:cubicBezTo>
                    <a:pt x="2200" y="34"/>
                    <a:pt x="1962" y="0"/>
                    <a:pt x="17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8" name="Google Shape;3543;p70"/>
            <p:cNvSpPr/>
            <p:nvPr/>
          </p:nvSpPr>
          <p:spPr>
            <a:xfrm>
              <a:off x="2894700" y="1276325"/>
              <a:ext cx="54725" cy="17675"/>
            </a:xfrm>
            <a:custGeom>
              <a:avLst/>
              <a:ahLst/>
              <a:rect l="l" t="t" r="r" b="b"/>
              <a:pathLst>
                <a:path w="2189" h="707" extrusionOk="0">
                  <a:moveTo>
                    <a:pt x="1108" y="0"/>
                  </a:moveTo>
                  <a:cubicBezTo>
                    <a:pt x="802" y="0"/>
                    <a:pt x="498" y="92"/>
                    <a:pt x="244" y="267"/>
                  </a:cubicBezTo>
                  <a:cubicBezTo>
                    <a:pt x="61" y="419"/>
                    <a:pt x="0" y="571"/>
                    <a:pt x="61" y="632"/>
                  </a:cubicBezTo>
                  <a:cubicBezTo>
                    <a:pt x="95" y="688"/>
                    <a:pt x="174" y="706"/>
                    <a:pt x="286" y="706"/>
                  </a:cubicBezTo>
                  <a:cubicBezTo>
                    <a:pt x="478" y="706"/>
                    <a:pt x="768" y="651"/>
                    <a:pt x="1095" y="632"/>
                  </a:cubicBezTo>
                  <a:cubicBezTo>
                    <a:pt x="1156" y="628"/>
                    <a:pt x="1215" y="627"/>
                    <a:pt x="1274" y="627"/>
                  </a:cubicBezTo>
                  <a:cubicBezTo>
                    <a:pt x="1536" y="627"/>
                    <a:pt x="1764" y="656"/>
                    <a:pt x="1921" y="656"/>
                  </a:cubicBezTo>
                  <a:cubicBezTo>
                    <a:pt x="2024" y="656"/>
                    <a:pt x="2096" y="644"/>
                    <a:pt x="2128" y="601"/>
                  </a:cubicBezTo>
                  <a:cubicBezTo>
                    <a:pt x="2189" y="510"/>
                    <a:pt x="2098" y="388"/>
                    <a:pt x="1915" y="236"/>
                  </a:cubicBezTo>
                  <a:cubicBezTo>
                    <a:pt x="1669" y="77"/>
                    <a:pt x="1387" y="0"/>
                    <a:pt x="1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39" name="Google Shape;3544;p70"/>
            <p:cNvSpPr/>
            <p:nvPr/>
          </p:nvSpPr>
          <p:spPr>
            <a:xfrm>
              <a:off x="2600625" y="1111000"/>
              <a:ext cx="361725" cy="363825"/>
            </a:xfrm>
            <a:custGeom>
              <a:avLst/>
              <a:ahLst/>
              <a:rect l="l" t="t" r="r" b="b"/>
              <a:pathLst>
                <a:path w="14469" h="14553" extrusionOk="0">
                  <a:moveTo>
                    <a:pt x="8352" y="1"/>
                  </a:moveTo>
                  <a:cubicBezTo>
                    <a:pt x="6551" y="1"/>
                    <a:pt x="4218" y="291"/>
                    <a:pt x="2523" y="1713"/>
                  </a:cubicBezTo>
                  <a:cubicBezTo>
                    <a:pt x="1338" y="2716"/>
                    <a:pt x="669" y="3597"/>
                    <a:pt x="365" y="4843"/>
                  </a:cubicBezTo>
                  <a:cubicBezTo>
                    <a:pt x="0" y="6333"/>
                    <a:pt x="213" y="8795"/>
                    <a:pt x="547" y="10831"/>
                  </a:cubicBezTo>
                  <a:cubicBezTo>
                    <a:pt x="791" y="12381"/>
                    <a:pt x="1854" y="12594"/>
                    <a:pt x="1915" y="12989"/>
                  </a:cubicBezTo>
                  <a:cubicBezTo>
                    <a:pt x="2094" y="14036"/>
                    <a:pt x="2332" y="14553"/>
                    <a:pt x="2573" y="14553"/>
                  </a:cubicBezTo>
                  <a:cubicBezTo>
                    <a:pt x="3111" y="14553"/>
                    <a:pt x="3669" y="11992"/>
                    <a:pt x="3648" y="7001"/>
                  </a:cubicBezTo>
                  <a:cubicBezTo>
                    <a:pt x="3617" y="5239"/>
                    <a:pt x="2857" y="4448"/>
                    <a:pt x="4347" y="3172"/>
                  </a:cubicBezTo>
                  <a:cubicBezTo>
                    <a:pt x="4959" y="2641"/>
                    <a:pt x="5584" y="2470"/>
                    <a:pt x="6215" y="2470"/>
                  </a:cubicBezTo>
                  <a:cubicBezTo>
                    <a:pt x="6994" y="2470"/>
                    <a:pt x="7783" y="2730"/>
                    <a:pt x="8572" y="2898"/>
                  </a:cubicBezTo>
                  <a:cubicBezTo>
                    <a:pt x="8692" y="2924"/>
                    <a:pt x="8806" y="2936"/>
                    <a:pt x="8915" y="2936"/>
                  </a:cubicBezTo>
                  <a:cubicBezTo>
                    <a:pt x="9871" y="2936"/>
                    <a:pt x="10430" y="2032"/>
                    <a:pt x="11380" y="2032"/>
                  </a:cubicBezTo>
                  <a:cubicBezTo>
                    <a:pt x="11579" y="2032"/>
                    <a:pt x="11796" y="2072"/>
                    <a:pt x="12037" y="2169"/>
                  </a:cubicBezTo>
                  <a:cubicBezTo>
                    <a:pt x="13283" y="2685"/>
                    <a:pt x="14469" y="5147"/>
                    <a:pt x="14469" y="5147"/>
                  </a:cubicBezTo>
                  <a:cubicBezTo>
                    <a:pt x="14469" y="1986"/>
                    <a:pt x="10791" y="71"/>
                    <a:pt x="8937" y="10"/>
                  </a:cubicBezTo>
                  <a:cubicBezTo>
                    <a:pt x="8750" y="4"/>
                    <a:pt x="8554" y="1"/>
                    <a:pt x="8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0" name="Google Shape;3545;p70"/>
            <p:cNvSpPr/>
            <p:nvPr/>
          </p:nvSpPr>
          <p:spPr>
            <a:xfrm>
              <a:off x="2584650" y="1407475"/>
              <a:ext cx="77550" cy="103750"/>
            </a:xfrm>
            <a:custGeom>
              <a:avLst/>
              <a:ahLst/>
              <a:rect l="l" t="t" r="r" b="b"/>
              <a:pathLst>
                <a:path w="3102" h="4150" extrusionOk="0">
                  <a:moveTo>
                    <a:pt x="1721" y="0"/>
                  </a:moveTo>
                  <a:cubicBezTo>
                    <a:pt x="1685" y="0"/>
                    <a:pt x="1649" y="2"/>
                    <a:pt x="1612" y="6"/>
                  </a:cubicBezTo>
                  <a:lnTo>
                    <a:pt x="1551" y="6"/>
                  </a:lnTo>
                  <a:cubicBezTo>
                    <a:pt x="791" y="127"/>
                    <a:pt x="1" y="614"/>
                    <a:pt x="153" y="2133"/>
                  </a:cubicBezTo>
                  <a:cubicBezTo>
                    <a:pt x="302" y="3807"/>
                    <a:pt x="1371" y="4149"/>
                    <a:pt x="2180" y="4149"/>
                  </a:cubicBezTo>
                  <a:cubicBezTo>
                    <a:pt x="2693" y="4149"/>
                    <a:pt x="3101" y="4011"/>
                    <a:pt x="3101" y="3988"/>
                  </a:cubicBezTo>
                  <a:cubicBezTo>
                    <a:pt x="3101" y="3927"/>
                    <a:pt x="2919" y="2164"/>
                    <a:pt x="2797" y="978"/>
                  </a:cubicBezTo>
                  <a:cubicBezTo>
                    <a:pt x="2740" y="436"/>
                    <a:pt x="2280" y="0"/>
                    <a:pt x="1721" y="0"/>
                  </a:cubicBezTo>
                  <a:close/>
                </a:path>
              </a:pathLst>
            </a:custGeom>
            <a:solidFill>
              <a:srgbClr val="9F736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1" name="Google Shape;3546;p70"/>
            <p:cNvSpPr/>
            <p:nvPr/>
          </p:nvSpPr>
          <p:spPr>
            <a:xfrm>
              <a:off x="2611250" y="1430400"/>
              <a:ext cx="34225" cy="59500"/>
            </a:xfrm>
            <a:custGeom>
              <a:avLst/>
              <a:ahLst/>
              <a:rect l="l" t="t" r="r" b="b"/>
              <a:pathLst>
                <a:path w="1369" h="2380" extrusionOk="0">
                  <a:moveTo>
                    <a:pt x="578" y="1"/>
                  </a:moveTo>
                  <a:cubicBezTo>
                    <a:pt x="366" y="92"/>
                    <a:pt x="183" y="244"/>
                    <a:pt x="122" y="487"/>
                  </a:cubicBezTo>
                  <a:cubicBezTo>
                    <a:pt x="31" y="730"/>
                    <a:pt x="1" y="1004"/>
                    <a:pt x="31" y="1247"/>
                  </a:cubicBezTo>
                  <a:cubicBezTo>
                    <a:pt x="92" y="1794"/>
                    <a:pt x="426" y="2280"/>
                    <a:pt x="852" y="2371"/>
                  </a:cubicBezTo>
                  <a:cubicBezTo>
                    <a:pt x="879" y="2377"/>
                    <a:pt x="906" y="2379"/>
                    <a:pt x="932" y="2379"/>
                  </a:cubicBezTo>
                  <a:cubicBezTo>
                    <a:pt x="1057" y="2379"/>
                    <a:pt x="1177" y="2325"/>
                    <a:pt x="1277" y="2250"/>
                  </a:cubicBezTo>
                  <a:cubicBezTo>
                    <a:pt x="1338" y="2189"/>
                    <a:pt x="1369" y="2098"/>
                    <a:pt x="1338" y="2098"/>
                  </a:cubicBezTo>
                  <a:cubicBezTo>
                    <a:pt x="1308" y="2128"/>
                    <a:pt x="1277" y="2159"/>
                    <a:pt x="1217" y="2189"/>
                  </a:cubicBezTo>
                  <a:cubicBezTo>
                    <a:pt x="1163" y="2225"/>
                    <a:pt x="1089" y="2239"/>
                    <a:pt x="1012" y="2239"/>
                  </a:cubicBezTo>
                  <a:cubicBezTo>
                    <a:pt x="958" y="2239"/>
                    <a:pt x="902" y="2232"/>
                    <a:pt x="852" y="2219"/>
                  </a:cubicBezTo>
                  <a:cubicBezTo>
                    <a:pt x="487" y="2037"/>
                    <a:pt x="244" y="1642"/>
                    <a:pt x="214" y="1216"/>
                  </a:cubicBezTo>
                  <a:cubicBezTo>
                    <a:pt x="183" y="973"/>
                    <a:pt x="214" y="761"/>
                    <a:pt x="305" y="517"/>
                  </a:cubicBezTo>
                  <a:cubicBezTo>
                    <a:pt x="335" y="365"/>
                    <a:pt x="457" y="213"/>
                    <a:pt x="609" y="153"/>
                  </a:cubicBezTo>
                  <a:cubicBezTo>
                    <a:pt x="639" y="145"/>
                    <a:pt x="669" y="141"/>
                    <a:pt x="699" y="141"/>
                  </a:cubicBezTo>
                  <a:cubicBezTo>
                    <a:pt x="787" y="141"/>
                    <a:pt x="867" y="175"/>
                    <a:pt x="913" y="244"/>
                  </a:cubicBezTo>
                  <a:cubicBezTo>
                    <a:pt x="943" y="335"/>
                    <a:pt x="943" y="396"/>
                    <a:pt x="943" y="396"/>
                  </a:cubicBezTo>
                  <a:cubicBezTo>
                    <a:pt x="973" y="396"/>
                    <a:pt x="1004" y="335"/>
                    <a:pt x="973" y="213"/>
                  </a:cubicBezTo>
                  <a:cubicBezTo>
                    <a:pt x="943" y="153"/>
                    <a:pt x="913" y="92"/>
                    <a:pt x="852" y="61"/>
                  </a:cubicBezTo>
                  <a:cubicBezTo>
                    <a:pt x="761" y="1"/>
                    <a:pt x="669" y="1"/>
                    <a:pt x="578" y="1"/>
                  </a:cubicBezTo>
                  <a:close/>
                </a:path>
              </a:pathLst>
            </a:custGeom>
            <a:solidFill>
              <a:srgbClr val="C19A8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2" name="Google Shape;3547;p70"/>
            <p:cNvSpPr/>
            <p:nvPr/>
          </p:nvSpPr>
          <p:spPr>
            <a:xfrm>
              <a:off x="2578575" y="1087525"/>
              <a:ext cx="332100" cy="224225"/>
            </a:xfrm>
            <a:custGeom>
              <a:avLst/>
              <a:ahLst/>
              <a:rect l="l" t="t" r="r" b="b"/>
              <a:pathLst>
                <a:path w="13284" h="8969" extrusionOk="0">
                  <a:moveTo>
                    <a:pt x="8720" y="1"/>
                  </a:moveTo>
                  <a:cubicBezTo>
                    <a:pt x="7849" y="1"/>
                    <a:pt x="6973" y="459"/>
                    <a:pt x="6536" y="1405"/>
                  </a:cubicBezTo>
                  <a:cubicBezTo>
                    <a:pt x="6073" y="1037"/>
                    <a:pt x="5533" y="865"/>
                    <a:pt x="5003" y="865"/>
                  </a:cubicBezTo>
                  <a:cubicBezTo>
                    <a:pt x="4001" y="865"/>
                    <a:pt x="3033" y="1477"/>
                    <a:pt x="2676" y="2530"/>
                  </a:cubicBezTo>
                  <a:cubicBezTo>
                    <a:pt x="2553" y="2506"/>
                    <a:pt x="2433" y="2494"/>
                    <a:pt x="2315" y="2494"/>
                  </a:cubicBezTo>
                  <a:cubicBezTo>
                    <a:pt x="982" y="2494"/>
                    <a:pt x="69" y="4006"/>
                    <a:pt x="852" y="5235"/>
                  </a:cubicBezTo>
                  <a:cubicBezTo>
                    <a:pt x="335" y="5509"/>
                    <a:pt x="31" y="6056"/>
                    <a:pt x="1" y="6633"/>
                  </a:cubicBezTo>
                  <a:cubicBezTo>
                    <a:pt x="27" y="7107"/>
                    <a:pt x="464" y="7581"/>
                    <a:pt x="936" y="7581"/>
                  </a:cubicBezTo>
                  <a:cubicBezTo>
                    <a:pt x="1009" y="7581"/>
                    <a:pt x="1083" y="7570"/>
                    <a:pt x="1156" y="7545"/>
                  </a:cubicBezTo>
                  <a:lnTo>
                    <a:pt x="1156" y="7545"/>
                  </a:lnTo>
                  <a:cubicBezTo>
                    <a:pt x="769" y="8318"/>
                    <a:pt x="1417" y="8968"/>
                    <a:pt x="2061" y="8968"/>
                  </a:cubicBezTo>
                  <a:cubicBezTo>
                    <a:pt x="2349" y="8968"/>
                    <a:pt x="2637" y="8838"/>
                    <a:pt x="2831" y="8529"/>
                  </a:cubicBezTo>
                  <a:lnTo>
                    <a:pt x="2831" y="8529"/>
                  </a:lnTo>
                  <a:cubicBezTo>
                    <a:pt x="3178" y="8751"/>
                    <a:pt x="3551" y="8915"/>
                    <a:pt x="3952" y="8944"/>
                  </a:cubicBezTo>
                  <a:cubicBezTo>
                    <a:pt x="3991" y="8949"/>
                    <a:pt x="4030" y="8951"/>
                    <a:pt x="4069" y="8951"/>
                  </a:cubicBezTo>
                  <a:cubicBezTo>
                    <a:pt x="4479" y="8951"/>
                    <a:pt x="4842" y="8664"/>
                    <a:pt x="4925" y="8275"/>
                  </a:cubicBezTo>
                  <a:cubicBezTo>
                    <a:pt x="4894" y="8062"/>
                    <a:pt x="4925" y="7880"/>
                    <a:pt x="4986" y="7697"/>
                  </a:cubicBezTo>
                  <a:cubicBezTo>
                    <a:pt x="5070" y="7592"/>
                    <a:pt x="5241" y="7560"/>
                    <a:pt x="5419" y="7560"/>
                  </a:cubicBezTo>
                  <a:cubicBezTo>
                    <a:pt x="5498" y="7560"/>
                    <a:pt x="5579" y="7566"/>
                    <a:pt x="5654" y="7576"/>
                  </a:cubicBezTo>
                  <a:cubicBezTo>
                    <a:pt x="6475" y="7576"/>
                    <a:pt x="7205" y="6998"/>
                    <a:pt x="7387" y="6208"/>
                  </a:cubicBezTo>
                  <a:cubicBezTo>
                    <a:pt x="7532" y="6337"/>
                    <a:pt x="7720" y="6406"/>
                    <a:pt x="7910" y="6406"/>
                  </a:cubicBezTo>
                  <a:cubicBezTo>
                    <a:pt x="8078" y="6406"/>
                    <a:pt x="8247" y="6352"/>
                    <a:pt x="8390" y="6238"/>
                  </a:cubicBezTo>
                  <a:cubicBezTo>
                    <a:pt x="8664" y="5995"/>
                    <a:pt x="8876" y="5691"/>
                    <a:pt x="9089" y="5387"/>
                  </a:cubicBezTo>
                  <a:cubicBezTo>
                    <a:pt x="9271" y="5083"/>
                    <a:pt x="9606" y="4871"/>
                    <a:pt x="10001" y="4871"/>
                  </a:cubicBezTo>
                  <a:cubicBezTo>
                    <a:pt x="10183" y="4931"/>
                    <a:pt x="10396" y="4962"/>
                    <a:pt x="10578" y="4962"/>
                  </a:cubicBezTo>
                  <a:cubicBezTo>
                    <a:pt x="10943" y="4901"/>
                    <a:pt x="11095" y="4475"/>
                    <a:pt x="11126" y="4111"/>
                  </a:cubicBezTo>
                  <a:cubicBezTo>
                    <a:pt x="11095" y="3746"/>
                    <a:pt x="11217" y="3381"/>
                    <a:pt x="11490" y="3108"/>
                  </a:cubicBezTo>
                  <a:cubicBezTo>
                    <a:pt x="11612" y="3013"/>
                    <a:pt x="11751" y="2985"/>
                    <a:pt x="11897" y="2985"/>
                  </a:cubicBezTo>
                  <a:cubicBezTo>
                    <a:pt x="12081" y="2985"/>
                    <a:pt x="12277" y="3030"/>
                    <a:pt x="12463" y="3047"/>
                  </a:cubicBezTo>
                  <a:cubicBezTo>
                    <a:pt x="12797" y="3047"/>
                    <a:pt x="13223" y="2956"/>
                    <a:pt x="13284" y="2621"/>
                  </a:cubicBezTo>
                  <a:cubicBezTo>
                    <a:pt x="13284" y="2439"/>
                    <a:pt x="13253" y="2287"/>
                    <a:pt x="13132" y="2135"/>
                  </a:cubicBezTo>
                  <a:cubicBezTo>
                    <a:pt x="12772" y="1691"/>
                    <a:pt x="12236" y="1438"/>
                    <a:pt x="11687" y="1438"/>
                  </a:cubicBezTo>
                  <a:cubicBezTo>
                    <a:pt x="11447" y="1438"/>
                    <a:pt x="11205" y="1486"/>
                    <a:pt x="10974" y="1588"/>
                  </a:cubicBezTo>
                  <a:cubicBezTo>
                    <a:pt x="10609" y="543"/>
                    <a:pt x="9668" y="1"/>
                    <a:pt x="87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3" name="Google Shape;3548;p70"/>
            <p:cNvSpPr/>
            <p:nvPr/>
          </p:nvSpPr>
          <p:spPr>
            <a:xfrm>
              <a:off x="2585425" y="1146975"/>
              <a:ext cx="274350" cy="157425"/>
            </a:xfrm>
            <a:custGeom>
              <a:avLst/>
              <a:ahLst/>
              <a:rect l="l" t="t" r="r" b="b"/>
              <a:pathLst>
                <a:path w="10974" h="6297" extrusionOk="0">
                  <a:moveTo>
                    <a:pt x="10973" y="0"/>
                  </a:moveTo>
                  <a:cubicBezTo>
                    <a:pt x="10912" y="243"/>
                    <a:pt x="10821" y="486"/>
                    <a:pt x="10700" y="699"/>
                  </a:cubicBezTo>
                  <a:cubicBezTo>
                    <a:pt x="10548" y="973"/>
                    <a:pt x="10365" y="1185"/>
                    <a:pt x="10122" y="1368"/>
                  </a:cubicBezTo>
                  <a:cubicBezTo>
                    <a:pt x="9818" y="1581"/>
                    <a:pt x="9453" y="1702"/>
                    <a:pt x="9089" y="1702"/>
                  </a:cubicBezTo>
                  <a:lnTo>
                    <a:pt x="8997" y="1702"/>
                  </a:lnTo>
                  <a:lnTo>
                    <a:pt x="9028" y="1763"/>
                  </a:lnTo>
                  <a:cubicBezTo>
                    <a:pt x="9119" y="1976"/>
                    <a:pt x="9119" y="2249"/>
                    <a:pt x="9028" y="2462"/>
                  </a:cubicBezTo>
                  <a:cubicBezTo>
                    <a:pt x="8937" y="2705"/>
                    <a:pt x="8785" y="2918"/>
                    <a:pt x="8602" y="3131"/>
                  </a:cubicBezTo>
                  <a:cubicBezTo>
                    <a:pt x="8542" y="3252"/>
                    <a:pt x="8450" y="3344"/>
                    <a:pt x="8329" y="3435"/>
                  </a:cubicBezTo>
                  <a:cubicBezTo>
                    <a:pt x="8238" y="3526"/>
                    <a:pt x="8116" y="3587"/>
                    <a:pt x="7964" y="3617"/>
                  </a:cubicBezTo>
                  <a:cubicBezTo>
                    <a:pt x="7908" y="3630"/>
                    <a:pt x="7851" y="3636"/>
                    <a:pt x="7794" y="3636"/>
                  </a:cubicBezTo>
                  <a:cubicBezTo>
                    <a:pt x="7570" y="3636"/>
                    <a:pt x="7343" y="3543"/>
                    <a:pt x="7174" y="3374"/>
                  </a:cubicBezTo>
                  <a:lnTo>
                    <a:pt x="7083" y="3283"/>
                  </a:lnTo>
                  <a:lnTo>
                    <a:pt x="7083" y="3404"/>
                  </a:lnTo>
                  <a:cubicBezTo>
                    <a:pt x="7052" y="3951"/>
                    <a:pt x="6779" y="4468"/>
                    <a:pt x="6323" y="4803"/>
                  </a:cubicBezTo>
                  <a:cubicBezTo>
                    <a:pt x="6110" y="4985"/>
                    <a:pt x="5836" y="5107"/>
                    <a:pt x="5532" y="5137"/>
                  </a:cubicBezTo>
                  <a:cubicBezTo>
                    <a:pt x="5228" y="5137"/>
                    <a:pt x="4924" y="5076"/>
                    <a:pt x="4651" y="4985"/>
                  </a:cubicBezTo>
                  <a:lnTo>
                    <a:pt x="4620" y="4985"/>
                  </a:lnTo>
                  <a:lnTo>
                    <a:pt x="4620" y="5046"/>
                  </a:lnTo>
                  <a:cubicBezTo>
                    <a:pt x="4499" y="5350"/>
                    <a:pt x="4317" y="5654"/>
                    <a:pt x="4043" y="5897"/>
                  </a:cubicBezTo>
                  <a:cubicBezTo>
                    <a:pt x="3857" y="6083"/>
                    <a:pt x="3578" y="6176"/>
                    <a:pt x="3307" y="6176"/>
                  </a:cubicBezTo>
                  <a:cubicBezTo>
                    <a:pt x="3268" y="6176"/>
                    <a:pt x="3230" y="6174"/>
                    <a:pt x="3192" y="6170"/>
                  </a:cubicBezTo>
                  <a:cubicBezTo>
                    <a:pt x="2645" y="6110"/>
                    <a:pt x="2189" y="5684"/>
                    <a:pt x="2037" y="5167"/>
                  </a:cubicBezTo>
                  <a:lnTo>
                    <a:pt x="2037" y="5107"/>
                  </a:lnTo>
                  <a:lnTo>
                    <a:pt x="1976" y="5137"/>
                  </a:lnTo>
                  <a:cubicBezTo>
                    <a:pt x="1748" y="5264"/>
                    <a:pt x="1499" y="5327"/>
                    <a:pt x="1246" y="5327"/>
                  </a:cubicBezTo>
                  <a:cubicBezTo>
                    <a:pt x="1196" y="5327"/>
                    <a:pt x="1145" y="5324"/>
                    <a:pt x="1095" y="5319"/>
                  </a:cubicBezTo>
                  <a:cubicBezTo>
                    <a:pt x="851" y="5289"/>
                    <a:pt x="639" y="5228"/>
                    <a:pt x="426" y="5107"/>
                  </a:cubicBezTo>
                  <a:cubicBezTo>
                    <a:pt x="274" y="4985"/>
                    <a:pt x="122" y="4863"/>
                    <a:pt x="0" y="4681"/>
                  </a:cubicBezTo>
                  <a:lnTo>
                    <a:pt x="0" y="4681"/>
                  </a:lnTo>
                  <a:cubicBezTo>
                    <a:pt x="31" y="4742"/>
                    <a:pt x="61" y="4772"/>
                    <a:pt x="92" y="4833"/>
                  </a:cubicBezTo>
                  <a:cubicBezTo>
                    <a:pt x="183" y="4955"/>
                    <a:pt x="274" y="5046"/>
                    <a:pt x="426" y="5137"/>
                  </a:cubicBezTo>
                  <a:cubicBezTo>
                    <a:pt x="608" y="5289"/>
                    <a:pt x="851" y="5350"/>
                    <a:pt x="1095" y="5380"/>
                  </a:cubicBezTo>
                  <a:cubicBezTo>
                    <a:pt x="1178" y="5395"/>
                    <a:pt x="1260" y="5403"/>
                    <a:pt x="1340" y="5403"/>
                  </a:cubicBezTo>
                  <a:cubicBezTo>
                    <a:pt x="1565" y="5403"/>
                    <a:pt x="1779" y="5343"/>
                    <a:pt x="1992" y="5224"/>
                  </a:cubicBezTo>
                  <a:lnTo>
                    <a:pt x="1992" y="5224"/>
                  </a:lnTo>
                  <a:cubicBezTo>
                    <a:pt x="2160" y="5774"/>
                    <a:pt x="2633" y="6204"/>
                    <a:pt x="3192" y="6292"/>
                  </a:cubicBezTo>
                  <a:cubicBezTo>
                    <a:pt x="3226" y="6295"/>
                    <a:pt x="3260" y="6297"/>
                    <a:pt x="3294" y="6297"/>
                  </a:cubicBezTo>
                  <a:cubicBezTo>
                    <a:pt x="3599" y="6297"/>
                    <a:pt x="3916" y="6176"/>
                    <a:pt x="4134" y="5958"/>
                  </a:cubicBezTo>
                  <a:cubicBezTo>
                    <a:pt x="4392" y="5728"/>
                    <a:pt x="4596" y="5445"/>
                    <a:pt x="4720" y="5133"/>
                  </a:cubicBezTo>
                  <a:lnTo>
                    <a:pt x="4720" y="5133"/>
                  </a:lnTo>
                  <a:cubicBezTo>
                    <a:pt x="5001" y="5233"/>
                    <a:pt x="5282" y="5258"/>
                    <a:pt x="5563" y="5258"/>
                  </a:cubicBezTo>
                  <a:cubicBezTo>
                    <a:pt x="5897" y="5228"/>
                    <a:pt x="6201" y="5107"/>
                    <a:pt x="6444" y="4894"/>
                  </a:cubicBezTo>
                  <a:cubicBezTo>
                    <a:pt x="6871" y="4581"/>
                    <a:pt x="7164" y="4082"/>
                    <a:pt x="7225" y="3545"/>
                  </a:cubicBezTo>
                  <a:lnTo>
                    <a:pt x="7225" y="3545"/>
                  </a:lnTo>
                  <a:cubicBezTo>
                    <a:pt x="7393" y="3686"/>
                    <a:pt x="7619" y="3757"/>
                    <a:pt x="7837" y="3757"/>
                  </a:cubicBezTo>
                  <a:cubicBezTo>
                    <a:pt x="7901" y="3757"/>
                    <a:pt x="7964" y="3751"/>
                    <a:pt x="8025" y="3739"/>
                  </a:cubicBezTo>
                  <a:cubicBezTo>
                    <a:pt x="8177" y="3708"/>
                    <a:pt x="8329" y="3648"/>
                    <a:pt x="8450" y="3556"/>
                  </a:cubicBezTo>
                  <a:cubicBezTo>
                    <a:pt x="8572" y="3435"/>
                    <a:pt x="8663" y="3344"/>
                    <a:pt x="8754" y="3222"/>
                  </a:cubicBezTo>
                  <a:cubicBezTo>
                    <a:pt x="8937" y="3009"/>
                    <a:pt x="9058" y="2766"/>
                    <a:pt x="9180" y="2523"/>
                  </a:cubicBezTo>
                  <a:cubicBezTo>
                    <a:pt x="9264" y="2270"/>
                    <a:pt x="9271" y="2042"/>
                    <a:pt x="9199" y="1817"/>
                  </a:cubicBezTo>
                  <a:lnTo>
                    <a:pt x="9199" y="1817"/>
                  </a:lnTo>
                  <a:cubicBezTo>
                    <a:pt x="9590" y="1778"/>
                    <a:pt x="9930" y="1657"/>
                    <a:pt x="10244" y="1429"/>
                  </a:cubicBezTo>
                  <a:cubicBezTo>
                    <a:pt x="10487" y="1246"/>
                    <a:pt x="10669" y="1003"/>
                    <a:pt x="10821" y="760"/>
                  </a:cubicBezTo>
                  <a:cubicBezTo>
                    <a:pt x="10882" y="578"/>
                    <a:pt x="10943" y="395"/>
                    <a:pt x="10973" y="213"/>
                  </a:cubicBezTo>
                  <a:cubicBezTo>
                    <a:pt x="10973" y="152"/>
                    <a:pt x="10973" y="122"/>
                    <a:pt x="10973" y="61"/>
                  </a:cubicBezTo>
                  <a:cubicBezTo>
                    <a:pt x="10973" y="30"/>
                    <a:pt x="10973" y="30"/>
                    <a:pt x="109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4" name="Google Shape;3549;p70"/>
            <p:cNvSpPr/>
            <p:nvPr/>
          </p:nvSpPr>
          <p:spPr>
            <a:xfrm>
              <a:off x="2925100" y="1809600"/>
              <a:ext cx="338925" cy="1326775"/>
            </a:xfrm>
            <a:custGeom>
              <a:avLst/>
              <a:ahLst/>
              <a:rect l="l" t="t" r="r" b="b"/>
              <a:pathLst>
                <a:path w="13557" h="53071" extrusionOk="0">
                  <a:moveTo>
                    <a:pt x="304" y="0"/>
                  </a:moveTo>
                  <a:lnTo>
                    <a:pt x="0" y="2219"/>
                  </a:lnTo>
                  <a:lnTo>
                    <a:pt x="7508" y="42280"/>
                  </a:lnTo>
                  <a:lnTo>
                    <a:pt x="10061" y="53071"/>
                  </a:lnTo>
                  <a:lnTo>
                    <a:pt x="13557" y="51186"/>
                  </a:lnTo>
                  <a:lnTo>
                    <a:pt x="7782" y="31611"/>
                  </a:lnTo>
                  <a:lnTo>
                    <a:pt x="7842" y="14772"/>
                  </a:lnTo>
                  <a:cubicBezTo>
                    <a:pt x="7842" y="14772"/>
                    <a:pt x="3435" y="1793"/>
                    <a:pt x="2888" y="1429"/>
                  </a:cubicBezTo>
                  <a:cubicBezTo>
                    <a:pt x="2371" y="1033"/>
                    <a:pt x="304" y="0"/>
                    <a:pt x="304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5" name="Google Shape;3550;p70"/>
            <p:cNvSpPr/>
            <p:nvPr/>
          </p:nvSpPr>
          <p:spPr>
            <a:xfrm>
              <a:off x="2403800" y="1631025"/>
              <a:ext cx="736375" cy="1600350"/>
            </a:xfrm>
            <a:custGeom>
              <a:avLst/>
              <a:ahLst/>
              <a:rect l="l" t="t" r="r" b="b"/>
              <a:pathLst>
                <a:path w="29455" h="64014" extrusionOk="0">
                  <a:moveTo>
                    <a:pt x="9758" y="0"/>
                  </a:moveTo>
                  <a:lnTo>
                    <a:pt x="7995" y="3435"/>
                  </a:lnTo>
                  <a:lnTo>
                    <a:pt x="1" y="9666"/>
                  </a:lnTo>
                  <a:lnTo>
                    <a:pt x="5502" y="42007"/>
                  </a:lnTo>
                  <a:lnTo>
                    <a:pt x="2584" y="64013"/>
                  </a:lnTo>
                  <a:lnTo>
                    <a:pt x="25655" y="63770"/>
                  </a:lnTo>
                  <a:cubicBezTo>
                    <a:pt x="25655" y="63770"/>
                    <a:pt x="29454" y="54530"/>
                    <a:pt x="28694" y="47508"/>
                  </a:cubicBezTo>
                  <a:cubicBezTo>
                    <a:pt x="27934" y="40517"/>
                    <a:pt x="24165" y="21794"/>
                    <a:pt x="24165" y="21794"/>
                  </a:cubicBezTo>
                  <a:cubicBezTo>
                    <a:pt x="20487" y="13830"/>
                    <a:pt x="15655" y="6474"/>
                    <a:pt x="9758" y="0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6" name="Google Shape;3551;p70"/>
            <p:cNvSpPr/>
            <p:nvPr/>
          </p:nvSpPr>
          <p:spPr>
            <a:xfrm>
              <a:off x="2651525" y="1596050"/>
              <a:ext cx="427850" cy="961300"/>
            </a:xfrm>
            <a:custGeom>
              <a:avLst/>
              <a:ahLst/>
              <a:rect l="l" t="t" r="r" b="b"/>
              <a:pathLst>
                <a:path w="17114" h="38452" extrusionOk="0">
                  <a:moveTo>
                    <a:pt x="214" y="1"/>
                  </a:moveTo>
                  <a:lnTo>
                    <a:pt x="1" y="1551"/>
                  </a:lnTo>
                  <a:lnTo>
                    <a:pt x="9271" y="16779"/>
                  </a:lnTo>
                  <a:lnTo>
                    <a:pt x="17114" y="38451"/>
                  </a:lnTo>
                  <a:cubicBezTo>
                    <a:pt x="17114" y="38451"/>
                    <a:pt x="15807" y="24743"/>
                    <a:pt x="15351" y="22646"/>
                  </a:cubicBezTo>
                  <a:cubicBezTo>
                    <a:pt x="14895" y="20548"/>
                    <a:pt x="10943" y="10761"/>
                    <a:pt x="10943" y="10761"/>
                  </a:cubicBezTo>
                  <a:lnTo>
                    <a:pt x="11247" y="8542"/>
                  </a:lnTo>
                  <a:lnTo>
                    <a:pt x="10730" y="5350"/>
                  </a:lnTo>
                  <a:lnTo>
                    <a:pt x="9423" y="7569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7" name="Google Shape;3552;p70"/>
            <p:cNvSpPr/>
            <p:nvPr/>
          </p:nvSpPr>
          <p:spPr>
            <a:xfrm>
              <a:off x="2662175" y="1650775"/>
              <a:ext cx="217350" cy="221900"/>
            </a:xfrm>
            <a:custGeom>
              <a:avLst/>
              <a:ahLst/>
              <a:rect l="l" t="t" r="r" b="b"/>
              <a:pathLst>
                <a:path w="8694" h="8876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3" y="304"/>
                    <a:pt x="395" y="426"/>
                  </a:cubicBezTo>
                  <a:lnTo>
                    <a:pt x="1550" y="1520"/>
                  </a:lnTo>
                  <a:cubicBezTo>
                    <a:pt x="2523" y="2462"/>
                    <a:pt x="3800" y="3800"/>
                    <a:pt x="5137" y="5350"/>
                  </a:cubicBezTo>
                  <a:cubicBezTo>
                    <a:pt x="6186" y="6519"/>
                    <a:pt x="7058" y="7688"/>
                    <a:pt x="7782" y="8624"/>
                  </a:cubicBezTo>
                  <a:lnTo>
                    <a:pt x="7782" y="8624"/>
                  </a:lnTo>
                  <a:cubicBezTo>
                    <a:pt x="7782" y="8627"/>
                    <a:pt x="7782" y="8630"/>
                    <a:pt x="7782" y="8633"/>
                  </a:cubicBezTo>
                  <a:lnTo>
                    <a:pt x="7788" y="8631"/>
                  </a:lnTo>
                  <a:lnTo>
                    <a:pt x="7788" y="8631"/>
                  </a:lnTo>
                  <a:cubicBezTo>
                    <a:pt x="7796" y="8642"/>
                    <a:pt x="7804" y="8653"/>
                    <a:pt x="7812" y="8663"/>
                  </a:cubicBezTo>
                  <a:lnTo>
                    <a:pt x="7964" y="8876"/>
                  </a:lnTo>
                  <a:lnTo>
                    <a:pt x="7964" y="8633"/>
                  </a:lnTo>
                  <a:cubicBezTo>
                    <a:pt x="7934" y="7842"/>
                    <a:pt x="8055" y="7083"/>
                    <a:pt x="8329" y="6383"/>
                  </a:cubicBezTo>
                  <a:cubicBezTo>
                    <a:pt x="8541" y="5867"/>
                    <a:pt x="8693" y="5563"/>
                    <a:pt x="8693" y="5563"/>
                  </a:cubicBezTo>
                  <a:lnTo>
                    <a:pt x="8693" y="5563"/>
                  </a:lnTo>
                  <a:cubicBezTo>
                    <a:pt x="8633" y="5654"/>
                    <a:pt x="8572" y="5715"/>
                    <a:pt x="8541" y="5775"/>
                  </a:cubicBezTo>
                  <a:cubicBezTo>
                    <a:pt x="8420" y="5958"/>
                    <a:pt x="8329" y="6171"/>
                    <a:pt x="8238" y="6353"/>
                  </a:cubicBezTo>
                  <a:cubicBezTo>
                    <a:pt x="7937" y="7008"/>
                    <a:pt x="7809" y="7688"/>
                    <a:pt x="7785" y="8392"/>
                  </a:cubicBezTo>
                  <a:lnTo>
                    <a:pt x="7785" y="8392"/>
                  </a:lnTo>
                  <a:cubicBezTo>
                    <a:pt x="7108" y="7439"/>
                    <a:pt x="6251" y="6360"/>
                    <a:pt x="5289" y="5228"/>
                  </a:cubicBezTo>
                  <a:cubicBezTo>
                    <a:pt x="4165" y="3921"/>
                    <a:pt x="2949" y="2645"/>
                    <a:pt x="1642" y="1429"/>
                  </a:cubicBezTo>
                  <a:cubicBezTo>
                    <a:pt x="1155" y="973"/>
                    <a:pt x="730" y="608"/>
                    <a:pt x="456" y="365"/>
                  </a:cubicBezTo>
                  <a:cubicBezTo>
                    <a:pt x="304" y="243"/>
                    <a:pt x="15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8" name="Google Shape;3553;p70"/>
            <p:cNvSpPr/>
            <p:nvPr/>
          </p:nvSpPr>
          <p:spPr>
            <a:xfrm>
              <a:off x="2897725" y="1798200"/>
              <a:ext cx="21325" cy="62325"/>
            </a:xfrm>
            <a:custGeom>
              <a:avLst/>
              <a:ahLst/>
              <a:rect l="l" t="t" r="r" b="b"/>
              <a:pathLst>
                <a:path w="853" h="2493" extrusionOk="0">
                  <a:moveTo>
                    <a:pt x="1" y="0"/>
                  </a:moveTo>
                  <a:lnTo>
                    <a:pt x="1" y="0"/>
                  </a:lnTo>
                  <a:cubicBezTo>
                    <a:pt x="183" y="882"/>
                    <a:pt x="457" y="1702"/>
                    <a:pt x="852" y="2493"/>
                  </a:cubicBezTo>
                  <a:cubicBezTo>
                    <a:pt x="822" y="2067"/>
                    <a:pt x="700" y="1641"/>
                    <a:pt x="518" y="1216"/>
                  </a:cubicBezTo>
                  <a:cubicBezTo>
                    <a:pt x="396" y="790"/>
                    <a:pt x="244" y="395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49" name="Google Shape;3554;p70"/>
            <p:cNvSpPr/>
            <p:nvPr/>
          </p:nvSpPr>
          <p:spPr>
            <a:xfrm>
              <a:off x="2882550" y="1795900"/>
              <a:ext cx="197575" cy="761450"/>
            </a:xfrm>
            <a:custGeom>
              <a:avLst/>
              <a:ahLst/>
              <a:rect l="l" t="t" r="r" b="b"/>
              <a:pathLst>
                <a:path w="7903" h="30458" extrusionOk="0">
                  <a:moveTo>
                    <a:pt x="0" y="1"/>
                  </a:moveTo>
                  <a:cubicBezTo>
                    <a:pt x="0" y="92"/>
                    <a:pt x="30" y="214"/>
                    <a:pt x="61" y="305"/>
                  </a:cubicBezTo>
                  <a:lnTo>
                    <a:pt x="274" y="1186"/>
                  </a:lnTo>
                  <a:cubicBezTo>
                    <a:pt x="456" y="1977"/>
                    <a:pt x="730" y="3101"/>
                    <a:pt x="1094" y="4469"/>
                  </a:cubicBezTo>
                  <a:cubicBezTo>
                    <a:pt x="1793" y="7235"/>
                    <a:pt x="2736" y="11065"/>
                    <a:pt x="3860" y="15259"/>
                  </a:cubicBezTo>
                  <a:cubicBezTo>
                    <a:pt x="4955" y="19454"/>
                    <a:pt x="5958" y="23254"/>
                    <a:pt x="6657" y="26019"/>
                  </a:cubicBezTo>
                  <a:lnTo>
                    <a:pt x="7538" y="29272"/>
                  </a:lnTo>
                  <a:cubicBezTo>
                    <a:pt x="7660" y="29637"/>
                    <a:pt x="7721" y="29941"/>
                    <a:pt x="7781" y="30153"/>
                  </a:cubicBezTo>
                  <a:cubicBezTo>
                    <a:pt x="7812" y="30244"/>
                    <a:pt x="7842" y="30366"/>
                    <a:pt x="7903" y="30457"/>
                  </a:cubicBezTo>
                  <a:cubicBezTo>
                    <a:pt x="7873" y="30366"/>
                    <a:pt x="7842" y="30244"/>
                    <a:pt x="7812" y="30153"/>
                  </a:cubicBezTo>
                  <a:cubicBezTo>
                    <a:pt x="7781" y="29941"/>
                    <a:pt x="7690" y="29637"/>
                    <a:pt x="7599" y="29272"/>
                  </a:cubicBezTo>
                  <a:lnTo>
                    <a:pt x="6778" y="25989"/>
                  </a:lnTo>
                  <a:cubicBezTo>
                    <a:pt x="6079" y="23223"/>
                    <a:pt x="5137" y="19424"/>
                    <a:pt x="4043" y="15199"/>
                  </a:cubicBezTo>
                  <a:cubicBezTo>
                    <a:pt x="2918" y="11004"/>
                    <a:pt x="1945" y="7205"/>
                    <a:pt x="1216" y="4439"/>
                  </a:cubicBezTo>
                  <a:lnTo>
                    <a:pt x="334" y="1186"/>
                  </a:lnTo>
                  <a:cubicBezTo>
                    <a:pt x="243" y="822"/>
                    <a:pt x="152" y="518"/>
                    <a:pt x="91" y="305"/>
                  </a:cubicBezTo>
                  <a:cubicBezTo>
                    <a:pt x="61" y="183"/>
                    <a:pt x="30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0" name="Google Shape;3555;p70"/>
            <p:cNvSpPr/>
            <p:nvPr/>
          </p:nvSpPr>
          <p:spPr>
            <a:xfrm>
              <a:off x="2616575" y="1719925"/>
              <a:ext cx="446075" cy="791075"/>
            </a:xfrm>
            <a:custGeom>
              <a:avLst/>
              <a:ahLst/>
              <a:rect l="l" t="t" r="r" b="b"/>
              <a:pathLst>
                <a:path w="17843" h="31643" extrusionOk="0">
                  <a:moveTo>
                    <a:pt x="1" y="0"/>
                  </a:moveTo>
                  <a:lnTo>
                    <a:pt x="396" y="791"/>
                  </a:lnTo>
                  <a:cubicBezTo>
                    <a:pt x="791" y="1490"/>
                    <a:pt x="1277" y="2493"/>
                    <a:pt x="1915" y="3739"/>
                  </a:cubicBezTo>
                  <a:cubicBezTo>
                    <a:pt x="3192" y="6262"/>
                    <a:pt x="4864" y="9848"/>
                    <a:pt x="6505" y="14043"/>
                  </a:cubicBezTo>
                  <a:lnTo>
                    <a:pt x="6566" y="14134"/>
                  </a:lnTo>
                  <a:lnTo>
                    <a:pt x="6657" y="14073"/>
                  </a:lnTo>
                  <a:lnTo>
                    <a:pt x="8329" y="12941"/>
                  </a:lnTo>
                  <a:lnTo>
                    <a:pt x="8329" y="12941"/>
                  </a:lnTo>
                  <a:lnTo>
                    <a:pt x="7751" y="14621"/>
                  </a:lnTo>
                  <a:lnTo>
                    <a:pt x="7387" y="15684"/>
                  </a:lnTo>
                  <a:lnTo>
                    <a:pt x="7387" y="15715"/>
                  </a:lnTo>
                  <a:lnTo>
                    <a:pt x="7417" y="15776"/>
                  </a:lnTo>
                  <a:lnTo>
                    <a:pt x="14773" y="27022"/>
                  </a:lnTo>
                  <a:lnTo>
                    <a:pt x="17022" y="30396"/>
                  </a:lnTo>
                  <a:cubicBezTo>
                    <a:pt x="17265" y="30791"/>
                    <a:pt x="17478" y="31095"/>
                    <a:pt x="17630" y="31308"/>
                  </a:cubicBezTo>
                  <a:lnTo>
                    <a:pt x="17782" y="31551"/>
                  </a:lnTo>
                  <a:cubicBezTo>
                    <a:pt x="17801" y="31570"/>
                    <a:pt x="17820" y="31589"/>
                    <a:pt x="17831" y="31607"/>
                  </a:cubicBezTo>
                  <a:lnTo>
                    <a:pt x="17831" y="31607"/>
                  </a:lnTo>
                  <a:lnTo>
                    <a:pt x="17812" y="31551"/>
                  </a:lnTo>
                  <a:lnTo>
                    <a:pt x="17660" y="31308"/>
                  </a:lnTo>
                  <a:lnTo>
                    <a:pt x="17053" y="30366"/>
                  </a:lnTo>
                  <a:lnTo>
                    <a:pt x="14894" y="26961"/>
                  </a:lnTo>
                  <a:lnTo>
                    <a:pt x="7590" y="15656"/>
                  </a:lnTo>
                  <a:lnTo>
                    <a:pt x="7590" y="15656"/>
                  </a:lnTo>
                  <a:cubicBezTo>
                    <a:pt x="7705" y="15338"/>
                    <a:pt x="7819" y="14995"/>
                    <a:pt x="7934" y="14651"/>
                  </a:cubicBezTo>
                  <a:cubicBezTo>
                    <a:pt x="8147" y="14013"/>
                    <a:pt x="8359" y="13344"/>
                    <a:pt x="8603" y="12736"/>
                  </a:cubicBezTo>
                  <a:lnTo>
                    <a:pt x="8663" y="12463"/>
                  </a:lnTo>
                  <a:lnTo>
                    <a:pt x="8451" y="12614"/>
                  </a:lnTo>
                  <a:lnTo>
                    <a:pt x="6636" y="13824"/>
                  </a:lnTo>
                  <a:lnTo>
                    <a:pt x="6636" y="13824"/>
                  </a:lnTo>
                  <a:cubicBezTo>
                    <a:pt x="4981" y="9684"/>
                    <a:pt x="3300" y="6145"/>
                    <a:pt x="2007" y="3678"/>
                  </a:cubicBezTo>
                  <a:cubicBezTo>
                    <a:pt x="1368" y="2402"/>
                    <a:pt x="821" y="1429"/>
                    <a:pt x="456" y="760"/>
                  </a:cubicBezTo>
                  <a:lnTo>
                    <a:pt x="1" y="0"/>
                  </a:lnTo>
                  <a:close/>
                  <a:moveTo>
                    <a:pt x="17831" y="31607"/>
                  </a:moveTo>
                  <a:lnTo>
                    <a:pt x="17843" y="31642"/>
                  </a:lnTo>
                  <a:cubicBezTo>
                    <a:pt x="17843" y="31631"/>
                    <a:pt x="17838" y="31619"/>
                    <a:pt x="17831" y="316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1" name="Google Shape;3556;p70"/>
            <p:cNvSpPr/>
            <p:nvPr/>
          </p:nvSpPr>
          <p:spPr>
            <a:xfrm>
              <a:off x="2622650" y="2817200"/>
              <a:ext cx="316900" cy="96525"/>
            </a:xfrm>
            <a:custGeom>
              <a:avLst/>
              <a:ahLst/>
              <a:rect l="l" t="t" r="r" b="b"/>
              <a:pathLst>
                <a:path w="12676" h="3861" extrusionOk="0">
                  <a:moveTo>
                    <a:pt x="1293" y="899"/>
                  </a:moveTo>
                  <a:cubicBezTo>
                    <a:pt x="1292" y="899"/>
                    <a:pt x="1293" y="905"/>
                    <a:pt x="1292" y="912"/>
                  </a:cubicBezTo>
                  <a:lnTo>
                    <a:pt x="1294" y="912"/>
                  </a:lnTo>
                  <a:cubicBezTo>
                    <a:pt x="1293" y="902"/>
                    <a:pt x="1293" y="899"/>
                    <a:pt x="1293" y="899"/>
                  </a:cubicBezTo>
                  <a:close/>
                  <a:moveTo>
                    <a:pt x="1307" y="1085"/>
                  </a:moveTo>
                  <a:cubicBezTo>
                    <a:pt x="1307" y="1088"/>
                    <a:pt x="1307" y="1091"/>
                    <a:pt x="1308" y="1095"/>
                  </a:cubicBezTo>
                  <a:lnTo>
                    <a:pt x="1306" y="1093"/>
                  </a:lnTo>
                  <a:lnTo>
                    <a:pt x="1306" y="1093"/>
                  </a:lnTo>
                  <a:cubicBezTo>
                    <a:pt x="1306" y="1090"/>
                    <a:pt x="1307" y="1087"/>
                    <a:pt x="1307" y="1085"/>
                  </a:cubicBezTo>
                  <a:close/>
                  <a:moveTo>
                    <a:pt x="12463" y="1"/>
                  </a:moveTo>
                  <a:lnTo>
                    <a:pt x="11825" y="31"/>
                  </a:lnTo>
                  <a:lnTo>
                    <a:pt x="9423" y="213"/>
                  </a:lnTo>
                  <a:lnTo>
                    <a:pt x="5806" y="548"/>
                  </a:lnTo>
                  <a:lnTo>
                    <a:pt x="3648" y="730"/>
                  </a:lnTo>
                  <a:lnTo>
                    <a:pt x="2493" y="821"/>
                  </a:lnTo>
                  <a:lnTo>
                    <a:pt x="1885" y="882"/>
                  </a:lnTo>
                  <a:lnTo>
                    <a:pt x="1581" y="912"/>
                  </a:lnTo>
                  <a:lnTo>
                    <a:pt x="1294" y="912"/>
                  </a:lnTo>
                  <a:cubicBezTo>
                    <a:pt x="1294" y="918"/>
                    <a:pt x="1294" y="926"/>
                    <a:pt x="1295" y="936"/>
                  </a:cubicBezTo>
                  <a:lnTo>
                    <a:pt x="1295" y="936"/>
                  </a:lnTo>
                  <a:lnTo>
                    <a:pt x="1290" y="930"/>
                  </a:lnTo>
                  <a:lnTo>
                    <a:pt x="1290" y="930"/>
                  </a:lnTo>
                  <a:cubicBezTo>
                    <a:pt x="1292" y="926"/>
                    <a:pt x="1292" y="919"/>
                    <a:pt x="1292" y="912"/>
                  </a:cubicBezTo>
                  <a:lnTo>
                    <a:pt x="1277" y="912"/>
                  </a:lnTo>
                  <a:cubicBezTo>
                    <a:pt x="1284" y="998"/>
                    <a:pt x="1290" y="1048"/>
                    <a:pt x="1294" y="1077"/>
                  </a:cubicBezTo>
                  <a:lnTo>
                    <a:pt x="1294" y="1077"/>
                  </a:lnTo>
                  <a:lnTo>
                    <a:pt x="1217" y="973"/>
                  </a:lnTo>
                  <a:cubicBezTo>
                    <a:pt x="821" y="1855"/>
                    <a:pt x="457" y="2767"/>
                    <a:pt x="62" y="3709"/>
                  </a:cubicBezTo>
                  <a:lnTo>
                    <a:pt x="1" y="3861"/>
                  </a:lnTo>
                  <a:lnTo>
                    <a:pt x="426" y="3861"/>
                  </a:lnTo>
                  <a:cubicBezTo>
                    <a:pt x="5107" y="3587"/>
                    <a:pt x="9241" y="3344"/>
                    <a:pt x="11885" y="3192"/>
                  </a:cubicBezTo>
                  <a:lnTo>
                    <a:pt x="11916" y="3192"/>
                  </a:lnTo>
                  <a:lnTo>
                    <a:pt x="11916" y="3162"/>
                  </a:lnTo>
                  <a:cubicBezTo>
                    <a:pt x="12159" y="2159"/>
                    <a:pt x="12372" y="1368"/>
                    <a:pt x="12493" y="791"/>
                  </a:cubicBezTo>
                  <a:cubicBezTo>
                    <a:pt x="12554" y="548"/>
                    <a:pt x="12615" y="335"/>
                    <a:pt x="12645" y="183"/>
                  </a:cubicBezTo>
                  <a:cubicBezTo>
                    <a:pt x="12676" y="122"/>
                    <a:pt x="12676" y="61"/>
                    <a:pt x="12676" y="1"/>
                  </a:cubicBezTo>
                  <a:lnTo>
                    <a:pt x="12676" y="1"/>
                  </a:lnTo>
                  <a:cubicBezTo>
                    <a:pt x="12676" y="1"/>
                    <a:pt x="12675" y="62"/>
                    <a:pt x="12615" y="213"/>
                  </a:cubicBezTo>
                  <a:cubicBezTo>
                    <a:pt x="12585" y="365"/>
                    <a:pt x="12524" y="578"/>
                    <a:pt x="12433" y="821"/>
                  </a:cubicBezTo>
                  <a:cubicBezTo>
                    <a:pt x="12282" y="1363"/>
                    <a:pt x="12072" y="2142"/>
                    <a:pt x="11832" y="3072"/>
                  </a:cubicBezTo>
                  <a:lnTo>
                    <a:pt x="11832" y="3072"/>
                  </a:lnTo>
                  <a:cubicBezTo>
                    <a:pt x="9217" y="3193"/>
                    <a:pt x="5063" y="3406"/>
                    <a:pt x="426" y="3678"/>
                  </a:cubicBezTo>
                  <a:lnTo>
                    <a:pt x="293" y="3678"/>
                  </a:lnTo>
                  <a:lnTo>
                    <a:pt x="1344" y="1095"/>
                  </a:lnTo>
                  <a:lnTo>
                    <a:pt x="1612" y="1095"/>
                  </a:lnTo>
                  <a:lnTo>
                    <a:pt x="1916" y="1064"/>
                  </a:lnTo>
                  <a:lnTo>
                    <a:pt x="2493" y="1004"/>
                  </a:lnTo>
                  <a:lnTo>
                    <a:pt x="3648" y="912"/>
                  </a:lnTo>
                  <a:lnTo>
                    <a:pt x="5837" y="700"/>
                  </a:lnTo>
                  <a:lnTo>
                    <a:pt x="9454" y="335"/>
                  </a:lnTo>
                  <a:lnTo>
                    <a:pt x="11825" y="92"/>
                  </a:lnTo>
                  <a:lnTo>
                    <a:pt x="12463" y="31"/>
                  </a:lnTo>
                  <a:cubicBezTo>
                    <a:pt x="12554" y="31"/>
                    <a:pt x="12615" y="1"/>
                    <a:pt x="126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2" name="Google Shape;3557;p70"/>
            <p:cNvSpPr/>
            <p:nvPr/>
          </p:nvSpPr>
          <p:spPr>
            <a:xfrm>
              <a:off x="3076300" y="2530725"/>
              <a:ext cx="48675" cy="382250"/>
            </a:xfrm>
            <a:custGeom>
              <a:avLst/>
              <a:ahLst/>
              <a:rect l="l" t="t" r="r" b="b"/>
              <a:pathLst>
                <a:path w="1947" h="15290" extrusionOk="0">
                  <a:moveTo>
                    <a:pt x="1" y="0"/>
                  </a:moveTo>
                  <a:cubicBezTo>
                    <a:pt x="1" y="183"/>
                    <a:pt x="31" y="396"/>
                    <a:pt x="92" y="608"/>
                  </a:cubicBezTo>
                  <a:cubicBezTo>
                    <a:pt x="153" y="1003"/>
                    <a:pt x="244" y="1551"/>
                    <a:pt x="366" y="2219"/>
                  </a:cubicBezTo>
                  <a:cubicBezTo>
                    <a:pt x="578" y="3617"/>
                    <a:pt x="882" y="5502"/>
                    <a:pt x="1156" y="7630"/>
                  </a:cubicBezTo>
                  <a:cubicBezTo>
                    <a:pt x="1430" y="9727"/>
                    <a:pt x="1612" y="11642"/>
                    <a:pt x="1734" y="13040"/>
                  </a:cubicBezTo>
                  <a:cubicBezTo>
                    <a:pt x="1764" y="13709"/>
                    <a:pt x="1825" y="14256"/>
                    <a:pt x="1855" y="14681"/>
                  </a:cubicBezTo>
                  <a:cubicBezTo>
                    <a:pt x="1855" y="14894"/>
                    <a:pt x="1885" y="15107"/>
                    <a:pt x="1946" y="15289"/>
                  </a:cubicBezTo>
                  <a:cubicBezTo>
                    <a:pt x="1946" y="15077"/>
                    <a:pt x="1946" y="14894"/>
                    <a:pt x="1946" y="14681"/>
                  </a:cubicBezTo>
                  <a:cubicBezTo>
                    <a:pt x="1916" y="14286"/>
                    <a:pt x="1885" y="13739"/>
                    <a:pt x="1855" y="13040"/>
                  </a:cubicBezTo>
                  <a:cubicBezTo>
                    <a:pt x="1764" y="11642"/>
                    <a:pt x="1612" y="9727"/>
                    <a:pt x="1338" y="7599"/>
                  </a:cubicBezTo>
                  <a:cubicBezTo>
                    <a:pt x="1065" y="5472"/>
                    <a:pt x="761" y="3587"/>
                    <a:pt x="487" y="2219"/>
                  </a:cubicBezTo>
                  <a:cubicBezTo>
                    <a:pt x="366" y="1520"/>
                    <a:pt x="244" y="973"/>
                    <a:pt x="153" y="578"/>
                  </a:cubicBezTo>
                  <a:cubicBezTo>
                    <a:pt x="123" y="396"/>
                    <a:pt x="62" y="18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3" name="Google Shape;3558;p70"/>
            <p:cNvSpPr/>
            <p:nvPr/>
          </p:nvSpPr>
          <p:spPr>
            <a:xfrm>
              <a:off x="2541350" y="2558850"/>
              <a:ext cx="472675" cy="157275"/>
            </a:xfrm>
            <a:custGeom>
              <a:avLst/>
              <a:ahLst/>
              <a:rect l="l" t="t" r="r" b="b"/>
              <a:pathLst>
                <a:path w="18907" h="6291" extrusionOk="0">
                  <a:moveTo>
                    <a:pt x="18907" y="0"/>
                  </a:moveTo>
                  <a:lnTo>
                    <a:pt x="18907" y="0"/>
                  </a:lnTo>
                  <a:cubicBezTo>
                    <a:pt x="12432" y="2006"/>
                    <a:pt x="6444" y="3344"/>
                    <a:pt x="0" y="5350"/>
                  </a:cubicBezTo>
                  <a:cubicBezTo>
                    <a:pt x="962" y="6023"/>
                    <a:pt x="2033" y="6290"/>
                    <a:pt x="3139" y="6290"/>
                  </a:cubicBezTo>
                  <a:cubicBezTo>
                    <a:pt x="4130" y="6290"/>
                    <a:pt x="5149" y="6075"/>
                    <a:pt x="6140" y="5745"/>
                  </a:cubicBezTo>
                  <a:cubicBezTo>
                    <a:pt x="9575" y="4651"/>
                    <a:pt x="12949" y="3435"/>
                    <a:pt x="16323" y="2158"/>
                  </a:cubicBezTo>
                  <a:cubicBezTo>
                    <a:pt x="17417" y="1733"/>
                    <a:pt x="18663" y="1155"/>
                    <a:pt x="189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4" name="Google Shape;3559;p70"/>
            <p:cNvSpPr/>
            <p:nvPr/>
          </p:nvSpPr>
          <p:spPr>
            <a:xfrm>
              <a:off x="2640125" y="2836950"/>
              <a:ext cx="294875" cy="97300"/>
            </a:xfrm>
            <a:custGeom>
              <a:avLst/>
              <a:ahLst/>
              <a:rect l="l" t="t" r="r" b="b"/>
              <a:pathLst>
                <a:path w="11795" h="3892" extrusionOk="0">
                  <a:moveTo>
                    <a:pt x="11794" y="1"/>
                  </a:moveTo>
                  <a:lnTo>
                    <a:pt x="11156" y="2280"/>
                  </a:lnTo>
                  <a:lnTo>
                    <a:pt x="457" y="3010"/>
                  </a:lnTo>
                  <a:lnTo>
                    <a:pt x="1" y="3891"/>
                  </a:lnTo>
                  <a:lnTo>
                    <a:pt x="11156" y="3436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5" name="Google Shape;3560;p70"/>
            <p:cNvSpPr/>
            <p:nvPr/>
          </p:nvSpPr>
          <p:spPr>
            <a:xfrm>
              <a:off x="2683450" y="1842275"/>
              <a:ext cx="270550" cy="506850"/>
            </a:xfrm>
            <a:custGeom>
              <a:avLst/>
              <a:ahLst/>
              <a:rect l="l" t="t" r="r" b="b"/>
              <a:pathLst>
                <a:path w="10822" h="20274" extrusionOk="0">
                  <a:moveTo>
                    <a:pt x="0" y="0"/>
                  </a:moveTo>
                  <a:lnTo>
                    <a:pt x="3374" y="10790"/>
                  </a:lnTo>
                  <a:lnTo>
                    <a:pt x="4742" y="9362"/>
                  </a:lnTo>
                  <a:lnTo>
                    <a:pt x="4195" y="11854"/>
                  </a:lnTo>
                  <a:lnTo>
                    <a:pt x="10821" y="20274"/>
                  </a:lnTo>
                  <a:lnTo>
                    <a:pt x="4894" y="10760"/>
                  </a:lnTo>
                  <a:lnTo>
                    <a:pt x="5745" y="7781"/>
                  </a:lnTo>
                  <a:lnTo>
                    <a:pt x="4043" y="9058"/>
                  </a:lnTo>
                  <a:lnTo>
                    <a:pt x="0" y="0"/>
                  </a:lnTo>
                  <a:close/>
                  <a:moveTo>
                    <a:pt x="10821" y="20274"/>
                  </a:moveTo>
                  <a:lnTo>
                    <a:pt x="10821" y="20274"/>
                  </a:lnTo>
                  <a:lnTo>
                    <a:pt x="10821" y="20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6" name="Google Shape;3561;p70"/>
            <p:cNvSpPr/>
            <p:nvPr/>
          </p:nvSpPr>
          <p:spPr>
            <a:xfrm>
              <a:off x="2959300" y="2205500"/>
              <a:ext cx="359450" cy="293325"/>
            </a:xfrm>
            <a:custGeom>
              <a:avLst/>
              <a:ahLst/>
              <a:rect l="l" t="t" r="r" b="b"/>
              <a:pathLst>
                <a:path w="14378" h="11733" extrusionOk="0">
                  <a:moveTo>
                    <a:pt x="5167" y="0"/>
                  </a:moveTo>
                  <a:lnTo>
                    <a:pt x="2705" y="3465"/>
                  </a:lnTo>
                  <a:lnTo>
                    <a:pt x="2158" y="5471"/>
                  </a:lnTo>
                  <a:lnTo>
                    <a:pt x="0" y="6718"/>
                  </a:lnTo>
                  <a:lnTo>
                    <a:pt x="1945" y="11733"/>
                  </a:lnTo>
                  <a:lnTo>
                    <a:pt x="3344" y="10304"/>
                  </a:lnTo>
                  <a:lnTo>
                    <a:pt x="11581" y="6748"/>
                  </a:lnTo>
                  <a:lnTo>
                    <a:pt x="14377" y="3344"/>
                  </a:lnTo>
                  <a:cubicBezTo>
                    <a:pt x="14377" y="3344"/>
                    <a:pt x="14062" y="2856"/>
                    <a:pt x="13654" y="2856"/>
                  </a:cubicBezTo>
                  <a:cubicBezTo>
                    <a:pt x="13642" y="2856"/>
                    <a:pt x="13629" y="2856"/>
                    <a:pt x="13617" y="2857"/>
                  </a:cubicBezTo>
                  <a:cubicBezTo>
                    <a:pt x="13192" y="2918"/>
                    <a:pt x="11338" y="4407"/>
                    <a:pt x="11338" y="4407"/>
                  </a:cubicBezTo>
                  <a:lnTo>
                    <a:pt x="10122" y="5076"/>
                  </a:lnTo>
                  <a:lnTo>
                    <a:pt x="13040" y="2705"/>
                  </a:lnTo>
                  <a:cubicBezTo>
                    <a:pt x="13040" y="2705"/>
                    <a:pt x="13070" y="2310"/>
                    <a:pt x="12341" y="2280"/>
                  </a:cubicBezTo>
                  <a:cubicBezTo>
                    <a:pt x="11611" y="2280"/>
                    <a:pt x="9362" y="3587"/>
                    <a:pt x="9362" y="3587"/>
                  </a:cubicBezTo>
                  <a:cubicBezTo>
                    <a:pt x="9362" y="3587"/>
                    <a:pt x="7403" y="4834"/>
                    <a:pt x="6917" y="4834"/>
                  </a:cubicBezTo>
                  <a:cubicBezTo>
                    <a:pt x="6911" y="4834"/>
                    <a:pt x="6905" y="4833"/>
                    <a:pt x="6900" y="4833"/>
                  </a:cubicBezTo>
                  <a:cubicBezTo>
                    <a:pt x="6444" y="4772"/>
                    <a:pt x="4803" y="4377"/>
                    <a:pt x="4833" y="3800"/>
                  </a:cubicBezTo>
                  <a:cubicBezTo>
                    <a:pt x="4863" y="3222"/>
                    <a:pt x="5714" y="2675"/>
                    <a:pt x="5836" y="2006"/>
                  </a:cubicBezTo>
                  <a:cubicBezTo>
                    <a:pt x="5958" y="1307"/>
                    <a:pt x="6140" y="456"/>
                    <a:pt x="5167" y="0"/>
                  </a:cubicBezTo>
                  <a:close/>
                </a:path>
              </a:pathLst>
            </a:custGeom>
            <a:solidFill>
              <a:srgbClr val="C19A85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7" name="Google Shape;3562;p70"/>
            <p:cNvSpPr/>
            <p:nvPr/>
          </p:nvSpPr>
          <p:spPr>
            <a:xfrm>
              <a:off x="2363525" y="1850875"/>
              <a:ext cx="670250" cy="847925"/>
            </a:xfrm>
            <a:custGeom>
              <a:avLst/>
              <a:ahLst/>
              <a:rect l="l" t="t" r="r" b="b"/>
              <a:pathLst>
                <a:path w="26810" h="33917" extrusionOk="0">
                  <a:moveTo>
                    <a:pt x="4058" y="1"/>
                  </a:moveTo>
                  <a:cubicBezTo>
                    <a:pt x="3746" y="1"/>
                    <a:pt x="3436" y="26"/>
                    <a:pt x="3132" y="82"/>
                  </a:cubicBezTo>
                  <a:cubicBezTo>
                    <a:pt x="1855" y="325"/>
                    <a:pt x="852" y="1297"/>
                    <a:pt x="548" y="2544"/>
                  </a:cubicBezTo>
                  <a:cubicBezTo>
                    <a:pt x="153" y="4033"/>
                    <a:pt x="1" y="5583"/>
                    <a:pt x="31" y="7103"/>
                  </a:cubicBezTo>
                  <a:cubicBezTo>
                    <a:pt x="31" y="9200"/>
                    <a:pt x="1581" y="29352"/>
                    <a:pt x="2037" y="30629"/>
                  </a:cubicBezTo>
                  <a:cubicBezTo>
                    <a:pt x="2493" y="31967"/>
                    <a:pt x="3739" y="33729"/>
                    <a:pt x="5533" y="33912"/>
                  </a:cubicBezTo>
                  <a:cubicBezTo>
                    <a:pt x="5555" y="33915"/>
                    <a:pt x="5582" y="33916"/>
                    <a:pt x="5613" y="33916"/>
                  </a:cubicBezTo>
                  <a:cubicBezTo>
                    <a:pt x="7597" y="33916"/>
                    <a:pt x="26810" y="28258"/>
                    <a:pt x="26810" y="28258"/>
                  </a:cubicBezTo>
                  <a:lnTo>
                    <a:pt x="23588" y="20021"/>
                  </a:lnTo>
                  <a:lnTo>
                    <a:pt x="12220" y="20781"/>
                  </a:lnTo>
                  <a:cubicBezTo>
                    <a:pt x="12220" y="20781"/>
                    <a:pt x="11065" y="5340"/>
                    <a:pt x="10092" y="3243"/>
                  </a:cubicBezTo>
                  <a:cubicBezTo>
                    <a:pt x="9386" y="1804"/>
                    <a:pt x="6667" y="1"/>
                    <a:pt x="4058" y="1"/>
                  </a:cubicBezTo>
                  <a:close/>
                </a:path>
              </a:pathLst>
            </a:custGeom>
            <a:solidFill>
              <a:srgbClr val="B7D5C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8" name="Google Shape;3563;p70"/>
            <p:cNvSpPr/>
            <p:nvPr/>
          </p:nvSpPr>
          <p:spPr>
            <a:xfrm>
              <a:off x="2425850" y="1853650"/>
              <a:ext cx="190750" cy="93500"/>
            </a:xfrm>
            <a:custGeom>
              <a:avLst/>
              <a:ahLst/>
              <a:rect l="l" t="t" r="r" b="b"/>
              <a:pathLst>
                <a:path w="7630" h="3740" extrusionOk="0">
                  <a:moveTo>
                    <a:pt x="1307" y="1"/>
                  </a:moveTo>
                  <a:cubicBezTo>
                    <a:pt x="1125" y="1"/>
                    <a:pt x="942" y="1"/>
                    <a:pt x="760" y="31"/>
                  </a:cubicBezTo>
                  <a:cubicBezTo>
                    <a:pt x="608" y="31"/>
                    <a:pt x="487" y="62"/>
                    <a:pt x="335" y="92"/>
                  </a:cubicBezTo>
                  <a:cubicBezTo>
                    <a:pt x="213" y="92"/>
                    <a:pt x="91" y="123"/>
                    <a:pt x="0" y="153"/>
                  </a:cubicBezTo>
                  <a:cubicBezTo>
                    <a:pt x="0" y="169"/>
                    <a:pt x="34" y="174"/>
                    <a:pt x="97" y="174"/>
                  </a:cubicBezTo>
                  <a:cubicBezTo>
                    <a:pt x="241" y="174"/>
                    <a:pt x="539" y="147"/>
                    <a:pt x="960" y="147"/>
                  </a:cubicBezTo>
                  <a:cubicBezTo>
                    <a:pt x="1068" y="147"/>
                    <a:pt x="1184" y="148"/>
                    <a:pt x="1307" y="153"/>
                  </a:cubicBezTo>
                  <a:cubicBezTo>
                    <a:pt x="1763" y="153"/>
                    <a:pt x="2219" y="214"/>
                    <a:pt x="2675" y="335"/>
                  </a:cubicBezTo>
                  <a:cubicBezTo>
                    <a:pt x="3253" y="457"/>
                    <a:pt x="3800" y="639"/>
                    <a:pt x="4316" y="882"/>
                  </a:cubicBezTo>
                  <a:cubicBezTo>
                    <a:pt x="4833" y="1126"/>
                    <a:pt x="5319" y="1430"/>
                    <a:pt x="5775" y="1764"/>
                  </a:cubicBezTo>
                  <a:cubicBezTo>
                    <a:pt x="6140" y="2037"/>
                    <a:pt x="6475" y="2372"/>
                    <a:pt x="6809" y="2737"/>
                  </a:cubicBezTo>
                  <a:cubicBezTo>
                    <a:pt x="7356" y="3314"/>
                    <a:pt x="7599" y="3740"/>
                    <a:pt x="7630" y="3740"/>
                  </a:cubicBezTo>
                  <a:cubicBezTo>
                    <a:pt x="7569" y="3618"/>
                    <a:pt x="7538" y="3496"/>
                    <a:pt x="7478" y="3405"/>
                  </a:cubicBezTo>
                  <a:cubicBezTo>
                    <a:pt x="7386" y="3284"/>
                    <a:pt x="7356" y="3192"/>
                    <a:pt x="7234" y="3071"/>
                  </a:cubicBezTo>
                  <a:cubicBezTo>
                    <a:pt x="7143" y="2919"/>
                    <a:pt x="7022" y="2767"/>
                    <a:pt x="6900" y="2615"/>
                  </a:cubicBezTo>
                  <a:cubicBezTo>
                    <a:pt x="6596" y="2250"/>
                    <a:pt x="6262" y="1916"/>
                    <a:pt x="5867" y="1642"/>
                  </a:cubicBezTo>
                  <a:cubicBezTo>
                    <a:pt x="4955" y="913"/>
                    <a:pt x="3860" y="396"/>
                    <a:pt x="2736" y="153"/>
                  </a:cubicBezTo>
                  <a:cubicBezTo>
                    <a:pt x="2250" y="62"/>
                    <a:pt x="1763" y="1"/>
                    <a:pt x="1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9" name="Google Shape;3564;p70"/>
            <p:cNvSpPr/>
            <p:nvPr/>
          </p:nvSpPr>
          <p:spPr>
            <a:xfrm>
              <a:off x="2541350" y="2036800"/>
              <a:ext cx="495475" cy="657325"/>
            </a:xfrm>
            <a:custGeom>
              <a:avLst/>
              <a:ahLst/>
              <a:rect l="l" t="t" r="r" b="b"/>
              <a:pathLst>
                <a:path w="19819" h="26293" extrusionOk="0">
                  <a:moveTo>
                    <a:pt x="3617" y="0"/>
                  </a:moveTo>
                  <a:lnTo>
                    <a:pt x="3617" y="183"/>
                  </a:lnTo>
                  <a:cubicBezTo>
                    <a:pt x="3648" y="335"/>
                    <a:pt x="3678" y="578"/>
                    <a:pt x="3709" y="882"/>
                  </a:cubicBezTo>
                  <a:cubicBezTo>
                    <a:pt x="3769" y="1520"/>
                    <a:pt x="3861" y="2462"/>
                    <a:pt x="3952" y="3587"/>
                  </a:cubicBezTo>
                  <a:cubicBezTo>
                    <a:pt x="4195" y="5927"/>
                    <a:pt x="4529" y="9241"/>
                    <a:pt x="4955" y="13253"/>
                  </a:cubicBezTo>
                  <a:lnTo>
                    <a:pt x="4955" y="13314"/>
                  </a:lnTo>
                  <a:lnTo>
                    <a:pt x="5016" y="13314"/>
                  </a:lnTo>
                  <a:lnTo>
                    <a:pt x="16379" y="12679"/>
                  </a:lnTo>
                  <a:lnTo>
                    <a:pt x="16379" y="12679"/>
                  </a:lnTo>
                  <a:cubicBezTo>
                    <a:pt x="16644" y="13355"/>
                    <a:pt x="16909" y="14004"/>
                    <a:pt x="17174" y="14681"/>
                  </a:cubicBezTo>
                  <a:cubicBezTo>
                    <a:pt x="18011" y="16805"/>
                    <a:pt x="18790" y="18869"/>
                    <a:pt x="19538" y="20788"/>
                  </a:cubicBezTo>
                  <a:lnTo>
                    <a:pt x="19538" y="20788"/>
                  </a:lnTo>
                  <a:lnTo>
                    <a:pt x="5593" y="24681"/>
                  </a:lnTo>
                  <a:lnTo>
                    <a:pt x="1490" y="25837"/>
                  </a:lnTo>
                  <a:lnTo>
                    <a:pt x="396" y="26171"/>
                  </a:lnTo>
                  <a:lnTo>
                    <a:pt x="183" y="26242"/>
                  </a:lnTo>
                  <a:lnTo>
                    <a:pt x="183" y="26242"/>
                  </a:lnTo>
                  <a:lnTo>
                    <a:pt x="365" y="26201"/>
                  </a:lnTo>
                  <a:lnTo>
                    <a:pt x="1490" y="25897"/>
                  </a:lnTo>
                  <a:lnTo>
                    <a:pt x="5593" y="24803"/>
                  </a:lnTo>
                  <a:lnTo>
                    <a:pt x="19697" y="20912"/>
                  </a:lnTo>
                  <a:lnTo>
                    <a:pt x="19818" y="20912"/>
                  </a:lnTo>
                  <a:lnTo>
                    <a:pt x="19788" y="20821"/>
                  </a:lnTo>
                  <a:cubicBezTo>
                    <a:pt x="18998" y="18846"/>
                    <a:pt x="18207" y="16779"/>
                    <a:pt x="17356" y="14621"/>
                  </a:cubicBezTo>
                  <a:cubicBezTo>
                    <a:pt x="17083" y="13921"/>
                    <a:pt x="16809" y="13253"/>
                    <a:pt x="16566" y="12554"/>
                  </a:cubicBezTo>
                  <a:lnTo>
                    <a:pt x="16536" y="12493"/>
                  </a:lnTo>
                  <a:lnTo>
                    <a:pt x="16475" y="12493"/>
                  </a:lnTo>
                  <a:lnTo>
                    <a:pt x="5100" y="13157"/>
                  </a:lnTo>
                  <a:lnTo>
                    <a:pt x="5100" y="13157"/>
                  </a:lnTo>
                  <a:cubicBezTo>
                    <a:pt x="4677" y="9204"/>
                    <a:pt x="4315" y="5915"/>
                    <a:pt x="4043" y="3587"/>
                  </a:cubicBezTo>
                  <a:cubicBezTo>
                    <a:pt x="3921" y="2432"/>
                    <a:pt x="3830" y="1520"/>
                    <a:pt x="3739" y="882"/>
                  </a:cubicBezTo>
                  <a:cubicBezTo>
                    <a:pt x="3709" y="578"/>
                    <a:pt x="3648" y="335"/>
                    <a:pt x="3648" y="183"/>
                  </a:cubicBezTo>
                  <a:lnTo>
                    <a:pt x="3617" y="0"/>
                  </a:lnTo>
                  <a:close/>
                  <a:moveTo>
                    <a:pt x="183" y="26242"/>
                  </a:moveTo>
                  <a:lnTo>
                    <a:pt x="92" y="26262"/>
                  </a:lnTo>
                  <a:cubicBezTo>
                    <a:pt x="87" y="26266"/>
                    <a:pt x="83" y="26270"/>
                    <a:pt x="79" y="26273"/>
                  </a:cubicBezTo>
                  <a:lnTo>
                    <a:pt x="79" y="26273"/>
                  </a:lnTo>
                  <a:lnTo>
                    <a:pt x="122" y="26262"/>
                  </a:lnTo>
                  <a:lnTo>
                    <a:pt x="183" y="26242"/>
                  </a:lnTo>
                  <a:close/>
                  <a:moveTo>
                    <a:pt x="79" y="26273"/>
                  </a:moveTo>
                  <a:lnTo>
                    <a:pt x="0" y="26292"/>
                  </a:lnTo>
                  <a:cubicBezTo>
                    <a:pt x="27" y="26292"/>
                    <a:pt x="53" y="26292"/>
                    <a:pt x="79" y="2627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60" name="Google Shape;3565;p70"/>
            <p:cNvSpPr/>
            <p:nvPr/>
          </p:nvSpPr>
          <p:spPr>
            <a:xfrm>
              <a:off x="2612025" y="2370375"/>
              <a:ext cx="57775" cy="94275"/>
            </a:xfrm>
            <a:custGeom>
              <a:avLst/>
              <a:ahLst/>
              <a:rect l="l" t="t" r="r" b="b"/>
              <a:pathLst>
                <a:path w="2311" h="3771" extrusionOk="0">
                  <a:moveTo>
                    <a:pt x="2249" y="1"/>
                  </a:moveTo>
                  <a:cubicBezTo>
                    <a:pt x="1733" y="518"/>
                    <a:pt x="1307" y="1126"/>
                    <a:pt x="912" y="1764"/>
                  </a:cubicBezTo>
                  <a:cubicBezTo>
                    <a:pt x="487" y="2372"/>
                    <a:pt x="152" y="3040"/>
                    <a:pt x="0" y="3770"/>
                  </a:cubicBezTo>
                  <a:cubicBezTo>
                    <a:pt x="1" y="3770"/>
                    <a:pt x="1" y="3771"/>
                    <a:pt x="2" y="3771"/>
                  </a:cubicBezTo>
                  <a:cubicBezTo>
                    <a:pt x="43" y="3771"/>
                    <a:pt x="437" y="2872"/>
                    <a:pt x="1094" y="1855"/>
                  </a:cubicBezTo>
                  <a:cubicBezTo>
                    <a:pt x="1733" y="852"/>
                    <a:pt x="2310" y="31"/>
                    <a:pt x="2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961" name="Subtitle 2"/>
          <p:cNvSpPr>
            <a:spLocks noGrp="1"/>
          </p:cNvSpPr>
          <p:nvPr>
            <p:ph type="subTitle" idx="1"/>
          </p:nvPr>
        </p:nvSpPr>
        <p:spPr>
          <a:xfrm>
            <a:off x="1344417" y="1211855"/>
            <a:ext cx="7168787" cy="2402906"/>
          </a:xfrm>
        </p:spPr>
        <p:txBody>
          <a:bodyPr>
            <a:normAutofit lnSpcReduction="10000"/>
          </a:bodyPr>
          <a:p>
            <a:pPr indent="-342900" marL="482600">
              <a:buAutoNum type="arabicPeriod"/>
            </a:pPr>
            <a:r>
              <a:rPr dirty="0" lang="en-US"/>
              <a:t>Data primer </a:t>
            </a:r>
          </a:p>
          <a:p>
            <a:pPr indent="0" marL="139700"/>
            <a:r>
              <a:rPr dirty="0" lang="en-US"/>
              <a:t>Data primer </a:t>
            </a:r>
            <a:r>
              <a:rPr dirty="0" lang="en-US" err="1"/>
              <a:t>adalah</a:t>
            </a:r>
            <a:r>
              <a:rPr dirty="0" lang="en-US"/>
              <a:t> data yang </a:t>
            </a:r>
            <a:r>
              <a:rPr dirty="0" lang="en-US" err="1"/>
              <a:t>langsung</a:t>
            </a:r>
            <a:r>
              <a:rPr dirty="0" lang="en-US"/>
              <a:t> </a:t>
            </a:r>
            <a:r>
              <a:rPr dirty="0" lang="en-US" err="1"/>
              <a:t>memberikan</a:t>
            </a:r>
            <a:r>
              <a:rPr dirty="0" lang="en-US"/>
              <a:t> data </a:t>
            </a:r>
            <a:r>
              <a:rPr dirty="0" lang="en-US" err="1"/>
              <a:t>kepada</a:t>
            </a:r>
            <a:r>
              <a:rPr dirty="0" lang="en-US"/>
              <a:t> </a:t>
            </a:r>
            <a:r>
              <a:rPr dirty="0" lang="en-US" err="1"/>
              <a:t>pengumpul</a:t>
            </a:r>
            <a:r>
              <a:rPr dirty="0" lang="en-US"/>
              <a:t> data. Pada </a:t>
            </a:r>
            <a:r>
              <a:rPr dirty="0" lang="en-US" err="1"/>
              <a:t>penelitian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data yang </a:t>
            </a:r>
            <a:r>
              <a:rPr dirty="0" lang="en-US" err="1"/>
              <a:t>dipakai</a:t>
            </a:r>
            <a:r>
              <a:rPr dirty="0" lang="en-US"/>
              <a:t> </a:t>
            </a:r>
            <a:r>
              <a:rPr dirty="0" lang="en-US" err="1"/>
              <a:t>yaitu</a:t>
            </a:r>
            <a:r>
              <a:rPr dirty="0" lang="en-US"/>
              <a:t> </a:t>
            </a:r>
            <a:r>
              <a:rPr dirty="0" lang="en-US" err="1"/>
              <a:t>hasil</a:t>
            </a:r>
            <a:r>
              <a:rPr dirty="0" lang="en-US"/>
              <a:t> </a:t>
            </a:r>
            <a:r>
              <a:rPr dirty="0" lang="en-US" err="1"/>
              <a:t>observasi</a:t>
            </a:r>
            <a:r>
              <a:rPr dirty="0" lang="en-US"/>
              <a:t> </a:t>
            </a:r>
            <a:r>
              <a:rPr dirty="0" lang="en-US" err="1"/>
              <a:t>awal</a:t>
            </a:r>
            <a:r>
              <a:rPr dirty="0" lang="en-US"/>
              <a:t>, </a:t>
            </a:r>
            <a:r>
              <a:rPr dirty="0" lang="en-US" err="1"/>
              <a:t>berupa</a:t>
            </a:r>
            <a:r>
              <a:rPr dirty="0" lang="en-US"/>
              <a:t> </a:t>
            </a:r>
            <a:r>
              <a:rPr dirty="0" lang="en-US" err="1"/>
              <a:t>wawancara</a:t>
            </a:r>
            <a:r>
              <a:rPr dirty="0" lang="en-US"/>
              <a:t> </a:t>
            </a:r>
            <a:r>
              <a:rPr dirty="0" lang="en-US" err="1"/>
              <a:t>kepada</a:t>
            </a:r>
            <a:r>
              <a:rPr dirty="0" lang="en-US"/>
              <a:t> </a:t>
            </a:r>
            <a:r>
              <a:rPr dirty="0" lang="en-US" err="1"/>
              <a:t>pengasuh</a:t>
            </a:r>
            <a:r>
              <a:rPr dirty="0" lang="en-US"/>
              <a:t> </a:t>
            </a:r>
            <a:r>
              <a:rPr dirty="0" lang="en-US" err="1"/>
              <a:t>ponpes</a:t>
            </a:r>
            <a:r>
              <a:rPr dirty="0" lang="en-US"/>
              <a:t>.</a:t>
            </a:r>
          </a:p>
          <a:p>
            <a:pPr indent="-342900" marL="482600">
              <a:buAutoNum type="arabicPeriod" startAt="2"/>
            </a:pPr>
            <a:endParaRPr dirty="0" lang="en-US"/>
          </a:p>
          <a:p>
            <a:pPr indent="-342900" marL="482600">
              <a:buAutoNum type="arabicPeriod" startAt="2"/>
            </a:pPr>
            <a:r>
              <a:rPr dirty="0" lang="en-US"/>
              <a:t>Data </a:t>
            </a:r>
            <a:r>
              <a:rPr dirty="0" lang="en-US" err="1"/>
              <a:t>skunder</a:t>
            </a:r>
            <a:r>
              <a:rPr dirty="0" lang="en-US"/>
              <a:t> </a:t>
            </a:r>
          </a:p>
          <a:p>
            <a:pPr indent="0" marL="139700"/>
            <a:r>
              <a:rPr dirty="0" lang="en-US"/>
              <a:t>Data </a:t>
            </a:r>
            <a:r>
              <a:rPr dirty="0" lang="en-US" err="1"/>
              <a:t>skunder</a:t>
            </a:r>
            <a:r>
              <a:rPr dirty="0" lang="en-US"/>
              <a:t> </a:t>
            </a:r>
            <a:r>
              <a:rPr dirty="0" lang="en-US" err="1"/>
              <a:t>merupakan</a:t>
            </a:r>
            <a:r>
              <a:rPr dirty="0" lang="en-US"/>
              <a:t> data yang </a:t>
            </a:r>
            <a:r>
              <a:rPr dirty="0" lang="en-US" err="1"/>
              <a:t>tidak</a:t>
            </a:r>
            <a:r>
              <a:rPr dirty="0" lang="en-US"/>
              <a:t> </a:t>
            </a:r>
            <a:r>
              <a:rPr dirty="0" lang="en-US" err="1"/>
              <a:t>langsung</a:t>
            </a:r>
            <a:r>
              <a:rPr dirty="0" lang="en-US"/>
              <a:t> </a:t>
            </a:r>
            <a:r>
              <a:rPr dirty="0" lang="en-US" err="1"/>
              <a:t>memberikan</a:t>
            </a:r>
            <a:r>
              <a:rPr dirty="0" lang="en-US"/>
              <a:t> data pada </a:t>
            </a:r>
            <a:r>
              <a:rPr dirty="0" lang="en-US" err="1"/>
              <a:t>pengumpul</a:t>
            </a:r>
            <a:r>
              <a:rPr dirty="0" lang="en-US"/>
              <a:t> data. Data </a:t>
            </a:r>
            <a:r>
              <a:rPr dirty="0" lang="en-US" err="1"/>
              <a:t>skunder</a:t>
            </a:r>
            <a:r>
              <a:rPr dirty="0" lang="en-US"/>
              <a:t> pada </a:t>
            </a:r>
            <a:r>
              <a:rPr dirty="0" lang="en-US" err="1"/>
              <a:t>penelitian</a:t>
            </a:r>
            <a:r>
              <a:rPr dirty="0" lang="en-US"/>
              <a:t> </a:t>
            </a:r>
            <a:r>
              <a:rPr dirty="0" lang="en-US" err="1"/>
              <a:t>ini</a:t>
            </a:r>
            <a:r>
              <a:rPr dirty="0" lang="en-US"/>
              <a:t> </a:t>
            </a:r>
            <a:r>
              <a:rPr dirty="0" lang="en-US" err="1"/>
              <a:t>berupa</a:t>
            </a:r>
            <a:r>
              <a:rPr dirty="0" lang="en-US"/>
              <a:t> </a:t>
            </a:r>
            <a:r>
              <a:rPr dirty="0" lang="en-US" err="1"/>
              <a:t>buku</a:t>
            </a:r>
            <a:r>
              <a:rPr dirty="0" lang="en-US"/>
              <a:t> </a:t>
            </a:r>
            <a:r>
              <a:rPr dirty="0" lang="en-US" err="1"/>
              <a:t>laporan</a:t>
            </a:r>
            <a:r>
              <a:rPr dirty="0" lang="en-US"/>
              <a:t> </a:t>
            </a:r>
            <a:r>
              <a:rPr dirty="0" lang="en-US" err="1"/>
              <a:t>bacaan</a:t>
            </a:r>
            <a:r>
              <a:rPr dirty="0" lang="en-US"/>
              <a:t> Al-Qur’an dan </a:t>
            </a:r>
            <a:r>
              <a:rPr dirty="0" lang="en-US" err="1"/>
              <a:t>absensi</a:t>
            </a:r>
            <a:r>
              <a:rPr dirty="0" lang="en-US"/>
              <a:t> </a:t>
            </a:r>
            <a:r>
              <a:rPr dirty="0" lang="en-US" err="1"/>
              <a:t>santri</a:t>
            </a:r>
            <a:r>
              <a:rPr dirty="0" lang="en-US"/>
              <a:t> yang </a:t>
            </a:r>
            <a:r>
              <a:rPr dirty="0" lang="en-US" err="1"/>
              <a:t>nanti</a:t>
            </a:r>
            <a:r>
              <a:rPr dirty="0" lang="en-US"/>
              <a:t> </a:t>
            </a:r>
            <a:r>
              <a:rPr dirty="0" lang="en-US" err="1"/>
              <a:t>akan</a:t>
            </a:r>
            <a:r>
              <a:rPr dirty="0" lang="en-US"/>
              <a:t> </a:t>
            </a:r>
            <a:r>
              <a:rPr dirty="0" lang="en-US" err="1"/>
              <a:t>dipakai</a:t>
            </a:r>
            <a:r>
              <a:rPr dirty="0" lang="en-US"/>
              <a:t> pada </a:t>
            </a:r>
            <a:r>
              <a:rPr dirty="0" lang="en-US" err="1"/>
              <a:t>penelitian</a:t>
            </a:r>
            <a:r>
              <a:rPr dirty="0" 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ur Creative Company by Slidesgo">
  <a:themeElements>
    <a:clrScheme name="Simple Light">
      <a:dk1>
        <a:srgbClr val="16433D"/>
      </a:dk1>
      <a:lt1>
        <a:srgbClr val="FDF2E9"/>
      </a:lt1>
      <a:dk2>
        <a:srgbClr val="212121"/>
      </a:dk2>
      <a:lt2>
        <a:srgbClr val="E1A77B"/>
      </a:lt2>
      <a:accent1>
        <a:srgbClr val="16433D"/>
      </a:accent1>
      <a:accent2>
        <a:srgbClr val="212121"/>
      </a:accent2>
      <a:accent3>
        <a:srgbClr val="EFCCAE"/>
      </a:accent3>
      <a:accent4>
        <a:srgbClr val="B7D5C4"/>
      </a:accent4>
      <a:accent5>
        <a:srgbClr val="F4E3D6"/>
      </a:accent5>
      <a:accent6>
        <a:srgbClr val="E1A77B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SISTEM PENCERNAAN</dc:title>
  <dc:creator>TIA MILA TARTILA</dc:creator>
  <cp:lastModifiedBy>Admin</cp:lastModifiedBy>
  <dcterms:created xsi:type="dcterms:W3CDTF">2024-02-16T23:09:17Z</dcterms:created>
  <dcterms:modified xsi:type="dcterms:W3CDTF">2024-02-16T23:09:17Z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cf0bcdec060c4057bf874dcfa536e4ae</vt:lpwstr>
  </property>
</Properties>
</file>