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1" r:id="rId3"/>
    <p:sldId id="314" r:id="rId4"/>
    <p:sldId id="262" r:id="rId5"/>
    <p:sldId id="315" r:id="rId6"/>
    <p:sldId id="312" r:id="rId7"/>
    <p:sldId id="316" r:id="rId8"/>
    <p:sldId id="317" r:id="rId9"/>
    <p:sldId id="320" r:id="rId10"/>
    <p:sldId id="321" r:id="rId11"/>
    <p:sldId id="322" r:id="rId12"/>
    <p:sldId id="323" r:id="rId13"/>
    <p:sldId id="324" r:id="rId14"/>
    <p:sldId id="278" r:id="rId15"/>
  </p:sldIdLst>
  <p:sldSz cx="12192000" cy="6858000"/>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FD1AFF-3999-4B9B-92F7-59AD03BDA438}">
          <p14:sldIdLst>
            <p14:sldId id="257"/>
            <p14:sldId id="311"/>
            <p14:sldId id="314"/>
            <p14:sldId id="262"/>
            <p14:sldId id="315"/>
            <p14:sldId id="312"/>
            <p14:sldId id="316"/>
            <p14:sldId id="317"/>
            <p14:sldId id="320"/>
            <p14:sldId id="321"/>
          </p14:sldIdLst>
        </p14:section>
        <p14:section name="Untitled Section" id="{31BFCF96-51A4-4961-B456-5008706FA06C}">
          <p14:sldIdLst>
            <p14:sldId id="322"/>
            <p14:sldId id="323"/>
            <p14:sldId id="324"/>
            <p14:sldId id="278"/>
          </p14:sldIdLst>
        </p14:section>
      </p14:sectionLst>
    </p:ext>
    <p:ext uri="{EFAFB233-063F-42B5-8137-9DF3F51BA10A}">
      <p15:sldGuideLst xmlns="" xmlns:p15="http://schemas.microsoft.com/office/powerpoint/2012/main">
        <p15:guide id="1" orient="horz" pos="2160" userDrawn="1">
          <p15:clr>
            <a:srgbClr val="A4A3A4"/>
          </p15:clr>
        </p15:guide>
        <p15:guide id="2" pos="4384" userDrawn="1">
          <p15:clr>
            <a:srgbClr val="A4A3A4"/>
          </p15:clr>
        </p15:guide>
        <p15:guide id="3" orient="horz" userDrawn="1">
          <p15:clr>
            <a:srgbClr val="A4A3A4"/>
          </p15:clr>
        </p15:guide>
        <p15:guide id="4" orient="horz" pos="4320" userDrawn="1">
          <p15:clr>
            <a:srgbClr val="A4A3A4"/>
          </p15:clr>
        </p15:guide>
        <p15:guide id="5" pos="7680"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650D"/>
    <a:srgbClr val="BF2D00"/>
    <a:srgbClr val="FFFBEF"/>
    <a:srgbClr val="DCC72C"/>
    <a:srgbClr val="54B389"/>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showGuides="1">
      <p:cViewPr>
        <p:scale>
          <a:sx n="70" d="100"/>
          <a:sy n="70" d="100"/>
        </p:scale>
        <p:origin x="-486" y="-72"/>
      </p:cViewPr>
      <p:guideLst>
        <p:guide orient="horz" pos="2160"/>
        <p:guide orient="horz"/>
        <p:guide orient="horz" pos="4320"/>
        <p:guide pos="4384"/>
        <p:guide pos="7680"/>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6" d="100"/>
          <a:sy n="46" d="100"/>
        </p:scale>
        <p:origin x="-2802" y="-114"/>
      </p:cViewPr>
      <p:guideLst>
        <p:guide orient="horz" pos="3156"/>
        <p:guide pos="21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fld id="{263E5E4F-5915-4AF0-9552-9B0F7D29871E}" type="datetimeFigureOut">
              <a:rPr lang="en-US" smtClean="0"/>
              <a:t>2/16/2024</a:t>
            </a:fld>
            <a:endParaRPr lang="en-US"/>
          </a:p>
        </p:txBody>
      </p:sp>
      <p:sp>
        <p:nvSpPr>
          <p:cNvPr id="4" name="Slide Image Placeholder 3"/>
          <p:cNvSpPr>
            <a:spLocks noGrp="1" noRot="1" noChangeAspect="1"/>
          </p:cNvSpPr>
          <p:nvPr>
            <p:ph type="sldImg" idx="2"/>
          </p:nvPr>
        </p:nvSpPr>
        <p:spPr>
          <a:xfrm>
            <a:off x="104775" y="750888"/>
            <a:ext cx="6678613" cy="37576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759325"/>
            <a:ext cx="5510213" cy="45100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17063"/>
            <a:ext cx="2984500" cy="501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02075" y="9517063"/>
            <a:ext cx="2984500" cy="501650"/>
          </a:xfrm>
          <a:prstGeom prst="rect">
            <a:avLst/>
          </a:prstGeom>
        </p:spPr>
        <p:txBody>
          <a:bodyPr vert="horz" lIns="91440" tIns="45720" rIns="91440" bIns="45720" rtlCol="0" anchor="b"/>
          <a:lstStyle>
            <a:lvl1pPr algn="r">
              <a:defRPr sz="1200"/>
            </a:lvl1pPr>
          </a:lstStyle>
          <a:p>
            <a:fld id="{105F4E50-E39B-4329-A2B2-D82CF2EDBE7C}" type="slidenum">
              <a:rPr lang="en-US" smtClean="0"/>
              <a:t>‹#›</a:t>
            </a:fld>
            <a:endParaRPr lang="en-US"/>
          </a:p>
        </p:txBody>
      </p:sp>
    </p:spTree>
    <p:extLst>
      <p:ext uri="{BB962C8B-B14F-4D97-AF65-F5344CB8AC3E}">
        <p14:creationId xmlns:p14="http://schemas.microsoft.com/office/powerpoint/2010/main" val="154940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5F4E50-E39B-4329-A2B2-D82CF2EDBE7C}" type="slidenum">
              <a:rPr lang="en-US" smtClean="0"/>
              <a:t>1</a:t>
            </a:fld>
            <a:endParaRPr lang="en-US"/>
          </a:p>
        </p:txBody>
      </p:sp>
    </p:spTree>
    <p:extLst>
      <p:ext uri="{BB962C8B-B14F-4D97-AF65-F5344CB8AC3E}">
        <p14:creationId xmlns:p14="http://schemas.microsoft.com/office/powerpoint/2010/main" val="375344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6F8186BF-E99F-446E-A49D-D53BA4E036D5}"/>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353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3500" fill="hold"/>
                                        <p:tgtEl>
                                          <p:spTgt spid="8"/>
                                        </p:tgtEl>
                                      </p:cBhvr>
                                      <p:by x="120000" y="120000"/>
                                    </p:animScale>
                                  </p:childTnLst>
                                </p:cTn>
                              </p:par>
                              <p:par>
                                <p:cTn id="7" presetID="6" presetClass="emph" presetSubtype="0" accel="48000" decel="52000" fill="hold" grpId="1" nodeType="withEffect" nodePh="1">
                                  <p:stCondLst>
                                    <p:cond delay="3500"/>
                                  </p:stCondLst>
                                  <p:endCondLst>
                                    <p:cond evt="begin" delay="0">
                                      <p:tn val="7"/>
                                    </p:cond>
                                  </p:endCondLst>
                                  <p:childTnLst>
                                    <p:animScale>
                                      <p:cBhvr>
                                        <p:cTn id="8" dur="3500" fill="hold"/>
                                        <p:tgtEl>
                                          <p:spTgt spid="8"/>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Picture Placeholder 7">
            <a:extLst>
              <a:ext uri="{FF2B5EF4-FFF2-40B4-BE49-F238E27FC236}">
                <a16:creationId xmlns="" xmlns:a16="http://schemas.microsoft.com/office/drawing/2014/main" id="{C8B8AE75-F310-4377-A508-4E03263D9720}"/>
              </a:ext>
            </a:extLst>
          </p:cNvPr>
          <p:cNvSpPr>
            <a:spLocks noGrp="1"/>
          </p:cNvSpPr>
          <p:nvPr>
            <p:ph type="pic" sz="quarter" idx="12"/>
          </p:nvPr>
        </p:nvSpPr>
        <p:spPr>
          <a:xfrm>
            <a:off x="0" y="0"/>
            <a:ext cx="12192000" cy="6858000"/>
          </a:xfrm>
          <a:prstGeom prst="rect">
            <a:avLst/>
          </a:prstGeom>
        </p:spPr>
        <p:txBody>
          <a:bodyPr/>
          <a:lstStyle/>
          <a:p>
            <a:endParaRPr lang="en-US"/>
          </a:p>
        </p:txBody>
      </p:sp>
      <p:sp>
        <p:nvSpPr>
          <p:cNvPr id="8" name="Picture Placeholder 7">
            <a:extLst>
              <a:ext uri="{FF2B5EF4-FFF2-40B4-BE49-F238E27FC236}">
                <a16:creationId xmlns="" xmlns:a16="http://schemas.microsoft.com/office/drawing/2014/main" id="{76FDCB61-9421-4648-AB67-FB7B68C3956B}"/>
              </a:ext>
            </a:extLst>
          </p:cNvPr>
          <p:cNvSpPr>
            <a:spLocks noGrp="1"/>
          </p:cNvSpPr>
          <p:nvPr>
            <p:ph type="pic" sz="quarter" idx="10"/>
          </p:nvPr>
        </p:nvSpPr>
        <p:spPr>
          <a:xfrm>
            <a:off x="3409950" y="1628775"/>
            <a:ext cx="3810000" cy="4114800"/>
          </a:xfrm>
          <a:custGeom>
            <a:avLst/>
            <a:gdLst>
              <a:gd name="connsiteX0" fmla="*/ 952500 w 3810000"/>
              <a:gd name="connsiteY0" fmla="*/ 0 h 4114800"/>
              <a:gd name="connsiteX1" fmla="*/ 3810000 w 3810000"/>
              <a:gd name="connsiteY1" fmla="*/ 0 h 4114800"/>
              <a:gd name="connsiteX2" fmla="*/ 2857500 w 3810000"/>
              <a:gd name="connsiteY2" fmla="*/ 4114800 h 4114800"/>
              <a:gd name="connsiteX3" fmla="*/ 0 w 3810000"/>
              <a:gd name="connsiteY3" fmla="*/ 4114800 h 4114800"/>
            </a:gdLst>
            <a:ahLst/>
            <a:cxnLst>
              <a:cxn ang="0">
                <a:pos x="connsiteX0" y="connsiteY0"/>
              </a:cxn>
              <a:cxn ang="0">
                <a:pos x="connsiteX1" y="connsiteY1"/>
              </a:cxn>
              <a:cxn ang="0">
                <a:pos x="connsiteX2" y="connsiteY2"/>
              </a:cxn>
              <a:cxn ang="0">
                <a:pos x="connsiteX3" y="connsiteY3"/>
              </a:cxn>
            </a:cxnLst>
            <a:rect l="l" t="t" r="r" b="b"/>
            <a:pathLst>
              <a:path w="3810000" h="4114800">
                <a:moveTo>
                  <a:pt x="952500" y="0"/>
                </a:moveTo>
                <a:lnTo>
                  <a:pt x="3810000" y="0"/>
                </a:lnTo>
                <a:lnTo>
                  <a:pt x="2857500" y="4114800"/>
                </a:lnTo>
                <a:lnTo>
                  <a:pt x="0" y="4114800"/>
                </a:lnTo>
                <a:close/>
              </a:path>
            </a:pathLst>
          </a:custGeom>
          <a:effectLst>
            <a:outerShdw blurRad="241300" dist="38100" dir="5400000" sx="104000" sy="104000" algn="t" rotWithShape="0">
              <a:prstClr val="black">
                <a:alpha val="29000"/>
              </a:prstClr>
            </a:outerShdw>
          </a:effectLst>
        </p:spPr>
        <p:txBody>
          <a:bodyPr wrap="square">
            <a:noAutofit/>
          </a:bodyPr>
          <a:lstStyle/>
          <a:p>
            <a:endParaRPr lang="en-US"/>
          </a:p>
        </p:txBody>
      </p:sp>
      <p:sp>
        <p:nvSpPr>
          <p:cNvPr id="9" name="Picture Placeholder 8">
            <a:extLst>
              <a:ext uri="{FF2B5EF4-FFF2-40B4-BE49-F238E27FC236}">
                <a16:creationId xmlns="" xmlns:a16="http://schemas.microsoft.com/office/drawing/2014/main" id="{2E705FAC-9B85-4159-9A30-B04D2E60E0A2}"/>
              </a:ext>
            </a:extLst>
          </p:cNvPr>
          <p:cNvSpPr>
            <a:spLocks noGrp="1"/>
          </p:cNvSpPr>
          <p:nvPr>
            <p:ph type="pic" sz="quarter" idx="11"/>
          </p:nvPr>
        </p:nvSpPr>
        <p:spPr>
          <a:xfrm>
            <a:off x="457200" y="857250"/>
            <a:ext cx="3810000" cy="4114800"/>
          </a:xfrm>
          <a:custGeom>
            <a:avLst/>
            <a:gdLst>
              <a:gd name="connsiteX0" fmla="*/ 952500 w 3810000"/>
              <a:gd name="connsiteY0" fmla="*/ 0 h 4114800"/>
              <a:gd name="connsiteX1" fmla="*/ 3810000 w 3810000"/>
              <a:gd name="connsiteY1" fmla="*/ 0 h 4114800"/>
              <a:gd name="connsiteX2" fmla="*/ 2857500 w 3810000"/>
              <a:gd name="connsiteY2" fmla="*/ 4114800 h 4114800"/>
              <a:gd name="connsiteX3" fmla="*/ 0 w 3810000"/>
              <a:gd name="connsiteY3" fmla="*/ 4114800 h 4114800"/>
            </a:gdLst>
            <a:ahLst/>
            <a:cxnLst>
              <a:cxn ang="0">
                <a:pos x="connsiteX0" y="connsiteY0"/>
              </a:cxn>
              <a:cxn ang="0">
                <a:pos x="connsiteX1" y="connsiteY1"/>
              </a:cxn>
              <a:cxn ang="0">
                <a:pos x="connsiteX2" y="connsiteY2"/>
              </a:cxn>
              <a:cxn ang="0">
                <a:pos x="connsiteX3" y="connsiteY3"/>
              </a:cxn>
            </a:cxnLst>
            <a:rect l="l" t="t" r="r" b="b"/>
            <a:pathLst>
              <a:path w="3810000" h="4114800">
                <a:moveTo>
                  <a:pt x="952500" y="0"/>
                </a:moveTo>
                <a:lnTo>
                  <a:pt x="3810000" y="0"/>
                </a:lnTo>
                <a:lnTo>
                  <a:pt x="2857500" y="4114800"/>
                </a:lnTo>
                <a:lnTo>
                  <a:pt x="0" y="4114800"/>
                </a:lnTo>
                <a:close/>
              </a:path>
            </a:pathLst>
          </a:custGeom>
          <a:effectLst>
            <a:outerShdw blurRad="241300" dist="38100" dir="5400000" sx="104000" sy="104000" algn="t" rotWithShape="0">
              <a:prstClr val="black">
                <a:alpha val="29000"/>
              </a:prstClr>
            </a:outerShdw>
          </a:effectLst>
        </p:spPr>
        <p:txBody>
          <a:bodyPr wrap="square">
            <a:noAutofit/>
          </a:bodyPr>
          <a:lstStyle/>
          <a:p>
            <a:endParaRPr lang="en-US"/>
          </a:p>
        </p:txBody>
      </p:sp>
    </p:spTree>
    <p:extLst>
      <p:ext uri="{BB962C8B-B14F-4D97-AF65-F5344CB8AC3E}">
        <p14:creationId xmlns:p14="http://schemas.microsoft.com/office/powerpoint/2010/main" val="16729676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7"/>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7"/>
                                            </p:tgtEl>
                                          </p:cBhvr>
                                          <p:by x="90000" y="90000"/>
                                        </p:animScale>
                                      </p:childTnLst>
                                    </p:cTn>
                                  </p:par>
                                  <p:par>
                                    <p:cTn id="9" presetID="2" presetClass="entr" presetSubtype="4" fill="hold" grpId="0" nodeType="withEffect" nodePh="1" p14:presetBounceEnd="80000">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14:bounceEnd="80000">
                                          <p:cBhvr additive="base">
                                            <p:cTn id="11" dur="1000" fill="hold"/>
                                            <p:tgtEl>
                                              <p:spTgt spid="8"/>
                                            </p:tgtEl>
                                            <p:attrNameLst>
                                              <p:attrName>ppt_x</p:attrName>
                                            </p:attrNameLst>
                                          </p:cBhvr>
                                          <p:tavLst>
                                            <p:tav tm="0">
                                              <p:val>
                                                <p:strVal val="#ppt_x"/>
                                              </p:val>
                                            </p:tav>
                                            <p:tav tm="100000">
                                              <p:val>
                                                <p:strVal val="#ppt_x"/>
                                              </p:val>
                                            </p:tav>
                                          </p:tavLst>
                                        </p:anim>
                                        <p:anim calcmode="lin" valueType="num" p14:bounceEnd="80000">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nodePh="1" p14:presetBounceEnd="80000">
                                      <p:stCondLst>
                                        <p:cond delay="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14:bounceEnd="80000">
                                          <p:cBhvr additive="base">
                                            <p:cTn id="15" dur="1000" fill="hold"/>
                                            <p:tgtEl>
                                              <p:spTgt spid="9"/>
                                            </p:tgtEl>
                                            <p:attrNameLst>
                                              <p:attrName>ppt_x</p:attrName>
                                            </p:attrNameLst>
                                          </p:cBhvr>
                                          <p:tavLst>
                                            <p:tav tm="0">
                                              <p:val>
                                                <p:strVal val="#ppt_x"/>
                                              </p:val>
                                            </p:tav>
                                            <p:tav tm="100000">
                                              <p:val>
                                                <p:strVal val="#ppt_x"/>
                                              </p:val>
                                            </p:tav>
                                          </p:tavLst>
                                        </p:anim>
                                        <p:anim calcmode="lin" valueType="num" p14:bounceEnd="80000">
                                          <p:cBhvr additive="base">
                                            <p:cTn id="16"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7"/>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7"/>
                                            </p:tgtEl>
                                          </p:cBhvr>
                                          <p:by x="90000" y="90000"/>
                                        </p:animScale>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nodePh="1">
                                      <p:stCondLst>
                                        <p:cond delay="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9" grpId="0"/>
        </p:bldLst>
      </p:timing>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Picture Placeholder 7">
            <a:extLst>
              <a:ext uri="{FF2B5EF4-FFF2-40B4-BE49-F238E27FC236}">
                <a16:creationId xmlns="" xmlns:a16="http://schemas.microsoft.com/office/drawing/2014/main" id="{BEC4C0AF-FED0-4EE1-85D8-6BF753ECE75D}"/>
              </a:ext>
            </a:extLst>
          </p:cNvPr>
          <p:cNvSpPr>
            <a:spLocks noGrp="1"/>
          </p:cNvSpPr>
          <p:nvPr>
            <p:ph type="pic" sz="quarter" idx="13"/>
          </p:nvPr>
        </p:nvSpPr>
        <p:spPr>
          <a:xfrm>
            <a:off x="0" y="0"/>
            <a:ext cx="12192000" cy="6858000"/>
          </a:xfrm>
          <a:prstGeom prst="rect">
            <a:avLst/>
          </a:prstGeom>
        </p:spPr>
        <p:txBody>
          <a:bodyPr/>
          <a:lstStyle/>
          <a:p>
            <a:endParaRPr lang="en-US"/>
          </a:p>
        </p:txBody>
      </p:sp>
      <p:sp>
        <p:nvSpPr>
          <p:cNvPr id="8" name="Picture Placeholder 3">
            <a:extLst>
              <a:ext uri="{FF2B5EF4-FFF2-40B4-BE49-F238E27FC236}">
                <a16:creationId xmlns="" xmlns:a16="http://schemas.microsoft.com/office/drawing/2014/main" id="{1C36F099-01A5-4677-A410-3B52422B7BF9}"/>
              </a:ext>
            </a:extLst>
          </p:cNvPr>
          <p:cNvSpPr>
            <a:spLocks noGrp="1"/>
          </p:cNvSpPr>
          <p:nvPr>
            <p:ph type="pic" sz="quarter" idx="10"/>
          </p:nvPr>
        </p:nvSpPr>
        <p:spPr>
          <a:xfrm>
            <a:off x="2717800" y="1447800"/>
            <a:ext cx="2159000" cy="3759200"/>
          </a:xfrm>
          <a:prstGeom prst="rect">
            <a:avLst/>
          </a:prstGeom>
        </p:spPr>
        <p:txBody>
          <a:bodyPr/>
          <a:lstStyle/>
          <a:p>
            <a:endParaRPr lang="en-US"/>
          </a:p>
        </p:txBody>
      </p:sp>
    </p:spTree>
    <p:extLst>
      <p:ext uri="{BB962C8B-B14F-4D97-AF65-F5344CB8AC3E}">
        <p14:creationId xmlns:p14="http://schemas.microsoft.com/office/powerpoint/2010/main" val="14144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52000" decel="48000" fill="hold" grpId="0" nodeType="withEffect" nodePh="1">
                                  <p:stCondLst>
                                    <p:cond delay="0"/>
                                  </p:stCondLst>
                                  <p:endCondLst>
                                    <p:cond evt="begin" delay="0">
                                      <p:tn val="5"/>
                                    </p:cond>
                                  </p:endCondLst>
                                  <p:childTnLst>
                                    <p:animScale>
                                      <p:cBhvr>
                                        <p:cTn id="6" dur="5000" fill="hold"/>
                                        <p:tgtEl>
                                          <p:spTgt spid="7"/>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7"/>
                                        </p:tgtEl>
                                      </p:cBhvr>
                                      <p:by x="90000" y="90000"/>
                                    </p:animScale>
                                  </p:childTnLst>
                                </p:cTn>
                              </p:par>
                              <p:par>
                                <p:cTn id="9" presetID="2" presetClass="entr" presetSubtype="4" decel="100000"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7">
            <a:extLst>
              <a:ext uri="{FF2B5EF4-FFF2-40B4-BE49-F238E27FC236}">
                <a16:creationId xmlns="" xmlns:a16="http://schemas.microsoft.com/office/drawing/2014/main" id="{ED6DD216-BFC4-4CB7-B072-F96E1A21BA3B}"/>
              </a:ext>
            </a:extLst>
          </p:cNvPr>
          <p:cNvSpPr>
            <a:spLocks noGrp="1"/>
          </p:cNvSpPr>
          <p:nvPr>
            <p:ph type="pic" sz="quarter" idx="11"/>
          </p:nvPr>
        </p:nvSpPr>
        <p:spPr>
          <a:xfrm>
            <a:off x="-17585" y="0"/>
            <a:ext cx="12192000" cy="6858000"/>
          </a:xfrm>
          <a:prstGeom prst="rect">
            <a:avLst/>
          </a:prstGeom>
        </p:spPr>
        <p:txBody>
          <a:bodyPr/>
          <a:lstStyle/>
          <a:p>
            <a:endParaRPr lang="en-US"/>
          </a:p>
        </p:txBody>
      </p:sp>
      <p:sp>
        <p:nvSpPr>
          <p:cNvPr id="4" name="Picture Placeholder 4">
            <a:extLst>
              <a:ext uri="{FF2B5EF4-FFF2-40B4-BE49-F238E27FC236}">
                <a16:creationId xmlns="" xmlns:a16="http://schemas.microsoft.com/office/drawing/2014/main" id="{02822680-6028-42D6-BA9F-85F35B3F834F}"/>
              </a:ext>
            </a:extLst>
          </p:cNvPr>
          <p:cNvSpPr>
            <a:spLocks noGrp="1"/>
          </p:cNvSpPr>
          <p:nvPr>
            <p:ph type="pic" sz="quarter" idx="10"/>
          </p:nvPr>
        </p:nvSpPr>
        <p:spPr>
          <a:xfrm>
            <a:off x="5967984" y="1638300"/>
            <a:ext cx="5200650" cy="3448050"/>
          </a:xfrm>
          <a:prstGeom prst="rect">
            <a:avLst/>
          </a:prstGeom>
        </p:spPr>
        <p:txBody>
          <a:bodyPr/>
          <a:lstStyle/>
          <a:p>
            <a:endParaRPr lang="en-US"/>
          </a:p>
        </p:txBody>
      </p:sp>
    </p:spTree>
    <p:extLst>
      <p:ext uri="{BB962C8B-B14F-4D97-AF65-F5344CB8AC3E}">
        <p14:creationId xmlns:p14="http://schemas.microsoft.com/office/powerpoint/2010/main" val="5078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6" presetClass="emph" presetSubtype="0" fill="hold" grpId="0" nodeType="withEffect" nodePh="1">
                                  <p:stCondLst>
                                    <p:cond delay="0"/>
                                  </p:stCondLst>
                                  <p:endCondLst>
                                    <p:cond evt="begin" delay="0">
                                      <p:tn val="9"/>
                                    </p:cond>
                                  </p:endCondLst>
                                  <p:childTnLst>
                                    <p:animScale>
                                      <p:cBhvr>
                                        <p:cTn id="10" dur="5000" fill="hold"/>
                                        <p:tgtEl>
                                          <p:spTgt spid="3"/>
                                        </p:tgtEl>
                                      </p:cBhvr>
                                      <p:by x="150000" y="150000"/>
                                    </p:animScale>
                                  </p:childTnLst>
                                </p:cTn>
                              </p:par>
                              <p:par>
                                <p:cTn id="11" presetID="6" presetClass="emph" presetSubtype="0" accel="50000" decel="50000" fill="hold" grpId="1" nodeType="withEffect" nodePh="1">
                                  <p:stCondLst>
                                    <p:cond delay="5000"/>
                                  </p:stCondLst>
                                  <p:endCondLst>
                                    <p:cond evt="begin" delay="0">
                                      <p:tn val="11"/>
                                    </p:cond>
                                  </p:endCondLst>
                                  <p:childTnLst>
                                    <p:animScale>
                                      <p:cBhvr>
                                        <p:cTn id="12" dur="5000" fill="hold"/>
                                        <p:tgtEl>
                                          <p:spTgt spid="3"/>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a:extLst>
              <a:ext uri="{FF2B5EF4-FFF2-40B4-BE49-F238E27FC236}">
                <a16:creationId xmlns="" xmlns:a16="http://schemas.microsoft.com/office/drawing/2014/main" id="{B13577D8-5B27-4777-B68D-9F8F7350A83C}"/>
              </a:ext>
            </a:extLst>
          </p:cNvPr>
          <p:cNvSpPr>
            <a:spLocks noGrp="1"/>
          </p:cNvSpPr>
          <p:nvPr>
            <p:ph type="pic" sz="quarter" idx="13"/>
          </p:nvPr>
        </p:nvSpPr>
        <p:spPr>
          <a:xfrm>
            <a:off x="-17585" y="0"/>
            <a:ext cx="12192000" cy="6858000"/>
          </a:xfrm>
          <a:prstGeom prst="rect">
            <a:avLst/>
          </a:prstGeom>
        </p:spPr>
        <p:txBody>
          <a:bodyPr/>
          <a:lstStyle/>
          <a:p>
            <a:endParaRPr lang="en-US"/>
          </a:p>
        </p:txBody>
      </p:sp>
      <p:sp>
        <p:nvSpPr>
          <p:cNvPr id="4" name="Picture Placeholder 34">
            <a:extLst>
              <a:ext uri="{FF2B5EF4-FFF2-40B4-BE49-F238E27FC236}">
                <a16:creationId xmlns="" xmlns:a16="http://schemas.microsoft.com/office/drawing/2014/main" id="{98068B68-BFC9-4931-916E-04772B2F375D}"/>
              </a:ext>
            </a:extLst>
          </p:cNvPr>
          <p:cNvSpPr>
            <a:spLocks noGrp="1"/>
          </p:cNvSpPr>
          <p:nvPr>
            <p:ph type="pic" sz="quarter" idx="10"/>
          </p:nvPr>
        </p:nvSpPr>
        <p:spPr>
          <a:xfrm>
            <a:off x="5248273" y="807568"/>
            <a:ext cx="1695454" cy="1695454"/>
          </a:xfrm>
          <a:custGeom>
            <a:avLst/>
            <a:gdLst>
              <a:gd name="connsiteX0" fmla="*/ 847727 w 1695454"/>
              <a:gd name="connsiteY0" fmla="*/ 0 h 1695454"/>
              <a:gd name="connsiteX1" fmla="*/ 1695454 w 1695454"/>
              <a:gd name="connsiteY1" fmla="*/ 847727 h 1695454"/>
              <a:gd name="connsiteX2" fmla="*/ 847727 w 1695454"/>
              <a:gd name="connsiteY2" fmla="*/ 1695454 h 1695454"/>
              <a:gd name="connsiteX3" fmla="*/ 0 w 1695454"/>
              <a:gd name="connsiteY3" fmla="*/ 847727 h 1695454"/>
              <a:gd name="connsiteX4" fmla="*/ 847727 w 1695454"/>
              <a:gd name="connsiteY4" fmla="*/ 0 h 1695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4" h="1695454">
                <a:moveTo>
                  <a:pt x="847727" y="0"/>
                </a:moveTo>
                <a:cubicBezTo>
                  <a:pt x="1315914" y="0"/>
                  <a:pt x="1695454" y="379540"/>
                  <a:pt x="1695454" y="847727"/>
                </a:cubicBezTo>
                <a:cubicBezTo>
                  <a:pt x="1695454" y="1315914"/>
                  <a:pt x="1315914" y="1695454"/>
                  <a:pt x="847727" y="1695454"/>
                </a:cubicBezTo>
                <a:cubicBezTo>
                  <a:pt x="379540" y="1695454"/>
                  <a:pt x="0" y="1315914"/>
                  <a:pt x="0" y="847727"/>
                </a:cubicBezTo>
                <a:cubicBezTo>
                  <a:pt x="0" y="379540"/>
                  <a:pt x="379540" y="0"/>
                  <a:pt x="847727" y="0"/>
                </a:cubicBezTo>
                <a:close/>
              </a:path>
            </a:pathLst>
          </a:custGeom>
        </p:spPr>
        <p:txBody>
          <a:bodyPr wrap="square">
            <a:noAutofit/>
          </a:bodyPr>
          <a:lstStyle/>
          <a:p>
            <a:endParaRPr lang="en-US"/>
          </a:p>
        </p:txBody>
      </p:sp>
      <p:sp>
        <p:nvSpPr>
          <p:cNvPr id="5" name="Picture Placeholder 37">
            <a:extLst>
              <a:ext uri="{FF2B5EF4-FFF2-40B4-BE49-F238E27FC236}">
                <a16:creationId xmlns="" xmlns:a16="http://schemas.microsoft.com/office/drawing/2014/main" id="{023309BE-901D-4925-9C8F-C88D7DF823A1}"/>
              </a:ext>
            </a:extLst>
          </p:cNvPr>
          <p:cNvSpPr>
            <a:spLocks noGrp="1"/>
          </p:cNvSpPr>
          <p:nvPr>
            <p:ph type="pic" sz="quarter" idx="11"/>
          </p:nvPr>
        </p:nvSpPr>
        <p:spPr>
          <a:xfrm>
            <a:off x="8922144" y="807568"/>
            <a:ext cx="1695454" cy="1695454"/>
          </a:xfrm>
          <a:custGeom>
            <a:avLst/>
            <a:gdLst>
              <a:gd name="connsiteX0" fmla="*/ 847727 w 1695454"/>
              <a:gd name="connsiteY0" fmla="*/ 0 h 1695454"/>
              <a:gd name="connsiteX1" fmla="*/ 1695454 w 1695454"/>
              <a:gd name="connsiteY1" fmla="*/ 847727 h 1695454"/>
              <a:gd name="connsiteX2" fmla="*/ 847727 w 1695454"/>
              <a:gd name="connsiteY2" fmla="*/ 1695454 h 1695454"/>
              <a:gd name="connsiteX3" fmla="*/ 0 w 1695454"/>
              <a:gd name="connsiteY3" fmla="*/ 847727 h 1695454"/>
              <a:gd name="connsiteX4" fmla="*/ 847727 w 1695454"/>
              <a:gd name="connsiteY4" fmla="*/ 0 h 1695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4" h="1695454">
                <a:moveTo>
                  <a:pt x="847727" y="0"/>
                </a:moveTo>
                <a:cubicBezTo>
                  <a:pt x="1315914" y="0"/>
                  <a:pt x="1695454" y="379540"/>
                  <a:pt x="1695454" y="847727"/>
                </a:cubicBezTo>
                <a:cubicBezTo>
                  <a:pt x="1695454" y="1315914"/>
                  <a:pt x="1315914" y="1695454"/>
                  <a:pt x="847727" y="1695454"/>
                </a:cubicBezTo>
                <a:cubicBezTo>
                  <a:pt x="379540" y="1695454"/>
                  <a:pt x="0" y="1315914"/>
                  <a:pt x="0" y="847727"/>
                </a:cubicBezTo>
                <a:cubicBezTo>
                  <a:pt x="0" y="379540"/>
                  <a:pt x="379540" y="0"/>
                  <a:pt x="847727" y="0"/>
                </a:cubicBezTo>
                <a:close/>
              </a:path>
            </a:pathLst>
          </a:custGeom>
        </p:spPr>
        <p:txBody>
          <a:bodyPr wrap="square">
            <a:noAutofit/>
          </a:bodyPr>
          <a:lstStyle/>
          <a:p>
            <a:endParaRPr lang="en-US"/>
          </a:p>
        </p:txBody>
      </p:sp>
      <p:sp>
        <p:nvSpPr>
          <p:cNvPr id="6" name="Picture Placeholder 40">
            <a:extLst>
              <a:ext uri="{FF2B5EF4-FFF2-40B4-BE49-F238E27FC236}">
                <a16:creationId xmlns="" xmlns:a16="http://schemas.microsoft.com/office/drawing/2014/main" id="{A5693E13-75D0-449D-808B-53D9BEBC8567}"/>
              </a:ext>
            </a:extLst>
          </p:cNvPr>
          <p:cNvSpPr>
            <a:spLocks noGrp="1"/>
          </p:cNvSpPr>
          <p:nvPr>
            <p:ph type="pic" sz="quarter" idx="12"/>
          </p:nvPr>
        </p:nvSpPr>
        <p:spPr>
          <a:xfrm>
            <a:off x="1600198" y="807568"/>
            <a:ext cx="1695454" cy="1695454"/>
          </a:xfrm>
          <a:custGeom>
            <a:avLst/>
            <a:gdLst>
              <a:gd name="connsiteX0" fmla="*/ 847727 w 1695454"/>
              <a:gd name="connsiteY0" fmla="*/ 0 h 1695454"/>
              <a:gd name="connsiteX1" fmla="*/ 1695454 w 1695454"/>
              <a:gd name="connsiteY1" fmla="*/ 847727 h 1695454"/>
              <a:gd name="connsiteX2" fmla="*/ 847727 w 1695454"/>
              <a:gd name="connsiteY2" fmla="*/ 1695454 h 1695454"/>
              <a:gd name="connsiteX3" fmla="*/ 0 w 1695454"/>
              <a:gd name="connsiteY3" fmla="*/ 847727 h 1695454"/>
              <a:gd name="connsiteX4" fmla="*/ 847727 w 1695454"/>
              <a:gd name="connsiteY4" fmla="*/ 0 h 1695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4" h="1695454">
                <a:moveTo>
                  <a:pt x="847727" y="0"/>
                </a:moveTo>
                <a:cubicBezTo>
                  <a:pt x="1315914" y="0"/>
                  <a:pt x="1695454" y="379540"/>
                  <a:pt x="1695454" y="847727"/>
                </a:cubicBezTo>
                <a:cubicBezTo>
                  <a:pt x="1695454" y="1315914"/>
                  <a:pt x="1315914" y="1695454"/>
                  <a:pt x="847727" y="1695454"/>
                </a:cubicBezTo>
                <a:cubicBezTo>
                  <a:pt x="379540" y="1695454"/>
                  <a:pt x="0" y="1315914"/>
                  <a:pt x="0" y="847727"/>
                </a:cubicBezTo>
                <a:cubicBezTo>
                  <a:pt x="0" y="379540"/>
                  <a:pt x="379540" y="0"/>
                  <a:pt x="847727"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09776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nodePh="1">
                                  <p:stCondLst>
                                    <p:cond delay="0"/>
                                  </p:stCondLst>
                                  <p:endCondLst>
                                    <p:cond evt="begin" delay="0">
                                      <p:tn val="5"/>
                                    </p:cond>
                                  </p:endCondLst>
                                  <p:childTnLst>
                                    <p:animScale>
                                      <p:cBhvr>
                                        <p:cTn id="6" dur="5000" fill="hold"/>
                                        <p:tgtEl>
                                          <p:spTgt spid="3"/>
                                        </p:tgtEl>
                                      </p:cBhvr>
                                      <p:by x="150000" y="150000"/>
                                    </p:animScale>
                                  </p:childTnLst>
                                </p:cTn>
                              </p:par>
                              <p:par>
                                <p:cTn id="7" presetID="6" presetClass="emph" presetSubtype="0" accel="50000" decel="50000" fill="hold" grpId="1" nodeType="withEffect" nodePh="1">
                                  <p:stCondLst>
                                    <p:cond delay="5000"/>
                                  </p:stCondLst>
                                  <p:endCondLst>
                                    <p:cond evt="begin" delay="0">
                                      <p:tn val="7"/>
                                    </p:cond>
                                  </p:endCondLst>
                                  <p:childTnLst>
                                    <p:animScale>
                                      <p:cBhvr>
                                        <p:cTn id="8" dur="5000" fill="hold"/>
                                        <p:tgtEl>
                                          <p:spTgt spid="3"/>
                                        </p:tgtEl>
                                      </p:cBhvr>
                                      <p:by x="90000" y="90000"/>
                                    </p:animScale>
                                  </p:childTnLst>
                                </p:cTn>
                              </p:par>
                              <p:par>
                                <p:cTn id="9" presetID="49" presetClass="entr" presetSubtype="0" decel="100000" fill="hold" grpId="0" nodeType="with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49" presetClass="entr" presetSubtype="0" decel="100000" fill="hold" grpId="0" nodeType="withEffect" nodePh="1">
                                  <p:stCondLst>
                                    <p:cond delay="50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360"/>
                                          </p:val>
                                        </p:tav>
                                        <p:tav tm="100000">
                                          <p:val>
                                            <p:fltVal val="0"/>
                                          </p:val>
                                        </p:tav>
                                      </p:tavLst>
                                    </p:anim>
                                    <p:animEffect transition="in" filter="fade">
                                      <p:cBhvr>
                                        <p:cTn id="20" dur="1000"/>
                                        <p:tgtEl>
                                          <p:spTgt spid="6"/>
                                        </p:tgtEl>
                                      </p:cBhvr>
                                    </p:animEffect>
                                  </p:childTnLst>
                                </p:cTn>
                              </p:par>
                              <p:par>
                                <p:cTn id="21" presetID="49" presetClass="entr" presetSubtype="0" decel="100000" fill="hold" grpId="0" nodeType="withEffect" nodePh="1">
                                  <p:stCondLst>
                                    <p:cond delay="1000"/>
                                  </p:stCondLst>
                                  <p:endCondLst>
                                    <p:cond evt="begin" delay="0">
                                      <p:tn val="21"/>
                                    </p:cond>
                                  </p:end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36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2" name="Picture Placeholder 7">
            <a:extLst>
              <a:ext uri="{FF2B5EF4-FFF2-40B4-BE49-F238E27FC236}">
                <a16:creationId xmlns="" xmlns:a16="http://schemas.microsoft.com/office/drawing/2014/main" id="{21362C94-7CA8-4136-BE0A-22A9648B95E8}"/>
              </a:ext>
            </a:extLst>
          </p:cNvPr>
          <p:cNvSpPr>
            <a:spLocks noGrp="1"/>
          </p:cNvSpPr>
          <p:nvPr>
            <p:ph type="pic" sz="quarter" idx="10"/>
          </p:nvPr>
        </p:nvSpPr>
        <p:spPr>
          <a:xfrm>
            <a:off x="0" y="0"/>
            <a:ext cx="12192000" cy="6858000"/>
          </a:xfrm>
          <a:prstGeom prst="rect">
            <a:avLst/>
          </a:prstGeom>
        </p:spPr>
        <p:txBody>
          <a:bodyPr/>
          <a:lstStyle/>
          <a:p>
            <a:endParaRPr lang="en-US"/>
          </a:p>
        </p:txBody>
      </p:sp>
      <p:sp>
        <p:nvSpPr>
          <p:cNvPr id="21" name="Picture Placeholder 20">
            <a:extLst>
              <a:ext uri="{FF2B5EF4-FFF2-40B4-BE49-F238E27FC236}">
                <a16:creationId xmlns="" xmlns:a16="http://schemas.microsoft.com/office/drawing/2014/main" id="{D401AD19-B896-4AB8-8649-7861C61B38BF}"/>
              </a:ext>
            </a:extLst>
          </p:cNvPr>
          <p:cNvSpPr>
            <a:spLocks noGrp="1"/>
          </p:cNvSpPr>
          <p:nvPr>
            <p:ph type="pic" sz="quarter" idx="11"/>
          </p:nvPr>
        </p:nvSpPr>
        <p:spPr>
          <a:xfrm>
            <a:off x="514350" y="495299"/>
            <a:ext cx="5829300" cy="5829300"/>
          </a:xfrm>
          <a:custGeom>
            <a:avLst/>
            <a:gdLst>
              <a:gd name="connsiteX0" fmla="*/ 3122396 w 6136100"/>
              <a:gd name="connsiteY0" fmla="*/ 4415819 h 6136100"/>
              <a:gd name="connsiteX1" fmla="*/ 3954881 w 6136100"/>
              <a:gd name="connsiteY1" fmla="*/ 5248847 h 6136100"/>
              <a:gd name="connsiteX2" fmla="*/ 3067048 w 6136100"/>
              <a:gd name="connsiteY2" fmla="*/ 6136100 h 6136100"/>
              <a:gd name="connsiteX3" fmla="*/ 2234563 w 6136100"/>
              <a:gd name="connsiteY3" fmla="*/ 5303072 h 6136100"/>
              <a:gd name="connsiteX4" fmla="*/ 5303616 w 6136100"/>
              <a:gd name="connsiteY4" fmla="*/ 2236024 h 6136100"/>
              <a:gd name="connsiteX5" fmla="*/ 6136100 w 6136100"/>
              <a:gd name="connsiteY5" fmla="*/ 3069052 h 6136100"/>
              <a:gd name="connsiteX6" fmla="*/ 5248267 w 6136100"/>
              <a:gd name="connsiteY6" fmla="*/ 3956306 h 6136100"/>
              <a:gd name="connsiteX7" fmla="*/ 4415783 w 6136100"/>
              <a:gd name="connsiteY7" fmla="*/ 3123277 h 6136100"/>
              <a:gd name="connsiteX8" fmla="*/ 887833 w 6136100"/>
              <a:gd name="connsiteY8" fmla="*/ 2179795 h 6136100"/>
              <a:gd name="connsiteX9" fmla="*/ 1720318 w 6136100"/>
              <a:gd name="connsiteY9" fmla="*/ 3012823 h 6136100"/>
              <a:gd name="connsiteX10" fmla="*/ 832485 w 6136100"/>
              <a:gd name="connsiteY10" fmla="*/ 3900076 h 6136100"/>
              <a:gd name="connsiteX11" fmla="*/ 0 w 6136100"/>
              <a:gd name="connsiteY11" fmla="*/ 3067048 h 6136100"/>
              <a:gd name="connsiteX12" fmla="*/ 4074362 w 6136100"/>
              <a:gd name="connsiteY12" fmla="*/ 1005967 h 6136100"/>
              <a:gd name="connsiteX13" fmla="*/ 5130790 w 6136100"/>
              <a:gd name="connsiteY13" fmla="*/ 2063085 h 6136100"/>
              <a:gd name="connsiteX14" fmla="*/ 4073672 w 6136100"/>
              <a:gd name="connsiteY14" fmla="*/ 3119512 h 6136100"/>
              <a:gd name="connsiteX15" fmla="*/ 5078982 w 6136100"/>
              <a:gd name="connsiteY15" fmla="*/ 4125480 h 6136100"/>
              <a:gd name="connsiteX16" fmla="*/ 4124166 w 6136100"/>
              <a:gd name="connsiteY16" fmla="*/ 5079672 h 6136100"/>
              <a:gd name="connsiteX17" fmla="*/ 3118856 w 6136100"/>
              <a:gd name="connsiteY17" fmla="*/ 4073705 h 6136100"/>
              <a:gd name="connsiteX18" fmla="*/ 2061738 w 6136100"/>
              <a:gd name="connsiteY18" fmla="*/ 5130133 h 6136100"/>
              <a:gd name="connsiteX19" fmla="*/ 1005310 w 6136100"/>
              <a:gd name="connsiteY19" fmla="*/ 4073015 h 6136100"/>
              <a:gd name="connsiteX20" fmla="*/ 2062428 w 6136100"/>
              <a:gd name="connsiteY20" fmla="*/ 3016587 h 6136100"/>
              <a:gd name="connsiteX21" fmla="*/ 1057118 w 6136100"/>
              <a:gd name="connsiteY21" fmla="*/ 2010620 h 6136100"/>
              <a:gd name="connsiteX22" fmla="*/ 2011935 w 6136100"/>
              <a:gd name="connsiteY22" fmla="*/ 1056428 h 6136100"/>
              <a:gd name="connsiteX23" fmla="*/ 3017244 w 6136100"/>
              <a:gd name="connsiteY23" fmla="*/ 2062394 h 6136100"/>
              <a:gd name="connsiteX24" fmla="*/ 3069052 w 6136100"/>
              <a:gd name="connsiteY24" fmla="*/ 0 h 6136100"/>
              <a:gd name="connsiteX25" fmla="*/ 3901537 w 6136100"/>
              <a:gd name="connsiteY25" fmla="*/ 833029 h 6136100"/>
              <a:gd name="connsiteX26" fmla="*/ 3013704 w 6136100"/>
              <a:gd name="connsiteY26" fmla="*/ 1720282 h 6136100"/>
              <a:gd name="connsiteX27" fmla="*/ 2181220 w 6136100"/>
              <a:gd name="connsiteY27" fmla="*/ 887253 h 61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36100" h="6136100">
                <a:moveTo>
                  <a:pt x="3122396" y="4415819"/>
                </a:moveTo>
                <a:lnTo>
                  <a:pt x="3954881" y="5248847"/>
                </a:lnTo>
                <a:lnTo>
                  <a:pt x="3067048" y="6136100"/>
                </a:lnTo>
                <a:lnTo>
                  <a:pt x="2234563" y="5303072"/>
                </a:lnTo>
                <a:close/>
                <a:moveTo>
                  <a:pt x="5303616" y="2236024"/>
                </a:moveTo>
                <a:lnTo>
                  <a:pt x="6136100" y="3069052"/>
                </a:lnTo>
                <a:lnTo>
                  <a:pt x="5248267" y="3956306"/>
                </a:lnTo>
                <a:lnTo>
                  <a:pt x="4415783" y="3123277"/>
                </a:lnTo>
                <a:close/>
                <a:moveTo>
                  <a:pt x="887833" y="2179795"/>
                </a:moveTo>
                <a:lnTo>
                  <a:pt x="1720318" y="3012823"/>
                </a:lnTo>
                <a:lnTo>
                  <a:pt x="832485" y="3900076"/>
                </a:lnTo>
                <a:lnTo>
                  <a:pt x="0" y="3067048"/>
                </a:lnTo>
                <a:close/>
                <a:moveTo>
                  <a:pt x="4074362" y="1005967"/>
                </a:moveTo>
                <a:lnTo>
                  <a:pt x="5130790" y="2063085"/>
                </a:lnTo>
                <a:lnTo>
                  <a:pt x="4073672" y="3119512"/>
                </a:lnTo>
                <a:lnTo>
                  <a:pt x="5078982" y="4125480"/>
                </a:lnTo>
                <a:lnTo>
                  <a:pt x="4124166" y="5079672"/>
                </a:lnTo>
                <a:lnTo>
                  <a:pt x="3118856" y="4073705"/>
                </a:lnTo>
                <a:lnTo>
                  <a:pt x="2061738" y="5130133"/>
                </a:lnTo>
                <a:lnTo>
                  <a:pt x="1005310" y="4073015"/>
                </a:lnTo>
                <a:lnTo>
                  <a:pt x="2062428" y="3016587"/>
                </a:lnTo>
                <a:lnTo>
                  <a:pt x="1057118" y="2010620"/>
                </a:lnTo>
                <a:lnTo>
                  <a:pt x="2011935" y="1056428"/>
                </a:lnTo>
                <a:lnTo>
                  <a:pt x="3017244" y="2062394"/>
                </a:lnTo>
                <a:close/>
                <a:moveTo>
                  <a:pt x="3069052" y="0"/>
                </a:moveTo>
                <a:lnTo>
                  <a:pt x="3901537" y="833029"/>
                </a:lnTo>
                <a:lnTo>
                  <a:pt x="3013704" y="1720282"/>
                </a:lnTo>
                <a:lnTo>
                  <a:pt x="2181220" y="887253"/>
                </a:lnTo>
                <a:close/>
              </a:path>
            </a:pathLst>
          </a:custGeom>
          <a:effectLst>
            <a:outerShdw blurRad="254000" dist="38100" dir="5400000" sx="104000" sy="104000" algn="t" rotWithShape="0">
              <a:prstClr val="black">
                <a:alpha val="29000"/>
              </a:prstClr>
            </a:outerShdw>
          </a:effectLst>
        </p:spPr>
        <p:txBody>
          <a:bodyPr wrap="square">
            <a:noAutofit/>
          </a:bodyPr>
          <a:lstStyle/>
          <a:p>
            <a:endParaRPr lang="en-US"/>
          </a:p>
        </p:txBody>
      </p:sp>
    </p:spTree>
    <p:extLst>
      <p:ext uri="{BB962C8B-B14F-4D97-AF65-F5344CB8AC3E}">
        <p14:creationId xmlns:p14="http://schemas.microsoft.com/office/powerpoint/2010/main" val="6323004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Scale>
                                          <p:cBhvr>
                                            <p:cTn id="7" dur="5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1"/>
                                            </p:tgtEl>
                                            <p:attrNameLst>
                                              <p:attrName>ppt_x</p:attrName>
                                              <p:attrName>ppt_y</p:attrName>
                                            </p:attrNameLst>
                                          </p:cBhvr>
                                        </p:animMotion>
                                        <p:animEffect transition="in" filter="fade">
                                          <p:cBhvr>
                                            <p:cTn id="9" dur="500"/>
                                            <p:tgtEl>
                                              <p:spTgt spid="21"/>
                                            </p:tgtEl>
                                          </p:cBhvr>
                                        </p:animEffect>
                                      </p:childTnLst>
                                    </p:cTn>
                                  </p:par>
                                  <p:par>
                                    <p:cTn id="10" presetID="42" presetClass="path" presetSubtype="0" decel="100000" fill="hold" grpId="1" nodeType="withEffect" nodePh="1">
                                      <p:stCondLst>
                                        <p:cond delay="0"/>
                                      </p:stCondLst>
                                      <p:endCondLst>
                                        <p:cond evt="begin" delay="0">
                                          <p:tn val="10"/>
                                        </p:cond>
                                      </p:endCondLst>
                                      <p:childTnLst>
                                        <p:animMotion origin="layout" path="M 0 -2.22222E-6 L 0 -9.97466E-18 " pathEditMode="relative" rAng="0" ptsTypes="AA">
                                          <p:cBhvr>
                                            <p:cTn id="11" dur="500" fill="hold"/>
                                            <p:tgtEl>
                                              <p:spTgt spid="21"/>
                                            </p:tgtEl>
                                            <p:attrNameLst>
                                              <p:attrName>ppt_x</p:attrName>
                                              <p:attrName>ppt_y</p:attrName>
                                            </p:attrNameLst>
                                          </p:cBhvr>
                                          <p:rCtr x="0" y="139"/>
                                        </p:animMotion>
                                      </p:childTnLst>
                                    </p:cTn>
                                  </p:par>
                                  <p:par>
                                    <p:cTn id="12" presetID="6" presetClass="emph" presetSubtype="0" fill="hold" grpId="2" nodeType="withEffect" nodePh="1" p14:presetBounceEnd="95556">
                                      <p:stCondLst>
                                        <p:cond delay="500"/>
                                      </p:stCondLst>
                                      <p:endCondLst>
                                        <p:cond evt="begin" delay="0">
                                          <p:tn val="12"/>
                                        </p:cond>
                                      </p:endCondLst>
                                      <p:childTnLst>
                                        <p:animScale p14:bounceEnd="95556">
                                          <p:cBhvr>
                                            <p:cTn id="13" dur="2250" fill="hold"/>
                                            <p:tgtEl>
                                              <p:spTgt spid="21"/>
                                            </p:tgtEl>
                                          </p:cBhvr>
                                          <p:by x="110000" y="110000"/>
                                        </p:animScale>
                                      </p:childTnLst>
                                    </p:cTn>
                                  </p:par>
                                  <p:par>
                                    <p:cTn id="14" presetID="6" presetClass="emph" presetSubtype="0" accel="48000" decel="52000" fill="hold" grpId="0" nodeType="withEffect" nodePh="1">
                                      <p:stCondLst>
                                        <p:cond delay="0"/>
                                      </p:stCondLst>
                                      <p:endCondLst>
                                        <p:cond evt="begin" delay="0">
                                          <p:tn val="14"/>
                                        </p:cond>
                                      </p:endCondLst>
                                      <p:childTnLst>
                                        <p:animScale>
                                          <p:cBhvr>
                                            <p:cTn id="15" dur="5000" fill="hold"/>
                                            <p:tgtEl>
                                              <p:spTgt spid="22"/>
                                            </p:tgtEl>
                                          </p:cBhvr>
                                          <p:by x="120000" y="120000"/>
                                        </p:animScale>
                                      </p:childTnLst>
                                    </p:cTn>
                                  </p:par>
                                  <p:par>
                                    <p:cTn id="16" presetID="6" presetClass="emph" presetSubtype="0" accel="48000" decel="52000" fill="hold" grpId="1" nodeType="withEffect" nodePh="1">
                                      <p:stCondLst>
                                        <p:cond delay="5000"/>
                                      </p:stCondLst>
                                      <p:endCondLst>
                                        <p:cond evt="begin" delay="0">
                                          <p:tn val="16"/>
                                        </p:cond>
                                      </p:endCondLst>
                                      <p:childTnLst>
                                        <p:animScale>
                                          <p:cBhvr>
                                            <p:cTn id="17" dur="5000" fill="hold"/>
                                            <p:tgtEl>
                                              <p:spTgt spid="2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1" grpId="0"/>
          <p:bldP spid="21" grpId="1"/>
          <p:bldP spid="21" grpId="2"/>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Scale>
                                          <p:cBhvr>
                                            <p:cTn id="7" dur="5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1"/>
                                            </p:tgtEl>
                                            <p:attrNameLst>
                                              <p:attrName>ppt_x</p:attrName>
                                              <p:attrName>ppt_y</p:attrName>
                                            </p:attrNameLst>
                                          </p:cBhvr>
                                        </p:animMotion>
                                        <p:animEffect transition="in" filter="fade">
                                          <p:cBhvr>
                                            <p:cTn id="9" dur="500"/>
                                            <p:tgtEl>
                                              <p:spTgt spid="21"/>
                                            </p:tgtEl>
                                          </p:cBhvr>
                                        </p:animEffect>
                                      </p:childTnLst>
                                    </p:cTn>
                                  </p:par>
                                  <p:par>
                                    <p:cTn id="10" presetID="42" presetClass="path" presetSubtype="0" decel="100000" fill="hold" grpId="1" nodeType="withEffect" nodePh="1">
                                      <p:stCondLst>
                                        <p:cond delay="0"/>
                                      </p:stCondLst>
                                      <p:endCondLst>
                                        <p:cond evt="begin" delay="0">
                                          <p:tn val="10"/>
                                        </p:cond>
                                      </p:endCondLst>
                                      <p:childTnLst>
                                        <p:animMotion origin="layout" path="M 0 -2.22222E-6 L 0 -9.97466E-18 " pathEditMode="relative" rAng="0" ptsTypes="AA">
                                          <p:cBhvr>
                                            <p:cTn id="11" dur="500" fill="hold"/>
                                            <p:tgtEl>
                                              <p:spTgt spid="21"/>
                                            </p:tgtEl>
                                            <p:attrNameLst>
                                              <p:attrName>ppt_x</p:attrName>
                                              <p:attrName>ppt_y</p:attrName>
                                            </p:attrNameLst>
                                          </p:cBhvr>
                                          <p:rCtr x="0" y="139"/>
                                        </p:animMotion>
                                      </p:childTnLst>
                                    </p:cTn>
                                  </p:par>
                                  <p:par>
                                    <p:cTn id="12" presetID="6" presetClass="emph" presetSubtype="0" fill="hold" grpId="2" nodeType="withEffect" nodePh="1">
                                      <p:stCondLst>
                                        <p:cond delay="500"/>
                                      </p:stCondLst>
                                      <p:endCondLst>
                                        <p:cond evt="begin" delay="0">
                                          <p:tn val="12"/>
                                        </p:cond>
                                      </p:endCondLst>
                                      <p:childTnLst>
                                        <p:animScale>
                                          <p:cBhvr>
                                            <p:cTn id="13" dur="2250" fill="hold"/>
                                            <p:tgtEl>
                                              <p:spTgt spid="21"/>
                                            </p:tgtEl>
                                          </p:cBhvr>
                                          <p:by x="110000" y="110000"/>
                                        </p:animScale>
                                      </p:childTnLst>
                                    </p:cTn>
                                  </p:par>
                                  <p:par>
                                    <p:cTn id="14" presetID="6" presetClass="emph" presetSubtype="0" accel="48000" decel="52000" fill="hold" grpId="0" nodeType="withEffect" nodePh="1">
                                      <p:stCondLst>
                                        <p:cond delay="0"/>
                                      </p:stCondLst>
                                      <p:endCondLst>
                                        <p:cond evt="begin" delay="0">
                                          <p:tn val="14"/>
                                        </p:cond>
                                      </p:endCondLst>
                                      <p:childTnLst>
                                        <p:animScale>
                                          <p:cBhvr>
                                            <p:cTn id="15" dur="5000" fill="hold"/>
                                            <p:tgtEl>
                                              <p:spTgt spid="22"/>
                                            </p:tgtEl>
                                          </p:cBhvr>
                                          <p:by x="120000" y="120000"/>
                                        </p:animScale>
                                      </p:childTnLst>
                                    </p:cTn>
                                  </p:par>
                                  <p:par>
                                    <p:cTn id="16" presetID="6" presetClass="emph" presetSubtype="0" accel="48000" decel="52000" fill="hold" grpId="1" nodeType="withEffect" nodePh="1">
                                      <p:stCondLst>
                                        <p:cond delay="5000"/>
                                      </p:stCondLst>
                                      <p:endCondLst>
                                        <p:cond evt="begin" delay="0">
                                          <p:tn val="16"/>
                                        </p:cond>
                                      </p:endCondLst>
                                      <p:childTnLst>
                                        <p:animScale>
                                          <p:cBhvr>
                                            <p:cTn id="17" dur="5000" fill="hold"/>
                                            <p:tgtEl>
                                              <p:spTgt spid="2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1" grpId="0"/>
          <p:bldP spid="21" grpId="1"/>
          <p:bldP spid="21" grpId="2"/>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Picture Placeholder 7">
            <a:extLst>
              <a:ext uri="{FF2B5EF4-FFF2-40B4-BE49-F238E27FC236}">
                <a16:creationId xmlns="" xmlns:a16="http://schemas.microsoft.com/office/drawing/2014/main" id="{D8703D46-F4C6-4186-A1B7-8F1B5EC760DB}"/>
              </a:ext>
            </a:extLst>
          </p:cNvPr>
          <p:cNvSpPr>
            <a:spLocks noGrp="1"/>
          </p:cNvSpPr>
          <p:nvPr>
            <p:ph type="pic" sz="quarter" idx="11"/>
          </p:nvPr>
        </p:nvSpPr>
        <p:spPr>
          <a:xfrm>
            <a:off x="-19050" y="0"/>
            <a:ext cx="12192000" cy="6858000"/>
          </a:xfrm>
          <a:prstGeom prst="rect">
            <a:avLst/>
          </a:prstGeom>
        </p:spPr>
        <p:txBody>
          <a:bodyPr/>
          <a:lstStyle/>
          <a:p>
            <a:endParaRPr lang="en-US"/>
          </a:p>
        </p:txBody>
      </p:sp>
      <p:sp>
        <p:nvSpPr>
          <p:cNvPr id="13" name="Picture Placeholder 12">
            <a:extLst>
              <a:ext uri="{FF2B5EF4-FFF2-40B4-BE49-F238E27FC236}">
                <a16:creationId xmlns="" xmlns:a16="http://schemas.microsoft.com/office/drawing/2014/main" id="{613A42A6-3BD8-47B4-83A0-7F6B6E63787E}"/>
              </a:ext>
            </a:extLst>
          </p:cNvPr>
          <p:cNvSpPr>
            <a:spLocks noGrp="1"/>
          </p:cNvSpPr>
          <p:nvPr>
            <p:ph type="pic" sz="quarter" idx="10"/>
          </p:nvPr>
        </p:nvSpPr>
        <p:spPr>
          <a:xfrm>
            <a:off x="4962729" y="0"/>
            <a:ext cx="7523108" cy="6858000"/>
          </a:xfrm>
          <a:custGeom>
            <a:avLst/>
            <a:gdLst>
              <a:gd name="connsiteX0" fmla="*/ 3162957 w 7523108"/>
              <a:gd name="connsiteY0" fmla="*/ 0 h 6858000"/>
              <a:gd name="connsiteX1" fmla="*/ 6111596 w 7523108"/>
              <a:gd name="connsiteY1" fmla="*/ 0 h 6858000"/>
              <a:gd name="connsiteX2" fmla="*/ 7523108 w 7523108"/>
              <a:gd name="connsiteY2" fmla="*/ 3429000 h 6858000"/>
              <a:gd name="connsiteX3" fmla="*/ 6111596 w 7523108"/>
              <a:gd name="connsiteY3" fmla="*/ 6858000 h 6858000"/>
              <a:gd name="connsiteX4" fmla="*/ 3162957 w 7523108"/>
              <a:gd name="connsiteY4" fmla="*/ 6858000 h 6858000"/>
              <a:gd name="connsiteX5" fmla="*/ 4574469 w 7523108"/>
              <a:gd name="connsiteY5" fmla="*/ 3429000 h 6858000"/>
              <a:gd name="connsiteX6" fmla="*/ 0 w 7523108"/>
              <a:gd name="connsiteY6" fmla="*/ 0 h 6858000"/>
              <a:gd name="connsiteX7" fmla="*/ 2948639 w 7523108"/>
              <a:gd name="connsiteY7" fmla="*/ 0 h 6858000"/>
              <a:gd name="connsiteX8" fmla="*/ 4360151 w 7523108"/>
              <a:gd name="connsiteY8" fmla="*/ 3429000 h 6858000"/>
              <a:gd name="connsiteX9" fmla="*/ 2948639 w 7523108"/>
              <a:gd name="connsiteY9" fmla="*/ 6858000 h 6858000"/>
              <a:gd name="connsiteX10" fmla="*/ 0 w 7523108"/>
              <a:gd name="connsiteY10" fmla="*/ 6858000 h 6858000"/>
              <a:gd name="connsiteX11" fmla="*/ 1411512 w 7523108"/>
              <a:gd name="connsiteY11"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3108" h="6858000">
                <a:moveTo>
                  <a:pt x="3162957" y="0"/>
                </a:moveTo>
                <a:lnTo>
                  <a:pt x="6111596" y="0"/>
                </a:lnTo>
                <a:lnTo>
                  <a:pt x="7523108" y="3429000"/>
                </a:lnTo>
                <a:lnTo>
                  <a:pt x="6111596" y="6858000"/>
                </a:lnTo>
                <a:lnTo>
                  <a:pt x="3162957" y="6858000"/>
                </a:lnTo>
                <a:lnTo>
                  <a:pt x="4574469" y="3429000"/>
                </a:lnTo>
                <a:close/>
                <a:moveTo>
                  <a:pt x="0" y="0"/>
                </a:moveTo>
                <a:lnTo>
                  <a:pt x="2948639" y="0"/>
                </a:lnTo>
                <a:lnTo>
                  <a:pt x="4360151" y="3429000"/>
                </a:lnTo>
                <a:lnTo>
                  <a:pt x="2948639" y="6858000"/>
                </a:lnTo>
                <a:lnTo>
                  <a:pt x="0" y="6858000"/>
                </a:lnTo>
                <a:lnTo>
                  <a:pt x="1411512" y="3429000"/>
                </a:lnTo>
                <a:close/>
              </a:path>
            </a:pathLst>
          </a:custGeom>
          <a:effectLst>
            <a:outerShdw blurRad="279400" dist="38100" dir="5400000" sx="104000" sy="104000" algn="t" rotWithShape="0">
              <a:prstClr val="black">
                <a:alpha val="30000"/>
              </a:prstClr>
            </a:outerShdw>
          </a:effectLst>
        </p:spPr>
        <p:txBody>
          <a:bodyPr wrap="square">
            <a:noAutofit/>
          </a:bodyPr>
          <a:lstStyle/>
          <a:p>
            <a:endParaRPr lang="en-US"/>
          </a:p>
        </p:txBody>
      </p:sp>
    </p:spTree>
    <p:extLst>
      <p:ext uri="{BB962C8B-B14F-4D97-AF65-F5344CB8AC3E}">
        <p14:creationId xmlns:p14="http://schemas.microsoft.com/office/powerpoint/2010/main" val="303893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4"/>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4"/>
                                        </p:tgtEl>
                                      </p:cBhvr>
                                      <p:by x="90000" y="90000"/>
                                    </p:animScale>
                                  </p:childTnLst>
                                </p:cTn>
                              </p:par>
                              <p:par>
                                <p:cTn id="9" presetID="2" presetClass="entr" presetSubtype="8" decel="100000" fill="hold" grpId="0" nodeType="withEffect" nodePh="1">
                                  <p:stCondLst>
                                    <p:cond delay="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Picture Placeholder 7">
            <a:extLst>
              <a:ext uri="{FF2B5EF4-FFF2-40B4-BE49-F238E27FC236}">
                <a16:creationId xmlns="" xmlns:a16="http://schemas.microsoft.com/office/drawing/2014/main" id="{2252F0A5-CF91-4451-BCC5-D8A006F35BA2}"/>
              </a:ext>
            </a:extLst>
          </p:cNvPr>
          <p:cNvSpPr>
            <a:spLocks noGrp="1"/>
          </p:cNvSpPr>
          <p:nvPr>
            <p:ph type="pic" sz="quarter" idx="11"/>
          </p:nvPr>
        </p:nvSpPr>
        <p:spPr>
          <a:xfrm>
            <a:off x="-19050" y="0"/>
            <a:ext cx="12192000" cy="6858000"/>
          </a:xfrm>
          <a:prstGeom prst="rect">
            <a:avLst/>
          </a:prstGeom>
        </p:spPr>
        <p:txBody>
          <a:bodyPr/>
          <a:lstStyle/>
          <a:p>
            <a:endParaRPr lang="en-US"/>
          </a:p>
        </p:txBody>
      </p:sp>
      <p:sp>
        <p:nvSpPr>
          <p:cNvPr id="17" name="Picture Placeholder 16">
            <a:extLst>
              <a:ext uri="{FF2B5EF4-FFF2-40B4-BE49-F238E27FC236}">
                <a16:creationId xmlns="" xmlns:a16="http://schemas.microsoft.com/office/drawing/2014/main" id="{9B5DCB73-C937-4ED3-81EA-989060F4927D}"/>
              </a:ext>
            </a:extLst>
          </p:cNvPr>
          <p:cNvSpPr>
            <a:spLocks noGrp="1"/>
          </p:cNvSpPr>
          <p:nvPr>
            <p:ph type="pic" sz="quarter" idx="10"/>
          </p:nvPr>
        </p:nvSpPr>
        <p:spPr>
          <a:xfrm>
            <a:off x="0" y="0"/>
            <a:ext cx="5067300" cy="6858000"/>
          </a:xfrm>
          <a:custGeom>
            <a:avLst/>
            <a:gdLst>
              <a:gd name="connsiteX0" fmla="*/ 0 w 5067300"/>
              <a:gd name="connsiteY0" fmla="*/ 1653540 h 6858000"/>
              <a:gd name="connsiteX1" fmla="*/ 1775460 w 5067300"/>
              <a:gd name="connsiteY1" fmla="*/ 3429000 h 6858000"/>
              <a:gd name="connsiteX2" fmla="*/ 0 w 5067300"/>
              <a:gd name="connsiteY2" fmla="*/ 5204460 h 6858000"/>
              <a:gd name="connsiteX3" fmla="*/ 0 w 5067300"/>
              <a:gd name="connsiteY3" fmla="*/ 361950 h 6858000"/>
              <a:gd name="connsiteX4" fmla="*/ 3067050 w 5067300"/>
              <a:gd name="connsiteY4" fmla="*/ 3429000 h 6858000"/>
              <a:gd name="connsiteX5" fmla="*/ 0 w 5067300"/>
              <a:gd name="connsiteY5" fmla="*/ 6496050 h 6858000"/>
              <a:gd name="connsiteX6" fmla="*/ 0 w 5067300"/>
              <a:gd name="connsiteY6" fmla="*/ 5412206 h 6858000"/>
              <a:gd name="connsiteX7" fmla="*/ 1983206 w 5067300"/>
              <a:gd name="connsiteY7" fmla="*/ 3429000 h 6858000"/>
              <a:gd name="connsiteX8" fmla="*/ 0 w 5067300"/>
              <a:gd name="connsiteY8" fmla="*/ 1445795 h 6858000"/>
              <a:gd name="connsiteX9" fmla="*/ 0 w 5067300"/>
              <a:gd name="connsiteY9" fmla="*/ 0 h 6858000"/>
              <a:gd name="connsiteX10" fmla="*/ 3730064 w 5067300"/>
              <a:gd name="connsiteY10" fmla="*/ 0 h 6858000"/>
              <a:gd name="connsiteX11" fmla="*/ 3750908 w 5067300"/>
              <a:gd name="connsiteY11" fmla="*/ 21862 h 6858000"/>
              <a:gd name="connsiteX12" fmla="*/ 5067300 w 5067300"/>
              <a:gd name="connsiteY12" fmla="*/ 3429000 h 6858000"/>
              <a:gd name="connsiteX13" fmla="*/ 3750908 w 5067300"/>
              <a:gd name="connsiteY13" fmla="*/ 6836138 h 6858000"/>
              <a:gd name="connsiteX14" fmla="*/ 3730064 w 5067300"/>
              <a:gd name="connsiteY14" fmla="*/ 6858000 h 6858000"/>
              <a:gd name="connsiteX15" fmla="*/ 0 w 5067300"/>
              <a:gd name="connsiteY15" fmla="*/ 6858000 h 6858000"/>
              <a:gd name="connsiteX16" fmla="*/ 0 w 5067300"/>
              <a:gd name="connsiteY16" fmla="*/ 6705600 h 6858000"/>
              <a:gd name="connsiteX17" fmla="*/ 3276600 w 5067300"/>
              <a:gd name="connsiteY17" fmla="*/ 3429000 h 6858000"/>
              <a:gd name="connsiteX18" fmla="*/ 0 w 5067300"/>
              <a:gd name="connsiteY18" fmla="*/ 1524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67300" h="6858000">
                <a:moveTo>
                  <a:pt x="0" y="1653540"/>
                </a:moveTo>
                <a:cubicBezTo>
                  <a:pt x="980559" y="1653540"/>
                  <a:pt x="1775460" y="2448442"/>
                  <a:pt x="1775460" y="3429000"/>
                </a:cubicBezTo>
                <a:cubicBezTo>
                  <a:pt x="1775460" y="4409559"/>
                  <a:pt x="980559" y="5204460"/>
                  <a:pt x="0" y="5204460"/>
                </a:cubicBezTo>
                <a:close/>
                <a:moveTo>
                  <a:pt x="0" y="361950"/>
                </a:moveTo>
                <a:cubicBezTo>
                  <a:pt x="1693885" y="361950"/>
                  <a:pt x="3067050" y="1735115"/>
                  <a:pt x="3067050" y="3429000"/>
                </a:cubicBezTo>
                <a:cubicBezTo>
                  <a:pt x="3067050" y="5122885"/>
                  <a:pt x="1693885" y="6496050"/>
                  <a:pt x="0" y="6496050"/>
                </a:cubicBezTo>
                <a:lnTo>
                  <a:pt x="0" y="5412206"/>
                </a:lnTo>
                <a:cubicBezTo>
                  <a:pt x="1095294" y="5412206"/>
                  <a:pt x="1983206" y="4524294"/>
                  <a:pt x="1983206" y="3429000"/>
                </a:cubicBezTo>
                <a:cubicBezTo>
                  <a:pt x="1983206" y="2333706"/>
                  <a:pt x="1095294" y="1445795"/>
                  <a:pt x="0" y="1445795"/>
                </a:cubicBezTo>
                <a:close/>
                <a:moveTo>
                  <a:pt x="0" y="0"/>
                </a:moveTo>
                <a:lnTo>
                  <a:pt x="3730064" y="0"/>
                </a:lnTo>
                <a:lnTo>
                  <a:pt x="3750908" y="21862"/>
                </a:lnTo>
                <a:cubicBezTo>
                  <a:pt x="4568805" y="921749"/>
                  <a:pt x="5067300" y="2117160"/>
                  <a:pt x="5067300" y="3429000"/>
                </a:cubicBezTo>
                <a:cubicBezTo>
                  <a:pt x="5067300" y="4740841"/>
                  <a:pt x="4568805" y="5936251"/>
                  <a:pt x="3750908" y="6836138"/>
                </a:cubicBezTo>
                <a:lnTo>
                  <a:pt x="3730064" y="6858000"/>
                </a:lnTo>
                <a:lnTo>
                  <a:pt x="0" y="6858000"/>
                </a:lnTo>
                <a:lnTo>
                  <a:pt x="0" y="6705600"/>
                </a:lnTo>
                <a:cubicBezTo>
                  <a:pt x="1809616" y="6705600"/>
                  <a:pt x="3276600" y="5238616"/>
                  <a:pt x="3276600" y="3429000"/>
                </a:cubicBezTo>
                <a:cubicBezTo>
                  <a:pt x="3276600" y="1619384"/>
                  <a:pt x="1809616" y="152400"/>
                  <a:pt x="0" y="152400"/>
                </a:cubicBezTo>
                <a:close/>
              </a:path>
            </a:pathLst>
          </a:custGeom>
          <a:effectLst>
            <a:outerShdw blurRad="254000" dist="38100" dir="5400000" sx="105000" sy="105000" algn="t" rotWithShape="0">
              <a:prstClr val="black">
                <a:alpha val="30000"/>
              </a:prstClr>
            </a:outerShdw>
          </a:effectLst>
        </p:spPr>
        <p:txBody>
          <a:bodyPr wrap="square">
            <a:noAutofit/>
          </a:bodyPr>
          <a:lstStyle/>
          <a:p>
            <a:endParaRPr lang="en-US"/>
          </a:p>
        </p:txBody>
      </p:sp>
    </p:spTree>
    <p:extLst>
      <p:ext uri="{BB962C8B-B14F-4D97-AF65-F5344CB8AC3E}">
        <p14:creationId xmlns:p14="http://schemas.microsoft.com/office/powerpoint/2010/main" val="66378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8"/>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8"/>
                                        </p:tgtEl>
                                      </p:cBhvr>
                                      <p:by x="90000" y="90000"/>
                                    </p:animScale>
                                  </p:childTnLst>
                                </p:cTn>
                              </p:par>
                              <p:par>
                                <p:cTn id="9" presetID="2" presetClass="entr" presetSubtype="8" decel="100000" fill="hold" grpId="0" nodeType="withEffect" nodePh="1">
                                  <p:stCondLst>
                                    <p:cond delay="0"/>
                                  </p:stCondLst>
                                  <p:endCondLst>
                                    <p:cond evt="begin" delay="0">
                                      <p:tn val="9"/>
                                    </p:cond>
                                  </p:end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0-#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7"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Picture Placeholder 7">
            <a:extLst>
              <a:ext uri="{FF2B5EF4-FFF2-40B4-BE49-F238E27FC236}">
                <a16:creationId xmlns="" xmlns:a16="http://schemas.microsoft.com/office/drawing/2014/main" id="{7EA65962-FF42-47BF-B4DC-30EB1697DABF}"/>
              </a:ext>
            </a:extLst>
          </p:cNvPr>
          <p:cNvSpPr>
            <a:spLocks noGrp="1"/>
          </p:cNvSpPr>
          <p:nvPr>
            <p:ph type="pic" sz="quarter" idx="11"/>
          </p:nvPr>
        </p:nvSpPr>
        <p:spPr>
          <a:xfrm>
            <a:off x="-19050" y="0"/>
            <a:ext cx="12192000" cy="6858000"/>
          </a:xfrm>
          <a:prstGeom prst="rect">
            <a:avLst/>
          </a:prstGeom>
        </p:spPr>
        <p:txBody>
          <a:bodyPr/>
          <a:lstStyle/>
          <a:p>
            <a:endParaRPr lang="en-US"/>
          </a:p>
        </p:txBody>
      </p:sp>
      <p:sp>
        <p:nvSpPr>
          <p:cNvPr id="14" name="Picture Placeholder 13">
            <a:extLst>
              <a:ext uri="{FF2B5EF4-FFF2-40B4-BE49-F238E27FC236}">
                <a16:creationId xmlns="" xmlns:a16="http://schemas.microsoft.com/office/drawing/2014/main" id="{9E25C21A-89E5-4B1B-8BE5-77F5717793F3}"/>
              </a:ext>
            </a:extLst>
          </p:cNvPr>
          <p:cNvSpPr>
            <a:spLocks noGrp="1"/>
          </p:cNvSpPr>
          <p:nvPr>
            <p:ph type="pic" sz="quarter" idx="12"/>
          </p:nvPr>
        </p:nvSpPr>
        <p:spPr>
          <a:xfrm>
            <a:off x="1177925" y="0"/>
            <a:ext cx="4899025" cy="6858000"/>
          </a:xfrm>
          <a:prstGeom prst="rect">
            <a:avLst/>
          </a:prstGeom>
        </p:spPr>
        <p:txBody>
          <a:bodyPr/>
          <a:lstStyle/>
          <a:p>
            <a:endParaRPr lang="en-US"/>
          </a:p>
        </p:txBody>
      </p:sp>
    </p:spTree>
    <p:extLst>
      <p:ext uri="{BB962C8B-B14F-4D97-AF65-F5344CB8AC3E}">
        <p14:creationId xmlns:p14="http://schemas.microsoft.com/office/powerpoint/2010/main" val="429266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2"/>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2"/>
                                        </p:tgtEl>
                                      </p:cBhvr>
                                      <p:by x="90000" y="90000"/>
                                    </p:animScale>
                                  </p:childTnLst>
                                </p:cTn>
                              </p:par>
                              <p:par>
                                <p:cTn id="9" presetID="2" presetClass="entr" presetSubtype="4" decel="100000" fill="hold" grpId="0" nodeType="with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8" name="Picture Placeholder 7">
            <a:extLst>
              <a:ext uri="{FF2B5EF4-FFF2-40B4-BE49-F238E27FC236}">
                <a16:creationId xmlns="" xmlns:a16="http://schemas.microsoft.com/office/drawing/2014/main" id="{1675BD56-8281-455A-B06F-D13C8C68E8CF}"/>
              </a:ext>
            </a:extLst>
          </p:cNvPr>
          <p:cNvSpPr>
            <a:spLocks noGrp="1"/>
          </p:cNvSpPr>
          <p:nvPr>
            <p:ph type="pic" sz="quarter" idx="13"/>
          </p:nvPr>
        </p:nvSpPr>
        <p:spPr>
          <a:xfrm>
            <a:off x="-19050" y="0"/>
            <a:ext cx="12192000" cy="6858000"/>
          </a:xfrm>
          <a:prstGeom prst="rect">
            <a:avLst/>
          </a:prstGeom>
        </p:spPr>
        <p:txBody>
          <a:bodyPr/>
          <a:lstStyle/>
          <a:p>
            <a:endParaRPr lang="en-US"/>
          </a:p>
        </p:txBody>
      </p:sp>
      <p:sp>
        <p:nvSpPr>
          <p:cNvPr id="11" name="Picture Placeholder 10">
            <a:extLst>
              <a:ext uri="{FF2B5EF4-FFF2-40B4-BE49-F238E27FC236}">
                <a16:creationId xmlns="" xmlns:a16="http://schemas.microsoft.com/office/drawing/2014/main" id="{41FF6031-7891-44E1-B094-808BD275955D}"/>
              </a:ext>
            </a:extLst>
          </p:cNvPr>
          <p:cNvSpPr>
            <a:spLocks noGrp="1"/>
          </p:cNvSpPr>
          <p:nvPr>
            <p:ph type="pic" sz="quarter" idx="10"/>
          </p:nvPr>
        </p:nvSpPr>
        <p:spPr>
          <a:xfrm>
            <a:off x="4840778" y="1778924"/>
            <a:ext cx="2443942" cy="2443942"/>
          </a:xfrm>
          <a:custGeom>
            <a:avLst/>
            <a:gdLst>
              <a:gd name="connsiteX0" fmla="*/ 1221971 w 2443942"/>
              <a:gd name="connsiteY0" fmla="*/ 0 h 2443942"/>
              <a:gd name="connsiteX1" fmla="*/ 2443942 w 2443942"/>
              <a:gd name="connsiteY1" fmla="*/ 1221971 h 2443942"/>
              <a:gd name="connsiteX2" fmla="*/ 1221971 w 2443942"/>
              <a:gd name="connsiteY2" fmla="*/ 2443942 h 2443942"/>
              <a:gd name="connsiteX3" fmla="*/ 0 w 2443942"/>
              <a:gd name="connsiteY3" fmla="*/ 1221971 h 2443942"/>
              <a:gd name="connsiteX4" fmla="*/ 1221971 w 2443942"/>
              <a:gd name="connsiteY4" fmla="*/ 0 h 24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942" h="2443942">
                <a:moveTo>
                  <a:pt x="1221971" y="0"/>
                </a:moveTo>
                <a:cubicBezTo>
                  <a:pt x="1896847" y="0"/>
                  <a:pt x="2443942" y="547095"/>
                  <a:pt x="2443942" y="1221971"/>
                </a:cubicBezTo>
                <a:cubicBezTo>
                  <a:pt x="2443942" y="1896847"/>
                  <a:pt x="1896847" y="2443942"/>
                  <a:pt x="1221971" y="2443942"/>
                </a:cubicBezTo>
                <a:cubicBezTo>
                  <a:pt x="547095" y="2443942"/>
                  <a:pt x="0" y="1896847"/>
                  <a:pt x="0" y="1221971"/>
                </a:cubicBezTo>
                <a:cubicBezTo>
                  <a:pt x="0" y="547095"/>
                  <a:pt x="547095" y="0"/>
                  <a:pt x="1221971" y="0"/>
                </a:cubicBezTo>
                <a:close/>
              </a:path>
            </a:pathLst>
          </a:custGeom>
          <a:effectLst>
            <a:outerShdw blurRad="254000" dist="38100" dir="5400000" sx="102000" sy="102000" algn="t" rotWithShape="0">
              <a:prstClr val="black">
                <a:alpha val="25000"/>
              </a:prstClr>
            </a:outerShdw>
          </a:effectLst>
        </p:spPr>
        <p:txBody>
          <a:bodyPr wrap="square">
            <a:noAutofit/>
          </a:bodyPr>
          <a:lstStyle/>
          <a:p>
            <a:endParaRPr lang="en-US"/>
          </a:p>
        </p:txBody>
      </p:sp>
      <p:sp>
        <p:nvSpPr>
          <p:cNvPr id="14" name="Picture Placeholder 13">
            <a:extLst>
              <a:ext uri="{FF2B5EF4-FFF2-40B4-BE49-F238E27FC236}">
                <a16:creationId xmlns="" xmlns:a16="http://schemas.microsoft.com/office/drawing/2014/main" id="{8C52EFB5-4851-466A-8B4D-B01DEB846049}"/>
              </a:ext>
            </a:extLst>
          </p:cNvPr>
          <p:cNvSpPr>
            <a:spLocks noGrp="1"/>
          </p:cNvSpPr>
          <p:nvPr>
            <p:ph type="pic" sz="quarter" idx="11"/>
          </p:nvPr>
        </p:nvSpPr>
        <p:spPr>
          <a:xfrm>
            <a:off x="1233054" y="1778924"/>
            <a:ext cx="2443942" cy="2443942"/>
          </a:xfrm>
          <a:custGeom>
            <a:avLst/>
            <a:gdLst>
              <a:gd name="connsiteX0" fmla="*/ 1221971 w 2443942"/>
              <a:gd name="connsiteY0" fmla="*/ 0 h 2443942"/>
              <a:gd name="connsiteX1" fmla="*/ 2443942 w 2443942"/>
              <a:gd name="connsiteY1" fmla="*/ 1221971 h 2443942"/>
              <a:gd name="connsiteX2" fmla="*/ 1221971 w 2443942"/>
              <a:gd name="connsiteY2" fmla="*/ 2443942 h 2443942"/>
              <a:gd name="connsiteX3" fmla="*/ 0 w 2443942"/>
              <a:gd name="connsiteY3" fmla="*/ 1221971 h 2443942"/>
              <a:gd name="connsiteX4" fmla="*/ 1221971 w 2443942"/>
              <a:gd name="connsiteY4" fmla="*/ 0 h 24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942" h="2443942">
                <a:moveTo>
                  <a:pt x="1221971" y="0"/>
                </a:moveTo>
                <a:cubicBezTo>
                  <a:pt x="1896847" y="0"/>
                  <a:pt x="2443942" y="547095"/>
                  <a:pt x="2443942" y="1221971"/>
                </a:cubicBezTo>
                <a:cubicBezTo>
                  <a:pt x="2443942" y="1896847"/>
                  <a:pt x="1896847" y="2443942"/>
                  <a:pt x="1221971" y="2443942"/>
                </a:cubicBezTo>
                <a:cubicBezTo>
                  <a:pt x="547095" y="2443942"/>
                  <a:pt x="0" y="1896847"/>
                  <a:pt x="0" y="1221971"/>
                </a:cubicBezTo>
                <a:cubicBezTo>
                  <a:pt x="0" y="547095"/>
                  <a:pt x="547095" y="0"/>
                  <a:pt x="1221971" y="0"/>
                </a:cubicBezTo>
                <a:close/>
              </a:path>
            </a:pathLst>
          </a:custGeom>
          <a:effectLst>
            <a:outerShdw blurRad="254000" dist="38100" dir="5400000" sx="102000" sy="102000" algn="t" rotWithShape="0">
              <a:prstClr val="black">
                <a:alpha val="25000"/>
              </a:prstClr>
            </a:outerShdw>
          </a:effectLst>
        </p:spPr>
        <p:txBody>
          <a:bodyPr wrap="square">
            <a:noAutofit/>
          </a:bodyPr>
          <a:lstStyle/>
          <a:p>
            <a:endParaRPr lang="en-US"/>
          </a:p>
        </p:txBody>
      </p:sp>
      <p:sp>
        <p:nvSpPr>
          <p:cNvPr id="17" name="Picture Placeholder 16">
            <a:extLst>
              <a:ext uri="{FF2B5EF4-FFF2-40B4-BE49-F238E27FC236}">
                <a16:creationId xmlns="" xmlns:a16="http://schemas.microsoft.com/office/drawing/2014/main" id="{9BC0F8EC-61E8-4D9D-927E-219467BAE790}"/>
              </a:ext>
            </a:extLst>
          </p:cNvPr>
          <p:cNvSpPr>
            <a:spLocks noGrp="1"/>
          </p:cNvSpPr>
          <p:nvPr>
            <p:ph type="pic" sz="quarter" idx="12"/>
          </p:nvPr>
        </p:nvSpPr>
        <p:spPr>
          <a:xfrm>
            <a:off x="8448502" y="1778924"/>
            <a:ext cx="2443942" cy="2443942"/>
          </a:xfrm>
          <a:custGeom>
            <a:avLst/>
            <a:gdLst>
              <a:gd name="connsiteX0" fmla="*/ 1221971 w 2443942"/>
              <a:gd name="connsiteY0" fmla="*/ 0 h 2443942"/>
              <a:gd name="connsiteX1" fmla="*/ 2443942 w 2443942"/>
              <a:gd name="connsiteY1" fmla="*/ 1221971 h 2443942"/>
              <a:gd name="connsiteX2" fmla="*/ 1221971 w 2443942"/>
              <a:gd name="connsiteY2" fmla="*/ 2443942 h 2443942"/>
              <a:gd name="connsiteX3" fmla="*/ 0 w 2443942"/>
              <a:gd name="connsiteY3" fmla="*/ 1221971 h 2443942"/>
              <a:gd name="connsiteX4" fmla="*/ 1221971 w 2443942"/>
              <a:gd name="connsiteY4" fmla="*/ 0 h 244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942" h="2443942">
                <a:moveTo>
                  <a:pt x="1221971" y="0"/>
                </a:moveTo>
                <a:cubicBezTo>
                  <a:pt x="1896847" y="0"/>
                  <a:pt x="2443942" y="547095"/>
                  <a:pt x="2443942" y="1221971"/>
                </a:cubicBezTo>
                <a:cubicBezTo>
                  <a:pt x="2443942" y="1896847"/>
                  <a:pt x="1896847" y="2443942"/>
                  <a:pt x="1221971" y="2443942"/>
                </a:cubicBezTo>
                <a:cubicBezTo>
                  <a:pt x="547095" y="2443942"/>
                  <a:pt x="0" y="1896847"/>
                  <a:pt x="0" y="1221971"/>
                </a:cubicBezTo>
                <a:cubicBezTo>
                  <a:pt x="0" y="547095"/>
                  <a:pt x="547095" y="0"/>
                  <a:pt x="1221971" y="0"/>
                </a:cubicBezTo>
                <a:close/>
              </a:path>
            </a:pathLst>
          </a:custGeom>
          <a:effectLst>
            <a:outerShdw blurRad="254000" dist="38100" dir="5400000" sx="102000" sy="102000" algn="t" rotWithShape="0">
              <a:prstClr val="black">
                <a:alpha val="25000"/>
              </a:prstClr>
            </a:outerShdw>
          </a:effectLst>
        </p:spPr>
        <p:txBody>
          <a:bodyPr wrap="square">
            <a:noAutofit/>
          </a:bodyPr>
          <a:lstStyle/>
          <a:p>
            <a:endParaRPr lang="en-US"/>
          </a:p>
        </p:txBody>
      </p:sp>
    </p:spTree>
    <p:extLst>
      <p:ext uri="{BB962C8B-B14F-4D97-AF65-F5344CB8AC3E}">
        <p14:creationId xmlns:p14="http://schemas.microsoft.com/office/powerpoint/2010/main" val="17486450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8"/>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8"/>
                                            </p:tgtEl>
                                          </p:cBhvr>
                                          <p:by x="90000" y="90000"/>
                                        </p:animScale>
                                      </p:childTnLst>
                                    </p:cTn>
                                  </p:par>
                                  <p:par>
                                    <p:cTn id="9" presetID="52" presetClass="entr" presetSubtype="0" fill="hold" grpId="0" nodeType="with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Scale>
                                          <p:cBhvr>
                                            <p:cTn id="11"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11"/>
                                            </p:tgtEl>
                                            <p:attrNameLst>
                                              <p:attrName>ppt_x</p:attrName>
                                              <p:attrName>ppt_y</p:attrName>
                                            </p:attrNameLst>
                                          </p:cBhvr>
                                        </p:animMotion>
                                        <p:animEffect transition="in" filter="fade">
                                          <p:cBhvr>
                                            <p:cTn id="13" dur="500"/>
                                            <p:tgtEl>
                                              <p:spTgt spid="11"/>
                                            </p:tgtEl>
                                          </p:cBhvr>
                                        </p:animEffect>
                                      </p:childTnLst>
                                    </p:cTn>
                                  </p:par>
                                  <p:par>
                                    <p:cTn id="14" presetID="42" presetClass="path" presetSubtype="0" decel="100000" fill="hold" grpId="1" nodeType="withEffect" nodePh="1">
                                      <p:stCondLst>
                                        <p:cond delay="0"/>
                                      </p:stCondLst>
                                      <p:endCondLst>
                                        <p:cond evt="begin" delay="0">
                                          <p:tn val="14"/>
                                        </p:cond>
                                      </p:endCondLst>
                                      <p:childTnLst>
                                        <p:animMotion origin="layout" path="M 4.375E-6 5.55112E-17 L 4.375E-6 0.00023 " pathEditMode="relative" rAng="0" ptsTypes="AA">
                                          <p:cBhvr>
                                            <p:cTn id="15" dur="500" fill="hold"/>
                                            <p:tgtEl>
                                              <p:spTgt spid="11"/>
                                            </p:tgtEl>
                                            <p:attrNameLst>
                                              <p:attrName>ppt_x</p:attrName>
                                              <p:attrName>ppt_y</p:attrName>
                                            </p:attrNameLst>
                                          </p:cBhvr>
                                          <p:rCtr x="0" y="0"/>
                                        </p:animMotion>
                                      </p:childTnLst>
                                    </p:cTn>
                                  </p:par>
                                  <p:par>
                                    <p:cTn id="16" presetID="6" presetClass="emph" presetSubtype="0" fill="hold" grpId="2" nodeType="withEffect" nodePh="1" p14:presetBounceEnd="95556">
                                      <p:stCondLst>
                                        <p:cond delay="500"/>
                                      </p:stCondLst>
                                      <p:endCondLst>
                                        <p:cond evt="begin" delay="0">
                                          <p:tn val="16"/>
                                        </p:cond>
                                      </p:endCondLst>
                                      <p:childTnLst>
                                        <p:animScale p14:bounceEnd="95556">
                                          <p:cBhvr>
                                            <p:cTn id="17" dur="2250" fill="hold"/>
                                            <p:tgtEl>
                                              <p:spTgt spid="11"/>
                                            </p:tgtEl>
                                          </p:cBhvr>
                                          <p:by x="110000" y="110000"/>
                                        </p:animScale>
                                      </p:childTnLst>
                                    </p:cTn>
                                  </p:par>
                                  <p:par>
                                    <p:cTn id="18" presetID="52" presetClass="entr" presetSubtype="0" fill="hold" grpId="0" nodeType="withEffect" nodePh="1">
                                      <p:stCondLst>
                                        <p:cond delay="50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Scale>
                                          <p:cBhvr>
                                            <p:cTn id="20"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14"/>
                                            </p:tgtEl>
                                            <p:attrNameLst>
                                              <p:attrName>ppt_x</p:attrName>
                                              <p:attrName>ppt_y</p:attrName>
                                            </p:attrNameLst>
                                          </p:cBhvr>
                                        </p:animMotion>
                                        <p:animEffect transition="in" filter="fade">
                                          <p:cBhvr>
                                            <p:cTn id="22" dur="500"/>
                                            <p:tgtEl>
                                              <p:spTgt spid="14"/>
                                            </p:tgtEl>
                                          </p:cBhvr>
                                        </p:animEffect>
                                      </p:childTnLst>
                                    </p:cTn>
                                  </p:par>
                                  <p:par>
                                    <p:cTn id="23" presetID="42" presetClass="path" presetSubtype="0" decel="100000" fill="hold" grpId="1" nodeType="withEffect" nodePh="1">
                                      <p:stCondLst>
                                        <p:cond delay="500"/>
                                      </p:stCondLst>
                                      <p:endCondLst>
                                        <p:cond evt="begin" delay="0">
                                          <p:tn val="23"/>
                                        </p:cond>
                                      </p:endCondLst>
                                      <p:childTnLst>
                                        <p:animMotion origin="layout" path="M -2.08333E-6 5.55112E-17 L -2.08333E-6 0.00023 " pathEditMode="relative" rAng="0" ptsTypes="AA">
                                          <p:cBhvr>
                                            <p:cTn id="24" dur="500" fill="hold"/>
                                            <p:tgtEl>
                                              <p:spTgt spid="14"/>
                                            </p:tgtEl>
                                            <p:attrNameLst>
                                              <p:attrName>ppt_x</p:attrName>
                                              <p:attrName>ppt_y</p:attrName>
                                            </p:attrNameLst>
                                          </p:cBhvr>
                                          <p:rCtr x="0" y="0"/>
                                        </p:animMotion>
                                      </p:childTnLst>
                                    </p:cTn>
                                  </p:par>
                                  <p:par>
                                    <p:cTn id="25" presetID="6" presetClass="emph" presetSubtype="0" fill="hold" grpId="2" nodeType="withEffect" nodePh="1" p14:presetBounceEnd="95556">
                                      <p:stCondLst>
                                        <p:cond delay="1000"/>
                                      </p:stCondLst>
                                      <p:endCondLst>
                                        <p:cond evt="begin" delay="0">
                                          <p:tn val="25"/>
                                        </p:cond>
                                      </p:endCondLst>
                                      <p:childTnLst>
                                        <p:animScale p14:bounceEnd="95556">
                                          <p:cBhvr>
                                            <p:cTn id="26" dur="2250" fill="hold"/>
                                            <p:tgtEl>
                                              <p:spTgt spid="14"/>
                                            </p:tgtEl>
                                          </p:cBhvr>
                                          <p:by x="110000" y="110000"/>
                                        </p:animScale>
                                      </p:childTnLst>
                                    </p:cTn>
                                  </p:par>
                                  <p:par>
                                    <p:cTn id="27" presetID="52" presetClass="entr" presetSubtype="0" fill="hold" grpId="0" nodeType="withEffect" nodePh="1">
                                      <p:stCondLst>
                                        <p:cond delay="1000"/>
                                      </p:stCondLst>
                                      <p:endCondLst>
                                        <p:cond evt="begin" delay="0">
                                          <p:tn val="27"/>
                                        </p:cond>
                                      </p:endCondLst>
                                      <p:childTnLst>
                                        <p:set>
                                          <p:cBhvr>
                                            <p:cTn id="28" dur="1" fill="hold">
                                              <p:stCondLst>
                                                <p:cond delay="0"/>
                                              </p:stCondLst>
                                            </p:cTn>
                                            <p:tgtEl>
                                              <p:spTgt spid="17"/>
                                            </p:tgtEl>
                                            <p:attrNameLst>
                                              <p:attrName>style.visibility</p:attrName>
                                            </p:attrNameLst>
                                          </p:cBhvr>
                                          <p:to>
                                            <p:strVal val="visible"/>
                                          </p:to>
                                        </p:set>
                                        <p:animScale>
                                          <p:cBhvr>
                                            <p:cTn id="2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7"/>
                                            </p:tgtEl>
                                            <p:attrNameLst>
                                              <p:attrName>ppt_x</p:attrName>
                                              <p:attrName>ppt_y</p:attrName>
                                            </p:attrNameLst>
                                          </p:cBhvr>
                                        </p:animMotion>
                                        <p:animEffect transition="in" filter="fade">
                                          <p:cBhvr>
                                            <p:cTn id="31" dur="500"/>
                                            <p:tgtEl>
                                              <p:spTgt spid="17"/>
                                            </p:tgtEl>
                                          </p:cBhvr>
                                        </p:animEffect>
                                      </p:childTnLst>
                                    </p:cTn>
                                  </p:par>
                                  <p:par>
                                    <p:cTn id="32" presetID="42" presetClass="path" presetSubtype="0" decel="100000" fill="hold" grpId="1" nodeType="withEffect" nodePh="1">
                                      <p:stCondLst>
                                        <p:cond delay="1000"/>
                                      </p:stCondLst>
                                      <p:endCondLst>
                                        <p:cond evt="begin" delay="0">
                                          <p:tn val="32"/>
                                        </p:cond>
                                      </p:endCondLst>
                                      <p:childTnLst>
                                        <p:animMotion origin="layout" path="M 1.04167E-6 5.55112E-17 L 1.04167E-6 0.00023 " pathEditMode="relative" rAng="0" ptsTypes="AA">
                                          <p:cBhvr>
                                            <p:cTn id="33" dur="500" fill="hold"/>
                                            <p:tgtEl>
                                              <p:spTgt spid="17"/>
                                            </p:tgtEl>
                                            <p:attrNameLst>
                                              <p:attrName>ppt_x</p:attrName>
                                              <p:attrName>ppt_y</p:attrName>
                                            </p:attrNameLst>
                                          </p:cBhvr>
                                          <p:rCtr x="0" y="0"/>
                                        </p:animMotion>
                                      </p:childTnLst>
                                    </p:cTn>
                                  </p:par>
                                  <p:par>
                                    <p:cTn id="34" presetID="6" presetClass="emph" presetSubtype="0" fill="hold" grpId="2" nodeType="withEffect" nodePh="1" p14:presetBounceEnd="95556">
                                      <p:stCondLst>
                                        <p:cond delay="1500"/>
                                      </p:stCondLst>
                                      <p:endCondLst>
                                        <p:cond evt="begin" delay="0">
                                          <p:tn val="34"/>
                                        </p:cond>
                                      </p:endCondLst>
                                      <p:childTnLst>
                                        <p:animScale p14:bounceEnd="95556">
                                          <p:cBhvr>
                                            <p:cTn id="35" dur="22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1" grpId="0"/>
          <p:bldP spid="11" grpId="1"/>
          <p:bldP spid="11" grpId="2"/>
          <p:bldP spid="14" grpId="0"/>
          <p:bldP spid="14" grpId="1"/>
          <p:bldP spid="14" grpId="2"/>
          <p:bldP spid="17" grpId="0"/>
          <p:bldP spid="17" grpId="1"/>
          <p:bldP spid="17" grpId="2"/>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8"/>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8"/>
                                            </p:tgtEl>
                                          </p:cBhvr>
                                          <p:by x="90000" y="90000"/>
                                        </p:animScale>
                                      </p:childTnLst>
                                    </p:cTn>
                                  </p:par>
                                  <p:par>
                                    <p:cTn id="9" presetID="52" presetClass="entr" presetSubtype="0" fill="hold" grpId="0" nodeType="with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Scale>
                                          <p:cBhvr>
                                            <p:cTn id="11" dur="5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11"/>
                                            </p:tgtEl>
                                            <p:attrNameLst>
                                              <p:attrName>ppt_x</p:attrName>
                                              <p:attrName>ppt_y</p:attrName>
                                            </p:attrNameLst>
                                          </p:cBhvr>
                                        </p:animMotion>
                                        <p:animEffect transition="in" filter="fade">
                                          <p:cBhvr>
                                            <p:cTn id="13" dur="500"/>
                                            <p:tgtEl>
                                              <p:spTgt spid="11"/>
                                            </p:tgtEl>
                                          </p:cBhvr>
                                        </p:animEffect>
                                      </p:childTnLst>
                                    </p:cTn>
                                  </p:par>
                                  <p:par>
                                    <p:cTn id="14" presetID="42" presetClass="path" presetSubtype="0" decel="100000" fill="hold" grpId="1" nodeType="withEffect" nodePh="1">
                                      <p:stCondLst>
                                        <p:cond delay="0"/>
                                      </p:stCondLst>
                                      <p:endCondLst>
                                        <p:cond evt="begin" delay="0">
                                          <p:tn val="14"/>
                                        </p:cond>
                                      </p:endCondLst>
                                      <p:childTnLst>
                                        <p:animMotion origin="layout" path="M 4.375E-6 5.55112E-17 L 4.375E-6 0.00023 " pathEditMode="relative" rAng="0" ptsTypes="AA">
                                          <p:cBhvr>
                                            <p:cTn id="15" dur="500" fill="hold"/>
                                            <p:tgtEl>
                                              <p:spTgt spid="11"/>
                                            </p:tgtEl>
                                            <p:attrNameLst>
                                              <p:attrName>ppt_x</p:attrName>
                                              <p:attrName>ppt_y</p:attrName>
                                            </p:attrNameLst>
                                          </p:cBhvr>
                                          <p:rCtr x="0" y="0"/>
                                        </p:animMotion>
                                      </p:childTnLst>
                                    </p:cTn>
                                  </p:par>
                                  <p:par>
                                    <p:cTn id="16" presetID="6" presetClass="emph" presetSubtype="0" fill="hold" grpId="2" nodeType="withEffect" nodePh="1">
                                      <p:stCondLst>
                                        <p:cond delay="500"/>
                                      </p:stCondLst>
                                      <p:endCondLst>
                                        <p:cond evt="begin" delay="0">
                                          <p:tn val="16"/>
                                        </p:cond>
                                      </p:endCondLst>
                                      <p:childTnLst>
                                        <p:animScale>
                                          <p:cBhvr>
                                            <p:cTn id="17" dur="2250" fill="hold"/>
                                            <p:tgtEl>
                                              <p:spTgt spid="11"/>
                                            </p:tgtEl>
                                          </p:cBhvr>
                                          <p:by x="110000" y="110000"/>
                                        </p:animScale>
                                      </p:childTnLst>
                                    </p:cTn>
                                  </p:par>
                                  <p:par>
                                    <p:cTn id="18" presetID="52" presetClass="entr" presetSubtype="0" fill="hold" grpId="0" nodeType="withEffect" nodePh="1">
                                      <p:stCondLst>
                                        <p:cond delay="50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Scale>
                                          <p:cBhvr>
                                            <p:cTn id="20"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14"/>
                                            </p:tgtEl>
                                            <p:attrNameLst>
                                              <p:attrName>ppt_x</p:attrName>
                                              <p:attrName>ppt_y</p:attrName>
                                            </p:attrNameLst>
                                          </p:cBhvr>
                                        </p:animMotion>
                                        <p:animEffect transition="in" filter="fade">
                                          <p:cBhvr>
                                            <p:cTn id="22" dur="500"/>
                                            <p:tgtEl>
                                              <p:spTgt spid="14"/>
                                            </p:tgtEl>
                                          </p:cBhvr>
                                        </p:animEffect>
                                      </p:childTnLst>
                                    </p:cTn>
                                  </p:par>
                                  <p:par>
                                    <p:cTn id="23" presetID="42" presetClass="path" presetSubtype="0" decel="100000" fill="hold" grpId="1" nodeType="withEffect" nodePh="1">
                                      <p:stCondLst>
                                        <p:cond delay="500"/>
                                      </p:stCondLst>
                                      <p:endCondLst>
                                        <p:cond evt="begin" delay="0">
                                          <p:tn val="23"/>
                                        </p:cond>
                                      </p:endCondLst>
                                      <p:childTnLst>
                                        <p:animMotion origin="layout" path="M -2.08333E-6 5.55112E-17 L -2.08333E-6 0.00023 " pathEditMode="relative" rAng="0" ptsTypes="AA">
                                          <p:cBhvr>
                                            <p:cTn id="24" dur="500" fill="hold"/>
                                            <p:tgtEl>
                                              <p:spTgt spid="14"/>
                                            </p:tgtEl>
                                            <p:attrNameLst>
                                              <p:attrName>ppt_x</p:attrName>
                                              <p:attrName>ppt_y</p:attrName>
                                            </p:attrNameLst>
                                          </p:cBhvr>
                                          <p:rCtr x="0" y="0"/>
                                        </p:animMotion>
                                      </p:childTnLst>
                                    </p:cTn>
                                  </p:par>
                                  <p:par>
                                    <p:cTn id="25" presetID="6" presetClass="emph" presetSubtype="0" fill="hold" grpId="2" nodeType="withEffect" nodePh="1">
                                      <p:stCondLst>
                                        <p:cond delay="1000"/>
                                      </p:stCondLst>
                                      <p:endCondLst>
                                        <p:cond evt="begin" delay="0">
                                          <p:tn val="25"/>
                                        </p:cond>
                                      </p:endCondLst>
                                      <p:childTnLst>
                                        <p:animScale>
                                          <p:cBhvr>
                                            <p:cTn id="26" dur="2250" fill="hold"/>
                                            <p:tgtEl>
                                              <p:spTgt spid="14"/>
                                            </p:tgtEl>
                                          </p:cBhvr>
                                          <p:by x="110000" y="110000"/>
                                        </p:animScale>
                                      </p:childTnLst>
                                    </p:cTn>
                                  </p:par>
                                  <p:par>
                                    <p:cTn id="27" presetID="52" presetClass="entr" presetSubtype="0" fill="hold" grpId="0" nodeType="withEffect" nodePh="1">
                                      <p:stCondLst>
                                        <p:cond delay="1000"/>
                                      </p:stCondLst>
                                      <p:endCondLst>
                                        <p:cond evt="begin" delay="0">
                                          <p:tn val="27"/>
                                        </p:cond>
                                      </p:endCondLst>
                                      <p:childTnLst>
                                        <p:set>
                                          <p:cBhvr>
                                            <p:cTn id="28" dur="1" fill="hold">
                                              <p:stCondLst>
                                                <p:cond delay="0"/>
                                              </p:stCondLst>
                                            </p:cTn>
                                            <p:tgtEl>
                                              <p:spTgt spid="17"/>
                                            </p:tgtEl>
                                            <p:attrNameLst>
                                              <p:attrName>style.visibility</p:attrName>
                                            </p:attrNameLst>
                                          </p:cBhvr>
                                          <p:to>
                                            <p:strVal val="visible"/>
                                          </p:to>
                                        </p:set>
                                        <p:animScale>
                                          <p:cBhvr>
                                            <p:cTn id="2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17"/>
                                            </p:tgtEl>
                                            <p:attrNameLst>
                                              <p:attrName>ppt_x</p:attrName>
                                              <p:attrName>ppt_y</p:attrName>
                                            </p:attrNameLst>
                                          </p:cBhvr>
                                        </p:animMotion>
                                        <p:animEffect transition="in" filter="fade">
                                          <p:cBhvr>
                                            <p:cTn id="31" dur="500"/>
                                            <p:tgtEl>
                                              <p:spTgt spid="17"/>
                                            </p:tgtEl>
                                          </p:cBhvr>
                                        </p:animEffect>
                                      </p:childTnLst>
                                    </p:cTn>
                                  </p:par>
                                  <p:par>
                                    <p:cTn id="32" presetID="42" presetClass="path" presetSubtype="0" decel="100000" fill="hold" grpId="1" nodeType="withEffect" nodePh="1">
                                      <p:stCondLst>
                                        <p:cond delay="1000"/>
                                      </p:stCondLst>
                                      <p:endCondLst>
                                        <p:cond evt="begin" delay="0">
                                          <p:tn val="32"/>
                                        </p:cond>
                                      </p:endCondLst>
                                      <p:childTnLst>
                                        <p:animMotion origin="layout" path="M 1.04167E-6 5.55112E-17 L 1.04167E-6 0.00023 " pathEditMode="relative" rAng="0" ptsTypes="AA">
                                          <p:cBhvr>
                                            <p:cTn id="33" dur="500" fill="hold"/>
                                            <p:tgtEl>
                                              <p:spTgt spid="17"/>
                                            </p:tgtEl>
                                            <p:attrNameLst>
                                              <p:attrName>ppt_x</p:attrName>
                                              <p:attrName>ppt_y</p:attrName>
                                            </p:attrNameLst>
                                          </p:cBhvr>
                                          <p:rCtr x="0" y="0"/>
                                        </p:animMotion>
                                      </p:childTnLst>
                                    </p:cTn>
                                  </p:par>
                                  <p:par>
                                    <p:cTn id="34" presetID="6" presetClass="emph" presetSubtype="0" fill="hold" grpId="2" nodeType="withEffect" nodePh="1">
                                      <p:stCondLst>
                                        <p:cond delay="1500"/>
                                      </p:stCondLst>
                                      <p:endCondLst>
                                        <p:cond evt="begin" delay="0">
                                          <p:tn val="34"/>
                                        </p:cond>
                                      </p:endCondLst>
                                      <p:childTnLst>
                                        <p:animScale>
                                          <p:cBhvr>
                                            <p:cTn id="35" dur="22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1" grpId="0"/>
          <p:bldP spid="11" grpId="1"/>
          <p:bldP spid="11" grpId="2"/>
          <p:bldP spid="14" grpId="0"/>
          <p:bldP spid="14" grpId="1"/>
          <p:bldP spid="14" grpId="2"/>
          <p:bldP spid="17" grpId="0"/>
          <p:bldP spid="17" grpId="1"/>
          <p:bldP spid="17" grpId="2"/>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Picture Placeholder 7">
            <a:extLst>
              <a:ext uri="{FF2B5EF4-FFF2-40B4-BE49-F238E27FC236}">
                <a16:creationId xmlns="" xmlns:a16="http://schemas.microsoft.com/office/drawing/2014/main" id="{66639C02-70FE-4D83-B6E3-84E0407CA2A9}"/>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17108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5"/>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5"/>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Picture Placeholder 7">
            <a:extLst>
              <a:ext uri="{FF2B5EF4-FFF2-40B4-BE49-F238E27FC236}">
                <a16:creationId xmlns="" xmlns:a16="http://schemas.microsoft.com/office/drawing/2014/main" id="{794AB6B6-8939-40DA-BDA9-0E1FEFAF392A}"/>
              </a:ext>
            </a:extLst>
          </p:cNvPr>
          <p:cNvSpPr>
            <a:spLocks noGrp="1"/>
          </p:cNvSpPr>
          <p:nvPr>
            <p:ph type="pic" sz="quarter" idx="11"/>
          </p:nvPr>
        </p:nvSpPr>
        <p:spPr>
          <a:xfrm>
            <a:off x="0" y="0"/>
            <a:ext cx="12192000" cy="6858000"/>
          </a:xfrm>
          <a:prstGeom prst="rect">
            <a:avLst/>
          </a:prstGeom>
        </p:spPr>
        <p:txBody>
          <a:bodyPr/>
          <a:lstStyle/>
          <a:p>
            <a:endParaRPr lang="en-US"/>
          </a:p>
        </p:txBody>
      </p:sp>
      <p:sp>
        <p:nvSpPr>
          <p:cNvPr id="13" name="Picture Placeholder 12">
            <a:extLst>
              <a:ext uri="{FF2B5EF4-FFF2-40B4-BE49-F238E27FC236}">
                <a16:creationId xmlns="" xmlns:a16="http://schemas.microsoft.com/office/drawing/2014/main" id="{C033E80C-710C-4B2B-B83B-4CB5FBE0CE78}"/>
              </a:ext>
            </a:extLst>
          </p:cNvPr>
          <p:cNvSpPr>
            <a:spLocks noGrp="1"/>
          </p:cNvSpPr>
          <p:nvPr>
            <p:ph type="pic" sz="quarter" idx="10"/>
          </p:nvPr>
        </p:nvSpPr>
        <p:spPr>
          <a:xfrm>
            <a:off x="5962650" y="0"/>
            <a:ext cx="6096000" cy="6858000"/>
          </a:xfrm>
          <a:custGeom>
            <a:avLst/>
            <a:gdLst>
              <a:gd name="connsiteX0" fmla="*/ 4114790 w 6096000"/>
              <a:gd name="connsiteY0" fmla="*/ 0 h 6858000"/>
              <a:gd name="connsiteX1" fmla="*/ 6096000 w 6096000"/>
              <a:gd name="connsiteY1" fmla="*/ 0 h 6858000"/>
              <a:gd name="connsiteX2" fmla="*/ 5105410 w 6096000"/>
              <a:gd name="connsiteY2" fmla="*/ 6858000 h 6858000"/>
              <a:gd name="connsiteX3" fmla="*/ 3124200 w 6096000"/>
              <a:gd name="connsiteY3" fmla="*/ 6858000 h 6858000"/>
              <a:gd name="connsiteX4" fmla="*/ 976313 w 6096000"/>
              <a:gd name="connsiteY4" fmla="*/ 0 h 6858000"/>
              <a:gd name="connsiteX5" fmla="*/ 3905250 w 6096000"/>
              <a:gd name="connsiteY5" fmla="*/ 0 h 6858000"/>
              <a:gd name="connsiteX6" fmla="*/ 2928938 w 6096000"/>
              <a:gd name="connsiteY6" fmla="*/ 6858000 h 6858000"/>
              <a:gd name="connsiteX7" fmla="*/ 0 w 6096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4114790" y="0"/>
                </a:moveTo>
                <a:lnTo>
                  <a:pt x="6096000" y="0"/>
                </a:lnTo>
                <a:lnTo>
                  <a:pt x="5105410" y="6858000"/>
                </a:lnTo>
                <a:lnTo>
                  <a:pt x="3124200" y="6858000"/>
                </a:lnTo>
                <a:close/>
                <a:moveTo>
                  <a:pt x="976313" y="0"/>
                </a:moveTo>
                <a:lnTo>
                  <a:pt x="3905250" y="0"/>
                </a:lnTo>
                <a:lnTo>
                  <a:pt x="2928938" y="6858000"/>
                </a:lnTo>
                <a:lnTo>
                  <a:pt x="0" y="6858000"/>
                </a:lnTo>
                <a:close/>
              </a:path>
            </a:pathLst>
          </a:custGeom>
          <a:effectLst>
            <a:outerShdw blurRad="266700" dist="38100" dir="5400000" sx="104000" sy="104000" algn="t" rotWithShape="0">
              <a:prstClr val="black">
                <a:alpha val="27000"/>
              </a:prstClr>
            </a:outerShdw>
          </a:effectLst>
        </p:spPr>
        <p:txBody>
          <a:bodyPr wrap="square">
            <a:noAutofit/>
          </a:bodyPr>
          <a:lstStyle/>
          <a:p>
            <a:endParaRPr lang="en-US"/>
          </a:p>
        </p:txBody>
      </p:sp>
    </p:spTree>
    <p:extLst>
      <p:ext uri="{BB962C8B-B14F-4D97-AF65-F5344CB8AC3E}">
        <p14:creationId xmlns:p14="http://schemas.microsoft.com/office/powerpoint/2010/main" val="26712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4"/>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4"/>
                                        </p:tgtEl>
                                      </p:cBhvr>
                                      <p:by x="90000" y="90000"/>
                                    </p:animScale>
                                  </p:childTnLst>
                                </p:cTn>
                              </p:par>
                              <p:par>
                                <p:cTn id="9" presetID="2" presetClass="entr" presetSubtype="8" decel="100000" fill="hold" grpId="0" nodeType="withEffect" nodePh="1">
                                  <p:stCondLst>
                                    <p:cond delay="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3"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9" name="Picture Placeholder 7">
            <a:extLst>
              <a:ext uri="{FF2B5EF4-FFF2-40B4-BE49-F238E27FC236}">
                <a16:creationId xmlns="" xmlns:a16="http://schemas.microsoft.com/office/drawing/2014/main" id="{8AC767A3-3385-48A6-9E5B-8D55230E42A5}"/>
              </a:ext>
            </a:extLst>
          </p:cNvPr>
          <p:cNvSpPr>
            <a:spLocks noGrp="1"/>
          </p:cNvSpPr>
          <p:nvPr>
            <p:ph type="pic" sz="quarter" idx="12"/>
          </p:nvPr>
        </p:nvSpPr>
        <p:spPr>
          <a:xfrm>
            <a:off x="0" y="0"/>
            <a:ext cx="12192000" cy="6858000"/>
          </a:xfrm>
          <a:prstGeom prst="rect">
            <a:avLst/>
          </a:prstGeom>
        </p:spPr>
        <p:txBody>
          <a:bodyPr/>
          <a:lstStyle/>
          <a:p>
            <a:endParaRPr lang="en-US"/>
          </a:p>
        </p:txBody>
      </p:sp>
      <p:sp>
        <p:nvSpPr>
          <p:cNvPr id="15" name="Picture Placeholder 14">
            <a:extLst>
              <a:ext uri="{FF2B5EF4-FFF2-40B4-BE49-F238E27FC236}">
                <a16:creationId xmlns="" xmlns:a16="http://schemas.microsoft.com/office/drawing/2014/main" id="{568C5014-15B9-43C0-B5D6-BDFA62FC8779}"/>
              </a:ext>
            </a:extLst>
          </p:cNvPr>
          <p:cNvSpPr>
            <a:spLocks noGrp="1"/>
          </p:cNvSpPr>
          <p:nvPr>
            <p:ph type="pic" sz="quarter" idx="10"/>
          </p:nvPr>
        </p:nvSpPr>
        <p:spPr>
          <a:xfrm>
            <a:off x="5410200" y="1390650"/>
            <a:ext cx="3810000" cy="4114800"/>
          </a:xfrm>
          <a:custGeom>
            <a:avLst/>
            <a:gdLst>
              <a:gd name="connsiteX0" fmla="*/ 952500 w 3810000"/>
              <a:gd name="connsiteY0" fmla="*/ 0 h 4114800"/>
              <a:gd name="connsiteX1" fmla="*/ 3810000 w 3810000"/>
              <a:gd name="connsiteY1" fmla="*/ 0 h 4114800"/>
              <a:gd name="connsiteX2" fmla="*/ 2857500 w 3810000"/>
              <a:gd name="connsiteY2" fmla="*/ 4114800 h 4114800"/>
              <a:gd name="connsiteX3" fmla="*/ 0 w 3810000"/>
              <a:gd name="connsiteY3" fmla="*/ 4114800 h 4114800"/>
            </a:gdLst>
            <a:ahLst/>
            <a:cxnLst>
              <a:cxn ang="0">
                <a:pos x="connsiteX0" y="connsiteY0"/>
              </a:cxn>
              <a:cxn ang="0">
                <a:pos x="connsiteX1" y="connsiteY1"/>
              </a:cxn>
              <a:cxn ang="0">
                <a:pos x="connsiteX2" y="connsiteY2"/>
              </a:cxn>
              <a:cxn ang="0">
                <a:pos x="connsiteX3" y="connsiteY3"/>
              </a:cxn>
            </a:cxnLst>
            <a:rect l="l" t="t" r="r" b="b"/>
            <a:pathLst>
              <a:path w="3810000" h="4114800">
                <a:moveTo>
                  <a:pt x="952500" y="0"/>
                </a:moveTo>
                <a:lnTo>
                  <a:pt x="3810000" y="0"/>
                </a:lnTo>
                <a:lnTo>
                  <a:pt x="2857500" y="4114800"/>
                </a:lnTo>
                <a:lnTo>
                  <a:pt x="0" y="4114800"/>
                </a:lnTo>
                <a:close/>
              </a:path>
            </a:pathLst>
          </a:custGeom>
          <a:effectLst>
            <a:outerShdw blurRad="241300" dist="38100" dir="5400000" sx="104000" sy="104000" algn="t" rotWithShape="0">
              <a:prstClr val="black">
                <a:alpha val="29000"/>
              </a:prstClr>
            </a:outerShdw>
          </a:effectLst>
        </p:spPr>
        <p:txBody>
          <a:bodyPr wrap="square">
            <a:noAutofit/>
          </a:bodyPr>
          <a:lstStyle/>
          <a:p>
            <a:endParaRPr lang="en-US"/>
          </a:p>
        </p:txBody>
      </p:sp>
      <p:sp>
        <p:nvSpPr>
          <p:cNvPr id="18" name="Picture Placeholder 17">
            <a:extLst>
              <a:ext uri="{FF2B5EF4-FFF2-40B4-BE49-F238E27FC236}">
                <a16:creationId xmlns="" xmlns:a16="http://schemas.microsoft.com/office/drawing/2014/main" id="{9BA1F57B-1FCA-4E8C-B6FD-6B120D5F7951}"/>
              </a:ext>
            </a:extLst>
          </p:cNvPr>
          <p:cNvSpPr>
            <a:spLocks noGrp="1"/>
          </p:cNvSpPr>
          <p:nvPr>
            <p:ph type="pic" sz="quarter" idx="11"/>
          </p:nvPr>
        </p:nvSpPr>
        <p:spPr>
          <a:xfrm>
            <a:off x="8629650" y="762000"/>
            <a:ext cx="3810000" cy="4114800"/>
          </a:xfrm>
          <a:custGeom>
            <a:avLst/>
            <a:gdLst>
              <a:gd name="connsiteX0" fmla="*/ 952500 w 3810000"/>
              <a:gd name="connsiteY0" fmla="*/ 0 h 4114800"/>
              <a:gd name="connsiteX1" fmla="*/ 3810000 w 3810000"/>
              <a:gd name="connsiteY1" fmla="*/ 0 h 4114800"/>
              <a:gd name="connsiteX2" fmla="*/ 2857500 w 3810000"/>
              <a:gd name="connsiteY2" fmla="*/ 4114800 h 4114800"/>
              <a:gd name="connsiteX3" fmla="*/ 0 w 3810000"/>
              <a:gd name="connsiteY3" fmla="*/ 4114800 h 4114800"/>
            </a:gdLst>
            <a:ahLst/>
            <a:cxnLst>
              <a:cxn ang="0">
                <a:pos x="connsiteX0" y="connsiteY0"/>
              </a:cxn>
              <a:cxn ang="0">
                <a:pos x="connsiteX1" y="connsiteY1"/>
              </a:cxn>
              <a:cxn ang="0">
                <a:pos x="connsiteX2" y="connsiteY2"/>
              </a:cxn>
              <a:cxn ang="0">
                <a:pos x="connsiteX3" y="connsiteY3"/>
              </a:cxn>
            </a:cxnLst>
            <a:rect l="l" t="t" r="r" b="b"/>
            <a:pathLst>
              <a:path w="3810000" h="4114800">
                <a:moveTo>
                  <a:pt x="952500" y="0"/>
                </a:moveTo>
                <a:lnTo>
                  <a:pt x="3810000" y="0"/>
                </a:lnTo>
                <a:lnTo>
                  <a:pt x="2857500" y="4114800"/>
                </a:lnTo>
                <a:lnTo>
                  <a:pt x="0" y="4114800"/>
                </a:lnTo>
                <a:close/>
              </a:path>
            </a:pathLst>
          </a:custGeom>
          <a:effectLst>
            <a:outerShdw blurRad="241300" dist="38100" dir="5400000" sx="104000" sy="104000" algn="t" rotWithShape="0">
              <a:prstClr val="black">
                <a:alpha val="29000"/>
              </a:prstClr>
            </a:outerShdw>
          </a:effectLst>
        </p:spPr>
        <p:txBody>
          <a:bodyPr wrap="square">
            <a:noAutofit/>
          </a:bodyPr>
          <a:lstStyle/>
          <a:p>
            <a:endParaRPr lang="en-US"/>
          </a:p>
        </p:txBody>
      </p:sp>
    </p:spTree>
    <p:extLst>
      <p:ext uri="{BB962C8B-B14F-4D97-AF65-F5344CB8AC3E}">
        <p14:creationId xmlns:p14="http://schemas.microsoft.com/office/powerpoint/2010/main" val="28831049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9"/>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9"/>
                                            </p:tgtEl>
                                          </p:cBhvr>
                                          <p:by x="90000" y="90000"/>
                                        </p:animScale>
                                      </p:childTnLst>
                                    </p:cTn>
                                  </p:par>
                                  <p:par>
                                    <p:cTn id="9" presetID="2" presetClass="entr" presetSubtype="4" fill="hold" grpId="0" nodeType="withEffect" nodePh="1" p14:presetBounceEnd="80000">
                                      <p:stCondLst>
                                        <p:cond delay="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14:bounceEnd="80000">
                                          <p:cBhvr additive="base">
                                            <p:cTn id="11" dur="1000" fill="hold"/>
                                            <p:tgtEl>
                                              <p:spTgt spid="15"/>
                                            </p:tgtEl>
                                            <p:attrNameLst>
                                              <p:attrName>ppt_x</p:attrName>
                                            </p:attrNameLst>
                                          </p:cBhvr>
                                          <p:tavLst>
                                            <p:tav tm="0">
                                              <p:val>
                                                <p:strVal val="#ppt_x"/>
                                              </p:val>
                                            </p:tav>
                                            <p:tav tm="100000">
                                              <p:val>
                                                <p:strVal val="#ppt_x"/>
                                              </p:val>
                                            </p:tav>
                                          </p:tavLst>
                                        </p:anim>
                                        <p:anim calcmode="lin" valueType="num" p14:bounceEnd="80000">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nodePh="1" p14:presetBounceEnd="80000">
                                      <p:stCondLst>
                                        <p:cond delay="0"/>
                                      </p:stCondLst>
                                      <p:endCondLst>
                                        <p:cond evt="begin" delay="0">
                                          <p:tn val="13"/>
                                        </p:cond>
                                      </p:endCondLst>
                                      <p:childTnLst>
                                        <p:set>
                                          <p:cBhvr>
                                            <p:cTn id="14" dur="1" fill="hold">
                                              <p:stCondLst>
                                                <p:cond delay="0"/>
                                              </p:stCondLst>
                                            </p:cTn>
                                            <p:tgtEl>
                                              <p:spTgt spid="18"/>
                                            </p:tgtEl>
                                            <p:attrNameLst>
                                              <p:attrName>style.visibility</p:attrName>
                                            </p:attrNameLst>
                                          </p:cBhvr>
                                          <p:to>
                                            <p:strVal val="visible"/>
                                          </p:to>
                                        </p:set>
                                        <p:anim calcmode="lin" valueType="num" p14:bounceEnd="80000">
                                          <p:cBhvr additive="base">
                                            <p:cTn id="15" dur="1000" fill="hold"/>
                                            <p:tgtEl>
                                              <p:spTgt spid="18"/>
                                            </p:tgtEl>
                                            <p:attrNameLst>
                                              <p:attrName>ppt_x</p:attrName>
                                            </p:attrNameLst>
                                          </p:cBhvr>
                                          <p:tavLst>
                                            <p:tav tm="0">
                                              <p:val>
                                                <p:strVal val="#ppt_x"/>
                                              </p:val>
                                            </p:tav>
                                            <p:tav tm="100000">
                                              <p:val>
                                                <p:strVal val="#ppt_x"/>
                                              </p:val>
                                            </p:tav>
                                          </p:tavLst>
                                        </p:anim>
                                        <p:anim calcmode="lin" valueType="num" p14:bounceEnd="80000">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5"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ccel="48000" decel="52000" fill="hold" grpId="0" nodeType="withEffect" nodePh="1">
                                      <p:stCondLst>
                                        <p:cond delay="0"/>
                                      </p:stCondLst>
                                      <p:endCondLst>
                                        <p:cond evt="begin" delay="0">
                                          <p:tn val="5"/>
                                        </p:cond>
                                      </p:endCondLst>
                                      <p:childTnLst>
                                        <p:animScale>
                                          <p:cBhvr>
                                            <p:cTn id="6" dur="5000" fill="hold"/>
                                            <p:tgtEl>
                                              <p:spTgt spid="19"/>
                                            </p:tgtEl>
                                          </p:cBhvr>
                                          <p:by x="120000" y="120000"/>
                                        </p:animScale>
                                      </p:childTnLst>
                                    </p:cTn>
                                  </p:par>
                                  <p:par>
                                    <p:cTn id="7" presetID="6" presetClass="emph" presetSubtype="0" accel="48000" decel="52000" fill="hold" grpId="1" nodeType="withEffect" nodePh="1">
                                      <p:stCondLst>
                                        <p:cond delay="5000"/>
                                      </p:stCondLst>
                                      <p:endCondLst>
                                        <p:cond evt="begin" delay="0">
                                          <p:tn val="7"/>
                                        </p:cond>
                                      </p:endCondLst>
                                      <p:childTnLst>
                                        <p:animScale>
                                          <p:cBhvr>
                                            <p:cTn id="8" dur="5000" fill="hold"/>
                                            <p:tgtEl>
                                              <p:spTgt spid="19"/>
                                            </p:tgtEl>
                                          </p:cBhvr>
                                          <p:by x="90000" y="90000"/>
                                        </p:animScale>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nodePh="1">
                                      <p:stCondLst>
                                        <p:cond delay="0"/>
                                      </p:stCondLst>
                                      <p:endCondLst>
                                        <p:cond evt="begin" delay="0">
                                          <p:tn val="13"/>
                                        </p:cond>
                                      </p:end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5" grpId="0"/>
          <p:bldP spid="18" grpId="0"/>
        </p:bldLst>
      </p:timing>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99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nu.or.id/post/read/119180/mengenal-kitab-aqidatul-awam--syair-ringkas-ilmu-tauhi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 xmlns:a16="http://schemas.microsoft.com/office/drawing/2014/main" id="{DFD4E37B-9733-4D16-AB98-CBD0BFA2C5E3}"/>
              </a:ext>
            </a:extLst>
          </p:cNvPr>
          <p:cNvSpPr/>
          <p:nvPr/>
        </p:nvSpPr>
        <p:spPr>
          <a:xfrm>
            <a:off x="-224452" y="5276575"/>
            <a:ext cx="12230100" cy="2788833"/>
          </a:xfrm>
          <a:custGeom>
            <a:avLst/>
            <a:gdLst>
              <a:gd name="connsiteX0" fmla="*/ 7310730 w 12230100"/>
              <a:gd name="connsiteY0" fmla="*/ 2892245 h 5410200"/>
              <a:gd name="connsiteX1" fmla="*/ 7344893 w 12230100"/>
              <a:gd name="connsiteY1" fmla="*/ 2858219 h 5410200"/>
              <a:gd name="connsiteX2" fmla="*/ 7310730 w 12230100"/>
              <a:gd name="connsiteY2" fmla="*/ 2824193 h 5410200"/>
              <a:gd name="connsiteX3" fmla="*/ 7276568 w 12230100"/>
              <a:gd name="connsiteY3" fmla="*/ 2858219 h 5410200"/>
              <a:gd name="connsiteX4" fmla="*/ 7310730 w 12230100"/>
              <a:gd name="connsiteY4" fmla="*/ 2892245 h 5410200"/>
              <a:gd name="connsiteX5" fmla="*/ 102487 w 12230100"/>
              <a:gd name="connsiteY5" fmla="*/ 340264 h 5410200"/>
              <a:gd name="connsiteX6" fmla="*/ 136649 w 12230100"/>
              <a:gd name="connsiteY6" fmla="*/ 340264 h 5410200"/>
              <a:gd name="connsiteX7" fmla="*/ 102487 w 12230100"/>
              <a:gd name="connsiteY7" fmla="*/ 340264 h 5410200"/>
              <a:gd name="connsiteX8" fmla="*/ 102487 w 12230100"/>
              <a:gd name="connsiteY8" fmla="*/ 340264 h 5410200"/>
              <a:gd name="connsiteX9" fmla="*/ 102487 w 12230100"/>
              <a:gd name="connsiteY9" fmla="*/ 340264 h 5410200"/>
              <a:gd name="connsiteX10" fmla="*/ 0 w 12230100"/>
              <a:gd name="connsiteY10" fmla="*/ 714555 h 5410200"/>
              <a:gd name="connsiteX11" fmla="*/ 34162 w 12230100"/>
              <a:gd name="connsiteY11" fmla="*/ 714555 h 5410200"/>
              <a:gd name="connsiteX12" fmla="*/ 0 w 12230100"/>
              <a:gd name="connsiteY12" fmla="*/ 680528 h 5410200"/>
              <a:gd name="connsiteX13" fmla="*/ 0 w 12230100"/>
              <a:gd name="connsiteY13" fmla="*/ 680528 h 5410200"/>
              <a:gd name="connsiteX14" fmla="*/ 0 w 12230100"/>
              <a:gd name="connsiteY14" fmla="*/ 714555 h 5410200"/>
              <a:gd name="connsiteX15" fmla="*/ 0 w 12230100"/>
              <a:gd name="connsiteY15" fmla="*/ 714555 h 5410200"/>
              <a:gd name="connsiteX16" fmla="*/ 0 w 12230100"/>
              <a:gd name="connsiteY16" fmla="*/ 4763698 h 5410200"/>
              <a:gd name="connsiteX17" fmla="*/ 34162 w 12230100"/>
              <a:gd name="connsiteY17" fmla="*/ 4695646 h 5410200"/>
              <a:gd name="connsiteX18" fmla="*/ 0 w 12230100"/>
              <a:gd name="connsiteY18" fmla="*/ 4627593 h 5410200"/>
              <a:gd name="connsiteX19" fmla="*/ 0 w 12230100"/>
              <a:gd name="connsiteY19" fmla="*/ 4763698 h 5410200"/>
              <a:gd name="connsiteX20" fmla="*/ 0 w 12230100"/>
              <a:gd name="connsiteY20" fmla="*/ 5172015 h 5410200"/>
              <a:gd name="connsiteX21" fmla="*/ 136649 w 12230100"/>
              <a:gd name="connsiteY21" fmla="*/ 5035910 h 5410200"/>
              <a:gd name="connsiteX22" fmla="*/ 0 w 12230100"/>
              <a:gd name="connsiteY22" fmla="*/ 4899804 h 5410200"/>
              <a:gd name="connsiteX23" fmla="*/ 0 w 12230100"/>
              <a:gd name="connsiteY23" fmla="*/ 4899804 h 5410200"/>
              <a:gd name="connsiteX24" fmla="*/ 0 w 12230100"/>
              <a:gd name="connsiteY24" fmla="*/ 5172015 h 5410200"/>
              <a:gd name="connsiteX25" fmla="*/ 0 w 12230100"/>
              <a:gd name="connsiteY25" fmla="*/ 5172015 h 5410200"/>
              <a:gd name="connsiteX26" fmla="*/ 239136 w 12230100"/>
              <a:gd name="connsiteY26" fmla="*/ 5410200 h 5410200"/>
              <a:gd name="connsiteX27" fmla="*/ 239136 w 12230100"/>
              <a:gd name="connsiteY27" fmla="*/ 5376174 h 5410200"/>
              <a:gd name="connsiteX28" fmla="*/ 102487 w 12230100"/>
              <a:gd name="connsiteY28" fmla="*/ 5240068 h 5410200"/>
              <a:gd name="connsiteX29" fmla="*/ 0 w 12230100"/>
              <a:gd name="connsiteY29" fmla="*/ 5342147 h 5410200"/>
              <a:gd name="connsiteX30" fmla="*/ 0 w 12230100"/>
              <a:gd name="connsiteY30" fmla="*/ 5410200 h 5410200"/>
              <a:gd name="connsiteX31" fmla="*/ 239136 w 12230100"/>
              <a:gd name="connsiteY31" fmla="*/ 5410200 h 5410200"/>
              <a:gd name="connsiteX32" fmla="*/ 478272 w 12230100"/>
              <a:gd name="connsiteY32" fmla="*/ 170132 h 5410200"/>
              <a:gd name="connsiteX33" fmla="*/ 512434 w 12230100"/>
              <a:gd name="connsiteY33" fmla="*/ 170132 h 5410200"/>
              <a:gd name="connsiteX34" fmla="*/ 478272 w 12230100"/>
              <a:gd name="connsiteY34" fmla="*/ 170132 h 5410200"/>
              <a:gd name="connsiteX35" fmla="*/ 478272 w 12230100"/>
              <a:gd name="connsiteY35" fmla="*/ 170132 h 5410200"/>
              <a:gd name="connsiteX36" fmla="*/ 478272 w 12230100"/>
              <a:gd name="connsiteY36" fmla="*/ 170132 h 5410200"/>
              <a:gd name="connsiteX37" fmla="*/ 375785 w 12230100"/>
              <a:gd name="connsiteY37" fmla="*/ 544423 h 5410200"/>
              <a:gd name="connsiteX38" fmla="*/ 375785 w 12230100"/>
              <a:gd name="connsiteY38" fmla="*/ 510396 h 5410200"/>
              <a:gd name="connsiteX39" fmla="*/ 375785 w 12230100"/>
              <a:gd name="connsiteY39" fmla="*/ 510396 h 5410200"/>
              <a:gd name="connsiteX40" fmla="*/ 375785 w 12230100"/>
              <a:gd name="connsiteY40" fmla="*/ 510396 h 5410200"/>
              <a:gd name="connsiteX41" fmla="*/ 375785 w 12230100"/>
              <a:gd name="connsiteY41" fmla="*/ 544423 h 5410200"/>
              <a:gd name="connsiteX42" fmla="*/ 273298 w 12230100"/>
              <a:gd name="connsiteY42" fmla="*/ 884687 h 5410200"/>
              <a:gd name="connsiteX43" fmla="*/ 273298 w 12230100"/>
              <a:gd name="connsiteY43" fmla="*/ 884687 h 5410200"/>
              <a:gd name="connsiteX44" fmla="*/ 273298 w 12230100"/>
              <a:gd name="connsiteY44" fmla="*/ 850660 h 5410200"/>
              <a:gd name="connsiteX45" fmla="*/ 239136 w 12230100"/>
              <a:gd name="connsiteY45" fmla="*/ 884687 h 5410200"/>
              <a:gd name="connsiteX46" fmla="*/ 273298 w 12230100"/>
              <a:gd name="connsiteY46" fmla="*/ 884687 h 5410200"/>
              <a:gd name="connsiteX47" fmla="*/ 170811 w 12230100"/>
              <a:gd name="connsiteY47" fmla="*/ 1258977 h 5410200"/>
              <a:gd name="connsiteX48" fmla="*/ 170811 w 12230100"/>
              <a:gd name="connsiteY48" fmla="*/ 1224951 h 5410200"/>
              <a:gd name="connsiteX49" fmla="*/ 170811 w 12230100"/>
              <a:gd name="connsiteY49" fmla="*/ 1224951 h 5410200"/>
              <a:gd name="connsiteX50" fmla="*/ 136649 w 12230100"/>
              <a:gd name="connsiteY50" fmla="*/ 1224951 h 5410200"/>
              <a:gd name="connsiteX51" fmla="*/ 170811 w 12230100"/>
              <a:gd name="connsiteY51" fmla="*/ 1258977 h 5410200"/>
              <a:gd name="connsiteX52" fmla="*/ 102487 w 12230100"/>
              <a:gd name="connsiteY52" fmla="*/ 1633268 h 5410200"/>
              <a:gd name="connsiteX53" fmla="*/ 136649 w 12230100"/>
              <a:gd name="connsiteY53" fmla="*/ 1599242 h 5410200"/>
              <a:gd name="connsiteX54" fmla="*/ 102487 w 12230100"/>
              <a:gd name="connsiteY54" fmla="*/ 1565215 h 5410200"/>
              <a:gd name="connsiteX55" fmla="*/ 68325 w 12230100"/>
              <a:gd name="connsiteY55" fmla="*/ 1599242 h 5410200"/>
              <a:gd name="connsiteX56" fmla="*/ 102487 w 12230100"/>
              <a:gd name="connsiteY56" fmla="*/ 1633268 h 5410200"/>
              <a:gd name="connsiteX57" fmla="*/ 34162 w 12230100"/>
              <a:gd name="connsiteY57" fmla="*/ 2007559 h 5410200"/>
              <a:gd name="connsiteX58" fmla="*/ 68325 w 12230100"/>
              <a:gd name="connsiteY58" fmla="*/ 1939506 h 5410200"/>
              <a:gd name="connsiteX59" fmla="*/ 34162 w 12230100"/>
              <a:gd name="connsiteY59" fmla="*/ 1905479 h 5410200"/>
              <a:gd name="connsiteX60" fmla="*/ 0 w 12230100"/>
              <a:gd name="connsiteY60" fmla="*/ 1939506 h 5410200"/>
              <a:gd name="connsiteX61" fmla="*/ 34162 w 12230100"/>
              <a:gd name="connsiteY61" fmla="*/ 2007559 h 5410200"/>
              <a:gd name="connsiteX62" fmla="*/ 0 w 12230100"/>
              <a:gd name="connsiteY62" fmla="*/ 2381849 h 5410200"/>
              <a:gd name="connsiteX63" fmla="*/ 34162 w 12230100"/>
              <a:gd name="connsiteY63" fmla="*/ 2313796 h 5410200"/>
              <a:gd name="connsiteX64" fmla="*/ 0 w 12230100"/>
              <a:gd name="connsiteY64" fmla="*/ 2279770 h 5410200"/>
              <a:gd name="connsiteX65" fmla="*/ 0 w 12230100"/>
              <a:gd name="connsiteY65" fmla="*/ 2279770 h 5410200"/>
              <a:gd name="connsiteX66" fmla="*/ 0 w 12230100"/>
              <a:gd name="connsiteY66" fmla="*/ 2381849 h 5410200"/>
              <a:gd name="connsiteX67" fmla="*/ 0 w 12230100"/>
              <a:gd name="connsiteY67" fmla="*/ 2381849 h 5410200"/>
              <a:gd name="connsiteX68" fmla="*/ 0 w 12230100"/>
              <a:gd name="connsiteY68" fmla="*/ 2756140 h 5410200"/>
              <a:gd name="connsiteX69" fmla="*/ 34162 w 12230100"/>
              <a:gd name="connsiteY69" fmla="*/ 2688087 h 5410200"/>
              <a:gd name="connsiteX70" fmla="*/ 0 w 12230100"/>
              <a:gd name="connsiteY70" fmla="*/ 2620034 h 5410200"/>
              <a:gd name="connsiteX71" fmla="*/ 0 w 12230100"/>
              <a:gd name="connsiteY71" fmla="*/ 2756140 h 5410200"/>
              <a:gd name="connsiteX72" fmla="*/ 0 w 12230100"/>
              <a:gd name="connsiteY72" fmla="*/ 3130430 h 5410200"/>
              <a:gd name="connsiteX73" fmla="*/ 68325 w 12230100"/>
              <a:gd name="connsiteY73" fmla="*/ 3062377 h 5410200"/>
              <a:gd name="connsiteX74" fmla="*/ 0 w 12230100"/>
              <a:gd name="connsiteY74" fmla="*/ 2994325 h 5410200"/>
              <a:gd name="connsiteX75" fmla="*/ 0 w 12230100"/>
              <a:gd name="connsiteY75" fmla="*/ 3130430 h 5410200"/>
              <a:gd name="connsiteX76" fmla="*/ 0 w 12230100"/>
              <a:gd name="connsiteY76" fmla="*/ 3504721 h 5410200"/>
              <a:gd name="connsiteX77" fmla="*/ 68325 w 12230100"/>
              <a:gd name="connsiteY77" fmla="*/ 3402642 h 5410200"/>
              <a:gd name="connsiteX78" fmla="*/ 0 w 12230100"/>
              <a:gd name="connsiteY78" fmla="*/ 3334589 h 5410200"/>
              <a:gd name="connsiteX79" fmla="*/ 0 w 12230100"/>
              <a:gd name="connsiteY79" fmla="*/ 3334589 h 5410200"/>
              <a:gd name="connsiteX80" fmla="*/ 0 w 12230100"/>
              <a:gd name="connsiteY80" fmla="*/ 3504721 h 5410200"/>
              <a:gd name="connsiteX81" fmla="*/ 0 w 12230100"/>
              <a:gd name="connsiteY81" fmla="*/ 3504721 h 5410200"/>
              <a:gd name="connsiteX82" fmla="*/ 34162 w 12230100"/>
              <a:gd name="connsiteY82" fmla="*/ 3879011 h 5410200"/>
              <a:gd name="connsiteX83" fmla="*/ 136649 w 12230100"/>
              <a:gd name="connsiteY83" fmla="*/ 3776932 h 5410200"/>
              <a:gd name="connsiteX84" fmla="*/ 34162 w 12230100"/>
              <a:gd name="connsiteY84" fmla="*/ 3674853 h 5410200"/>
              <a:gd name="connsiteX85" fmla="*/ 0 w 12230100"/>
              <a:gd name="connsiteY85" fmla="*/ 3708879 h 5410200"/>
              <a:gd name="connsiteX86" fmla="*/ 0 w 12230100"/>
              <a:gd name="connsiteY86" fmla="*/ 3879011 h 5410200"/>
              <a:gd name="connsiteX87" fmla="*/ 34162 w 12230100"/>
              <a:gd name="connsiteY87" fmla="*/ 3879011 h 5410200"/>
              <a:gd name="connsiteX88" fmla="*/ 102487 w 12230100"/>
              <a:gd name="connsiteY88" fmla="*/ 4253302 h 5410200"/>
              <a:gd name="connsiteX89" fmla="*/ 204974 w 12230100"/>
              <a:gd name="connsiteY89" fmla="*/ 4151223 h 5410200"/>
              <a:gd name="connsiteX90" fmla="*/ 102487 w 12230100"/>
              <a:gd name="connsiteY90" fmla="*/ 4049144 h 5410200"/>
              <a:gd name="connsiteX91" fmla="*/ 0 w 12230100"/>
              <a:gd name="connsiteY91" fmla="*/ 4117196 h 5410200"/>
              <a:gd name="connsiteX92" fmla="*/ 0 w 12230100"/>
              <a:gd name="connsiteY92" fmla="*/ 4185249 h 5410200"/>
              <a:gd name="connsiteX93" fmla="*/ 102487 w 12230100"/>
              <a:gd name="connsiteY93" fmla="*/ 4253302 h 5410200"/>
              <a:gd name="connsiteX94" fmla="*/ 170811 w 12230100"/>
              <a:gd name="connsiteY94" fmla="*/ 4627593 h 5410200"/>
              <a:gd name="connsiteX95" fmla="*/ 273298 w 12230100"/>
              <a:gd name="connsiteY95" fmla="*/ 4491487 h 5410200"/>
              <a:gd name="connsiteX96" fmla="*/ 170811 w 12230100"/>
              <a:gd name="connsiteY96" fmla="*/ 4389408 h 5410200"/>
              <a:gd name="connsiteX97" fmla="*/ 68325 w 12230100"/>
              <a:gd name="connsiteY97" fmla="*/ 4491487 h 5410200"/>
              <a:gd name="connsiteX98" fmla="*/ 170811 w 12230100"/>
              <a:gd name="connsiteY98" fmla="*/ 4627593 h 5410200"/>
              <a:gd name="connsiteX99" fmla="*/ 273298 w 12230100"/>
              <a:gd name="connsiteY99" fmla="*/ 4967857 h 5410200"/>
              <a:gd name="connsiteX100" fmla="*/ 375785 w 12230100"/>
              <a:gd name="connsiteY100" fmla="*/ 4865778 h 5410200"/>
              <a:gd name="connsiteX101" fmla="*/ 273298 w 12230100"/>
              <a:gd name="connsiteY101" fmla="*/ 4729672 h 5410200"/>
              <a:gd name="connsiteX102" fmla="*/ 136649 w 12230100"/>
              <a:gd name="connsiteY102" fmla="*/ 4865778 h 5410200"/>
              <a:gd name="connsiteX103" fmla="*/ 273298 w 12230100"/>
              <a:gd name="connsiteY103" fmla="*/ 4967857 h 5410200"/>
              <a:gd name="connsiteX104" fmla="*/ 375785 w 12230100"/>
              <a:gd name="connsiteY104" fmla="*/ 5342147 h 5410200"/>
              <a:gd name="connsiteX105" fmla="*/ 512434 w 12230100"/>
              <a:gd name="connsiteY105" fmla="*/ 5206042 h 5410200"/>
              <a:gd name="connsiteX106" fmla="*/ 375785 w 12230100"/>
              <a:gd name="connsiteY106" fmla="*/ 5069936 h 5410200"/>
              <a:gd name="connsiteX107" fmla="*/ 239136 w 12230100"/>
              <a:gd name="connsiteY107" fmla="*/ 5206042 h 5410200"/>
              <a:gd name="connsiteX108" fmla="*/ 375785 w 12230100"/>
              <a:gd name="connsiteY108" fmla="*/ 5342147 h 5410200"/>
              <a:gd name="connsiteX109" fmla="*/ 751570 w 12230100"/>
              <a:gd name="connsiteY109" fmla="*/ 374291 h 5410200"/>
              <a:gd name="connsiteX110" fmla="*/ 751570 w 12230100"/>
              <a:gd name="connsiteY110" fmla="*/ 374291 h 5410200"/>
              <a:gd name="connsiteX111" fmla="*/ 751570 w 12230100"/>
              <a:gd name="connsiteY111" fmla="*/ 340264 h 5410200"/>
              <a:gd name="connsiteX112" fmla="*/ 751570 w 12230100"/>
              <a:gd name="connsiteY112" fmla="*/ 374291 h 5410200"/>
              <a:gd name="connsiteX113" fmla="*/ 751570 w 12230100"/>
              <a:gd name="connsiteY113" fmla="*/ 374291 h 5410200"/>
              <a:gd name="connsiteX114" fmla="*/ 614921 w 12230100"/>
              <a:gd name="connsiteY114" fmla="*/ 714555 h 5410200"/>
              <a:gd name="connsiteX115" fmla="*/ 614921 w 12230100"/>
              <a:gd name="connsiteY115" fmla="*/ 714555 h 5410200"/>
              <a:gd name="connsiteX116" fmla="*/ 614921 w 12230100"/>
              <a:gd name="connsiteY116" fmla="*/ 680528 h 5410200"/>
              <a:gd name="connsiteX117" fmla="*/ 614921 w 12230100"/>
              <a:gd name="connsiteY117" fmla="*/ 714555 h 5410200"/>
              <a:gd name="connsiteX118" fmla="*/ 614921 w 12230100"/>
              <a:gd name="connsiteY118" fmla="*/ 714555 h 5410200"/>
              <a:gd name="connsiteX119" fmla="*/ 512434 w 12230100"/>
              <a:gd name="connsiteY119" fmla="*/ 1054819 h 5410200"/>
              <a:gd name="connsiteX120" fmla="*/ 512434 w 12230100"/>
              <a:gd name="connsiteY120" fmla="*/ 1054819 h 5410200"/>
              <a:gd name="connsiteX121" fmla="*/ 512434 w 12230100"/>
              <a:gd name="connsiteY121" fmla="*/ 1054819 h 5410200"/>
              <a:gd name="connsiteX122" fmla="*/ 512434 w 12230100"/>
              <a:gd name="connsiteY122" fmla="*/ 1054819 h 5410200"/>
              <a:gd name="connsiteX123" fmla="*/ 512434 w 12230100"/>
              <a:gd name="connsiteY123" fmla="*/ 1054819 h 5410200"/>
              <a:gd name="connsiteX124" fmla="*/ 444110 w 12230100"/>
              <a:gd name="connsiteY124" fmla="*/ 1429109 h 5410200"/>
              <a:gd name="connsiteX125" fmla="*/ 444110 w 12230100"/>
              <a:gd name="connsiteY125" fmla="*/ 1395083 h 5410200"/>
              <a:gd name="connsiteX126" fmla="*/ 444110 w 12230100"/>
              <a:gd name="connsiteY126" fmla="*/ 1395083 h 5410200"/>
              <a:gd name="connsiteX127" fmla="*/ 409948 w 12230100"/>
              <a:gd name="connsiteY127" fmla="*/ 1395083 h 5410200"/>
              <a:gd name="connsiteX128" fmla="*/ 444110 w 12230100"/>
              <a:gd name="connsiteY128" fmla="*/ 1429109 h 5410200"/>
              <a:gd name="connsiteX129" fmla="*/ 375785 w 12230100"/>
              <a:gd name="connsiteY129" fmla="*/ 1803400 h 5410200"/>
              <a:gd name="connsiteX130" fmla="*/ 375785 w 12230100"/>
              <a:gd name="connsiteY130" fmla="*/ 1769374 h 5410200"/>
              <a:gd name="connsiteX131" fmla="*/ 375785 w 12230100"/>
              <a:gd name="connsiteY131" fmla="*/ 1735347 h 5410200"/>
              <a:gd name="connsiteX132" fmla="*/ 341623 w 12230100"/>
              <a:gd name="connsiteY132" fmla="*/ 1769374 h 5410200"/>
              <a:gd name="connsiteX133" fmla="*/ 375785 w 12230100"/>
              <a:gd name="connsiteY133" fmla="*/ 1803400 h 5410200"/>
              <a:gd name="connsiteX134" fmla="*/ 307461 w 12230100"/>
              <a:gd name="connsiteY134" fmla="*/ 2177691 h 5410200"/>
              <a:gd name="connsiteX135" fmla="*/ 341623 w 12230100"/>
              <a:gd name="connsiteY135" fmla="*/ 2143664 h 5410200"/>
              <a:gd name="connsiteX136" fmla="*/ 307461 w 12230100"/>
              <a:gd name="connsiteY136" fmla="*/ 2109638 h 5410200"/>
              <a:gd name="connsiteX137" fmla="*/ 273298 w 12230100"/>
              <a:gd name="connsiteY137" fmla="*/ 2143664 h 5410200"/>
              <a:gd name="connsiteX138" fmla="*/ 307461 w 12230100"/>
              <a:gd name="connsiteY138" fmla="*/ 2177691 h 5410200"/>
              <a:gd name="connsiteX139" fmla="*/ 273298 w 12230100"/>
              <a:gd name="connsiteY139" fmla="*/ 2551981 h 5410200"/>
              <a:gd name="connsiteX140" fmla="*/ 341623 w 12230100"/>
              <a:gd name="connsiteY140" fmla="*/ 2517955 h 5410200"/>
              <a:gd name="connsiteX141" fmla="*/ 273298 w 12230100"/>
              <a:gd name="connsiteY141" fmla="*/ 2449902 h 5410200"/>
              <a:gd name="connsiteX142" fmla="*/ 239136 w 12230100"/>
              <a:gd name="connsiteY142" fmla="*/ 2517955 h 5410200"/>
              <a:gd name="connsiteX143" fmla="*/ 273298 w 12230100"/>
              <a:gd name="connsiteY143" fmla="*/ 2551981 h 5410200"/>
              <a:gd name="connsiteX144" fmla="*/ 273298 w 12230100"/>
              <a:gd name="connsiteY144" fmla="*/ 2926272 h 5410200"/>
              <a:gd name="connsiteX145" fmla="*/ 341623 w 12230100"/>
              <a:gd name="connsiteY145" fmla="*/ 2858219 h 5410200"/>
              <a:gd name="connsiteX146" fmla="*/ 273298 w 12230100"/>
              <a:gd name="connsiteY146" fmla="*/ 2790166 h 5410200"/>
              <a:gd name="connsiteX147" fmla="*/ 204974 w 12230100"/>
              <a:gd name="connsiteY147" fmla="*/ 2858219 h 5410200"/>
              <a:gd name="connsiteX148" fmla="*/ 273298 w 12230100"/>
              <a:gd name="connsiteY148" fmla="*/ 2926272 h 5410200"/>
              <a:gd name="connsiteX149" fmla="*/ 273298 w 12230100"/>
              <a:gd name="connsiteY149" fmla="*/ 3300562 h 5410200"/>
              <a:gd name="connsiteX150" fmla="*/ 375785 w 12230100"/>
              <a:gd name="connsiteY150" fmla="*/ 3232510 h 5410200"/>
              <a:gd name="connsiteX151" fmla="*/ 273298 w 12230100"/>
              <a:gd name="connsiteY151" fmla="*/ 3164457 h 5410200"/>
              <a:gd name="connsiteX152" fmla="*/ 204974 w 12230100"/>
              <a:gd name="connsiteY152" fmla="*/ 3232510 h 5410200"/>
              <a:gd name="connsiteX153" fmla="*/ 273298 w 12230100"/>
              <a:gd name="connsiteY153" fmla="*/ 3300562 h 5410200"/>
              <a:gd name="connsiteX154" fmla="*/ 307461 w 12230100"/>
              <a:gd name="connsiteY154" fmla="*/ 3674853 h 5410200"/>
              <a:gd name="connsiteX155" fmla="*/ 409948 w 12230100"/>
              <a:gd name="connsiteY155" fmla="*/ 3606800 h 5410200"/>
              <a:gd name="connsiteX156" fmla="*/ 307461 w 12230100"/>
              <a:gd name="connsiteY156" fmla="*/ 3504721 h 5410200"/>
              <a:gd name="connsiteX157" fmla="*/ 239136 w 12230100"/>
              <a:gd name="connsiteY157" fmla="*/ 3606800 h 5410200"/>
              <a:gd name="connsiteX158" fmla="*/ 307461 w 12230100"/>
              <a:gd name="connsiteY158" fmla="*/ 3674853 h 5410200"/>
              <a:gd name="connsiteX159" fmla="*/ 375785 w 12230100"/>
              <a:gd name="connsiteY159" fmla="*/ 4049144 h 5410200"/>
              <a:gd name="connsiteX160" fmla="*/ 444110 w 12230100"/>
              <a:gd name="connsiteY160" fmla="*/ 3981091 h 5410200"/>
              <a:gd name="connsiteX161" fmla="*/ 375785 w 12230100"/>
              <a:gd name="connsiteY161" fmla="*/ 3879011 h 5410200"/>
              <a:gd name="connsiteX162" fmla="*/ 273298 w 12230100"/>
              <a:gd name="connsiteY162" fmla="*/ 3981091 h 5410200"/>
              <a:gd name="connsiteX163" fmla="*/ 375785 w 12230100"/>
              <a:gd name="connsiteY163" fmla="*/ 4049144 h 5410200"/>
              <a:gd name="connsiteX164" fmla="*/ 444110 w 12230100"/>
              <a:gd name="connsiteY164" fmla="*/ 4423434 h 5410200"/>
              <a:gd name="connsiteX165" fmla="*/ 546597 w 12230100"/>
              <a:gd name="connsiteY165" fmla="*/ 4321355 h 5410200"/>
              <a:gd name="connsiteX166" fmla="*/ 444110 w 12230100"/>
              <a:gd name="connsiteY166" fmla="*/ 4219276 h 5410200"/>
              <a:gd name="connsiteX167" fmla="*/ 307461 w 12230100"/>
              <a:gd name="connsiteY167" fmla="*/ 4321355 h 5410200"/>
              <a:gd name="connsiteX168" fmla="*/ 444110 w 12230100"/>
              <a:gd name="connsiteY168" fmla="*/ 4423434 h 5410200"/>
              <a:gd name="connsiteX169" fmla="*/ 512434 w 12230100"/>
              <a:gd name="connsiteY169" fmla="*/ 4797725 h 5410200"/>
              <a:gd name="connsiteX170" fmla="*/ 614921 w 12230100"/>
              <a:gd name="connsiteY170" fmla="*/ 4695646 h 5410200"/>
              <a:gd name="connsiteX171" fmla="*/ 512434 w 12230100"/>
              <a:gd name="connsiteY171" fmla="*/ 4559540 h 5410200"/>
              <a:gd name="connsiteX172" fmla="*/ 409948 w 12230100"/>
              <a:gd name="connsiteY172" fmla="*/ 4695646 h 5410200"/>
              <a:gd name="connsiteX173" fmla="*/ 512434 w 12230100"/>
              <a:gd name="connsiteY173" fmla="*/ 4797725 h 5410200"/>
              <a:gd name="connsiteX174" fmla="*/ 614921 w 12230100"/>
              <a:gd name="connsiteY174" fmla="*/ 5172015 h 5410200"/>
              <a:gd name="connsiteX175" fmla="*/ 751570 w 12230100"/>
              <a:gd name="connsiteY175" fmla="*/ 5035910 h 5410200"/>
              <a:gd name="connsiteX176" fmla="*/ 614921 w 12230100"/>
              <a:gd name="connsiteY176" fmla="*/ 4899804 h 5410200"/>
              <a:gd name="connsiteX177" fmla="*/ 478272 w 12230100"/>
              <a:gd name="connsiteY177" fmla="*/ 5035910 h 5410200"/>
              <a:gd name="connsiteX178" fmla="*/ 614921 w 12230100"/>
              <a:gd name="connsiteY178" fmla="*/ 5172015 h 5410200"/>
              <a:gd name="connsiteX179" fmla="*/ 888220 w 12230100"/>
              <a:gd name="connsiteY179" fmla="*/ 5410200 h 5410200"/>
              <a:gd name="connsiteX180" fmla="*/ 888220 w 12230100"/>
              <a:gd name="connsiteY180" fmla="*/ 5376174 h 5410200"/>
              <a:gd name="connsiteX181" fmla="*/ 751570 w 12230100"/>
              <a:gd name="connsiteY181" fmla="*/ 5240068 h 5410200"/>
              <a:gd name="connsiteX182" fmla="*/ 614921 w 12230100"/>
              <a:gd name="connsiteY182" fmla="*/ 5376174 h 5410200"/>
              <a:gd name="connsiteX183" fmla="*/ 614921 w 12230100"/>
              <a:gd name="connsiteY183" fmla="*/ 5410200 h 5410200"/>
              <a:gd name="connsiteX184" fmla="*/ 888220 w 12230100"/>
              <a:gd name="connsiteY184" fmla="*/ 5410200 h 5410200"/>
              <a:gd name="connsiteX185" fmla="*/ 990706 w 12230100"/>
              <a:gd name="connsiteY185" fmla="*/ 544423 h 5410200"/>
              <a:gd name="connsiteX186" fmla="*/ 990706 w 12230100"/>
              <a:gd name="connsiteY186" fmla="*/ 544423 h 5410200"/>
              <a:gd name="connsiteX187" fmla="*/ 990706 w 12230100"/>
              <a:gd name="connsiteY187" fmla="*/ 544423 h 5410200"/>
              <a:gd name="connsiteX188" fmla="*/ 990706 w 12230100"/>
              <a:gd name="connsiteY188" fmla="*/ 544423 h 5410200"/>
              <a:gd name="connsiteX189" fmla="*/ 990706 w 12230100"/>
              <a:gd name="connsiteY189" fmla="*/ 544423 h 5410200"/>
              <a:gd name="connsiteX190" fmla="*/ 854057 w 12230100"/>
              <a:gd name="connsiteY190" fmla="*/ 884687 h 5410200"/>
              <a:gd name="connsiteX191" fmla="*/ 888220 w 12230100"/>
              <a:gd name="connsiteY191" fmla="*/ 884687 h 5410200"/>
              <a:gd name="connsiteX192" fmla="*/ 854057 w 12230100"/>
              <a:gd name="connsiteY192" fmla="*/ 884687 h 5410200"/>
              <a:gd name="connsiteX193" fmla="*/ 854057 w 12230100"/>
              <a:gd name="connsiteY193" fmla="*/ 884687 h 5410200"/>
              <a:gd name="connsiteX194" fmla="*/ 854057 w 12230100"/>
              <a:gd name="connsiteY194" fmla="*/ 884687 h 5410200"/>
              <a:gd name="connsiteX195" fmla="*/ 785733 w 12230100"/>
              <a:gd name="connsiteY195" fmla="*/ 1258977 h 5410200"/>
              <a:gd name="connsiteX196" fmla="*/ 785733 w 12230100"/>
              <a:gd name="connsiteY196" fmla="*/ 1224951 h 5410200"/>
              <a:gd name="connsiteX197" fmla="*/ 785733 w 12230100"/>
              <a:gd name="connsiteY197" fmla="*/ 1224951 h 5410200"/>
              <a:gd name="connsiteX198" fmla="*/ 751570 w 12230100"/>
              <a:gd name="connsiteY198" fmla="*/ 1224951 h 5410200"/>
              <a:gd name="connsiteX199" fmla="*/ 785733 w 12230100"/>
              <a:gd name="connsiteY199" fmla="*/ 1258977 h 5410200"/>
              <a:gd name="connsiteX200" fmla="*/ 683246 w 12230100"/>
              <a:gd name="connsiteY200" fmla="*/ 1633268 h 5410200"/>
              <a:gd name="connsiteX201" fmla="*/ 717408 w 12230100"/>
              <a:gd name="connsiteY201" fmla="*/ 1599242 h 5410200"/>
              <a:gd name="connsiteX202" fmla="*/ 683246 w 12230100"/>
              <a:gd name="connsiteY202" fmla="*/ 1565215 h 5410200"/>
              <a:gd name="connsiteX203" fmla="*/ 649084 w 12230100"/>
              <a:gd name="connsiteY203" fmla="*/ 1599242 h 5410200"/>
              <a:gd name="connsiteX204" fmla="*/ 683246 w 12230100"/>
              <a:gd name="connsiteY204" fmla="*/ 1633268 h 5410200"/>
              <a:gd name="connsiteX205" fmla="*/ 614921 w 12230100"/>
              <a:gd name="connsiteY205" fmla="*/ 1973532 h 5410200"/>
              <a:gd name="connsiteX206" fmla="*/ 649084 w 12230100"/>
              <a:gd name="connsiteY206" fmla="*/ 1939506 h 5410200"/>
              <a:gd name="connsiteX207" fmla="*/ 614921 w 12230100"/>
              <a:gd name="connsiteY207" fmla="*/ 1905479 h 5410200"/>
              <a:gd name="connsiteX208" fmla="*/ 580759 w 12230100"/>
              <a:gd name="connsiteY208" fmla="*/ 1939506 h 5410200"/>
              <a:gd name="connsiteX209" fmla="*/ 614921 w 12230100"/>
              <a:gd name="connsiteY209" fmla="*/ 1973532 h 5410200"/>
              <a:gd name="connsiteX210" fmla="*/ 580759 w 12230100"/>
              <a:gd name="connsiteY210" fmla="*/ 2347823 h 5410200"/>
              <a:gd name="connsiteX211" fmla="*/ 649084 w 12230100"/>
              <a:gd name="connsiteY211" fmla="*/ 2313796 h 5410200"/>
              <a:gd name="connsiteX212" fmla="*/ 580759 w 12230100"/>
              <a:gd name="connsiteY212" fmla="*/ 2279770 h 5410200"/>
              <a:gd name="connsiteX213" fmla="*/ 546597 w 12230100"/>
              <a:gd name="connsiteY213" fmla="*/ 2313796 h 5410200"/>
              <a:gd name="connsiteX214" fmla="*/ 580759 w 12230100"/>
              <a:gd name="connsiteY214" fmla="*/ 2347823 h 5410200"/>
              <a:gd name="connsiteX215" fmla="*/ 580759 w 12230100"/>
              <a:gd name="connsiteY215" fmla="*/ 2756140 h 5410200"/>
              <a:gd name="connsiteX216" fmla="*/ 614921 w 12230100"/>
              <a:gd name="connsiteY216" fmla="*/ 2688087 h 5410200"/>
              <a:gd name="connsiteX217" fmla="*/ 580759 w 12230100"/>
              <a:gd name="connsiteY217" fmla="*/ 2620034 h 5410200"/>
              <a:gd name="connsiteX218" fmla="*/ 512434 w 12230100"/>
              <a:gd name="connsiteY218" fmla="*/ 2688087 h 5410200"/>
              <a:gd name="connsiteX219" fmla="*/ 580759 w 12230100"/>
              <a:gd name="connsiteY219" fmla="*/ 2756140 h 5410200"/>
              <a:gd name="connsiteX220" fmla="*/ 580759 w 12230100"/>
              <a:gd name="connsiteY220" fmla="*/ 3130430 h 5410200"/>
              <a:gd name="connsiteX221" fmla="*/ 649084 w 12230100"/>
              <a:gd name="connsiteY221" fmla="*/ 3062377 h 5410200"/>
              <a:gd name="connsiteX222" fmla="*/ 580759 w 12230100"/>
              <a:gd name="connsiteY222" fmla="*/ 2994325 h 5410200"/>
              <a:gd name="connsiteX223" fmla="*/ 512434 w 12230100"/>
              <a:gd name="connsiteY223" fmla="*/ 3062377 h 5410200"/>
              <a:gd name="connsiteX224" fmla="*/ 580759 w 12230100"/>
              <a:gd name="connsiteY224" fmla="*/ 3130430 h 5410200"/>
              <a:gd name="connsiteX225" fmla="*/ 580759 w 12230100"/>
              <a:gd name="connsiteY225" fmla="*/ 3504721 h 5410200"/>
              <a:gd name="connsiteX226" fmla="*/ 683246 w 12230100"/>
              <a:gd name="connsiteY226" fmla="*/ 3402642 h 5410200"/>
              <a:gd name="connsiteX227" fmla="*/ 580759 w 12230100"/>
              <a:gd name="connsiteY227" fmla="*/ 3334589 h 5410200"/>
              <a:gd name="connsiteX228" fmla="*/ 512434 w 12230100"/>
              <a:gd name="connsiteY228" fmla="*/ 3402642 h 5410200"/>
              <a:gd name="connsiteX229" fmla="*/ 580759 w 12230100"/>
              <a:gd name="connsiteY229" fmla="*/ 3504721 h 5410200"/>
              <a:gd name="connsiteX230" fmla="*/ 614921 w 12230100"/>
              <a:gd name="connsiteY230" fmla="*/ 3879011 h 5410200"/>
              <a:gd name="connsiteX231" fmla="*/ 717408 w 12230100"/>
              <a:gd name="connsiteY231" fmla="*/ 3776932 h 5410200"/>
              <a:gd name="connsiteX232" fmla="*/ 614921 w 12230100"/>
              <a:gd name="connsiteY232" fmla="*/ 3674853 h 5410200"/>
              <a:gd name="connsiteX233" fmla="*/ 546597 w 12230100"/>
              <a:gd name="connsiteY233" fmla="*/ 3776932 h 5410200"/>
              <a:gd name="connsiteX234" fmla="*/ 614921 w 12230100"/>
              <a:gd name="connsiteY234" fmla="*/ 3879011 h 5410200"/>
              <a:gd name="connsiteX235" fmla="*/ 683246 w 12230100"/>
              <a:gd name="connsiteY235" fmla="*/ 4253302 h 5410200"/>
              <a:gd name="connsiteX236" fmla="*/ 785733 w 12230100"/>
              <a:gd name="connsiteY236" fmla="*/ 4151223 h 5410200"/>
              <a:gd name="connsiteX237" fmla="*/ 683246 w 12230100"/>
              <a:gd name="connsiteY237" fmla="*/ 4049144 h 5410200"/>
              <a:gd name="connsiteX238" fmla="*/ 580759 w 12230100"/>
              <a:gd name="connsiteY238" fmla="*/ 4151223 h 5410200"/>
              <a:gd name="connsiteX239" fmla="*/ 683246 w 12230100"/>
              <a:gd name="connsiteY239" fmla="*/ 4253302 h 5410200"/>
              <a:gd name="connsiteX240" fmla="*/ 785733 w 12230100"/>
              <a:gd name="connsiteY240" fmla="*/ 4627593 h 5410200"/>
              <a:gd name="connsiteX241" fmla="*/ 888220 w 12230100"/>
              <a:gd name="connsiteY241" fmla="*/ 4491487 h 5410200"/>
              <a:gd name="connsiteX242" fmla="*/ 785733 w 12230100"/>
              <a:gd name="connsiteY242" fmla="*/ 4389408 h 5410200"/>
              <a:gd name="connsiteX243" fmla="*/ 649084 w 12230100"/>
              <a:gd name="connsiteY243" fmla="*/ 4491487 h 5410200"/>
              <a:gd name="connsiteX244" fmla="*/ 785733 w 12230100"/>
              <a:gd name="connsiteY244" fmla="*/ 4627593 h 5410200"/>
              <a:gd name="connsiteX245" fmla="*/ 854057 w 12230100"/>
              <a:gd name="connsiteY245" fmla="*/ 4967857 h 5410200"/>
              <a:gd name="connsiteX246" fmla="*/ 990706 w 12230100"/>
              <a:gd name="connsiteY246" fmla="*/ 4865778 h 5410200"/>
              <a:gd name="connsiteX247" fmla="*/ 854057 w 12230100"/>
              <a:gd name="connsiteY247" fmla="*/ 4729672 h 5410200"/>
              <a:gd name="connsiteX248" fmla="*/ 751570 w 12230100"/>
              <a:gd name="connsiteY248" fmla="*/ 4865778 h 5410200"/>
              <a:gd name="connsiteX249" fmla="*/ 854057 w 12230100"/>
              <a:gd name="connsiteY249" fmla="*/ 4967857 h 5410200"/>
              <a:gd name="connsiteX250" fmla="*/ 990706 w 12230100"/>
              <a:gd name="connsiteY250" fmla="*/ 5342147 h 5410200"/>
              <a:gd name="connsiteX251" fmla="*/ 1127356 w 12230100"/>
              <a:gd name="connsiteY251" fmla="*/ 5206042 h 5410200"/>
              <a:gd name="connsiteX252" fmla="*/ 990706 w 12230100"/>
              <a:gd name="connsiteY252" fmla="*/ 5069936 h 5410200"/>
              <a:gd name="connsiteX253" fmla="*/ 854057 w 12230100"/>
              <a:gd name="connsiteY253" fmla="*/ 5206042 h 5410200"/>
              <a:gd name="connsiteX254" fmla="*/ 990706 w 12230100"/>
              <a:gd name="connsiteY254" fmla="*/ 5342147 h 5410200"/>
              <a:gd name="connsiteX255" fmla="*/ 1229843 w 12230100"/>
              <a:gd name="connsiteY255" fmla="*/ 714555 h 5410200"/>
              <a:gd name="connsiteX256" fmla="*/ 1229843 w 12230100"/>
              <a:gd name="connsiteY256" fmla="*/ 714555 h 5410200"/>
              <a:gd name="connsiteX257" fmla="*/ 1229843 w 12230100"/>
              <a:gd name="connsiteY257" fmla="*/ 714555 h 5410200"/>
              <a:gd name="connsiteX258" fmla="*/ 1229843 w 12230100"/>
              <a:gd name="connsiteY258" fmla="*/ 714555 h 5410200"/>
              <a:gd name="connsiteX259" fmla="*/ 1229843 w 12230100"/>
              <a:gd name="connsiteY259" fmla="*/ 714555 h 5410200"/>
              <a:gd name="connsiteX260" fmla="*/ 1127356 w 12230100"/>
              <a:gd name="connsiteY260" fmla="*/ 1054819 h 5410200"/>
              <a:gd name="connsiteX261" fmla="*/ 1127356 w 12230100"/>
              <a:gd name="connsiteY261" fmla="*/ 1054819 h 5410200"/>
              <a:gd name="connsiteX262" fmla="*/ 1127356 w 12230100"/>
              <a:gd name="connsiteY262" fmla="*/ 1054819 h 5410200"/>
              <a:gd name="connsiteX263" fmla="*/ 1127356 w 12230100"/>
              <a:gd name="connsiteY263" fmla="*/ 1054819 h 5410200"/>
              <a:gd name="connsiteX264" fmla="*/ 1127356 w 12230100"/>
              <a:gd name="connsiteY264" fmla="*/ 1054819 h 5410200"/>
              <a:gd name="connsiteX265" fmla="*/ 1024869 w 12230100"/>
              <a:gd name="connsiteY265" fmla="*/ 1429109 h 5410200"/>
              <a:gd name="connsiteX266" fmla="*/ 1059031 w 12230100"/>
              <a:gd name="connsiteY266" fmla="*/ 1429109 h 5410200"/>
              <a:gd name="connsiteX267" fmla="*/ 1024869 w 12230100"/>
              <a:gd name="connsiteY267" fmla="*/ 1395083 h 5410200"/>
              <a:gd name="connsiteX268" fmla="*/ 1024869 w 12230100"/>
              <a:gd name="connsiteY268" fmla="*/ 1429109 h 5410200"/>
              <a:gd name="connsiteX269" fmla="*/ 1024869 w 12230100"/>
              <a:gd name="connsiteY269" fmla="*/ 1429109 h 5410200"/>
              <a:gd name="connsiteX270" fmla="*/ 956544 w 12230100"/>
              <a:gd name="connsiteY270" fmla="*/ 1803400 h 5410200"/>
              <a:gd name="connsiteX271" fmla="*/ 990706 w 12230100"/>
              <a:gd name="connsiteY271" fmla="*/ 1769374 h 5410200"/>
              <a:gd name="connsiteX272" fmla="*/ 956544 w 12230100"/>
              <a:gd name="connsiteY272" fmla="*/ 1735347 h 5410200"/>
              <a:gd name="connsiteX273" fmla="*/ 922382 w 12230100"/>
              <a:gd name="connsiteY273" fmla="*/ 1769374 h 5410200"/>
              <a:gd name="connsiteX274" fmla="*/ 956544 w 12230100"/>
              <a:gd name="connsiteY274" fmla="*/ 1803400 h 5410200"/>
              <a:gd name="connsiteX275" fmla="*/ 888220 w 12230100"/>
              <a:gd name="connsiteY275" fmla="*/ 2177691 h 5410200"/>
              <a:gd name="connsiteX276" fmla="*/ 956544 w 12230100"/>
              <a:gd name="connsiteY276" fmla="*/ 2143664 h 5410200"/>
              <a:gd name="connsiteX277" fmla="*/ 888220 w 12230100"/>
              <a:gd name="connsiteY277" fmla="*/ 2109638 h 5410200"/>
              <a:gd name="connsiteX278" fmla="*/ 854057 w 12230100"/>
              <a:gd name="connsiteY278" fmla="*/ 2143664 h 5410200"/>
              <a:gd name="connsiteX279" fmla="*/ 888220 w 12230100"/>
              <a:gd name="connsiteY279" fmla="*/ 2177691 h 5410200"/>
              <a:gd name="connsiteX280" fmla="*/ 854057 w 12230100"/>
              <a:gd name="connsiteY280" fmla="*/ 2551981 h 5410200"/>
              <a:gd name="connsiteX281" fmla="*/ 922382 w 12230100"/>
              <a:gd name="connsiteY281" fmla="*/ 2517955 h 5410200"/>
              <a:gd name="connsiteX282" fmla="*/ 854057 w 12230100"/>
              <a:gd name="connsiteY282" fmla="*/ 2449902 h 5410200"/>
              <a:gd name="connsiteX283" fmla="*/ 819895 w 12230100"/>
              <a:gd name="connsiteY283" fmla="*/ 2517955 h 5410200"/>
              <a:gd name="connsiteX284" fmla="*/ 854057 w 12230100"/>
              <a:gd name="connsiteY284" fmla="*/ 2551981 h 5410200"/>
              <a:gd name="connsiteX285" fmla="*/ 854057 w 12230100"/>
              <a:gd name="connsiteY285" fmla="*/ 2926272 h 5410200"/>
              <a:gd name="connsiteX286" fmla="*/ 922382 w 12230100"/>
              <a:gd name="connsiteY286" fmla="*/ 2858219 h 5410200"/>
              <a:gd name="connsiteX287" fmla="*/ 854057 w 12230100"/>
              <a:gd name="connsiteY287" fmla="*/ 2790166 h 5410200"/>
              <a:gd name="connsiteX288" fmla="*/ 785733 w 12230100"/>
              <a:gd name="connsiteY288" fmla="*/ 2858219 h 5410200"/>
              <a:gd name="connsiteX289" fmla="*/ 854057 w 12230100"/>
              <a:gd name="connsiteY289" fmla="*/ 2926272 h 5410200"/>
              <a:gd name="connsiteX290" fmla="*/ 854057 w 12230100"/>
              <a:gd name="connsiteY290" fmla="*/ 3300562 h 5410200"/>
              <a:gd name="connsiteX291" fmla="*/ 956544 w 12230100"/>
              <a:gd name="connsiteY291" fmla="*/ 3232510 h 5410200"/>
              <a:gd name="connsiteX292" fmla="*/ 854057 w 12230100"/>
              <a:gd name="connsiteY292" fmla="*/ 3164457 h 5410200"/>
              <a:gd name="connsiteX293" fmla="*/ 785733 w 12230100"/>
              <a:gd name="connsiteY293" fmla="*/ 3232510 h 5410200"/>
              <a:gd name="connsiteX294" fmla="*/ 854057 w 12230100"/>
              <a:gd name="connsiteY294" fmla="*/ 3300562 h 5410200"/>
              <a:gd name="connsiteX295" fmla="*/ 888220 w 12230100"/>
              <a:gd name="connsiteY295" fmla="*/ 3674853 h 5410200"/>
              <a:gd name="connsiteX296" fmla="*/ 990706 w 12230100"/>
              <a:gd name="connsiteY296" fmla="*/ 3606800 h 5410200"/>
              <a:gd name="connsiteX297" fmla="*/ 888220 w 12230100"/>
              <a:gd name="connsiteY297" fmla="*/ 3504721 h 5410200"/>
              <a:gd name="connsiteX298" fmla="*/ 819895 w 12230100"/>
              <a:gd name="connsiteY298" fmla="*/ 3606800 h 5410200"/>
              <a:gd name="connsiteX299" fmla="*/ 888220 w 12230100"/>
              <a:gd name="connsiteY299" fmla="*/ 3674853 h 5410200"/>
              <a:gd name="connsiteX300" fmla="*/ 956544 w 12230100"/>
              <a:gd name="connsiteY300" fmla="*/ 4049144 h 5410200"/>
              <a:gd name="connsiteX301" fmla="*/ 1059031 w 12230100"/>
              <a:gd name="connsiteY301" fmla="*/ 3947064 h 5410200"/>
              <a:gd name="connsiteX302" fmla="*/ 956544 w 12230100"/>
              <a:gd name="connsiteY302" fmla="*/ 3879011 h 5410200"/>
              <a:gd name="connsiteX303" fmla="*/ 854057 w 12230100"/>
              <a:gd name="connsiteY303" fmla="*/ 3947064 h 5410200"/>
              <a:gd name="connsiteX304" fmla="*/ 956544 w 12230100"/>
              <a:gd name="connsiteY304" fmla="*/ 4049144 h 5410200"/>
              <a:gd name="connsiteX305" fmla="*/ 1024869 w 12230100"/>
              <a:gd name="connsiteY305" fmla="*/ 4423434 h 5410200"/>
              <a:gd name="connsiteX306" fmla="*/ 1127356 w 12230100"/>
              <a:gd name="connsiteY306" fmla="*/ 4321355 h 5410200"/>
              <a:gd name="connsiteX307" fmla="*/ 1024869 w 12230100"/>
              <a:gd name="connsiteY307" fmla="*/ 4219276 h 5410200"/>
              <a:gd name="connsiteX308" fmla="*/ 922382 w 12230100"/>
              <a:gd name="connsiteY308" fmla="*/ 4321355 h 5410200"/>
              <a:gd name="connsiteX309" fmla="*/ 1024869 w 12230100"/>
              <a:gd name="connsiteY309" fmla="*/ 4423434 h 5410200"/>
              <a:gd name="connsiteX310" fmla="*/ 1127356 w 12230100"/>
              <a:gd name="connsiteY310" fmla="*/ 4797725 h 5410200"/>
              <a:gd name="connsiteX311" fmla="*/ 1229843 w 12230100"/>
              <a:gd name="connsiteY311" fmla="*/ 4661619 h 5410200"/>
              <a:gd name="connsiteX312" fmla="*/ 1127356 w 12230100"/>
              <a:gd name="connsiteY312" fmla="*/ 4559540 h 5410200"/>
              <a:gd name="connsiteX313" fmla="*/ 990706 w 12230100"/>
              <a:gd name="connsiteY313" fmla="*/ 4661619 h 5410200"/>
              <a:gd name="connsiteX314" fmla="*/ 1127356 w 12230100"/>
              <a:gd name="connsiteY314" fmla="*/ 4797725 h 5410200"/>
              <a:gd name="connsiteX315" fmla="*/ 1229843 w 12230100"/>
              <a:gd name="connsiteY315" fmla="*/ 5137989 h 5410200"/>
              <a:gd name="connsiteX316" fmla="*/ 1366492 w 12230100"/>
              <a:gd name="connsiteY316" fmla="*/ 5035910 h 5410200"/>
              <a:gd name="connsiteX317" fmla="*/ 1229843 w 12230100"/>
              <a:gd name="connsiteY317" fmla="*/ 4899804 h 5410200"/>
              <a:gd name="connsiteX318" fmla="*/ 1093193 w 12230100"/>
              <a:gd name="connsiteY318" fmla="*/ 5035910 h 5410200"/>
              <a:gd name="connsiteX319" fmla="*/ 1229843 w 12230100"/>
              <a:gd name="connsiteY319" fmla="*/ 5137989 h 5410200"/>
              <a:gd name="connsiteX320" fmla="*/ 1503141 w 12230100"/>
              <a:gd name="connsiteY320" fmla="*/ 5410200 h 5410200"/>
              <a:gd name="connsiteX321" fmla="*/ 1503141 w 12230100"/>
              <a:gd name="connsiteY321" fmla="*/ 5376174 h 5410200"/>
              <a:gd name="connsiteX322" fmla="*/ 1366492 w 12230100"/>
              <a:gd name="connsiteY322" fmla="*/ 5240068 h 5410200"/>
              <a:gd name="connsiteX323" fmla="*/ 1229843 w 12230100"/>
              <a:gd name="connsiteY323" fmla="*/ 5376174 h 5410200"/>
              <a:gd name="connsiteX324" fmla="*/ 1229843 w 12230100"/>
              <a:gd name="connsiteY324" fmla="*/ 5410200 h 5410200"/>
              <a:gd name="connsiteX325" fmla="*/ 1503141 w 12230100"/>
              <a:gd name="connsiteY325" fmla="*/ 5410200 h 5410200"/>
              <a:gd name="connsiteX326" fmla="*/ 1605628 w 12230100"/>
              <a:gd name="connsiteY326" fmla="*/ 544423 h 5410200"/>
              <a:gd name="connsiteX327" fmla="*/ 1605628 w 12230100"/>
              <a:gd name="connsiteY327" fmla="*/ 544423 h 5410200"/>
              <a:gd name="connsiteX328" fmla="*/ 1605628 w 12230100"/>
              <a:gd name="connsiteY328" fmla="*/ 544423 h 5410200"/>
              <a:gd name="connsiteX329" fmla="*/ 1605628 w 12230100"/>
              <a:gd name="connsiteY329" fmla="*/ 544423 h 5410200"/>
              <a:gd name="connsiteX330" fmla="*/ 1605628 w 12230100"/>
              <a:gd name="connsiteY330" fmla="*/ 544423 h 5410200"/>
              <a:gd name="connsiteX331" fmla="*/ 1468979 w 12230100"/>
              <a:gd name="connsiteY331" fmla="*/ 884687 h 5410200"/>
              <a:gd name="connsiteX332" fmla="*/ 1503141 w 12230100"/>
              <a:gd name="connsiteY332" fmla="*/ 884687 h 5410200"/>
              <a:gd name="connsiteX333" fmla="*/ 1468979 w 12230100"/>
              <a:gd name="connsiteY333" fmla="*/ 884687 h 5410200"/>
              <a:gd name="connsiteX334" fmla="*/ 1468979 w 12230100"/>
              <a:gd name="connsiteY334" fmla="*/ 884687 h 5410200"/>
              <a:gd name="connsiteX335" fmla="*/ 1468979 w 12230100"/>
              <a:gd name="connsiteY335" fmla="*/ 884687 h 5410200"/>
              <a:gd name="connsiteX336" fmla="*/ 1366492 w 12230100"/>
              <a:gd name="connsiteY336" fmla="*/ 1258977 h 5410200"/>
              <a:gd name="connsiteX337" fmla="*/ 1400654 w 12230100"/>
              <a:gd name="connsiteY337" fmla="*/ 1224951 h 5410200"/>
              <a:gd name="connsiteX338" fmla="*/ 1366492 w 12230100"/>
              <a:gd name="connsiteY338" fmla="*/ 1224951 h 5410200"/>
              <a:gd name="connsiteX339" fmla="*/ 1366492 w 12230100"/>
              <a:gd name="connsiteY339" fmla="*/ 1224951 h 5410200"/>
              <a:gd name="connsiteX340" fmla="*/ 1366492 w 12230100"/>
              <a:gd name="connsiteY340" fmla="*/ 1258977 h 5410200"/>
              <a:gd name="connsiteX341" fmla="*/ 1298167 w 12230100"/>
              <a:gd name="connsiteY341" fmla="*/ 1633268 h 5410200"/>
              <a:gd name="connsiteX342" fmla="*/ 1298167 w 12230100"/>
              <a:gd name="connsiteY342" fmla="*/ 1599242 h 5410200"/>
              <a:gd name="connsiteX343" fmla="*/ 1298167 w 12230100"/>
              <a:gd name="connsiteY343" fmla="*/ 1565215 h 5410200"/>
              <a:gd name="connsiteX344" fmla="*/ 1264005 w 12230100"/>
              <a:gd name="connsiteY344" fmla="*/ 1599242 h 5410200"/>
              <a:gd name="connsiteX345" fmla="*/ 1298167 w 12230100"/>
              <a:gd name="connsiteY345" fmla="*/ 1633268 h 5410200"/>
              <a:gd name="connsiteX346" fmla="*/ 1229843 w 12230100"/>
              <a:gd name="connsiteY346" fmla="*/ 1973532 h 5410200"/>
              <a:gd name="connsiteX347" fmla="*/ 1264005 w 12230100"/>
              <a:gd name="connsiteY347" fmla="*/ 1939506 h 5410200"/>
              <a:gd name="connsiteX348" fmla="*/ 1229843 w 12230100"/>
              <a:gd name="connsiteY348" fmla="*/ 1905479 h 5410200"/>
              <a:gd name="connsiteX349" fmla="*/ 1195680 w 12230100"/>
              <a:gd name="connsiteY349" fmla="*/ 1939506 h 5410200"/>
              <a:gd name="connsiteX350" fmla="*/ 1229843 w 12230100"/>
              <a:gd name="connsiteY350" fmla="*/ 1973532 h 5410200"/>
              <a:gd name="connsiteX351" fmla="*/ 1161518 w 12230100"/>
              <a:gd name="connsiteY351" fmla="*/ 2347823 h 5410200"/>
              <a:gd name="connsiteX352" fmla="*/ 1229843 w 12230100"/>
              <a:gd name="connsiteY352" fmla="*/ 2313796 h 5410200"/>
              <a:gd name="connsiteX353" fmla="*/ 1161518 w 12230100"/>
              <a:gd name="connsiteY353" fmla="*/ 2279770 h 5410200"/>
              <a:gd name="connsiteX354" fmla="*/ 1127356 w 12230100"/>
              <a:gd name="connsiteY354" fmla="*/ 2313796 h 5410200"/>
              <a:gd name="connsiteX355" fmla="*/ 1161518 w 12230100"/>
              <a:gd name="connsiteY355" fmla="*/ 2347823 h 5410200"/>
              <a:gd name="connsiteX356" fmla="*/ 1161518 w 12230100"/>
              <a:gd name="connsiteY356" fmla="*/ 2756140 h 5410200"/>
              <a:gd name="connsiteX357" fmla="*/ 1195680 w 12230100"/>
              <a:gd name="connsiteY357" fmla="*/ 2688087 h 5410200"/>
              <a:gd name="connsiteX358" fmla="*/ 1161518 w 12230100"/>
              <a:gd name="connsiteY358" fmla="*/ 2620034 h 5410200"/>
              <a:gd name="connsiteX359" fmla="*/ 1093193 w 12230100"/>
              <a:gd name="connsiteY359" fmla="*/ 2688087 h 5410200"/>
              <a:gd name="connsiteX360" fmla="*/ 1161518 w 12230100"/>
              <a:gd name="connsiteY360" fmla="*/ 2756140 h 5410200"/>
              <a:gd name="connsiteX361" fmla="*/ 1161518 w 12230100"/>
              <a:gd name="connsiteY361" fmla="*/ 3130430 h 5410200"/>
              <a:gd name="connsiteX362" fmla="*/ 1229843 w 12230100"/>
              <a:gd name="connsiteY362" fmla="*/ 3062377 h 5410200"/>
              <a:gd name="connsiteX363" fmla="*/ 1161518 w 12230100"/>
              <a:gd name="connsiteY363" fmla="*/ 2994325 h 5410200"/>
              <a:gd name="connsiteX364" fmla="*/ 1093193 w 12230100"/>
              <a:gd name="connsiteY364" fmla="*/ 3062377 h 5410200"/>
              <a:gd name="connsiteX365" fmla="*/ 1161518 w 12230100"/>
              <a:gd name="connsiteY365" fmla="*/ 3130430 h 5410200"/>
              <a:gd name="connsiteX366" fmla="*/ 1161518 w 12230100"/>
              <a:gd name="connsiteY366" fmla="*/ 3504721 h 5410200"/>
              <a:gd name="connsiteX367" fmla="*/ 1264005 w 12230100"/>
              <a:gd name="connsiteY367" fmla="*/ 3402642 h 5410200"/>
              <a:gd name="connsiteX368" fmla="*/ 1161518 w 12230100"/>
              <a:gd name="connsiteY368" fmla="*/ 3334589 h 5410200"/>
              <a:gd name="connsiteX369" fmla="*/ 1093193 w 12230100"/>
              <a:gd name="connsiteY369" fmla="*/ 3402642 h 5410200"/>
              <a:gd name="connsiteX370" fmla="*/ 1161518 w 12230100"/>
              <a:gd name="connsiteY370" fmla="*/ 3504721 h 5410200"/>
              <a:gd name="connsiteX371" fmla="*/ 1229843 w 12230100"/>
              <a:gd name="connsiteY371" fmla="*/ 3879011 h 5410200"/>
              <a:gd name="connsiteX372" fmla="*/ 1298167 w 12230100"/>
              <a:gd name="connsiteY372" fmla="*/ 3776932 h 5410200"/>
              <a:gd name="connsiteX373" fmla="*/ 1229843 w 12230100"/>
              <a:gd name="connsiteY373" fmla="*/ 3674853 h 5410200"/>
              <a:gd name="connsiteX374" fmla="*/ 1127356 w 12230100"/>
              <a:gd name="connsiteY374" fmla="*/ 3776932 h 5410200"/>
              <a:gd name="connsiteX375" fmla="*/ 1229843 w 12230100"/>
              <a:gd name="connsiteY375" fmla="*/ 3879011 h 5410200"/>
              <a:gd name="connsiteX376" fmla="*/ 1298167 w 12230100"/>
              <a:gd name="connsiteY376" fmla="*/ 4253302 h 5410200"/>
              <a:gd name="connsiteX377" fmla="*/ 1400654 w 12230100"/>
              <a:gd name="connsiteY377" fmla="*/ 4151223 h 5410200"/>
              <a:gd name="connsiteX378" fmla="*/ 1298167 w 12230100"/>
              <a:gd name="connsiteY378" fmla="*/ 4049144 h 5410200"/>
              <a:gd name="connsiteX379" fmla="*/ 1195680 w 12230100"/>
              <a:gd name="connsiteY379" fmla="*/ 4151223 h 5410200"/>
              <a:gd name="connsiteX380" fmla="*/ 1298167 w 12230100"/>
              <a:gd name="connsiteY380" fmla="*/ 4253302 h 5410200"/>
              <a:gd name="connsiteX381" fmla="*/ 1366492 w 12230100"/>
              <a:gd name="connsiteY381" fmla="*/ 4593566 h 5410200"/>
              <a:gd name="connsiteX382" fmla="*/ 1468979 w 12230100"/>
              <a:gd name="connsiteY382" fmla="*/ 4491487 h 5410200"/>
              <a:gd name="connsiteX383" fmla="*/ 1366492 w 12230100"/>
              <a:gd name="connsiteY383" fmla="*/ 4389408 h 5410200"/>
              <a:gd name="connsiteX384" fmla="*/ 1264005 w 12230100"/>
              <a:gd name="connsiteY384" fmla="*/ 4491487 h 5410200"/>
              <a:gd name="connsiteX385" fmla="*/ 1366492 w 12230100"/>
              <a:gd name="connsiteY385" fmla="*/ 4593566 h 5410200"/>
              <a:gd name="connsiteX386" fmla="*/ 1468979 w 12230100"/>
              <a:gd name="connsiteY386" fmla="*/ 4967857 h 5410200"/>
              <a:gd name="connsiteX387" fmla="*/ 1605628 w 12230100"/>
              <a:gd name="connsiteY387" fmla="*/ 4865778 h 5410200"/>
              <a:gd name="connsiteX388" fmla="*/ 1468979 w 12230100"/>
              <a:gd name="connsiteY388" fmla="*/ 4729672 h 5410200"/>
              <a:gd name="connsiteX389" fmla="*/ 1366492 w 12230100"/>
              <a:gd name="connsiteY389" fmla="*/ 4865778 h 5410200"/>
              <a:gd name="connsiteX390" fmla="*/ 1468979 w 12230100"/>
              <a:gd name="connsiteY390" fmla="*/ 4967857 h 5410200"/>
              <a:gd name="connsiteX391" fmla="*/ 1605628 w 12230100"/>
              <a:gd name="connsiteY391" fmla="*/ 5308121 h 5410200"/>
              <a:gd name="connsiteX392" fmla="*/ 1742277 w 12230100"/>
              <a:gd name="connsiteY392" fmla="*/ 5206042 h 5410200"/>
              <a:gd name="connsiteX393" fmla="*/ 1605628 w 12230100"/>
              <a:gd name="connsiteY393" fmla="*/ 5069936 h 5410200"/>
              <a:gd name="connsiteX394" fmla="*/ 1503141 w 12230100"/>
              <a:gd name="connsiteY394" fmla="*/ 5206042 h 5410200"/>
              <a:gd name="connsiteX395" fmla="*/ 1605628 w 12230100"/>
              <a:gd name="connsiteY395" fmla="*/ 5308121 h 5410200"/>
              <a:gd name="connsiteX396" fmla="*/ 2015575 w 12230100"/>
              <a:gd name="connsiteY396" fmla="*/ 374291 h 5410200"/>
              <a:gd name="connsiteX397" fmla="*/ 2015575 w 12230100"/>
              <a:gd name="connsiteY397" fmla="*/ 374291 h 5410200"/>
              <a:gd name="connsiteX398" fmla="*/ 2015575 w 12230100"/>
              <a:gd name="connsiteY398" fmla="*/ 374291 h 5410200"/>
              <a:gd name="connsiteX399" fmla="*/ 2015575 w 12230100"/>
              <a:gd name="connsiteY399" fmla="*/ 374291 h 5410200"/>
              <a:gd name="connsiteX400" fmla="*/ 2015575 w 12230100"/>
              <a:gd name="connsiteY400" fmla="*/ 374291 h 5410200"/>
              <a:gd name="connsiteX401" fmla="*/ 1844764 w 12230100"/>
              <a:gd name="connsiteY401" fmla="*/ 714555 h 5410200"/>
              <a:gd name="connsiteX402" fmla="*/ 1878926 w 12230100"/>
              <a:gd name="connsiteY402" fmla="*/ 714555 h 5410200"/>
              <a:gd name="connsiteX403" fmla="*/ 1844764 w 12230100"/>
              <a:gd name="connsiteY403" fmla="*/ 714555 h 5410200"/>
              <a:gd name="connsiteX404" fmla="*/ 1844764 w 12230100"/>
              <a:gd name="connsiteY404" fmla="*/ 714555 h 5410200"/>
              <a:gd name="connsiteX405" fmla="*/ 1844764 w 12230100"/>
              <a:gd name="connsiteY405" fmla="*/ 714555 h 5410200"/>
              <a:gd name="connsiteX406" fmla="*/ 1742277 w 12230100"/>
              <a:gd name="connsiteY406" fmla="*/ 1088845 h 5410200"/>
              <a:gd name="connsiteX407" fmla="*/ 1742277 w 12230100"/>
              <a:gd name="connsiteY407" fmla="*/ 1054819 h 5410200"/>
              <a:gd name="connsiteX408" fmla="*/ 1742277 w 12230100"/>
              <a:gd name="connsiteY408" fmla="*/ 1054819 h 5410200"/>
              <a:gd name="connsiteX409" fmla="*/ 1708115 w 12230100"/>
              <a:gd name="connsiteY409" fmla="*/ 1054819 h 5410200"/>
              <a:gd name="connsiteX410" fmla="*/ 1742277 w 12230100"/>
              <a:gd name="connsiteY410" fmla="*/ 1088845 h 5410200"/>
              <a:gd name="connsiteX411" fmla="*/ 1639790 w 12230100"/>
              <a:gd name="connsiteY411" fmla="*/ 1429109 h 5410200"/>
              <a:gd name="connsiteX412" fmla="*/ 1639790 w 12230100"/>
              <a:gd name="connsiteY412" fmla="*/ 1429109 h 5410200"/>
              <a:gd name="connsiteX413" fmla="*/ 1639790 w 12230100"/>
              <a:gd name="connsiteY413" fmla="*/ 1395083 h 5410200"/>
              <a:gd name="connsiteX414" fmla="*/ 1605628 w 12230100"/>
              <a:gd name="connsiteY414" fmla="*/ 1429109 h 5410200"/>
              <a:gd name="connsiteX415" fmla="*/ 1639790 w 12230100"/>
              <a:gd name="connsiteY415" fmla="*/ 1429109 h 5410200"/>
              <a:gd name="connsiteX416" fmla="*/ 1537303 w 12230100"/>
              <a:gd name="connsiteY416" fmla="*/ 1803400 h 5410200"/>
              <a:gd name="connsiteX417" fmla="*/ 1571465 w 12230100"/>
              <a:gd name="connsiteY417" fmla="*/ 1769374 h 5410200"/>
              <a:gd name="connsiteX418" fmla="*/ 1537303 w 12230100"/>
              <a:gd name="connsiteY418" fmla="*/ 1735347 h 5410200"/>
              <a:gd name="connsiteX419" fmla="*/ 1537303 w 12230100"/>
              <a:gd name="connsiteY419" fmla="*/ 1769374 h 5410200"/>
              <a:gd name="connsiteX420" fmla="*/ 1537303 w 12230100"/>
              <a:gd name="connsiteY420" fmla="*/ 1803400 h 5410200"/>
              <a:gd name="connsiteX421" fmla="*/ 1503141 w 12230100"/>
              <a:gd name="connsiteY421" fmla="*/ 2177691 h 5410200"/>
              <a:gd name="connsiteX422" fmla="*/ 1537303 w 12230100"/>
              <a:gd name="connsiteY422" fmla="*/ 2143664 h 5410200"/>
              <a:gd name="connsiteX423" fmla="*/ 1503141 w 12230100"/>
              <a:gd name="connsiteY423" fmla="*/ 2109638 h 5410200"/>
              <a:gd name="connsiteX424" fmla="*/ 1468979 w 12230100"/>
              <a:gd name="connsiteY424" fmla="*/ 2143664 h 5410200"/>
              <a:gd name="connsiteX425" fmla="*/ 1503141 w 12230100"/>
              <a:gd name="connsiteY425" fmla="*/ 2177691 h 5410200"/>
              <a:gd name="connsiteX426" fmla="*/ 1468979 w 12230100"/>
              <a:gd name="connsiteY426" fmla="*/ 2551981 h 5410200"/>
              <a:gd name="connsiteX427" fmla="*/ 1503141 w 12230100"/>
              <a:gd name="connsiteY427" fmla="*/ 2517955 h 5410200"/>
              <a:gd name="connsiteX428" fmla="*/ 1468979 w 12230100"/>
              <a:gd name="connsiteY428" fmla="*/ 2449902 h 5410200"/>
              <a:gd name="connsiteX429" fmla="*/ 1400654 w 12230100"/>
              <a:gd name="connsiteY429" fmla="*/ 2517955 h 5410200"/>
              <a:gd name="connsiteX430" fmla="*/ 1468979 w 12230100"/>
              <a:gd name="connsiteY430" fmla="*/ 2551981 h 5410200"/>
              <a:gd name="connsiteX431" fmla="*/ 1434816 w 12230100"/>
              <a:gd name="connsiteY431" fmla="*/ 2926272 h 5410200"/>
              <a:gd name="connsiteX432" fmla="*/ 1503141 w 12230100"/>
              <a:gd name="connsiteY432" fmla="*/ 2858219 h 5410200"/>
              <a:gd name="connsiteX433" fmla="*/ 1434816 w 12230100"/>
              <a:gd name="connsiteY433" fmla="*/ 2824193 h 5410200"/>
              <a:gd name="connsiteX434" fmla="*/ 1400654 w 12230100"/>
              <a:gd name="connsiteY434" fmla="*/ 2858219 h 5410200"/>
              <a:gd name="connsiteX435" fmla="*/ 1434816 w 12230100"/>
              <a:gd name="connsiteY435" fmla="*/ 2926272 h 5410200"/>
              <a:gd name="connsiteX436" fmla="*/ 1468979 w 12230100"/>
              <a:gd name="connsiteY436" fmla="*/ 3300562 h 5410200"/>
              <a:gd name="connsiteX437" fmla="*/ 1537303 w 12230100"/>
              <a:gd name="connsiteY437" fmla="*/ 3232510 h 5410200"/>
              <a:gd name="connsiteX438" fmla="*/ 1468979 w 12230100"/>
              <a:gd name="connsiteY438" fmla="*/ 3164457 h 5410200"/>
              <a:gd name="connsiteX439" fmla="*/ 1400654 w 12230100"/>
              <a:gd name="connsiteY439" fmla="*/ 3232510 h 5410200"/>
              <a:gd name="connsiteX440" fmla="*/ 1468979 w 12230100"/>
              <a:gd name="connsiteY440" fmla="*/ 3300562 h 5410200"/>
              <a:gd name="connsiteX441" fmla="*/ 1503141 w 12230100"/>
              <a:gd name="connsiteY441" fmla="*/ 3674853 h 5410200"/>
              <a:gd name="connsiteX442" fmla="*/ 1571465 w 12230100"/>
              <a:gd name="connsiteY442" fmla="*/ 3606800 h 5410200"/>
              <a:gd name="connsiteX443" fmla="*/ 1503141 w 12230100"/>
              <a:gd name="connsiteY443" fmla="*/ 3504721 h 5410200"/>
              <a:gd name="connsiteX444" fmla="*/ 1400654 w 12230100"/>
              <a:gd name="connsiteY444" fmla="*/ 3606800 h 5410200"/>
              <a:gd name="connsiteX445" fmla="*/ 1503141 w 12230100"/>
              <a:gd name="connsiteY445" fmla="*/ 3674853 h 5410200"/>
              <a:gd name="connsiteX446" fmla="*/ 1537303 w 12230100"/>
              <a:gd name="connsiteY446" fmla="*/ 4049144 h 5410200"/>
              <a:gd name="connsiteX447" fmla="*/ 1639790 w 12230100"/>
              <a:gd name="connsiteY447" fmla="*/ 3947064 h 5410200"/>
              <a:gd name="connsiteX448" fmla="*/ 1537303 w 12230100"/>
              <a:gd name="connsiteY448" fmla="*/ 3879011 h 5410200"/>
              <a:gd name="connsiteX449" fmla="*/ 1468979 w 12230100"/>
              <a:gd name="connsiteY449" fmla="*/ 3947064 h 5410200"/>
              <a:gd name="connsiteX450" fmla="*/ 1537303 w 12230100"/>
              <a:gd name="connsiteY450" fmla="*/ 4049144 h 5410200"/>
              <a:gd name="connsiteX451" fmla="*/ 1639790 w 12230100"/>
              <a:gd name="connsiteY451" fmla="*/ 4423434 h 5410200"/>
              <a:gd name="connsiteX452" fmla="*/ 1742277 w 12230100"/>
              <a:gd name="connsiteY452" fmla="*/ 4321355 h 5410200"/>
              <a:gd name="connsiteX453" fmla="*/ 1639790 w 12230100"/>
              <a:gd name="connsiteY453" fmla="*/ 4219276 h 5410200"/>
              <a:gd name="connsiteX454" fmla="*/ 1537303 w 12230100"/>
              <a:gd name="connsiteY454" fmla="*/ 4321355 h 5410200"/>
              <a:gd name="connsiteX455" fmla="*/ 1639790 w 12230100"/>
              <a:gd name="connsiteY455" fmla="*/ 4423434 h 5410200"/>
              <a:gd name="connsiteX456" fmla="*/ 1742277 w 12230100"/>
              <a:gd name="connsiteY456" fmla="*/ 4797725 h 5410200"/>
              <a:gd name="connsiteX457" fmla="*/ 1844764 w 12230100"/>
              <a:gd name="connsiteY457" fmla="*/ 4661619 h 5410200"/>
              <a:gd name="connsiteX458" fmla="*/ 1742277 w 12230100"/>
              <a:gd name="connsiteY458" fmla="*/ 4559540 h 5410200"/>
              <a:gd name="connsiteX459" fmla="*/ 1605628 w 12230100"/>
              <a:gd name="connsiteY459" fmla="*/ 4661619 h 5410200"/>
              <a:gd name="connsiteX460" fmla="*/ 1742277 w 12230100"/>
              <a:gd name="connsiteY460" fmla="*/ 4797725 h 5410200"/>
              <a:gd name="connsiteX461" fmla="*/ 1844764 w 12230100"/>
              <a:gd name="connsiteY461" fmla="*/ 5137989 h 5410200"/>
              <a:gd name="connsiteX462" fmla="*/ 1981413 w 12230100"/>
              <a:gd name="connsiteY462" fmla="*/ 5001883 h 5410200"/>
              <a:gd name="connsiteX463" fmla="*/ 1844764 w 12230100"/>
              <a:gd name="connsiteY463" fmla="*/ 4899804 h 5410200"/>
              <a:gd name="connsiteX464" fmla="*/ 1742277 w 12230100"/>
              <a:gd name="connsiteY464" fmla="*/ 5001883 h 5410200"/>
              <a:gd name="connsiteX465" fmla="*/ 1844764 w 12230100"/>
              <a:gd name="connsiteY465" fmla="*/ 5137989 h 5410200"/>
              <a:gd name="connsiteX466" fmla="*/ 2118062 w 12230100"/>
              <a:gd name="connsiteY466" fmla="*/ 5410200 h 5410200"/>
              <a:gd name="connsiteX467" fmla="*/ 2118062 w 12230100"/>
              <a:gd name="connsiteY467" fmla="*/ 5342147 h 5410200"/>
              <a:gd name="connsiteX468" fmla="*/ 2015575 w 12230100"/>
              <a:gd name="connsiteY468" fmla="*/ 5240068 h 5410200"/>
              <a:gd name="connsiteX469" fmla="*/ 1878926 w 12230100"/>
              <a:gd name="connsiteY469" fmla="*/ 5342147 h 5410200"/>
              <a:gd name="connsiteX470" fmla="*/ 1878926 w 12230100"/>
              <a:gd name="connsiteY470" fmla="*/ 5410200 h 5410200"/>
              <a:gd name="connsiteX471" fmla="*/ 2118062 w 12230100"/>
              <a:gd name="connsiteY471" fmla="*/ 5410200 h 5410200"/>
              <a:gd name="connsiteX472" fmla="*/ 2425523 w 12230100"/>
              <a:gd name="connsiteY472" fmla="*/ 238185 h 5410200"/>
              <a:gd name="connsiteX473" fmla="*/ 2425523 w 12230100"/>
              <a:gd name="connsiteY473" fmla="*/ 238185 h 5410200"/>
              <a:gd name="connsiteX474" fmla="*/ 2425523 w 12230100"/>
              <a:gd name="connsiteY474" fmla="*/ 238185 h 5410200"/>
              <a:gd name="connsiteX475" fmla="*/ 2391360 w 12230100"/>
              <a:gd name="connsiteY475" fmla="*/ 238185 h 5410200"/>
              <a:gd name="connsiteX476" fmla="*/ 2425523 w 12230100"/>
              <a:gd name="connsiteY476" fmla="*/ 238185 h 5410200"/>
              <a:gd name="connsiteX477" fmla="*/ 2254711 w 12230100"/>
              <a:gd name="connsiteY477" fmla="*/ 578449 h 5410200"/>
              <a:gd name="connsiteX478" fmla="*/ 2254711 w 12230100"/>
              <a:gd name="connsiteY478" fmla="*/ 544423 h 5410200"/>
              <a:gd name="connsiteX479" fmla="*/ 2254711 w 12230100"/>
              <a:gd name="connsiteY479" fmla="*/ 544423 h 5410200"/>
              <a:gd name="connsiteX480" fmla="*/ 2254711 w 12230100"/>
              <a:gd name="connsiteY480" fmla="*/ 544423 h 5410200"/>
              <a:gd name="connsiteX481" fmla="*/ 2254711 w 12230100"/>
              <a:gd name="connsiteY481" fmla="*/ 578449 h 5410200"/>
              <a:gd name="connsiteX482" fmla="*/ 2118062 w 12230100"/>
              <a:gd name="connsiteY482" fmla="*/ 918713 h 5410200"/>
              <a:gd name="connsiteX483" fmla="*/ 2118062 w 12230100"/>
              <a:gd name="connsiteY483" fmla="*/ 884687 h 5410200"/>
              <a:gd name="connsiteX484" fmla="*/ 2118062 w 12230100"/>
              <a:gd name="connsiteY484" fmla="*/ 884687 h 5410200"/>
              <a:gd name="connsiteX485" fmla="*/ 2083900 w 12230100"/>
              <a:gd name="connsiteY485" fmla="*/ 884687 h 5410200"/>
              <a:gd name="connsiteX486" fmla="*/ 2118062 w 12230100"/>
              <a:gd name="connsiteY486" fmla="*/ 918713 h 5410200"/>
              <a:gd name="connsiteX487" fmla="*/ 1981413 w 12230100"/>
              <a:gd name="connsiteY487" fmla="*/ 1258977 h 5410200"/>
              <a:gd name="connsiteX488" fmla="*/ 2015575 w 12230100"/>
              <a:gd name="connsiteY488" fmla="*/ 1258977 h 5410200"/>
              <a:gd name="connsiteX489" fmla="*/ 1981413 w 12230100"/>
              <a:gd name="connsiteY489" fmla="*/ 1224951 h 5410200"/>
              <a:gd name="connsiteX490" fmla="*/ 1981413 w 12230100"/>
              <a:gd name="connsiteY490" fmla="*/ 1258977 h 5410200"/>
              <a:gd name="connsiteX491" fmla="*/ 1981413 w 12230100"/>
              <a:gd name="connsiteY491" fmla="*/ 1258977 h 5410200"/>
              <a:gd name="connsiteX492" fmla="*/ 1878926 w 12230100"/>
              <a:gd name="connsiteY492" fmla="*/ 1633268 h 5410200"/>
              <a:gd name="connsiteX493" fmla="*/ 1913088 w 12230100"/>
              <a:gd name="connsiteY493" fmla="*/ 1599242 h 5410200"/>
              <a:gd name="connsiteX494" fmla="*/ 1878926 w 12230100"/>
              <a:gd name="connsiteY494" fmla="*/ 1565215 h 5410200"/>
              <a:gd name="connsiteX495" fmla="*/ 1878926 w 12230100"/>
              <a:gd name="connsiteY495" fmla="*/ 1599242 h 5410200"/>
              <a:gd name="connsiteX496" fmla="*/ 1878926 w 12230100"/>
              <a:gd name="connsiteY496" fmla="*/ 1633268 h 5410200"/>
              <a:gd name="connsiteX497" fmla="*/ 1810601 w 12230100"/>
              <a:gd name="connsiteY497" fmla="*/ 1973532 h 5410200"/>
              <a:gd name="connsiteX498" fmla="*/ 1844764 w 12230100"/>
              <a:gd name="connsiteY498" fmla="*/ 1939506 h 5410200"/>
              <a:gd name="connsiteX499" fmla="*/ 1810601 w 12230100"/>
              <a:gd name="connsiteY499" fmla="*/ 1939506 h 5410200"/>
              <a:gd name="connsiteX500" fmla="*/ 1776439 w 12230100"/>
              <a:gd name="connsiteY500" fmla="*/ 1939506 h 5410200"/>
              <a:gd name="connsiteX501" fmla="*/ 1810601 w 12230100"/>
              <a:gd name="connsiteY501" fmla="*/ 1973532 h 5410200"/>
              <a:gd name="connsiteX502" fmla="*/ 1776439 w 12230100"/>
              <a:gd name="connsiteY502" fmla="*/ 2347823 h 5410200"/>
              <a:gd name="connsiteX503" fmla="*/ 1810601 w 12230100"/>
              <a:gd name="connsiteY503" fmla="*/ 2313796 h 5410200"/>
              <a:gd name="connsiteX504" fmla="*/ 1776439 w 12230100"/>
              <a:gd name="connsiteY504" fmla="*/ 2279770 h 5410200"/>
              <a:gd name="connsiteX505" fmla="*/ 1708115 w 12230100"/>
              <a:gd name="connsiteY505" fmla="*/ 2313796 h 5410200"/>
              <a:gd name="connsiteX506" fmla="*/ 1776439 w 12230100"/>
              <a:gd name="connsiteY506" fmla="*/ 2347823 h 5410200"/>
              <a:gd name="connsiteX507" fmla="*/ 1742277 w 12230100"/>
              <a:gd name="connsiteY507" fmla="*/ 2722113 h 5410200"/>
              <a:gd name="connsiteX508" fmla="*/ 1810601 w 12230100"/>
              <a:gd name="connsiteY508" fmla="*/ 2688087 h 5410200"/>
              <a:gd name="connsiteX509" fmla="*/ 1742277 w 12230100"/>
              <a:gd name="connsiteY509" fmla="*/ 2620034 h 5410200"/>
              <a:gd name="connsiteX510" fmla="*/ 1673952 w 12230100"/>
              <a:gd name="connsiteY510" fmla="*/ 2688087 h 5410200"/>
              <a:gd name="connsiteX511" fmla="*/ 1742277 w 12230100"/>
              <a:gd name="connsiteY511" fmla="*/ 2722113 h 5410200"/>
              <a:gd name="connsiteX512" fmla="*/ 1742277 w 12230100"/>
              <a:gd name="connsiteY512" fmla="*/ 3130430 h 5410200"/>
              <a:gd name="connsiteX513" fmla="*/ 1810601 w 12230100"/>
              <a:gd name="connsiteY513" fmla="*/ 3062377 h 5410200"/>
              <a:gd name="connsiteX514" fmla="*/ 1742277 w 12230100"/>
              <a:gd name="connsiteY514" fmla="*/ 2994325 h 5410200"/>
              <a:gd name="connsiteX515" fmla="*/ 1673952 w 12230100"/>
              <a:gd name="connsiteY515" fmla="*/ 3062377 h 5410200"/>
              <a:gd name="connsiteX516" fmla="*/ 1742277 w 12230100"/>
              <a:gd name="connsiteY516" fmla="*/ 3130430 h 5410200"/>
              <a:gd name="connsiteX517" fmla="*/ 1776439 w 12230100"/>
              <a:gd name="connsiteY517" fmla="*/ 3504721 h 5410200"/>
              <a:gd name="connsiteX518" fmla="*/ 1844764 w 12230100"/>
              <a:gd name="connsiteY518" fmla="*/ 3402642 h 5410200"/>
              <a:gd name="connsiteX519" fmla="*/ 1776439 w 12230100"/>
              <a:gd name="connsiteY519" fmla="*/ 3334589 h 5410200"/>
              <a:gd name="connsiteX520" fmla="*/ 1673952 w 12230100"/>
              <a:gd name="connsiteY520" fmla="*/ 3402642 h 5410200"/>
              <a:gd name="connsiteX521" fmla="*/ 1776439 w 12230100"/>
              <a:gd name="connsiteY521" fmla="*/ 3504721 h 5410200"/>
              <a:gd name="connsiteX522" fmla="*/ 1810601 w 12230100"/>
              <a:gd name="connsiteY522" fmla="*/ 3879011 h 5410200"/>
              <a:gd name="connsiteX523" fmla="*/ 1913088 w 12230100"/>
              <a:gd name="connsiteY523" fmla="*/ 3776932 h 5410200"/>
              <a:gd name="connsiteX524" fmla="*/ 1810601 w 12230100"/>
              <a:gd name="connsiteY524" fmla="*/ 3708879 h 5410200"/>
              <a:gd name="connsiteX525" fmla="*/ 1742277 w 12230100"/>
              <a:gd name="connsiteY525" fmla="*/ 3776932 h 5410200"/>
              <a:gd name="connsiteX526" fmla="*/ 1810601 w 12230100"/>
              <a:gd name="connsiteY526" fmla="*/ 3879011 h 5410200"/>
              <a:gd name="connsiteX527" fmla="*/ 1878926 w 12230100"/>
              <a:gd name="connsiteY527" fmla="*/ 4253302 h 5410200"/>
              <a:gd name="connsiteX528" fmla="*/ 1981413 w 12230100"/>
              <a:gd name="connsiteY528" fmla="*/ 4151223 h 5410200"/>
              <a:gd name="connsiteX529" fmla="*/ 1878926 w 12230100"/>
              <a:gd name="connsiteY529" fmla="*/ 4049144 h 5410200"/>
              <a:gd name="connsiteX530" fmla="*/ 1776439 w 12230100"/>
              <a:gd name="connsiteY530" fmla="*/ 4151223 h 5410200"/>
              <a:gd name="connsiteX531" fmla="*/ 1878926 w 12230100"/>
              <a:gd name="connsiteY531" fmla="*/ 4253302 h 5410200"/>
              <a:gd name="connsiteX532" fmla="*/ 1981413 w 12230100"/>
              <a:gd name="connsiteY532" fmla="*/ 4593566 h 5410200"/>
              <a:gd name="connsiteX533" fmla="*/ 2083900 w 12230100"/>
              <a:gd name="connsiteY533" fmla="*/ 4491487 h 5410200"/>
              <a:gd name="connsiteX534" fmla="*/ 1981413 w 12230100"/>
              <a:gd name="connsiteY534" fmla="*/ 4389408 h 5410200"/>
              <a:gd name="connsiteX535" fmla="*/ 1878926 w 12230100"/>
              <a:gd name="connsiteY535" fmla="*/ 4491487 h 5410200"/>
              <a:gd name="connsiteX536" fmla="*/ 1981413 w 12230100"/>
              <a:gd name="connsiteY536" fmla="*/ 4593566 h 5410200"/>
              <a:gd name="connsiteX537" fmla="*/ 2118062 w 12230100"/>
              <a:gd name="connsiteY537" fmla="*/ 4967857 h 5410200"/>
              <a:gd name="connsiteX538" fmla="*/ 2220549 w 12230100"/>
              <a:gd name="connsiteY538" fmla="*/ 4831751 h 5410200"/>
              <a:gd name="connsiteX539" fmla="*/ 2118062 w 12230100"/>
              <a:gd name="connsiteY539" fmla="*/ 4729672 h 5410200"/>
              <a:gd name="connsiteX540" fmla="*/ 1981413 w 12230100"/>
              <a:gd name="connsiteY540" fmla="*/ 4831751 h 5410200"/>
              <a:gd name="connsiteX541" fmla="*/ 2118062 w 12230100"/>
              <a:gd name="connsiteY541" fmla="*/ 4967857 h 5410200"/>
              <a:gd name="connsiteX542" fmla="*/ 2254711 w 12230100"/>
              <a:gd name="connsiteY542" fmla="*/ 5308121 h 5410200"/>
              <a:gd name="connsiteX543" fmla="*/ 2357198 w 12230100"/>
              <a:gd name="connsiteY543" fmla="*/ 5172015 h 5410200"/>
              <a:gd name="connsiteX544" fmla="*/ 2254711 w 12230100"/>
              <a:gd name="connsiteY544" fmla="*/ 5069936 h 5410200"/>
              <a:gd name="connsiteX545" fmla="*/ 2118062 w 12230100"/>
              <a:gd name="connsiteY545" fmla="*/ 5172015 h 5410200"/>
              <a:gd name="connsiteX546" fmla="*/ 2254711 w 12230100"/>
              <a:gd name="connsiteY546" fmla="*/ 5308121 h 5410200"/>
              <a:gd name="connsiteX547" fmla="*/ 12127613 w 12230100"/>
              <a:gd name="connsiteY547" fmla="*/ 748581 h 5410200"/>
              <a:gd name="connsiteX548" fmla="*/ 12127613 w 12230100"/>
              <a:gd name="connsiteY548" fmla="*/ 714555 h 5410200"/>
              <a:gd name="connsiteX549" fmla="*/ 12127613 w 12230100"/>
              <a:gd name="connsiteY549" fmla="*/ 714555 h 5410200"/>
              <a:gd name="connsiteX550" fmla="*/ 12127613 w 12230100"/>
              <a:gd name="connsiteY550" fmla="*/ 714555 h 5410200"/>
              <a:gd name="connsiteX551" fmla="*/ 12127613 w 12230100"/>
              <a:gd name="connsiteY551" fmla="*/ 748581 h 5410200"/>
              <a:gd name="connsiteX552" fmla="*/ 11956802 w 12230100"/>
              <a:gd name="connsiteY552" fmla="*/ 408317 h 5410200"/>
              <a:gd name="connsiteX553" fmla="*/ 11956802 w 12230100"/>
              <a:gd name="connsiteY553" fmla="*/ 408317 h 5410200"/>
              <a:gd name="connsiteX554" fmla="*/ 11956802 w 12230100"/>
              <a:gd name="connsiteY554" fmla="*/ 408317 h 5410200"/>
              <a:gd name="connsiteX555" fmla="*/ 11956802 w 12230100"/>
              <a:gd name="connsiteY555" fmla="*/ 408317 h 5410200"/>
              <a:gd name="connsiteX556" fmla="*/ 11956802 w 12230100"/>
              <a:gd name="connsiteY556" fmla="*/ 408317 h 5410200"/>
              <a:gd name="connsiteX557" fmla="*/ 11785990 w 12230100"/>
              <a:gd name="connsiteY557" fmla="*/ 68053 h 5410200"/>
              <a:gd name="connsiteX558" fmla="*/ 11785990 w 12230100"/>
              <a:gd name="connsiteY558" fmla="*/ 68053 h 5410200"/>
              <a:gd name="connsiteX559" fmla="*/ 11785990 w 12230100"/>
              <a:gd name="connsiteY559" fmla="*/ 68053 h 5410200"/>
              <a:gd name="connsiteX560" fmla="*/ 11785990 w 12230100"/>
              <a:gd name="connsiteY560" fmla="*/ 68053 h 5410200"/>
              <a:gd name="connsiteX561" fmla="*/ 11785990 w 12230100"/>
              <a:gd name="connsiteY561" fmla="*/ 68053 h 5410200"/>
              <a:gd name="connsiteX562" fmla="*/ 2835470 w 12230100"/>
              <a:gd name="connsiteY562" fmla="*/ 102079 h 5410200"/>
              <a:gd name="connsiteX563" fmla="*/ 2835470 w 12230100"/>
              <a:gd name="connsiteY563" fmla="*/ 68053 h 5410200"/>
              <a:gd name="connsiteX564" fmla="*/ 2835470 w 12230100"/>
              <a:gd name="connsiteY564" fmla="*/ 68053 h 5410200"/>
              <a:gd name="connsiteX565" fmla="*/ 2835470 w 12230100"/>
              <a:gd name="connsiteY565" fmla="*/ 68053 h 5410200"/>
              <a:gd name="connsiteX566" fmla="*/ 2835470 w 12230100"/>
              <a:gd name="connsiteY566" fmla="*/ 102079 h 5410200"/>
              <a:gd name="connsiteX567" fmla="*/ 2664659 w 12230100"/>
              <a:gd name="connsiteY567" fmla="*/ 408317 h 5410200"/>
              <a:gd name="connsiteX568" fmla="*/ 2664659 w 12230100"/>
              <a:gd name="connsiteY568" fmla="*/ 408317 h 5410200"/>
              <a:gd name="connsiteX569" fmla="*/ 2664659 w 12230100"/>
              <a:gd name="connsiteY569" fmla="*/ 408317 h 5410200"/>
              <a:gd name="connsiteX570" fmla="*/ 2630496 w 12230100"/>
              <a:gd name="connsiteY570" fmla="*/ 408317 h 5410200"/>
              <a:gd name="connsiteX571" fmla="*/ 2664659 w 12230100"/>
              <a:gd name="connsiteY571" fmla="*/ 408317 h 5410200"/>
              <a:gd name="connsiteX572" fmla="*/ 2493847 w 12230100"/>
              <a:gd name="connsiteY572" fmla="*/ 748581 h 5410200"/>
              <a:gd name="connsiteX573" fmla="*/ 2493847 w 12230100"/>
              <a:gd name="connsiteY573" fmla="*/ 714555 h 5410200"/>
              <a:gd name="connsiteX574" fmla="*/ 2493847 w 12230100"/>
              <a:gd name="connsiteY574" fmla="*/ 714555 h 5410200"/>
              <a:gd name="connsiteX575" fmla="*/ 2493847 w 12230100"/>
              <a:gd name="connsiteY575" fmla="*/ 714555 h 5410200"/>
              <a:gd name="connsiteX576" fmla="*/ 2493847 w 12230100"/>
              <a:gd name="connsiteY576" fmla="*/ 748581 h 5410200"/>
              <a:gd name="connsiteX577" fmla="*/ 2357198 w 12230100"/>
              <a:gd name="connsiteY577" fmla="*/ 1088845 h 5410200"/>
              <a:gd name="connsiteX578" fmla="*/ 2357198 w 12230100"/>
              <a:gd name="connsiteY578" fmla="*/ 1054819 h 5410200"/>
              <a:gd name="connsiteX579" fmla="*/ 2357198 w 12230100"/>
              <a:gd name="connsiteY579" fmla="*/ 1054819 h 5410200"/>
              <a:gd name="connsiteX580" fmla="*/ 2323036 w 12230100"/>
              <a:gd name="connsiteY580" fmla="*/ 1054819 h 5410200"/>
              <a:gd name="connsiteX581" fmla="*/ 2357198 w 12230100"/>
              <a:gd name="connsiteY581" fmla="*/ 1088845 h 5410200"/>
              <a:gd name="connsiteX582" fmla="*/ 2220549 w 12230100"/>
              <a:gd name="connsiteY582" fmla="*/ 1429109 h 5410200"/>
              <a:gd name="connsiteX583" fmla="*/ 2254711 w 12230100"/>
              <a:gd name="connsiteY583" fmla="*/ 1429109 h 5410200"/>
              <a:gd name="connsiteX584" fmla="*/ 2220549 w 12230100"/>
              <a:gd name="connsiteY584" fmla="*/ 1395083 h 5410200"/>
              <a:gd name="connsiteX585" fmla="*/ 2220549 w 12230100"/>
              <a:gd name="connsiteY585" fmla="*/ 1429109 h 5410200"/>
              <a:gd name="connsiteX586" fmla="*/ 2220549 w 12230100"/>
              <a:gd name="connsiteY586" fmla="*/ 1429109 h 5410200"/>
              <a:gd name="connsiteX587" fmla="*/ 2152224 w 12230100"/>
              <a:gd name="connsiteY587" fmla="*/ 1803400 h 5410200"/>
              <a:gd name="connsiteX588" fmla="*/ 2186387 w 12230100"/>
              <a:gd name="connsiteY588" fmla="*/ 1769374 h 5410200"/>
              <a:gd name="connsiteX589" fmla="*/ 2152224 w 12230100"/>
              <a:gd name="connsiteY589" fmla="*/ 1735347 h 5410200"/>
              <a:gd name="connsiteX590" fmla="*/ 2118062 w 12230100"/>
              <a:gd name="connsiteY590" fmla="*/ 1769374 h 5410200"/>
              <a:gd name="connsiteX591" fmla="*/ 2152224 w 12230100"/>
              <a:gd name="connsiteY591" fmla="*/ 1803400 h 5410200"/>
              <a:gd name="connsiteX592" fmla="*/ 2083900 w 12230100"/>
              <a:gd name="connsiteY592" fmla="*/ 2177691 h 5410200"/>
              <a:gd name="connsiteX593" fmla="*/ 2118062 w 12230100"/>
              <a:gd name="connsiteY593" fmla="*/ 2143664 h 5410200"/>
              <a:gd name="connsiteX594" fmla="*/ 2083900 w 12230100"/>
              <a:gd name="connsiteY594" fmla="*/ 2109638 h 5410200"/>
              <a:gd name="connsiteX595" fmla="*/ 2049737 w 12230100"/>
              <a:gd name="connsiteY595" fmla="*/ 2143664 h 5410200"/>
              <a:gd name="connsiteX596" fmla="*/ 2083900 w 12230100"/>
              <a:gd name="connsiteY596" fmla="*/ 2177691 h 5410200"/>
              <a:gd name="connsiteX597" fmla="*/ 2049737 w 12230100"/>
              <a:gd name="connsiteY597" fmla="*/ 2551981 h 5410200"/>
              <a:gd name="connsiteX598" fmla="*/ 2083900 w 12230100"/>
              <a:gd name="connsiteY598" fmla="*/ 2517955 h 5410200"/>
              <a:gd name="connsiteX599" fmla="*/ 2049737 w 12230100"/>
              <a:gd name="connsiteY599" fmla="*/ 2449902 h 5410200"/>
              <a:gd name="connsiteX600" fmla="*/ 1981413 w 12230100"/>
              <a:gd name="connsiteY600" fmla="*/ 2517955 h 5410200"/>
              <a:gd name="connsiteX601" fmla="*/ 2049737 w 12230100"/>
              <a:gd name="connsiteY601" fmla="*/ 2551981 h 5410200"/>
              <a:gd name="connsiteX602" fmla="*/ 2015575 w 12230100"/>
              <a:gd name="connsiteY602" fmla="*/ 2926272 h 5410200"/>
              <a:gd name="connsiteX603" fmla="*/ 2083900 w 12230100"/>
              <a:gd name="connsiteY603" fmla="*/ 2858219 h 5410200"/>
              <a:gd name="connsiteX604" fmla="*/ 2015575 w 12230100"/>
              <a:gd name="connsiteY604" fmla="*/ 2824193 h 5410200"/>
              <a:gd name="connsiteX605" fmla="*/ 1981413 w 12230100"/>
              <a:gd name="connsiteY605" fmla="*/ 2858219 h 5410200"/>
              <a:gd name="connsiteX606" fmla="*/ 2015575 w 12230100"/>
              <a:gd name="connsiteY606" fmla="*/ 2926272 h 5410200"/>
              <a:gd name="connsiteX607" fmla="*/ 2049737 w 12230100"/>
              <a:gd name="connsiteY607" fmla="*/ 3300562 h 5410200"/>
              <a:gd name="connsiteX608" fmla="*/ 2118062 w 12230100"/>
              <a:gd name="connsiteY608" fmla="*/ 3232510 h 5410200"/>
              <a:gd name="connsiteX609" fmla="*/ 2049737 w 12230100"/>
              <a:gd name="connsiteY609" fmla="*/ 3164457 h 5410200"/>
              <a:gd name="connsiteX610" fmla="*/ 1981413 w 12230100"/>
              <a:gd name="connsiteY610" fmla="*/ 3232510 h 5410200"/>
              <a:gd name="connsiteX611" fmla="*/ 2049737 w 12230100"/>
              <a:gd name="connsiteY611" fmla="*/ 3300562 h 5410200"/>
              <a:gd name="connsiteX612" fmla="*/ 2083900 w 12230100"/>
              <a:gd name="connsiteY612" fmla="*/ 3674853 h 5410200"/>
              <a:gd name="connsiteX613" fmla="*/ 2152224 w 12230100"/>
              <a:gd name="connsiteY613" fmla="*/ 3606800 h 5410200"/>
              <a:gd name="connsiteX614" fmla="*/ 2083900 w 12230100"/>
              <a:gd name="connsiteY614" fmla="*/ 3504721 h 5410200"/>
              <a:gd name="connsiteX615" fmla="*/ 2015575 w 12230100"/>
              <a:gd name="connsiteY615" fmla="*/ 3606800 h 5410200"/>
              <a:gd name="connsiteX616" fmla="*/ 2083900 w 12230100"/>
              <a:gd name="connsiteY616" fmla="*/ 3674853 h 5410200"/>
              <a:gd name="connsiteX617" fmla="*/ 2152224 w 12230100"/>
              <a:gd name="connsiteY617" fmla="*/ 4049144 h 5410200"/>
              <a:gd name="connsiteX618" fmla="*/ 2254711 w 12230100"/>
              <a:gd name="connsiteY618" fmla="*/ 3947064 h 5410200"/>
              <a:gd name="connsiteX619" fmla="*/ 2152224 w 12230100"/>
              <a:gd name="connsiteY619" fmla="*/ 3879011 h 5410200"/>
              <a:gd name="connsiteX620" fmla="*/ 2049737 w 12230100"/>
              <a:gd name="connsiteY620" fmla="*/ 3947064 h 5410200"/>
              <a:gd name="connsiteX621" fmla="*/ 2152224 w 12230100"/>
              <a:gd name="connsiteY621" fmla="*/ 4049144 h 5410200"/>
              <a:gd name="connsiteX622" fmla="*/ 2220549 w 12230100"/>
              <a:gd name="connsiteY622" fmla="*/ 4423434 h 5410200"/>
              <a:gd name="connsiteX623" fmla="*/ 2323036 w 12230100"/>
              <a:gd name="connsiteY623" fmla="*/ 4321355 h 5410200"/>
              <a:gd name="connsiteX624" fmla="*/ 2220549 w 12230100"/>
              <a:gd name="connsiteY624" fmla="*/ 4219276 h 5410200"/>
              <a:gd name="connsiteX625" fmla="*/ 2152224 w 12230100"/>
              <a:gd name="connsiteY625" fmla="*/ 4321355 h 5410200"/>
              <a:gd name="connsiteX626" fmla="*/ 2220549 w 12230100"/>
              <a:gd name="connsiteY626" fmla="*/ 4423434 h 5410200"/>
              <a:gd name="connsiteX627" fmla="*/ 2357198 w 12230100"/>
              <a:gd name="connsiteY627" fmla="*/ 4763698 h 5410200"/>
              <a:gd name="connsiteX628" fmla="*/ 2459685 w 12230100"/>
              <a:gd name="connsiteY628" fmla="*/ 4661619 h 5410200"/>
              <a:gd name="connsiteX629" fmla="*/ 2357198 w 12230100"/>
              <a:gd name="connsiteY629" fmla="*/ 4559540 h 5410200"/>
              <a:gd name="connsiteX630" fmla="*/ 2254711 w 12230100"/>
              <a:gd name="connsiteY630" fmla="*/ 4661619 h 5410200"/>
              <a:gd name="connsiteX631" fmla="*/ 2357198 w 12230100"/>
              <a:gd name="connsiteY631" fmla="*/ 4763698 h 5410200"/>
              <a:gd name="connsiteX632" fmla="*/ 2493847 w 12230100"/>
              <a:gd name="connsiteY632" fmla="*/ 5103963 h 5410200"/>
              <a:gd name="connsiteX633" fmla="*/ 2596334 w 12230100"/>
              <a:gd name="connsiteY633" fmla="*/ 5001883 h 5410200"/>
              <a:gd name="connsiteX634" fmla="*/ 2493847 w 12230100"/>
              <a:gd name="connsiteY634" fmla="*/ 4899804 h 5410200"/>
              <a:gd name="connsiteX635" fmla="*/ 2391360 w 12230100"/>
              <a:gd name="connsiteY635" fmla="*/ 5001883 h 5410200"/>
              <a:gd name="connsiteX636" fmla="*/ 2493847 w 12230100"/>
              <a:gd name="connsiteY636" fmla="*/ 5103963 h 5410200"/>
              <a:gd name="connsiteX637" fmla="*/ 2732983 w 12230100"/>
              <a:gd name="connsiteY637" fmla="*/ 5410200 h 5410200"/>
              <a:gd name="connsiteX638" fmla="*/ 2767146 w 12230100"/>
              <a:gd name="connsiteY638" fmla="*/ 5342147 h 5410200"/>
              <a:gd name="connsiteX639" fmla="*/ 2664659 w 12230100"/>
              <a:gd name="connsiteY639" fmla="*/ 5206042 h 5410200"/>
              <a:gd name="connsiteX640" fmla="*/ 2528010 w 12230100"/>
              <a:gd name="connsiteY640" fmla="*/ 5342147 h 5410200"/>
              <a:gd name="connsiteX641" fmla="*/ 2562172 w 12230100"/>
              <a:gd name="connsiteY641" fmla="*/ 5410200 h 5410200"/>
              <a:gd name="connsiteX642" fmla="*/ 2732983 w 12230100"/>
              <a:gd name="connsiteY642" fmla="*/ 5410200 h 5410200"/>
              <a:gd name="connsiteX643" fmla="*/ 11956802 w 12230100"/>
              <a:gd name="connsiteY643" fmla="*/ 5342147 h 5410200"/>
              <a:gd name="connsiteX644" fmla="*/ 11990964 w 12230100"/>
              <a:gd name="connsiteY644" fmla="*/ 5342147 h 5410200"/>
              <a:gd name="connsiteX645" fmla="*/ 11956802 w 12230100"/>
              <a:gd name="connsiteY645" fmla="*/ 5342147 h 5410200"/>
              <a:gd name="connsiteX646" fmla="*/ 11956802 w 12230100"/>
              <a:gd name="connsiteY646" fmla="*/ 5342147 h 5410200"/>
              <a:gd name="connsiteX647" fmla="*/ 11956802 w 12230100"/>
              <a:gd name="connsiteY647" fmla="*/ 5342147 h 5410200"/>
              <a:gd name="connsiteX648" fmla="*/ 12127613 w 12230100"/>
              <a:gd name="connsiteY648" fmla="*/ 5001883 h 5410200"/>
              <a:gd name="connsiteX649" fmla="*/ 12127613 w 12230100"/>
              <a:gd name="connsiteY649" fmla="*/ 5001883 h 5410200"/>
              <a:gd name="connsiteX650" fmla="*/ 12127613 w 12230100"/>
              <a:gd name="connsiteY650" fmla="*/ 5001883 h 5410200"/>
              <a:gd name="connsiteX651" fmla="*/ 12127613 w 12230100"/>
              <a:gd name="connsiteY651" fmla="*/ 5001883 h 5410200"/>
              <a:gd name="connsiteX652" fmla="*/ 12127613 w 12230100"/>
              <a:gd name="connsiteY652" fmla="*/ 5001883 h 5410200"/>
              <a:gd name="connsiteX653" fmla="*/ 12230100 w 12230100"/>
              <a:gd name="connsiteY653" fmla="*/ 2143664 h 5410200"/>
              <a:gd name="connsiteX654" fmla="*/ 12230100 w 12230100"/>
              <a:gd name="connsiteY654" fmla="*/ 2143664 h 5410200"/>
              <a:gd name="connsiteX655" fmla="*/ 12230100 w 12230100"/>
              <a:gd name="connsiteY655" fmla="*/ 2143664 h 5410200"/>
              <a:gd name="connsiteX656" fmla="*/ 12230100 w 12230100"/>
              <a:gd name="connsiteY656" fmla="*/ 2143664 h 5410200"/>
              <a:gd name="connsiteX657" fmla="*/ 12230100 w 12230100"/>
              <a:gd name="connsiteY657" fmla="*/ 2143664 h 5410200"/>
              <a:gd name="connsiteX658" fmla="*/ 12161775 w 12230100"/>
              <a:gd name="connsiteY658" fmla="*/ 1769374 h 5410200"/>
              <a:gd name="connsiteX659" fmla="*/ 12161775 w 12230100"/>
              <a:gd name="connsiteY659" fmla="*/ 1769374 h 5410200"/>
              <a:gd name="connsiteX660" fmla="*/ 12161775 w 12230100"/>
              <a:gd name="connsiteY660" fmla="*/ 1769374 h 5410200"/>
              <a:gd name="connsiteX661" fmla="*/ 12161775 w 12230100"/>
              <a:gd name="connsiteY661" fmla="*/ 1769374 h 5410200"/>
              <a:gd name="connsiteX662" fmla="*/ 12161775 w 12230100"/>
              <a:gd name="connsiteY662" fmla="*/ 1769374 h 5410200"/>
              <a:gd name="connsiteX663" fmla="*/ 12059289 w 12230100"/>
              <a:gd name="connsiteY663" fmla="*/ 1429109 h 5410200"/>
              <a:gd name="connsiteX664" fmla="*/ 12093451 w 12230100"/>
              <a:gd name="connsiteY664" fmla="*/ 1429109 h 5410200"/>
              <a:gd name="connsiteX665" fmla="*/ 12059289 w 12230100"/>
              <a:gd name="connsiteY665" fmla="*/ 1429109 h 5410200"/>
              <a:gd name="connsiteX666" fmla="*/ 12059289 w 12230100"/>
              <a:gd name="connsiteY666" fmla="*/ 1429109 h 5410200"/>
              <a:gd name="connsiteX667" fmla="*/ 12059289 w 12230100"/>
              <a:gd name="connsiteY667" fmla="*/ 1429109 h 5410200"/>
              <a:gd name="connsiteX668" fmla="*/ 11956802 w 12230100"/>
              <a:gd name="connsiteY668" fmla="*/ 1088845 h 5410200"/>
              <a:gd name="connsiteX669" fmla="*/ 11956802 w 12230100"/>
              <a:gd name="connsiteY669" fmla="*/ 1088845 h 5410200"/>
              <a:gd name="connsiteX670" fmla="*/ 11956802 w 12230100"/>
              <a:gd name="connsiteY670" fmla="*/ 1088845 h 5410200"/>
              <a:gd name="connsiteX671" fmla="*/ 11956802 w 12230100"/>
              <a:gd name="connsiteY671" fmla="*/ 1088845 h 5410200"/>
              <a:gd name="connsiteX672" fmla="*/ 11956802 w 12230100"/>
              <a:gd name="connsiteY672" fmla="*/ 1088845 h 5410200"/>
              <a:gd name="connsiteX673" fmla="*/ 11820153 w 12230100"/>
              <a:gd name="connsiteY673" fmla="*/ 748581 h 5410200"/>
              <a:gd name="connsiteX674" fmla="*/ 11820153 w 12230100"/>
              <a:gd name="connsiteY674" fmla="*/ 748581 h 5410200"/>
              <a:gd name="connsiteX675" fmla="*/ 11820153 w 12230100"/>
              <a:gd name="connsiteY675" fmla="*/ 748581 h 5410200"/>
              <a:gd name="connsiteX676" fmla="*/ 11820153 w 12230100"/>
              <a:gd name="connsiteY676" fmla="*/ 748581 h 5410200"/>
              <a:gd name="connsiteX677" fmla="*/ 11820153 w 12230100"/>
              <a:gd name="connsiteY677" fmla="*/ 748581 h 5410200"/>
              <a:gd name="connsiteX678" fmla="*/ 11649341 w 12230100"/>
              <a:gd name="connsiteY678" fmla="*/ 408317 h 5410200"/>
              <a:gd name="connsiteX679" fmla="*/ 11649341 w 12230100"/>
              <a:gd name="connsiteY679" fmla="*/ 408317 h 5410200"/>
              <a:gd name="connsiteX680" fmla="*/ 11649341 w 12230100"/>
              <a:gd name="connsiteY680" fmla="*/ 408317 h 5410200"/>
              <a:gd name="connsiteX681" fmla="*/ 11649341 w 12230100"/>
              <a:gd name="connsiteY681" fmla="*/ 408317 h 5410200"/>
              <a:gd name="connsiteX682" fmla="*/ 11649341 w 12230100"/>
              <a:gd name="connsiteY682" fmla="*/ 408317 h 5410200"/>
              <a:gd name="connsiteX683" fmla="*/ 11444367 w 12230100"/>
              <a:gd name="connsiteY683" fmla="*/ 102079 h 5410200"/>
              <a:gd name="connsiteX684" fmla="*/ 11444367 w 12230100"/>
              <a:gd name="connsiteY684" fmla="*/ 102079 h 5410200"/>
              <a:gd name="connsiteX685" fmla="*/ 11444367 w 12230100"/>
              <a:gd name="connsiteY685" fmla="*/ 102079 h 5410200"/>
              <a:gd name="connsiteX686" fmla="*/ 11444367 w 12230100"/>
              <a:gd name="connsiteY686" fmla="*/ 102079 h 5410200"/>
              <a:gd name="connsiteX687" fmla="*/ 11444367 w 12230100"/>
              <a:gd name="connsiteY687" fmla="*/ 102079 h 5410200"/>
              <a:gd name="connsiteX688" fmla="*/ 3074606 w 12230100"/>
              <a:gd name="connsiteY688" fmla="*/ 272211 h 5410200"/>
              <a:gd name="connsiteX689" fmla="*/ 3074606 w 12230100"/>
              <a:gd name="connsiteY689" fmla="*/ 272211 h 5410200"/>
              <a:gd name="connsiteX690" fmla="*/ 3074606 w 12230100"/>
              <a:gd name="connsiteY690" fmla="*/ 238185 h 5410200"/>
              <a:gd name="connsiteX691" fmla="*/ 3074606 w 12230100"/>
              <a:gd name="connsiteY691" fmla="*/ 272211 h 5410200"/>
              <a:gd name="connsiteX692" fmla="*/ 3074606 w 12230100"/>
              <a:gd name="connsiteY692" fmla="*/ 272211 h 5410200"/>
              <a:gd name="connsiteX693" fmla="*/ 2903795 w 12230100"/>
              <a:gd name="connsiteY693" fmla="*/ 578449 h 5410200"/>
              <a:gd name="connsiteX694" fmla="*/ 2903795 w 12230100"/>
              <a:gd name="connsiteY694" fmla="*/ 578449 h 5410200"/>
              <a:gd name="connsiteX695" fmla="*/ 2903795 w 12230100"/>
              <a:gd name="connsiteY695" fmla="*/ 578449 h 5410200"/>
              <a:gd name="connsiteX696" fmla="*/ 2869633 w 12230100"/>
              <a:gd name="connsiteY696" fmla="*/ 578449 h 5410200"/>
              <a:gd name="connsiteX697" fmla="*/ 2903795 w 12230100"/>
              <a:gd name="connsiteY697" fmla="*/ 578449 h 5410200"/>
              <a:gd name="connsiteX698" fmla="*/ 2732983 w 12230100"/>
              <a:gd name="connsiteY698" fmla="*/ 918713 h 5410200"/>
              <a:gd name="connsiteX699" fmla="*/ 2732983 w 12230100"/>
              <a:gd name="connsiteY699" fmla="*/ 918713 h 5410200"/>
              <a:gd name="connsiteX700" fmla="*/ 2732983 w 12230100"/>
              <a:gd name="connsiteY700" fmla="*/ 884687 h 5410200"/>
              <a:gd name="connsiteX701" fmla="*/ 2732983 w 12230100"/>
              <a:gd name="connsiteY701" fmla="*/ 918713 h 5410200"/>
              <a:gd name="connsiteX702" fmla="*/ 2732983 w 12230100"/>
              <a:gd name="connsiteY702" fmla="*/ 918713 h 5410200"/>
              <a:gd name="connsiteX703" fmla="*/ 2596334 w 12230100"/>
              <a:gd name="connsiteY703" fmla="*/ 1258977 h 5410200"/>
              <a:gd name="connsiteX704" fmla="*/ 2630496 w 12230100"/>
              <a:gd name="connsiteY704" fmla="*/ 1258977 h 5410200"/>
              <a:gd name="connsiteX705" fmla="*/ 2596334 w 12230100"/>
              <a:gd name="connsiteY705" fmla="*/ 1224951 h 5410200"/>
              <a:gd name="connsiteX706" fmla="*/ 2596334 w 12230100"/>
              <a:gd name="connsiteY706" fmla="*/ 1258977 h 5410200"/>
              <a:gd name="connsiteX707" fmla="*/ 2596334 w 12230100"/>
              <a:gd name="connsiteY707" fmla="*/ 1258977 h 5410200"/>
              <a:gd name="connsiteX708" fmla="*/ 2493847 w 12230100"/>
              <a:gd name="connsiteY708" fmla="*/ 1633268 h 5410200"/>
              <a:gd name="connsiteX709" fmla="*/ 2528010 w 12230100"/>
              <a:gd name="connsiteY709" fmla="*/ 1599242 h 5410200"/>
              <a:gd name="connsiteX710" fmla="*/ 2493847 w 12230100"/>
              <a:gd name="connsiteY710" fmla="*/ 1565215 h 5410200"/>
              <a:gd name="connsiteX711" fmla="*/ 2459685 w 12230100"/>
              <a:gd name="connsiteY711" fmla="*/ 1599242 h 5410200"/>
              <a:gd name="connsiteX712" fmla="*/ 2493847 w 12230100"/>
              <a:gd name="connsiteY712" fmla="*/ 1633268 h 5410200"/>
              <a:gd name="connsiteX713" fmla="*/ 2425523 w 12230100"/>
              <a:gd name="connsiteY713" fmla="*/ 1973532 h 5410200"/>
              <a:gd name="connsiteX714" fmla="*/ 2425523 w 12230100"/>
              <a:gd name="connsiteY714" fmla="*/ 1939506 h 5410200"/>
              <a:gd name="connsiteX715" fmla="*/ 2425523 w 12230100"/>
              <a:gd name="connsiteY715" fmla="*/ 1939506 h 5410200"/>
              <a:gd name="connsiteX716" fmla="*/ 2391360 w 12230100"/>
              <a:gd name="connsiteY716" fmla="*/ 1939506 h 5410200"/>
              <a:gd name="connsiteX717" fmla="*/ 2425523 w 12230100"/>
              <a:gd name="connsiteY717" fmla="*/ 1973532 h 5410200"/>
              <a:gd name="connsiteX718" fmla="*/ 2357198 w 12230100"/>
              <a:gd name="connsiteY718" fmla="*/ 2347823 h 5410200"/>
              <a:gd name="connsiteX719" fmla="*/ 2391360 w 12230100"/>
              <a:gd name="connsiteY719" fmla="*/ 2313796 h 5410200"/>
              <a:gd name="connsiteX720" fmla="*/ 2357198 w 12230100"/>
              <a:gd name="connsiteY720" fmla="*/ 2279770 h 5410200"/>
              <a:gd name="connsiteX721" fmla="*/ 2323036 w 12230100"/>
              <a:gd name="connsiteY721" fmla="*/ 2313796 h 5410200"/>
              <a:gd name="connsiteX722" fmla="*/ 2357198 w 12230100"/>
              <a:gd name="connsiteY722" fmla="*/ 2347823 h 5410200"/>
              <a:gd name="connsiteX723" fmla="*/ 2323036 w 12230100"/>
              <a:gd name="connsiteY723" fmla="*/ 2722113 h 5410200"/>
              <a:gd name="connsiteX724" fmla="*/ 2391360 w 12230100"/>
              <a:gd name="connsiteY724" fmla="*/ 2688087 h 5410200"/>
              <a:gd name="connsiteX725" fmla="*/ 2323036 w 12230100"/>
              <a:gd name="connsiteY725" fmla="*/ 2620034 h 5410200"/>
              <a:gd name="connsiteX726" fmla="*/ 2288874 w 12230100"/>
              <a:gd name="connsiteY726" fmla="*/ 2688087 h 5410200"/>
              <a:gd name="connsiteX727" fmla="*/ 2323036 w 12230100"/>
              <a:gd name="connsiteY727" fmla="*/ 2722113 h 5410200"/>
              <a:gd name="connsiteX728" fmla="*/ 2323036 w 12230100"/>
              <a:gd name="connsiteY728" fmla="*/ 3130430 h 5410200"/>
              <a:gd name="connsiteX729" fmla="*/ 2391360 w 12230100"/>
              <a:gd name="connsiteY729" fmla="*/ 3062377 h 5410200"/>
              <a:gd name="connsiteX730" fmla="*/ 2323036 w 12230100"/>
              <a:gd name="connsiteY730" fmla="*/ 2994325 h 5410200"/>
              <a:gd name="connsiteX731" fmla="*/ 2254711 w 12230100"/>
              <a:gd name="connsiteY731" fmla="*/ 3062377 h 5410200"/>
              <a:gd name="connsiteX732" fmla="*/ 2323036 w 12230100"/>
              <a:gd name="connsiteY732" fmla="*/ 3130430 h 5410200"/>
              <a:gd name="connsiteX733" fmla="*/ 2357198 w 12230100"/>
              <a:gd name="connsiteY733" fmla="*/ 3504721 h 5410200"/>
              <a:gd name="connsiteX734" fmla="*/ 2425523 w 12230100"/>
              <a:gd name="connsiteY734" fmla="*/ 3402642 h 5410200"/>
              <a:gd name="connsiteX735" fmla="*/ 2357198 w 12230100"/>
              <a:gd name="connsiteY735" fmla="*/ 3334589 h 5410200"/>
              <a:gd name="connsiteX736" fmla="*/ 2288874 w 12230100"/>
              <a:gd name="connsiteY736" fmla="*/ 3402642 h 5410200"/>
              <a:gd name="connsiteX737" fmla="*/ 2357198 w 12230100"/>
              <a:gd name="connsiteY737" fmla="*/ 3504721 h 5410200"/>
              <a:gd name="connsiteX738" fmla="*/ 2425523 w 12230100"/>
              <a:gd name="connsiteY738" fmla="*/ 3879011 h 5410200"/>
              <a:gd name="connsiteX739" fmla="*/ 2493847 w 12230100"/>
              <a:gd name="connsiteY739" fmla="*/ 3776932 h 5410200"/>
              <a:gd name="connsiteX740" fmla="*/ 2425523 w 12230100"/>
              <a:gd name="connsiteY740" fmla="*/ 3708879 h 5410200"/>
              <a:gd name="connsiteX741" fmla="*/ 2323036 w 12230100"/>
              <a:gd name="connsiteY741" fmla="*/ 3776932 h 5410200"/>
              <a:gd name="connsiteX742" fmla="*/ 2425523 w 12230100"/>
              <a:gd name="connsiteY742" fmla="*/ 3879011 h 5410200"/>
              <a:gd name="connsiteX743" fmla="*/ 2493847 w 12230100"/>
              <a:gd name="connsiteY743" fmla="*/ 4219276 h 5410200"/>
              <a:gd name="connsiteX744" fmla="*/ 2596334 w 12230100"/>
              <a:gd name="connsiteY744" fmla="*/ 4151223 h 5410200"/>
              <a:gd name="connsiteX745" fmla="*/ 2493847 w 12230100"/>
              <a:gd name="connsiteY745" fmla="*/ 4049144 h 5410200"/>
              <a:gd name="connsiteX746" fmla="*/ 2391360 w 12230100"/>
              <a:gd name="connsiteY746" fmla="*/ 4151223 h 5410200"/>
              <a:gd name="connsiteX747" fmla="*/ 2493847 w 12230100"/>
              <a:gd name="connsiteY747" fmla="*/ 4219276 h 5410200"/>
              <a:gd name="connsiteX748" fmla="*/ 2596334 w 12230100"/>
              <a:gd name="connsiteY748" fmla="*/ 4593566 h 5410200"/>
              <a:gd name="connsiteX749" fmla="*/ 2698821 w 12230100"/>
              <a:gd name="connsiteY749" fmla="*/ 4491487 h 5410200"/>
              <a:gd name="connsiteX750" fmla="*/ 2596334 w 12230100"/>
              <a:gd name="connsiteY750" fmla="*/ 4389408 h 5410200"/>
              <a:gd name="connsiteX751" fmla="*/ 2493847 w 12230100"/>
              <a:gd name="connsiteY751" fmla="*/ 4491487 h 5410200"/>
              <a:gd name="connsiteX752" fmla="*/ 2596334 w 12230100"/>
              <a:gd name="connsiteY752" fmla="*/ 4593566 h 5410200"/>
              <a:gd name="connsiteX753" fmla="*/ 2732983 w 12230100"/>
              <a:gd name="connsiteY753" fmla="*/ 4933830 h 5410200"/>
              <a:gd name="connsiteX754" fmla="*/ 2835470 w 12230100"/>
              <a:gd name="connsiteY754" fmla="*/ 4831751 h 5410200"/>
              <a:gd name="connsiteX755" fmla="*/ 2732983 w 12230100"/>
              <a:gd name="connsiteY755" fmla="*/ 4729672 h 5410200"/>
              <a:gd name="connsiteX756" fmla="*/ 2630496 w 12230100"/>
              <a:gd name="connsiteY756" fmla="*/ 4831751 h 5410200"/>
              <a:gd name="connsiteX757" fmla="*/ 2732983 w 12230100"/>
              <a:gd name="connsiteY757" fmla="*/ 4933830 h 5410200"/>
              <a:gd name="connsiteX758" fmla="*/ 2903795 w 12230100"/>
              <a:gd name="connsiteY758" fmla="*/ 5274095 h 5410200"/>
              <a:gd name="connsiteX759" fmla="*/ 3006282 w 12230100"/>
              <a:gd name="connsiteY759" fmla="*/ 5172015 h 5410200"/>
              <a:gd name="connsiteX760" fmla="*/ 2903795 w 12230100"/>
              <a:gd name="connsiteY760" fmla="*/ 5035910 h 5410200"/>
              <a:gd name="connsiteX761" fmla="*/ 2767146 w 12230100"/>
              <a:gd name="connsiteY761" fmla="*/ 5172015 h 5410200"/>
              <a:gd name="connsiteX762" fmla="*/ 2903795 w 12230100"/>
              <a:gd name="connsiteY762" fmla="*/ 5274095 h 5410200"/>
              <a:gd name="connsiteX763" fmla="*/ 3142931 w 12230100"/>
              <a:gd name="connsiteY763" fmla="*/ 5410200 h 5410200"/>
              <a:gd name="connsiteX764" fmla="*/ 3074606 w 12230100"/>
              <a:gd name="connsiteY764" fmla="*/ 5376174 h 5410200"/>
              <a:gd name="connsiteX765" fmla="*/ 3006282 w 12230100"/>
              <a:gd name="connsiteY765" fmla="*/ 5410200 h 5410200"/>
              <a:gd name="connsiteX766" fmla="*/ 3142931 w 12230100"/>
              <a:gd name="connsiteY766" fmla="*/ 5410200 h 5410200"/>
              <a:gd name="connsiteX767" fmla="*/ 11649341 w 12230100"/>
              <a:gd name="connsiteY767" fmla="*/ 5342147 h 5410200"/>
              <a:gd name="connsiteX768" fmla="*/ 11649341 w 12230100"/>
              <a:gd name="connsiteY768" fmla="*/ 5308121 h 5410200"/>
              <a:gd name="connsiteX769" fmla="*/ 11649341 w 12230100"/>
              <a:gd name="connsiteY769" fmla="*/ 5308121 h 5410200"/>
              <a:gd name="connsiteX770" fmla="*/ 11615179 w 12230100"/>
              <a:gd name="connsiteY770" fmla="*/ 5308121 h 5410200"/>
              <a:gd name="connsiteX771" fmla="*/ 11649341 w 12230100"/>
              <a:gd name="connsiteY771" fmla="*/ 5342147 h 5410200"/>
              <a:gd name="connsiteX772" fmla="*/ 11820153 w 12230100"/>
              <a:gd name="connsiteY772" fmla="*/ 5001883 h 5410200"/>
              <a:gd name="connsiteX773" fmla="*/ 11820153 w 12230100"/>
              <a:gd name="connsiteY773" fmla="*/ 5001883 h 5410200"/>
              <a:gd name="connsiteX774" fmla="*/ 11820153 w 12230100"/>
              <a:gd name="connsiteY774" fmla="*/ 5001883 h 5410200"/>
              <a:gd name="connsiteX775" fmla="*/ 11785990 w 12230100"/>
              <a:gd name="connsiteY775" fmla="*/ 5001883 h 5410200"/>
              <a:gd name="connsiteX776" fmla="*/ 11820153 w 12230100"/>
              <a:gd name="connsiteY776" fmla="*/ 5001883 h 5410200"/>
              <a:gd name="connsiteX777" fmla="*/ 11956802 w 12230100"/>
              <a:gd name="connsiteY777" fmla="*/ 4661619 h 5410200"/>
              <a:gd name="connsiteX778" fmla="*/ 11956802 w 12230100"/>
              <a:gd name="connsiteY778" fmla="*/ 4661619 h 5410200"/>
              <a:gd name="connsiteX779" fmla="*/ 11956802 w 12230100"/>
              <a:gd name="connsiteY779" fmla="*/ 4661619 h 5410200"/>
              <a:gd name="connsiteX780" fmla="*/ 11956802 w 12230100"/>
              <a:gd name="connsiteY780" fmla="*/ 4661619 h 5410200"/>
              <a:gd name="connsiteX781" fmla="*/ 11956802 w 12230100"/>
              <a:gd name="connsiteY781" fmla="*/ 4661619 h 5410200"/>
              <a:gd name="connsiteX782" fmla="*/ 12059289 w 12230100"/>
              <a:gd name="connsiteY782" fmla="*/ 4321355 h 5410200"/>
              <a:gd name="connsiteX783" fmla="*/ 12093451 w 12230100"/>
              <a:gd name="connsiteY783" fmla="*/ 4321355 h 5410200"/>
              <a:gd name="connsiteX784" fmla="*/ 12059289 w 12230100"/>
              <a:gd name="connsiteY784" fmla="*/ 4321355 h 5410200"/>
              <a:gd name="connsiteX785" fmla="*/ 12059289 w 12230100"/>
              <a:gd name="connsiteY785" fmla="*/ 4321355 h 5410200"/>
              <a:gd name="connsiteX786" fmla="*/ 12059289 w 12230100"/>
              <a:gd name="connsiteY786" fmla="*/ 4321355 h 5410200"/>
              <a:gd name="connsiteX787" fmla="*/ 12161775 w 12230100"/>
              <a:gd name="connsiteY787" fmla="*/ 3981091 h 5410200"/>
              <a:gd name="connsiteX788" fmla="*/ 12161775 w 12230100"/>
              <a:gd name="connsiteY788" fmla="*/ 3947064 h 5410200"/>
              <a:gd name="connsiteX789" fmla="*/ 12161775 w 12230100"/>
              <a:gd name="connsiteY789" fmla="*/ 3947064 h 5410200"/>
              <a:gd name="connsiteX790" fmla="*/ 12161775 w 12230100"/>
              <a:gd name="connsiteY790" fmla="*/ 3947064 h 5410200"/>
              <a:gd name="connsiteX791" fmla="*/ 12161775 w 12230100"/>
              <a:gd name="connsiteY791" fmla="*/ 3981091 h 5410200"/>
              <a:gd name="connsiteX792" fmla="*/ 12230100 w 12230100"/>
              <a:gd name="connsiteY792" fmla="*/ 3606800 h 5410200"/>
              <a:gd name="connsiteX793" fmla="*/ 12230100 w 12230100"/>
              <a:gd name="connsiteY793" fmla="*/ 3606800 h 5410200"/>
              <a:gd name="connsiteX794" fmla="*/ 12230100 w 12230100"/>
              <a:gd name="connsiteY794" fmla="*/ 3606800 h 5410200"/>
              <a:gd name="connsiteX795" fmla="*/ 12230100 w 12230100"/>
              <a:gd name="connsiteY795" fmla="*/ 3606800 h 5410200"/>
              <a:gd name="connsiteX796" fmla="*/ 12230100 w 12230100"/>
              <a:gd name="connsiteY796" fmla="*/ 3606800 h 5410200"/>
              <a:gd name="connsiteX797" fmla="*/ 11990964 w 12230100"/>
              <a:gd name="connsiteY797" fmla="*/ 2517955 h 5410200"/>
              <a:gd name="connsiteX798" fmla="*/ 11990964 w 12230100"/>
              <a:gd name="connsiteY798" fmla="*/ 2517955 h 5410200"/>
              <a:gd name="connsiteX799" fmla="*/ 11990964 w 12230100"/>
              <a:gd name="connsiteY799" fmla="*/ 2483928 h 5410200"/>
              <a:gd name="connsiteX800" fmla="*/ 11990964 w 12230100"/>
              <a:gd name="connsiteY800" fmla="*/ 2517955 h 5410200"/>
              <a:gd name="connsiteX801" fmla="*/ 11990964 w 12230100"/>
              <a:gd name="connsiteY801" fmla="*/ 2517955 h 5410200"/>
              <a:gd name="connsiteX802" fmla="*/ 11922639 w 12230100"/>
              <a:gd name="connsiteY802" fmla="*/ 2143664 h 5410200"/>
              <a:gd name="connsiteX803" fmla="*/ 11956802 w 12230100"/>
              <a:gd name="connsiteY803" fmla="*/ 2143664 h 5410200"/>
              <a:gd name="connsiteX804" fmla="*/ 11922639 w 12230100"/>
              <a:gd name="connsiteY804" fmla="*/ 2143664 h 5410200"/>
              <a:gd name="connsiteX805" fmla="*/ 11922639 w 12230100"/>
              <a:gd name="connsiteY805" fmla="*/ 2143664 h 5410200"/>
              <a:gd name="connsiteX806" fmla="*/ 11922639 w 12230100"/>
              <a:gd name="connsiteY806" fmla="*/ 2143664 h 5410200"/>
              <a:gd name="connsiteX807" fmla="*/ 11854315 w 12230100"/>
              <a:gd name="connsiteY807" fmla="*/ 1769374 h 5410200"/>
              <a:gd name="connsiteX808" fmla="*/ 11888477 w 12230100"/>
              <a:gd name="connsiteY808" fmla="*/ 1769374 h 5410200"/>
              <a:gd name="connsiteX809" fmla="*/ 11854315 w 12230100"/>
              <a:gd name="connsiteY809" fmla="*/ 1769374 h 5410200"/>
              <a:gd name="connsiteX810" fmla="*/ 11854315 w 12230100"/>
              <a:gd name="connsiteY810" fmla="*/ 1769374 h 5410200"/>
              <a:gd name="connsiteX811" fmla="*/ 11854315 w 12230100"/>
              <a:gd name="connsiteY811" fmla="*/ 1769374 h 5410200"/>
              <a:gd name="connsiteX812" fmla="*/ 11751828 w 12230100"/>
              <a:gd name="connsiteY812" fmla="*/ 1429109 h 5410200"/>
              <a:gd name="connsiteX813" fmla="*/ 11785990 w 12230100"/>
              <a:gd name="connsiteY813" fmla="*/ 1429109 h 5410200"/>
              <a:gd name="connsiteX814" fmla="*/ 11751828 w 12230100"/>
              <a:gd name="connsiteY814" fmla="*/ 1429109 h 5410200"/>
              <a:gd name="connsiteX815" fmla="*/ 11751828 w 12230100"/>
              <a:gd name="connsiteY815" fmla="*/ 1429109 h 5410200"/>
              <a:gd name="connsiteX816" fmla="*/ 11751828 w 12230100"/>
              <a:gd name="connsiteY816" fmla="*/ 1429109 h 5410200"/>
              <a:gd name="connsiteX817" fmla="*/ 11649341 w 12230100"/>
              <a:gd name="connsiteY817" fmla="*/ 1088845 h 5410200"/>
              <a:gd name="connsiteX818" fmla="*/ 11649341 w 12230100"/>
              <a:gd name="connsiteY818" fmla="*/ 1088845 h 5410200"/>
              <a:gd name="connsiteX819" fmla="*/ 11649341 w 12230100"/>
              <a:gd name="connsiteY819" fmla="*/ 1088845 h 5410200"/>
              <a:gd name="connsiteX820" fmla="*/ 11649341 w 12230100"/>
              <a:gd name="connsiteY820" fmla="*/ 1088845 h 5410200"/>
              <a:gd name="connsiteX821" fmla="*/ 11649341 w 12230100"/>
              <a:gd name="connsiteY821" fmla="*/ 1088845 h 5410200"/>
              <a:gd name="connsiteX822" fmla="*/ 11478530 w 12230100"/>
              <a:gd name="connsiteY822" fmla="*/ 748581 h 5410200"/>
              <a:gd name="connsiteX823" fmla="*/ 11478530 w 12230100"/>
              <a:gd name="connsiteY823" fmla="*/ 748581 h 5410200"/>
              <a:gd name="connsiteX824" fmla="*/ 11478530 w 12230100"/>
              <a:gd name="connsiteY824" fmla="*/ 748581 h 5410200"/>
              <a:gd name="connsiteX825" fmla="*/ 11478530 w 12230100"/>
              <a:gd name="connsiteY825" fmla="*/ 748581 h 5410200"/>
              <a:gd name="connsiteX826" fmla="*/ 11478530 w 12230100"/>
              <a:gd name="connsiteY826" fmla="*/ 748581 h 5410200"/>
              <a:gd name="connsiteX827" fmla="*/ 11307718 w 12230100"/>
              <a:gd name="connsiteY827" fmla="*/ 442343 h 5410200"/>
              <a:gd name="connsiteX828" fmla="*/ 11307718 w 12230100"/>
              <a:gd name="connsiteY828" fmla="*/ 442343 h 5410200"/>
              <a:gd name="connsiteX829" fmla="*/ 11307718 w 12230100"/>
              <a:gd name="connsiteY829" fmla="*/ 408317 h 5410200"/>
              <a:gd name="connsiteX830" fmla="*/ 11307718 w 12230100"/>
              <a:gd name="connsiteY830" fmla="*/ 442343 h 5410200"/>
              <a:gd name="connsiteX831" fmla="*/ 11307718 w 12230100"/>
              <a:gd name="connsiteY831" fmla="*/ 442343 h 5410200"/>
              <a:gd name="connsiteX832" fmla="*/ 11102744 w 12230100"/>
              <a:gd name="connsiteY832" fmla="*/ 136106 h 5410200"/>
              <a:gd name="connsiteX833" fmla="*/ 11102744 w 12230100"/>
              <a:gd name="connsiteY833" fmla="*/ 136106 h 5410200"/>
              <a:gd name="connsiteX834" fmla="*/ 11102744 w 12230100"/>
              <a:gd name="connsiteY834" fmla="*/ 136106 h 5410200"/>
              <a:gd name="connsiteX835" fmla="*/ 11102744 w 12230100"/>
              <a:gd name="connsiteY835" fmla="*/ 136106 h 5410200"/>
              <a:gd name="connsiteX836" fmla="*/ 11102744 w 12230100"/>
              <a:gd name="connsiteY836" fmla="*/ 136106 h 5410200"/>
              <a:gd name="connsiteX837" fmla="*/ 3518716 w 12230100"/>
              <a:gd name="connsiteY837" fmla="*/ 136106 h 5410200"/>
              <a:gd name="connsiteX838" fmla="*/ 3518716 w 12230100"/>
              <a:gd name="connsiteY838" fmla="*/ 136106 h 5410200"/>
              <a:gd name="connsiteX839" fmla="*/ 3518716 w 12230100"/>
              <a:gd name="connsiteY839" fmla="*/ 136106 h 5410200"/>
              <a:gd name="connsiteX840" fmla="*/ 3518716 w 12230100"/>
              <a:gd name="connsiteY840" fmla="*/ 136106 h 5410200"/>
              <a:gd name="connsiteX841" fmla="*/ 3518716 w 12230100"/>
              <a:gd name="connsiteY841" fmla="*/ 136106 h 5410200"/>
              <a:gd name="connsiteX842" fmla="*/ 3313742 w 12230100"/>
              <a:gd name="connsiteY842" fmla="*/ 442343 h 5410200"/>
              <a:gd name="connsiteX843" fmla="*/ 3313742 w 12230100"/>
              <a:gd name="connsiteY843" fmla="*/ 442343 h 5410200"/>
              <a:gd name="connsiteX844" fmla="*/ 3313742 w 12230100"/>
              <a:gd name="connsiteY844" fmla="*/ 408317 h 5410200"/>
              <a:gd name="connsiteX845" fmla="*/ 3313742 w 12230100"/>
              <a:gd name="connsiteY845" fmla="*/ 442343 h 5410200"/>
              <a:gd name="connsiteX846" fmla="*/ 3313742 w 12230100"/>
              <a:gd name="connsiteY846" fmla="*/ 442343 h 5410200"/>
              <a:gd name="connsiteX847" fmla="*/ 3142931 w 12230100"/>
              <a:gd name="connsiteY847" fmla="*/ 748581 h 5410200"/>
              <a:gd name="connsiteX848" fmla="*/ 3142931 w 12230100"/>
              <a:gd name="connsiteY848" fmla="*/ 748581 h 5410200"/>
              <a:gd name="connsiteX849" fmla="*/ 3142931 w 12230100"/>
              <a:gd name="connsiteY849" fmla="*/ 748581 h 5410200"/>
              <a:gd name="connsiteX850" fmla="*/ 3108769 w 12230100"/>
              <a:gd name="connsiteY850" fmla="*/ 748581 h 5410200"/>
              <a:gd name="connsiteX851" fmla="*/ 3142931 w 12230100"/>
              <a:gd name="connsiteY851" fmla="*/ 748581 h 5410200"/>
              <a:gd name="connsiteX852" fmla="*/ 2972119 w 12230100"/>
              <a:gd name="connsiteY852" fmla="*/ 1088845 h 5410200"/>
              <a:gd name="connsiteX853" fmla="*/ 3006282 w 12230100"/>
              <a:gd name="connsiteY853" fmla="*/ 1088845 h 5410200"/>
              <a:gd name="connsiteX854" fmla="*/ 2972119 w 12230100"/>
              <a:gd name="connsiteY854" fmla="*/ 1054819 h 5410200"/>
              <a:gd name="connsiteX855" fmla="*/ 2972119 w 12230100"/>
              <a:gd name="connsiteY855" fmla="*/ 1088845 h 5410200"/>
              <a:gd name="connsiteX856" fmla="*/ 2972119 w 12230100"/>
              <a:gd name="connsiteY856" fmla="*/ 1088845 h 5410200"/>
              <a:gd name="connsiteX857" fmla="*/ 2835470 w 12230100"/>
              <a:gd name="connsiteY857" fmla="*/ 1429109 h 5410200"/>
              <a:gd name="connsiteX858" fmla="*/ 2869633 w 12230100"/>
              <a:gd name="connsiteY858" fmla="*/ 1429109 h 5410200"/>
              <a:gd name="connsiteX859" fmla="*/ 2835470 w 12230100"/>
              <a:gd name="connsiteY859" fmla="*/ 1395083 h 5410200"/>
              <a:gd name="connsiteX860" fmla="*/ 2835470 w 12230100"/>
              <a:gd name="connsiteY860" fmla="*/ 1429109 h 5410200"/>
              <a:gd name="connsiteX861" fmla="*/ 2835470 w 12230100"/>
              <a:gd name="connsiteY861" fmla="*/ 1429109 h 5410200"/>
              <a:gd name="connsiteX862" fmla="*/ 2732983 w 12230100"/>
              <a:gd name="connsiteY862" fmla="*/ 1803400 h 5410200"/>
              <a:gd name="connsiteX863" fmla="*/ 2767146 w 12230100"/>
              <a:gd name="connsiteY863" fmla="*/ 1769374 h 5410200"/>
              <a:gd name="connsiteX864" fmla="*/ 2732983 w 12230100"/>
              <a:gd name="connsiteY864" fmla="*/ 1735347 h 5410200"/>
              <a:gd name="connsiteX865" fmla="*/ 2732983 w 12230100"/>
              <a:gd name="connsiteY865" fmla="*/ 1769374 h 5410200"/>
              <a:gd name="connsiteX866" fmla="*/ 2732983 w 12230100"/>
              <a:gd name="connsiteY866" fmla="*/ 1803400 h 5410200"/>
              <a:gd name="connsiteX867" fmla="*/ 2664659 w 12230100"/>
              <a:gd name="connsiteY867" fmla="*/ 2177691 h 5410200"/>
              <a:gd name="connsiteX868" fmla="*/ 2698821 w 12230100"/>
              <a:gd name="connsiteY868" fmla="*/ 2143664 h 5410200"/>
              <a:gd name="connsiteX869" fmla="*/ 2664659 w 12230100"/>
              <a:gd name="connsiteY869" fmla="*/ 2109638 h 5410200"/>
              <a:gd name="connsiteX870" fmla="*/ 2630496 w 12230100"/>
              <a:gd name="connsiteY870" fmla="*/ 2143664 h 5410200"/>
              <a:gd name="connsiteX871" fmla="*/ 2664659 w 12230100"/>
              <a:gd name="connsiteY871" fmla="*/ 2177691 h 5410200"/>
              <a:gd name="connsiteX872" fmla="*/ 2630496 w 12230100"/>
              <a:gd name="connsiteY872" fmla="*/ 2551981 h 5410200"/>
              <a:gd name="connsiteX873" fmla="*/ 2664659 w 12230100"/>
              <a:gd name="connsiteY873" fmla="*/ 2517955 h 5410200"/>
              <a:gd name="connsiteX874" fmla="*/ 2630496 w 12230100"/>
              <a:gd name="connsiteY874" fmla="*/ 2449902 h 5410200"/>
              <a:gd name="connsiteX875" fmla="*/ 2596334 w 12230100"/>
              <a:gd name="connsiteY875" fmla="*/ 2517955 h 5410200"/>
              <a:gd name="connsiteX876" fmla="*/ 2630496 w 12230100"/>
              <a:gd name="connsiteY876" fmla="*/ 2551981 h 5410200"/>
              <a:gd name="connsiteX877" fmla="*/ 2630496 w 12230100"/>
              <a:gd name="connsiteY877" fmla="*/ 2926272 h 5410200"/>
              <a:gd name="connsiteX878" fmla="*/ 2664659 w 12230100"/>
              <a:gd name="connsiteY878" fmla="*/ 2858219 h 5410200"/>
              <a:gd name="connsiteX879" fmla="*/ 2630496 w 12230100"/>
              <a:gd name="connsiteY879" fmla="*/ 2824193 h 5410200"/>
              <a:gd name="connsiteX880" fmla="*/ 2562172 w 12230100"/>
              <a:gd name="connsiteY880" fmla="*/ 2858219 h 5410200"/>
              <a:gd name="connsiteX881" fmla="*/ 2630496 w 12230100"/>
              <a:gd name="connsiteY881" fmla="*/ 2926272 h 5410200"/>
              <a:gd name="connsiteX882" fmla="*/ 2630496 w 12230100"/>
              <a:gd name="connsiteY882" fmla="*/ 3300562 h 5410200"/>
              <a:gd name="connsiteX883" fmla="*/ 2698821 w 12230100"/>
              <a:gd name="connsiteY883" fmla="*/ 3232510 h 5410200"/>
              <a:gd name="connsiteX884" fmla="*/ 2630496 w 12230100"/>
              <a:gd name="connsiteY884" fmla="*/ 3164457 h 5410200"/>
              <a:gd name="connsiteX885" fmla="*/ 2562172 w 12230100"/>
              <a:gd name="connsiteY885" fmla="*/ 3232510 h 5410200"/>
              <a:gd name="connsiteX886" fmla="*/ 2630496 w 12230100"/>
              <a:gd name="connsiteY886" fmla="*/ 3300562 h 5410200"/>
              <a:gd name="connsiteX887" fmla="*/ 2664659 w 12230100"/>
              <a:gd name="connsiteY887" fmla="*/ 3674853 h 5410200"/>
              <a:gd name="connsiteX888" fmla="*/ 2767146 w 12230100"/>
              <a:gd name="connsiteY888" fmla="*/ 3606800 h 5410200"/>
              <a:gd name="connsiteX889" fmla="*/ 2664659 w 12230100"/>
              <a:gd name="connsiteY889" fmla="*/ 3538747 h 5410200"/>
              <a:gd name="connsiteX890" fmla="*/ 2596334 w 12230100"/>
              <a:gd name="connsiteY890" fmla="*/ 3606800 h 5410200"/>
              <a:gd name="connsiteX891" fmla="*/ 2664659 w 12230100"/>
              <a:gd name="connsiteY891" fmla="*/ 3674853 h 5410200"/>
              <a:gd name="connsiteX892" fmla="*/ 2732983 w 12230100"/>
              <a:gd name="connsiteY892" fmla="*/ 4049144 h 5410200"/>
              <a:gd name="connsiteX893" fmla="*/ 2835470 w 12230100"/>
              <a:gd name="connsiteY893" fmla="*/ 3947064 h 5410200"/>
              <a:gd name="connsiteX894" fmla="*/ 2732983 w 12230100"/>
              <a:gd name="connsiteY894" fmla="*/ 3879011 h 5410200"/>
              <a:gd name="connsiteX895" fmla="*/ 2664659 w 12230100"/>
              <a:gd name="connsiteY895" fmla="*/ 3947064 h 5410200"/>
              <a:gd name="connsiteX896" fmla="*/ 2732983 w 12230100"/>
              <a:gd name="connsiteY896" fmla="*/ 4049144 h 5410200"/>
              <a:gd name="connsiteX897" fmla="*/ 2835470 w 12230100"/>
              <a:gd name="connsiteY897" fmla="*/ 4389408 h 5410200"/>
              <a:gd name="connsiteX898" fmla="*/ 2937957 w 12230100"/>
              <a:gd name="connsiteY898" fmla="*/ 4321355 h 5410200"/>
              <a:gd name="connsiteX899" fmla="*/ 2835470 w 12230100"/>
              <a:gd name="connsiteY899" fmla="*/ 4219276 h 5410200"/>
              <a:gd name="connsiteX900" fmla="*/ 2767146 w 12230100"/>
              <a:gd name="connsiteY900" fmla="*/ 4321355 h 5410200"/>
              <a:gd name="connsiteX901" fmla="*/ 2835470 w 12230100"/>
              <a:gd name="connsiteY901" fmla="*/ 4389408 h 5410200"/>
              <a:gd name="connsiteX902" fmla="*/ 2972119 w 12230100"/>
              <a:gd name="connsiteY902" fmla="*/ 4763698 h 5410200"/>
              <a:gd name="connsiteX903" fmla="*/ 3074606 w 12230100"/>
              <a:gd name="connsiteY903" fmla="*/ 4661619 h 5410200"/>
              <a:gd name="connsiteX904" fmla="*/ 2972119 w 12230100"/>
              <a:gd name="connsiteY904" fmla="*/ 4559540 h 5410200"/>
              <a:gd name="connsiteX905" fmla="*/ 2869633 w 12230100"/>
              <a:gd name="connsiteY905" fmla="*/ 4661619 h 5410200"/>
              <a:gd name="connsiteX906" fmla="*/ 2972119 w 12230100"/>
              <a:gd name="connsiteY906" fmla="*/ 4763698 h 5410200"/>
              <a:gd name="connsiteX907" fmla="*/ 3142931 w 12230100"/>
              <a:gd name="connsiteY907" fmla="*/ 5103963 h 5410200"/>
              <a:gd name="connsiteX908" fmla="*/ 3245418 w 12230100"/>
              <a:gd name="connsiteY908" fmla="*/ 5001883 h 5410200"/>
              <a:gd name="connsiteX909" fmla="*/ 3142931 w 12230100"/>
              <a:gd name="connsiteY909" fmla="*/ 4899804 h 5410200"/>
              <a:gd name="connsiteX910" fmla="*/ 3040444 w 12230100"/>
              <a:gd name="connsiteY910" fmla="*/ 5001883 h 5410200"/>
              <a:gd name="connsiteX911" fmla="*/ 3142931 w 12230100"/>
              <a:gd name="connsiteY911" fmla="*/ 5103963 h 5410200"/>
              <a:gd name="connsiteX912" fmla="*/ 3382067 w 12230100"/>
              <a:gd name="connsiteY912" fmla="*/ 5410200 h 5410200"/>
              <a:gd name="connsiteX913" fmla="*/ 3416229 w 12230100"/>
              <a:gd name="connsiteY913" fmla="*/ 5308121 h 5410200"/>
              <a:gd name="connsiteX914" fmla="*/ 3313742 w 12230100"/>
              <a:gd name="connsiteY914" fmla="*/ 5206042 h 5410200"/>
              <a:gd name="connsiteX915" fmla="*/ 3211255 w 12230100"/>
              <a:gd name="connsiteY915" fmla="*/ 5308121 h 5410200"/>
              <a:gd name="connsiteX916" fmla="*/ 3245418 w 12230100"/>
              <a:gd name="connsiteY916" fmla="*/ 5410200 h 5410200"/>
              <a:gd name="connsiteX917" fmla="*/ 3382067 w 12230100"/>
              <a:gd name="connsiteY917" fmla="*/ 5410200 h 5410200"/>
              <a:gd name="connsiteX918" fmla="*/ 11307718 w 12230100"/>
              <a:gd name="connsiteY918" fmla="*/ 5308121 h 5410200"/>
              <a:gd name="connsiteX919" fmla="*/ 11307718 w 12230100"/>
              <a:gd name="connsiteY919" fmla="*/ 5308121 h 5410200"/>
              <a:gd name="connsiteX920" fmla="*/ 11307718 w 12230100"/>
              <a:gd name="connsiteY920" fmla="*/ 5308121 h 5410200"/>
              <a:gd name="connsiteX921" fmla="*/ 11307718 w 12230100"/>
              <a:gd name="connsiteY921" fmla="*/ 5308121 h 5410200"/>
              <a:gd name="connsiteX922" fmla="*/ 11307718 w 12230100"/>
              <a:gd name="connsiteY922" fmla="*/ 5308121 h 5410200"/>
              <a:gd name="connsiteX923" fmla="*/ 11478530 w 12230100"/>
              <a:gd name="connsiteY923" fmla="*/ 5001883 h 5410200"/>
              <a:gd name="connsiteX924" fmla="*/ 11512692 w 12230100"/>
              <a:gd name="connsiteY924" fmla="*/ 5001883 h 5410200"/>
              <a:gd name="connsiteX925" fmla="*/ 11478530 w 12230100"/>
              <a:gd name="connsiteY925" fmla="*/ 4967857 h 5410200"/>
              <a:gd name="connsiteX926" fmla="*/ 11478530 w 12230100"/>
              <a:gd name="connsiteY926" fmla="*/ 5001883 h 5410200"/>
              <a:gd name="connsiteX927" fmla="*/ 11478530 w 12230100"/>
              <a:gd name="connsiteY927" fmla="*/ 5001883 h 5410200"/>
              <a:gd name="connsiteX928" fmla="*/ 11649341 w 12230100"/>
              <a:gd name="connsiteY928" fmla="*/ 4661619 h 5410200"/>
              <a:gd name="connsiteX929" fmla="*/ 11649341 w 12230100"/>
              <a:gd name="connsiteY929" fmla="*/ 4661619 h 5410200"/>
              <a:gd name="connsiteX930" fmla="*/ 11649341 w 12230100"/>
              <a:gd name="connsiteY930" fmla="*/ 4661619 h 5410200"/>
              <a:gd name="connsiteX931" fmla="*/ 11615179 w 12230100"/>
              <a:gd name="connsiteY931" fmla="*/ 4661619 h 5410200"/>
              <a:gd name="connsiteX932" fmla="*/ 11649341 w 12230100"/>
              <a:gd name="connsiteY932" fmla="*/ 4661619 h 5410200"/>
              <a:gd name="connsiteX933" fmla="*/ 11751828 w 12230100"/>
              <a:gd name="connsiteY933" fmla="*/ 4321355 h 5410200"/>
              <a:gd name="connsiteX934" fmla="*/ 11785990 w 12230100"/>
              <a:gd name="connsiteY934" fmla="*/ 4321355 h 5410200"/>
              <a:gd name="connsiteX935" fmla="*/ 11751828 w 12230100"/>
              <a:gd name="connsiteY935" fmla="*/ 4321355 h 5410200"/>
              <a:gd name="connsiteX936" fmla="*/ 11751828 w 12230100"/>
              <a:gd name="connsiteY936" fmla="*/ 4321355 h 5410200"/>
              <a:gd name="connsiteX937" fmla="*/ 11751828 w 12230100"/>
              <a:gd name="connsiteY937" fmla="*/ 4321355 h 5410200"/>
              <a:gd name="connsiteX938" fmla="*/ 11854315 w 12230100"/>
              <a:gd name="connsiteY938" fmla="*/ 3981091 h 5410200"/>
              <a:gd name="connsiteX939" fmla="*/ 11888477 w 12230100"/>
              <a:gd name="connsiteY939" fmla="*/ 3947064 h 5410200"/>
              <a:gd name="connsiteX940" fmla="*/ 11854315 w 12230100"/>
              <a:gd name="connsiteY940" fmla="*/ 3947064 h 5410200"/>
              <a:gd name="connsiteX941" fmla="*/ 11854315 w 12230100"/>
              <a:gd name="connsiteY941" fmla="*/ 3947064 h 5410200"/>
              <a:gd name="connsiteX942" fmla="*/ 11854315 w 12230100"/>
              <a:gd name="connsiteY942" fmla="*/ 3981091 h 5410200"/>
              <a:gd name="connsiteX943" fmla="*/ 11922639 w 12230100"/>
              <a:gd name="connsiteY943" fmla="*/ 3606800 h 5410200"/>
              <a:gd name="connsiteX944" fmla="*/ 11956802 w 12230100"/>
              <a:gd name="connsiteY944" fmla="*/ 3606800 h 5410200"/>
              <a:gd name="connsiteX945" fmla="*/ 11922639 w 12230100"/>
              <a:gd name="connsiteY945" fmla="*/ 3606800 h 5410200"/>
              <a:gd name="connsiteX946" fmla="*/ 11922639 w 12230100"/>
              <a:gd name="connsiteY946" fmla="*/ 3606800 h 5410200"/>
              <a:gd name="connsiteX947" fmla="*/ 11922639 w 12230100"/>
              <a:gd name="connsiteY947" fmla="*/ 3606800 h 5410200"/>
              <a:gd name="connsiteX948" fmla="*/ 11990964 w 12230100"/>
              <a:gd name="connsiteY948" fmla="*/ 3232510 h 5410200"/>
              <a:gd name="connsiteX949" fmla="*/ 11990964 w 12230100"/>
              <a:gd name="connsiteY949" fmla="*/ 3232510 h 5410200"/>
              <a:gd name="connsiteX950" fmla="*/ 11990964 w 12230100"/>
              <a:gd name="connsiteY950" fmla="*/ 3232510 h 5410200"/>
              <a:gd name="connsiteX951" fmla="*/ 11990964 w 12230100"/>
              <a:gd name="connsiteY951" fmla="*/ 3232510 h 5410200"/>
              <a:gd name="connsiteX952" fmla="*/ 11990964 w 12230100"/>
              <a:gd name="connsiteY952" fmla="*/ 3232510 h 5410200"/>
              <a:gd name="connsiteX953" fmla="*/ 11990964 w 12230100"/>
              <a:gd name="connsiteY953" fmla="*/ 2858219 h 5410200"/>
              <a:gd name="connsiteX954" fmla="*/ 11990964 w 12230100"/>
              <a:gd name="connsiteY954" fmla="*/ 2858219 h 5410200"/>
              <a:gd name="connsiteX955" fmla="*/ 11990964 w 12230100"/>
              <a:gd name="connsiteY955" fmla="*/ 2858219 h 5410200"/>
              <a:gd name="connsiteX956" fmla="*/ 11990964 w 12230100"/>
              <a:gd name="connsiteY956" fmla="*/ 2858219 h 5410200"/>
              <a:gd name="connsiteX957" fmla="*/ 11990964 w 12230100"/>
              <a:gd name="connsiteY957" fmla="*/ 2858219 h 5410200"/>
              <a:gd name="connsiteX958" fmla="*/ 11683503 w 12230100"/>
              <a:gd name="connsiteY958" fmla="*/ 2517955 h 5410200"/>
              <a:gd name="connsiteX959" fmla="*/ 11683503 w 12230100"/>
              <a:gd name="connsiteY959" fmla="*/ 2517955 h 5410200"/>
              <a:gd name="connsiteX960" fmla="*/ 11683503 w 12230100"/>
              <a:gd name="connsiteY960" fmla="*/ 2483928 h 5410200"/>
              <a:gd name="connsiteX961" fmla="*/ 11683503 w 12230100"/>
              <a:gd name="connsiteY961" fmla="*/ 2517955 h 5410200"/>
              <a:gd name="connsiteX962" fmla="*/ 11683503 w 12230100"/>
              <a:gd name="connsiteY962" fmla="*/ 2517955 h 5410200"/>
              <a:gd name="connsiteX963" fmla="*/ 11649341 w 12230100"/>
              <a:gd name="connsiteY963" fmla="*/ 2143664 h 5410200"/>
              <a:gd name="connsiteX964" fmla="*/ 11649341 w 12230100"/>
              <a:gd name="connsiteY964" fmla="*/ 2143664 h 5410200"/>
              <a:gd name="connsiteX965" fmla="*/ 11649341 w 12230100"/>
              <a:gd name="connsiteY965" fmla="*/ 2143664 h 5410200"/>
              <a:gd name="connsiteX966" fmla="*/ 11649341 w 12230100"/>
              <a:gd name="connsiteY966" fmla="*/ 2143664 h 5410200"/>
              <a:gd name="connsiteX967" fmla="*/ 11649341 w 12230100"/>
              <a:gd name="connsiteY967" fmla="*/ 2143664 h 5410200"/>
              <a:gd name="connsiteX968" fmla="*/ 11581016 w 12230100"/>
              <a:gd name="connsiteY968" fmla="*/ 1769374 h 5410200"/>
              <a:gd name="connsiteX969" fmla="*/ 11581016 w 12230100"/>
              <a:gd name="connsiteY969" fmla="*/ 1769374 h 5410200"/>
              <a:gd name="connsiteX970" fmla="*/ 11581016 w 12230100"/>
              <a:gd name="connsiteY970" fmla="*/ 1769374 h 5410200"/>
              <a:gd name="connsiteX971" fmla="*/ 11546854 w 12230100"/>
              <a:gd name="connsiteY971" fmla="*/ 1769374 h 5410200"/>
              <a:gd name="connsiteX972" fmla="*/ 11581016 w 12230100"/>
              <a:gd name="connsiteY972" fmla="*/ 1769374 h 5410200"/>
              <a:gd name="connsiteX973" fmla="*/ 11444367 w 12230100"/>
              <a:gd name="connsiteY973" fmla="*/ 1429109 h 5410200"/>
              <a:gd name="connsiteX974" fmla="*/ 11478530 w 12230100"/>
              <a:gd name="connsiteY974" fmla="*/ 1429109 h 5410200"/>
              <a:gd name="connsiteX975" fmla="*/ 11444367 w 12230100"/>
              <a:gd name="connsiteY975" fmla="*/ 1429109 h 5410200"/>
              <a:gd name="connsiteX976" fmla="*/ 11444367 w 12230100"/>
              <a:gd name="connsiteY976" fmla="*/ 1429109 h 5410200"/>
              <a:gd name="connsiteX977" fmla="*/ 11444367 w 12230100"/>
              <a:gd name="connsiteY977" fmla="*/ 1429109 h 5410200"/>
              <a:gd name="connsiteX978" fmla="*/ 11307718 w 12230100"/>
              <a:gd name="connsiteY978" fmla="*/ 1088845 h 5410200"/>
              <a:gd name="connsiteX979" fmla="*/ 11341880 w 12230100"/>
              <a:gd name="connsiteY979" fmla="*/ 1088845 h 5410200"/>
              <a:gd name="connsiteX980" fmla="*/ 11307718 w 12230100"/>
              <a:gd name="connsiteY980" fmla="*/ 1088845 h 5410200"/>
              <a:gd name="connsiteX981" fmla="*/ 11307718 w 12230100"/>
              <a:gd name="connsiteY981" fmla="*/ 1088845 h 5410200"/>
              <a:gd name="connsiteX982" fmla="*/ 11307718 w 12230100"/>
              <a:gd name="connsiteY982" fmla="*/ 1088845 h 5410200"/>
              <a:gd name="connsiteX983" fmla="*/ 11171069 w 12230100"/>
              <a:gd name="connsiteY983" fmla="*/ 748581 h 5410200"/>
              <a:gd name="connsiteX984" fmla="*/ 11171069 w 12230100"/>
              <a:gd name="connsiteY984" fmla="*/ 748581 h 5410200"/>
              <a:gd name="connsiteX985" fmla="*/ 11171069 w 12230100"/>
              <a:gd name="connsiteY985" fmla="*/ 748581 h 5410200"/>
              <a:gd name="connsiteX986" fmla="*/ 11171069 w 12230100"/>
              <a:gd name="connsiteY986" fmla="*/ 748581 h 5410200"/>
              <a:gd name="connsiteX987" fmla="*/ 11171069 w 12230100"/>
              <a:gd name="connsiteY987" fmla="*/ 748581 h 5410200"/>
              <a:gd name="connsiteX988" fmla="*/ 10966095 w 12230100"/>
              <a:gd name="connsiteY988" fmla="*/ 442343 h 5410200"/>
              <a:gd name="connsiteX989" fmla="*/ 10966095 w 12230100"/>
              <a:gd name="connsiteY989" fmla="*/ 442343 h 5410200"/>
              <a:gd name="connsiteX990" fmla="*/ 10966095 w 12230100"/>
              <a:gd name="connsiteY990" fmla="*/ 442343 h 5410200"/>
              <a:gd name="connsiteX991" fmla="*/ 10966095 w 12230100"/>
              <a:gd name="connsiteY991" fmla="*/ 442343 h 5410200"/>
              <a:gd name="connsiteX992" fmla="*/ 10966095 w 12230100"/>
              <a:gd name="connsiteY992" fmla="*/ 442343 h 5410200"/>
              <a:gd name="connsiteX993" fmla="*/ 10761122 w 12230100"/>
              <a:gd name="connsiteY993" fmla="*/ 136106 h 5410200"/>
              <a:gd name="connsiteX994" fmla="*/ 10761122 w 12230100"/>
              <a:gd name="connsiteY994" fmla="*/ 136106 h 5410200"/>
              <a:gd name="connsiteX995" fmla="*/ 10761122 w 12230100"/>
              <a:gd name="connsiteY995" fmla="*/ 136106 h 5410200"/>
              <a:gd name="connsiteX996" fmla="*/ 10761122 w 12230100"/>
              <a:gd name="connsiteY996" fmla="*/ 136106 h 5410200"/>
              <a:gd name="connsiteX997" fmla="*/ 10761122 w 12230100"/>
              <a:gd name="connsiteY997" fmla="*/ 136106 h 5410200"/>
              <a:gd name="connsiteX998" fmla="*/ 3962826 w 12230100"/>
              <a:gd name="connsiteY998" fmla="*/ 0 h 5410200"/>
              <a:gd name="connsiteX999" fmla="*/ 3996988 w 12230100"/>
              <a:gd name="connsiteY999" fmla="*/ 0 h 5410200"/>
              <a:gd name="connsiteX1000" fmla="*/ 3962826 w 12230100"/>
              <a:gd name="connsiteY1000" fmla="*/ 0 h 5410200"/>
              <a:gd name="connsiteX1001" fmla="*/ 3962826 w 12230100"/>
              <a:gd name="connsiteY1001" fmla="*/ 0 h 5410200"/>
              <a:gd name="connsiteX1002" fmla="*/ 3962826 w 12230100"/>
              <a:gd name="connsiteY1002" fmla="*/ 0 h 5410200"/>
              <a:gd name="connsiteX1003" fmla="*/ 3757852 w 12230100"/>
              <a:gd name="connsiteY1003" fmla="*/ 306238 h 5410200"/>
              <a:gd name="connsiteX1004" fmla="*/ 3757852 w 12230100"/>
              <a:gd name="connsiteY1004" fmla="*/ 306238 h 5410200"/>
              <a:gd name="connsiteX1005" fmla="*/ 3757852 w 12230100"/>
              <a:gd name="connsiteY1005" fmla="*/ 272211 h 5410200"/>
              <a:gd name="connsiteX1006" fmla="*/ 3757852 w 12230100"/>
              <a:gd name="connsiteY1006" fmla="*/ 306238 h 5410200"/>
              <a:gd name="connsiteX1007" fmla="*/ 3757852 w 12230100"/>
              <a:gd name="connsiteY1007" fmla="*/ 306238 h 5410200"/>
              <a:gd name="connsiteX1008" fmla="*/ 3552878 w 12230100"/>
              <a:gd name="connsiteY1008" fmla="*/ 612476 h 5410200"/>
              <a:gd name="connsiteX1009" fmla="*/ 3552878 w 12230100"/>
              <a:gd name="connsiteY1009" fmla="*/ 612476 h 5410200"/>
              <a:gd name="connsiteX1010" fmla="*/ 3552878 w 12230100"/>
              <a:gd name="connsiteY1010" fmla="*/ 578449 h 5410200"/>
              <a:gd name="connsiteX1011" fmla="*/ 3552878 w 12230100"/>
              <a:gd name="connsiteY1011" fmla="*/ 612476 h 5410200"/>
              <a:gd name="connsiteX1012" fmla="*/ 3552878 w 12230100"/>
              <a:gd name="connsiteY1012" fmla="*/ 612476 h 5410200"/>
              <a:gd name="connsiteX1013" fmla="*/ 3382067 w 12230100"/>
              <a:gd name="connsiteY1013" fmla="*/ 952740 h 5410200"/>
              <a:gd name="connsiteX1014" fmla="*/ 3382067 w 12230100"/>
              <a:gd name="connsiteY1014" fmla="*/ 918713 h 5410200"/>
              <a:gd name="connsiteX1015" fmla="*/ 3382067 w 12230100"/>
              <a:gd name="connsiteY1015" fmla="*/ 918713 h 5410200"/>
              <a:gd name="connsiteX1016" fmla="*/ 3347905 w 12230100"/>
              <a:gd name="connsiteY1016" fmla="*/ 918713 h 5410200"/>
              <a:gd name="connsiteX1017" fmla="*/ 3382067 w 12230100"/>
              <a:gd name="connsiteY1017" fmla="*/ 952740 h 5410200"/>
              <a:gd name="connsiteX1018" fmla="*/ 3211255 w 12230100"/>
              <a:gd name="connsiteY1018" fmla="*/ 1258977 h 5410200"/>
              <a:gd name="connsiteX1019" fmla="*/ 3245418 w 12230100"/>
              <a:gd name="connsiteY1019" fmla="*/ 1258977 h 5410200"/>
              <a:gd name="connsiteX1020" fmla="*/ 3211255 w 12230100"/>
              <a:gd name="connsiteY1020" fmla="*/ 1224951 h 5410200"/>
              <a:gd name="connsiteX1021" fmla="*/ 3211255 w 12230100"/>
              <a:gd name="connsiteY1021" fmla="*/ 1258977 h 5410200"/>
              <a:gd name="connsiteX1022" fmla="*/ 3211255 w 12230100"/>
              <a:gd name="connsiteY1022" fmla="*/ 1258977 h 5410200"/>
              <a:gd name="connsiteX1023" fmla="*/ 3108769 w 12230100"/>
              <a:gd name="connsiteY1023" fmla="*/ 1633268 h 5410200"/>
              <a:gd name="connsiteX1024" fmla="*/ 3108769 w 12230100"/>
              <a:gd name="connsiteY1024" fmla="*/ 1599242 h 5410200"/>
              <a:gd name="connsiteX1025" fmla="*/ 3108769 w 12230100"/>
              <a:gd name="connsiteY1025" fmla="*/ 1565215 h 5410200"/>
              <a:gd name="connsiteX1026" fmla="*/ 3074606 w 12230100"/>
              <a:gd name="connsiteY1026" fmla="*/ 1599242 h 5410200"/>
              <a:gd name="connsiteX1027" fmla="*/ 3108769 w 12230100"/>
              <a:gd name="connsiteY1027" fmla="*/ 1633268 h 5410200"/>
              <a:gd name="connsiteX1028" fmla="*/ 3006282 w 12230100"/>
              <a:gd name="connsiteY1028" fmla="*/ 2007559 h 5410200"/>
              <a:gd name="connsiteX1029" fmla="*/ 3040444 w 12230100"/>
              <a:gd name="connsiteY1029" fmla="*/ 1973532 h 5410200"/>
              <a:gd name="connsiteX1030" fmla="*/ 3006282 w 12230100"/>
              <a:gd name="connsiteY1030" fmla="*/ 1939506 h 5410200"/>
              <a:gd name="connsiteX1031" fmla="*/ 2972119 w 12230100"/>
              <a:gd name="connsiteY1031" fmla="*/ 1973532 h 5410200"/>
              <a:gd name="connsiteX1032" fmla="*/ 3006282 w 12230100"/>
              <a:gd name="connsiteY1032" fmla="*/ 2007559 h 5410200"/>
              <a:gd name="connsiteX1033" fmla="*/ 2937957 w 12230100"/>
              <a:gd name="connsiteY1033" fmla="*/ 2347823 h 5410200"/>
              <a:gd name="connsiteX1034" fmla="*/ 2972119 w 12230100"/>
              <a:gd name="connsiteY1034" fmla="*/ 2313796 h 5410200"/>
              <a:gd name="connsiteX1035" fmla="*/ 2937957 w 12230100"/>
              <a:gd name="connsiteY1035" fmla="*/ 2279770 h 5410200"/>
              <a:gd name="connsiteX1036" fmla="*/ 2903795 w 12230100"/>
              <a:gd name="connsiteY1036" fmla="*/ 2313796 h 5410200"/>
              <a:gd name="connsiteX1037" fmla="*/ 2937957 w 12230100"/>
              <a:gd name="connsiteY1037" fmla="*/ 2347823 h 5410200"/>
              <a:gd name="connsiteX1038" fmla="*/ 2903795 w 12230100"/>
              <a:gd name="connsiteY1038" fmla="*/ 2722113 h 5410200"/>
              <a:gd name="connsiteX1039" fmla="*/ 2972119 w 12230100"/>
              <a:gd name="connsiteY1039" fmla="*/ 2688087 h 5410200"/>
              <a:gd name="connsiteX1040" fmla="*/ 2903795 w 12230100"/>
              <a:gd name="connsiteY1040" fmla="*/ 2620034 h 5410200"/>
              <a:gd name="connsiteX1041" fmla="*/ 2869633 w 12230100"/>
              <a:gd name="connsiteY1041" fmla="*/ 2688087 h 5410200"/>
              <a:gd name="connsiteX1042" fmla="*/ 2903795 w 12230100"/>
              <a:gd name="connsiteY1042" fmla="*/ 2722113 h 5410200"/>
              <a:gd name="connsiteX1043" fmla="*/ 2903795 w 12230100"/>
              <a:gd name="connsiteY1043" fmla="*/ 3096404 h 5410200"/>
              <a:gd name="connsiteX1044" fmla="*/ 2972119 w 12230100"/>
              <a:gd name="connsiteY1044" fmla="*/ 3062377 h 5410200"/>
              <a:gd name="connsiteX1045" fmla="*/ 2903795 w 12230100"/>
              <a:gd name="connsiteY1045" fmla="*/ 2994325 h 5410200"/>
              <a:gd name="connsiteX1046" fmla="*/ 2869633 w 12230100"/>
              <a:gd name="connsiteY1046" fmla="*/ 3062377 h 5410200"/>
              <a:gd name="connsiteX1047" fmla="*/ 2903795 w 12230100"/>
              <a:gd name="connsiteY1047" fmla="*/ 3096404 h 5410200"/>
              <a:gd name="connsiteX1048" fmla="*/ 2937957 w 12230100"/>
              <a:gd name="connsiteY1048" fmla="*/ 3470694 h 5410200"/>
              <a:gd name="connsiteX1049" fmla="*/ 3006282 w 12230100"/>
              <a:gd name="connsiteY1049" fmla="*/ 3402642 h 5410200"/>
              <a:gd name="connsiteX1050" fmla="*/ 2937957 w 12230100"/>
              <a:gd name="connsiteY1050" fmla="*/ 3334589 h 5410200"/>
              <a:gd name="connsiteX1051" fmla="*/ 2869633 w 12230100"/>
              <a:gd name="connsiteY1051" fmla="*/ 3402642 h 5410200"/>
              <a:gd name="connsiteX1052" fmla="*/ 2937957 w 12230100"/>
              <a:gd name="connsiteY1052" fmla="*/ 3470694 h 5410200"/>
              <a:gd name="connsiteX1053" fmla="*/ 3006282 w 12230100"/>
              <a:gd name="connsiteY1053" fmla="*/ 3844985 h 5410200"/>
              <a:gd name="connsiteX1054" fmla="*/ 3074606 w 12230100"/>
              <a:gd name="connsiteY1054" fmla="*/ 3776932 h 5410200"/>
              <a:gd name="connsiteX1055" fmla="*/ 3006282 w 12230100"/>
              <a:gd name="connsiteY1055" fmla="*/ 3708879 h 5410200"/>
              <a:gd name="connsiteX1056" fmla="*/ 2937957 w 12230100"/>
              <a:gd name="connsiteY1056" fmla="*/ 3776932 h 5410200"/>
              <a:gd name="connsiteX1057" fmla="*/ 3006282 w 12230100"/>
              <a:gd name="connsiteY1057" fmla="*/ 3844985 h 5410200"/>
              <a:gd name="connsiteX1058" fmla="*/ 3108769 w 12230100"/>
              <a:gd name="connsiteY1058" fmla="*/ 4219276 h 5410200"/>
              <a:gd name="connsiteX1059" fmla="*/ 3177093 w 12230100"/>
              <a:gd name="connsiteY1059" fmla="*/ 4117196 h 5410200"/>
              <a:gd name="connsiteX1060" fmla="*/ 3108769 w 12230100"/>
              <a:gd name="connsiteY1060" fmla="*/ 4049144 h 5410200"/>
              <a:gd name="connsiteX1061" fmla="*/ 3006282 w 12230100"/>
              <a:gd name="connsiteY1061" fmla="*/ 4117196 h 5410200"/>
              <a:gd name="connsiteX1062" fmla="*/ 3108769 w 12230100"/>
              <a:gd name="connsiteY1062" fmla="*/ 4219276 h 5410200"/>
              <a:gd name="connsiteX1063" fmla="*/ 3211255 w 12230100"/>
              <a:gd name="connsiteY1063" fmla="*/ 4559540 h 5410200"/>
              <a:gd name="connsiteX1064" fmla="*/ 3313742 w 12230100"/>
              <a:gd name="connsiteY1064" fmla="*/ 4491487 h 5410200"/>
              <a:gd name="connsiteX1065" fmla="*/ 3211255 w 12230100"/>
              <a:gd name="connsiteY1065" fmla="*/ 4389408 h 5410200"/>
              <a:gd name="connsiteX1066" fmla="*/ 3142931 w 12230100"/>
              <a:gd name="connsiteY1066" fmla="*/ 4491487 h 5410200"/>
              <a:gd name="connsiteX1067" fmla="*/ 3211255 w 12230100"/>
              <a:gd name="connsiteY1067" fmla="*/ 4559540 h 5410200"/>
              <a:gd name="connsiteX1068" fmla="*/ 3382067 w 12230100"/>
              <a:gd name="connsiteY1068" fmla="*/ 4899804 h 5410200"/>
              <a:gd name="connsiteX1069" fmla="*/ 3484554 w 12230100"/>
              <a:gd name="connsiteY1069" fmla="*/ 4831751 h 5410200"/>
              <a:gd name="connsiteX1070" fmla="*/ 3382067 w 12230100"/>
              <a:gd name="connsiteY1070" fmla="*/ 4729672 h 5410200"/>
              <a:gd name="connsiteX1071" fmla="*/ 3279580 w 12230100"/>
              <a:gd name="connsiteY1071" fmla="*/ 4831751 h 5410200"/>
              <a:gd name="connsiteX1072" fmla="*/ 3382067 w 12230100"/>
              <a:gd name="connsiteY1072" fmla="*/ 4899804 h 5410200"/>
              <a:gd name="connsiteX1073" fmla="*/ 3552878 w 12230100"/>
              <a:gd name="connsiteY1073" fmla="*/ 5240068 h 5410200"/>
              <a:gd name="connsiteX1074" fmla="*/ 3655365 w 12230100"/>
              <a:gd name="connsiteY1074" fmla="*/ 5137989 h 5410200"/>
              <a:gd name="connsiteX1075" fmla="*/ 3552878 w 12230100"/>
              <a:gd name="connsiteY1075" fmla="*/ 5035910 h 5410200"/>
              <a:gd name="connsiteX1076" fmla="*/ 3450391 w 12230100"/>
              <a:gd name="connsiteY1076" fmla="*/ 5137989 h 5410200"/>
              <a:gd name="connsiteX1077" fmla="*/ 3552878 w 12230100"/>
              <a:gd name="connsiteY1077" fmla="*/ 5240068 h 5410200"/>
              <a:gd name="connsiteX1078" fmla="*/ 3860339 w 12230100"/>
              <a:gd name="connsiteY1078" fmla="*/ 5410200 h 5410200"/>
              <a:gd name="connsiteX1079" fmla="*/ 3757852 w 12230100"/>
              <a:gd name="connsiteY1079" fmla="*/ 5342147 h 5410200"/>
              <a:gd name="connsiteX1080" fmla="*/ 3655365 w 12230100"/>
              <a:gd name="connsiteY1080" fmla="*/ 5410200 h 5410200"/>
              <a:gd name="connsiteX1081" fmla="*/ 3860339 w 12230100"/>
              <a:gd name="connsiteY1081" fmla="*/ 5410200 h 5410200"/>
              <a:gd name="connsiteX1082" fmla="*/ 10966095 w 12230100"/>
              <a:gd name="connsiteY1082" fmla="*/ 5308121 h 5410200"/>
              <a:gd name="connsiteX1083" fmla="*/ 11000258 w 12230100"/>
              <a:gd name="connsiteY1083" fmla="*/ 5308121 h 5410200"/>
              <a:gd name="connsiteX1084" fmla="*/ 10966095 w 12230100"/>
              <a:gd name="connsiteY1084" fmla="*/ 5274095 h 5410200"/>
              <a:gd name="connsiteX1085" fmla="*/ 10966095 w 12230100"/>
              <a:gd name="connsiteY1085" fmla="*/ 5308121 h 5410200"/>
              <a:gd name="connsiteX1086" fmla="*/ 10966095 w 12230100"/>
              <a:gd name="connsiteY1086" fmla="*/ 5308121 h 5410200"/>
              <a:gd name="connsiteX1087" fmla="*/ 11171069 w 12230100"/>
              <a:gd name="connsiteY1087" fmla="*/ 5001883 h 5410200"/>
              <a:gd name="connsiteX1088" fmla="*/ 11171069 w 12230100"/>
              <a:gd name="connsiteY1088" fmla="*/ 4967857 h 5410200"/>
              <a:gd name="connsiteX1089" fmla="*/ 11171069 w 12230100"/>
              <a:gd name="connsiteY1089" fmla="*/ 4967857 h 5410200"/>
              <a:gd name="connsiteX1090" fmla="*/ 11136907 w 12230100"/>
              <a:gd name="connsiteY1090" fmla="*/ 4967857 h 5410200"/>
              <a:gd name="connsiteX1091" fmla="*/ 11171069 w 12230100"/>
              <a:gd name="connsiteY1091" fmla="*/ 5001883 h 5410200"/>
              <a:gd name="connsiteX1092" fmla="*/ 11307718 w 12230100"/>
              <a:gd name="connsiteY1092" fmla="*/ 4661619 h 5410200"/>
              <a:gd name="connsiteX1093" fmla="*/ 11341880 w 12230100"/>
              <a:gd name="connsiteY1093" fmla="*/ 4661619 h 5410200"/>
              <a:gd name="connsiteX1094" fmla="*/ 11307718 w 12230100"/>
              <a:gd name="connsiteY1094" fmla="*/ 4627593 h 5410200"/>
              <a:gd name="connsiteX1095" fmla="*/ 11307718 w 12230100"/>
              <a:gd name="connsiteY1095" fmla="*/ 4661619 h 5410200"/>
              <a:gd name="connsiteX1096" fmla="*/ 11307718 w 12230100"/>
              <a:gd name="connsiteY1096" fmla="*/ 4661619 h 5410200"/>
              <a:gd name="connsiteX1097" fmla="*/ 11444367 w 12230100"/>
              <a:gd name="connsiteY1097" fmla="*/ 4321355 h 5410200"/>
              <a:gd name="connsiteX1098" fmla="*/ 11478530 w 12230100"/>
              <a:gd name="connsiteY1098" fmla="*/ 4321355 h 5410200"/>
              <a:gd name="connsiteX1099" fmla="*/ 11444367 w 12230100"/>
              <a:gd name="connsiteY1099" fmla="*/ 4287329 h 5410200"/>
              <a:gd name="connsiteX1100" fmla="*/ 11444367 w 12230100"/>
              <a:gd name="connsiteY1100" fmla="*/ 4321355 h 5410200"/>
              <a:gd name="connsiteX1101" fmla="*/ 11444367 w 12230100"/>
              <a:gd name="connsiteY1101" fmla="*/ 4321355 h 5410200"/>
              <a:gd name="connsiteX1102" fmla="*/ 11581016 w 12230100"/>
              <a:gd name="connsiteY1102" fmla="*/ 3981091 h 5410200"/>
              <a:gd name="connsiteX1103" fmla="*/ 11581016 w 12230100"/>
              <a:gd name="connsiteY1103" fmla="*/ 3947064 h 5410200"/>
              <a:gd name="connsiteX1104" fmla="*/ 11581016 w 12230100"/>
              <a:gd name="connsiteY1104" fmla="*/ 3947064 h 5410200"/>
              <a:gd name="connsiteX1105" fmla="*/ 11546854 w 12230100"/>
              <a:gd name="connsiteY1105" fmla="*/ 3947064 h 5410200"/>
              <a:gd name="connsiteX1106" fmla="*/ 11581016 w 12230100"/>
              <a:gd name="connsiteY1106" fmla="*/ 3981091 h 5410200"/>
              <a:gd name="connsiteX1107" fmla="*/ 11649341 w 12230100"/>
              <a:gd name="connsiteY1107" fmla="*/ 3606800 h 5410200"/>
              <a:gd name="connsiteX1108" fmla="*/ 11649341 w 12230100"/>
              <a:gd name="connsiteY1108" fmla="*/ 3606800 h 5410200"/>
              <a:gd name="connsiteX1109" fmla="*/ 11649341 w 12230100"/>
              <a:gd name="connsiteY1109" fmla="*/ 3606800 h 5410200"/>
              <a:gd name="connsiteX1110" fmla="*/ 11649341 w 12230100"/>
              <a:gd name="connsiteY1110" fmla="*/ 3606800 h 5410200"/>
              <a:gd name="connsiteX1111" fmla="*/ 11649341 w 12230100"/>
              <a:gd name="connsiteY1111" fmla="*/ 3606800 h 5410200"/>
              <a:gd name="connsiteX1112" fmla="*/ 11683503 w 12230100"/>
              <a:gd name="connsiteY1112" fmla="*/ 3232510 h 5410200"/>
              <a:gd name="connsiteX1113" fmla="*/ 11683503 w 12230100"/>
              <a:gd name="connsiteY1113" fmla="*/ 3232510 h 5410200"/>
              <a:gd name="connsiteX1114" fmla="*/ 11683503 w 12230100"/>
              <a:gd name="connsiteY1114" fmla="*/ 3232510 h 5410200"/>
              <a:gd name="connsiteX1115" fmla="*/ 11683503 w 12230100"/>
              <a:gd name="connsiteY1115" fmla="*/ 3232510 h 5410200"/>
              <a:gd name="connsiteX1116" fmla="*/ 11683503 w 12230100"/>
              <a:gd name="connsiteY1116" fmla="*/ 3232510 h 5410200"/>
              <a:gd name="connsiteX1117" fmla="*/ 11717666 w 12230100"/>
              <a:gd name="connsiteY1117" fmla="*/ 2858219 h 5410200"/>
              <a:gd name="connsiteX1118" fmla="*/ 11717666 w 12230100"/>
              <a:gd name="connsiteY1118" fmla="*/ 2858219 h 5410200"/>
              <a:gd name="connsiteX1119" fmla="*/ 11717666 w 12230100"/>
              <a:gd name="connsiteY1119" fmla="*/ 2858219 h 5410200"/>
              <a:gd name="connsiteX1120" fmla="*/ 11683503 w 12230100"/>
              <a:gd name="connsiteY1120" fmla="*/ 2858219 h 5410200"/>
              <a:gd name="connsiteX1121" fmla="*/ 11717666 w 12230100"/>
              <a:gd name="connsiteY1121" fmla="*/ 2858219 h 5410200"/>
              <a:gd name="connsiteX1122" fmla="*/ 11410205 w 12230100"/>
              <a:gd name="connsiteY1122" fmla="*/ 2517955 h 5410200"/>
              <a:gd name="connsiteX1123" fmla="*/ 11410205 w 12230100"/>
              <a:gd name="connsiteY1123" fmla="*/ 2517955 h 5410200"/>
              <a:gd name="connsiteX1124" fmla="*/ 11410205 w 12230100"/>
              <a:gd name="connsiteY1124" fmla="*/ 2483928 h 5410200"/>
              <a:gd name="connsiteX1125" fmla="*/ 11376043 w 12230100"/>
              <a:gd name="connsiteY1125" fmla="*/ 2517955 h 5410200"/>
              <a:gd name="connsiteX1126" fmla="*/ 11410205 w 12230100"/>
              <a:gd name="connsiteY1126" fmla="*/ 2517955 h 5410200"/>
              <a:gd name="connsiteX1127" fmla="*/ 11341880 w 12230100"/>
              <a:gd name="connsiteY1127" fmla="*/ 2143664 h 5410200"/>
              <a:gd name="connsiteX1128" fmla="*/ 11341880 w 12230100"/>
              <a:gd name="connsiteY1128" fmla="*/ 2143664 h 5410200"/>
              <a:gd name="connsiteX1129" fmla="*/ 11341880 w 12230100"/>
              <a:gd name="connsiteY1129" fmla="*/ 2143664 h 5410200"/>
              <a:gd name="connsiteX1130" fmla="*/ 11341880 w 12230100"/>
              <a:gd name="connsiteY1130" fmla="*/ 2143664 h 5410200"/>
              <a:gd name="connsiteX1131" fmla="*/ 11341880 w 12230100"/>
              <a:gd name="connsiteY1131" fmla="*/ 2143664 h 5410200"/>
              <a:gd name="connsiteX1132" fmla="*/ 11273556 w 12230100"/>
              <a:gd name="connsiteY1132" fmla="*/ 1803400 h 5410200"/>
              <a:gd name="connsiteX1133" fmla="*/ 11273556 w 12230100"/>
              <a:gd name="connsiteY1133" fmla="*/ 1769374 h 5410200"/>
              <a:gd name="connsiteX1134" fmla="*/ 11273556 w 12230100"/>
              <a:gd name="connsiteY1134" fmla="*/ 1769374 h 5410200"/>
              <a:gd name="connsiteX1135" fmla="*/ 11273556 w 12230100"/>
              <a:gd name="connsiteY1135" fmla="*/ 1769374 h 5410200"/>
              <a:gd name="connsiteX1136" fmla="*/ 11273556 w 12230100"/>
              <a:gd name="connsiteY1136" fmla="*/ 1803400 h 5410200"/>
              <a:gd name="connsiteX1137" fmla="*/ 11136907 w 12230100"/>
              <a:gd name="connsiteY1137" fmla="*/ 1429109 h 5410200"/>
              <a:gd name="connsiteX1138" fmla="*/ 11171069 w 12230100"/>
              <a:gd name="connsiteY1138" fmla="*/ 1429109 h 5410200"/>
              <a:gd name="connsiteX1139" fmla="*/ 11136907 w 12230100"/>
              <a:gd name="connsiteY1139" fmla="*/ 1429109 h 5410200"/>
              <a:gd name="connsiteX1140" fmla="*/ 11136907 w 12230100"/>
              <a:gd name="connsiteY1140" fmla="*/ 1429109 h 5410200"/>
              <a:gd name="connsiteX1141" fmla="*/ 11136907 w 12230100"/>
              <a:gd name="connsiteY1141" fmla="*/ 1429109 h 5410200"/>
              <a:gd name="connsiteX1142" fmla="*/ 11000258 w 12230100"/>
              <a:gd name="connsiteY1142" fmla="*/ 1088845 h 5410200"/>
              <a:gd name="connsiteX1143" fmla="*/ 11000258 w 12230100"/>
              <a:gd name="connsiteY1143" fmla="*/ 1088845 h 5410200"/>
              <a:gd name="connsiteX1144" fmla="*/ 11000258 w 12230100"/>
              <a:gd name="connsiteY1144" fmla="*/ 1088845 h 5410200"/>
              <a:gd name="connsiteX1145" fmla="*/ 11000258 w 12230100"/>
              <a:gd name="connsiteY1145" fmla="*/ 1088845 h 5410200"/>
              <a:gd name="connsiteX1146" fmla="*/ 11000258 w 12230100"/>
              <a:gd name="connsiteY1146" fmla="*/ 1088845 h 5410200"/>
              <a:gd name="connsiteX1147" fmla="*/ 10829446 w 12230100"/>
              <a:gd name="connsiteY1147" fmla="*/ 782608 h 5410200"/>
              <a:gd name="connsiteX1148" fmla="*/ 10829446 w 12230100"/>
              <a:gd name="connsiteY1148" fmla="*/ 782608 h 5410200"/>
              <a:gd name="connsiteX1149" fmla="*/ 10829446 w 12230100"/>
              <a:gd name="connsiteY1149" fmla="*/ 782608 h 5410200"/>
              <a:gd name="connsiteX1150" fmla="*/ 10829446 w 12230100"/>
              <a:gd name="connsiteY1150" fmla="*/ 782608 h 5410200"/>
              <a:gd name="connsiteX1151" fmla="*/ 10829446 w 12230100"/>
              <a:gd name="connsiteY1151" fmla="*/ 782608 h 5410200"/>
              <a:gd name="connsiteX1152" fmla="*/ 10624472 w 12230100"/>
              <a:gd name="connsiteY1152" fmla="*/ 476370 h 5410200"/>
              <a:gd name="connsiteX1153" fmla="*/ 10624472 w 12230100"/>
              <a:gd name="connsiteY1153" fmla="*/ 476370 h 5410200"/>
              <a:gd name="connsiteX1154" fmla="*/ 10624472 w 12230100"/>
              <a:gd name="connsiteY1154" fmla="*/ 476370 h 5410200"/>
              <a:gd name="connsiteX1155" fmla="*/ 10624472 w 12230100"/>
              <a:gd name="connsiteY1155" fmla="*/ 476370 h 5410200"/>
              <a:gd name="connsiteX1156" fmla="*/ 10624472 w 12230100"/>
              <a:gd name="connsiteY1156" fmla="*/ 476370 h 5410200"/>
              <a:gd name="connsiteX1157" fmla="*/ 10385336 w 12230100"/>
              <a:gd name="connsiteY1157" fmla="*/ 170132 h 5410200"/>
              <a:gd name="connsiteX1158" fmla="*/ 10385336 w 12230100"/>
              <a:gd name="connsiteY1158" fmla="*/ 170132 h 5410200"/>
              <a:gd name="connsiteX1159" fmla="*/ 10385336 w 12230100"/>
              <a:gd name="connsiteY1159" fmla="*/ 170132 h 5410200"/>
              <a:gd name="connsiteX1160" fmla="*/ 10385336 w 12230100"/>
              <a:gd name="connsiteY1160" fmla="*/ 170132 h 5410200"/>
              <a:gd name="connsiteX1161" fmla="*/ 10385336 w 12230100"/>
              <a:gd name="connsiteY1161" fmla="*/ 170132 h 5410200"/>
              <a:gd name="connsiteX1162" fmla="*/ 4201962 w 12230100"/>
              <a:gd name="connsiteY1162" fmla="*/ 170132 h 5410200"/>
              <a:gd name="connsiteX1163" fmla="*/ 4236124 w 12230100"/>
              <a:gd name="connsiteY1163" fmla="*/ 170132 h 5410200"/>
              <a:gd name="connsiteX1164" fmla="*/ 4201962 w 12230100"/>
              <a:gd name="connsiteY1164" fmla="*/ 170132 h 5410200"/>
              <a:gd name="connsiteX1165" fmla="*/ 4201962 w 12230100"/>
              <a:gd name="connsiteY1165" fmla="*/ 170132 h 5410200"/>
              <a:gd name="connsiteX1166" fmla="*/ 4201962 w 12230100"/>
              <a:gd name="connsiteY1166" fmla="*/ 170132 h 5410200"/>
              <a:gd name="connsiteX1167" fmla="*/ 3996988 w 12230100"/>
              <a:gd name="connsiteY1167" fmla="*/ 476370 h 5410200"/>
              <a:gd name="connsiteX1168" fmla="*/ 3996988 w 12230100"/>
              <a:gd name="connsiteY1168" fmla="*/ 476370 h 5410200"/>
              <a:gd name="connsiteX1169" fmla="*/ 3996988 w 12230100"/>
              <a:gd name="connsiteY1169" fmla="*/ 442343 h 5410200"/>
              <a:gd name="connsiteX1170" fmla="*/ 3962826 w 12230100"/>
              <a:gd name="connsiteY1170" fmla="*/ 476370 h 5410200"/>
              <a:gd name="connsiteX1171" fmla="*/ 3996988 w 12230100"/>
              <a:gd name="connsiteY1171" fmla="*/ 476370 h 5410200"/>
              <a:gd name="connsiteX1172" fmla="*/ 3792014 w 12230100"/>
              <a:gd name="connsiteY1172" fmla="*/ 782608 h 5410200"/>
              <a:gd name="connsiteX1173" fmla="*/ 3792014 w 12230100"/>
              <a:gd name="connsiteY1173" fmla="*/ 782608 h 5410200"/>
              <a:gd name="connsiteX1174" fmla="*/ 3792014 w 12230100"/>
              <a:gd name="connsiteY1174" fmla="*/ 748581 h 5410200"/>
              <a:gd name="connsiteX1175" fmla="*/ 3757852 w 12230100"/>
              <a:gd name="connsiteY1175" fmla="*/ 782608 h 5410200"/>
              <a:gd name="connsiteX1176" fmla="*/ 3792014 w 12230100"/>
              <a:gd name="connsiteY1176" fmla="*/ 782608 h 5410200"/>
              <a:gd name="connsiteX1177" fmla="*/ 3621203 w 12230100"/>
              <a:gd name="connsiteY1177" fmla="*/ 1122872 h 5410200"/>
              <a:gd name="connsiteX1178" fmla="*/ 3621203 w 12230100"/>
              <a:gd name="connsiteY1178" fmla="*/ 1088845 h 5410200"/>
              <a:gd name="connsiteX1179" fmla="*/ 3621203 w 12230100"/>
              <a:gd name="connsiteY1179" fmla="*/ 1088845 h 5410200"/>
              <a:gd name="connsiteX1180" fmla="*/ 3587041 w 12230100"/>
              <a:gd name="connsiteY1180" fmla="*/ 1088845 h 5410200"/>
              <a:gd name="connsiteX1181" fmla="*/ 3621203 w 12230100"/>
              <a:gd name="connsiteY1181" fmla="*/ 1122872 h 5410200"/>
              <a:gd name="connsiteX1182" fmla="*/ 3450391 w 12230100"/>
              <a:gd name="connsiteY1182" fmla="*/ 1463136 h 5410200"/>
              <a:gd name="connsiteX1183" fmla="*/ 3484554 w 12230100"/>
              <a:gd name="connsiteY1183" fmla="*/ 1429109 h 5410200"/>
              <a:gd name="connsiteX1184" fmla="*/ 3450391 w 12230100"/>
              <a:gd name="connsiteY1184" fmla="*/ 1395083 h 5410200"/>
              <a:gd name="connsiteX1185" fmla="*/ 3450391 w 12230100"/>
              <a:gd name="connsiteY1185" fmla="*/ 1429109 h 5410200"/>
              <a:gd name="connsiteX1186" fmla="*/ 3450391 w 12230100"/>
              <a:gd name="connsiteY1186" fmla="*/ 1463136 h 5410200"/>
              <a:gd name="connsiteX1187" fmla="*/ 3347905 w 12230100"/>
              <a:gd name="connsiteY1187" fmla="*/ 1803400 h 5410200"/>
              <a:gd name="connsiteX1188" fmla="*/ 3382067 w 12230100"/>
              <a:gd name="connsiteY1188" fmla="*/ 1769374 h 5410200"/>
              <a:gd name="connsiteX1189" fmla="*/ 3347905 w 12230100"/>
              <a:gd name="connsiteY1189" fmla="*/ 1735347 h 5410200"/>
              <a:gd name="connsiteX1190" fmla="*/ 3313742 w 12230100"/>
              <a:gd name="connsiteY1190" fmla="*/ 1769374 h 5410200"/>
              <a:gd name="connsiteX1191" fmla="*/ 3347905 w 12230100"/>
              <a:gd name="connsiteY1191" fmla="*/ 1803400 h 5410200"/>
              <a:gd name="connsiteX1192" fmla="*/ 3279580 w 12230100"/>
              <a:gd name="connsiteY1192" fmla="*/ 2177691 h 5410200"/>
              <a:gd name="connsiteX1193" fmla="*/ 3313742 w 12230100"/>
              <a:gd name="connsiteY1193" fmla="*/ 2143664 h 5410200"/>
              <a:gd name="connsiteX1194" fmla="*/ 3279580 w 12230100"/>
              <a:gd name="connsiteY1194" fmla="*/ 2109638 h 5410200"/>
              <a:gd name="connsiteX1195" fmla="*/ 3245418 w 12230100"/>
              <a:gd name="connsiteY1195" fmla="*/ 2143664 h 5410200"/>
              <a:gd name="connsiteX1196" fmla="*/ 3279580 w 12230100"/>
              <a:gd name="connsiteY1196" fmla="*/ 2177691 h 5410200"/>
              <a:gd name="connsiteX1197" fmla="*/ 3211255 w 12230100"/>
              <a:gd name="connsiteY1197" fmla="*/ 2551981 h 5410200"/>
              <a:gd name="connsiteX1198" fmla="*/ 3279580 w 12230100"/>
              <a:gd name="connsiteY1198" fmla="*/ 2517955 h 5410200"/>
              <a:gd name="connsiteX1199" fmla="*/ 3211255 w 12230100"/>
              <a:gd name="connsiteY1199" fmla="*/ 2449902 h 5410200"/>
              <a:gd name="connsiteX1200" fmla="*/ 3177093 w 12230100"/>
              <a:gd name="connsiteY1200" fmla="*/ 2517955 h 5410200"/>
              <a:gd name="connsiteX1201" fmla="*/ 3211255 w 12230100"/>
              <a:gd name="connsiteY1201" fmla="*/ 2551981 h 5410200"/>
              <a:gd name="connsiteX1202" fmla="*/ 3211255 w 12230100"/>
              <a:gd name="connsiteY1202" fmla="*/ 2926272 h 5410200"/>
              <a:gd name="connsiteX1203" fmla="*/ 3245418 w 12230100"/>
              <a:gd name="connsiteY1203" fmla="*/ 2858219 h 5410200"/>
              <a:gd name="connsiteX1204" fmla="*/ 3211255 w 12230100"/>
              <a:gd name="connsiteY1204" fmla="*/ 2824193 h 5410200"/>
              <a:gd name="connsiteX1205" fmla="*/ 3142931 w 12230100"/>
              <a:gd name="connsiteY1205" fmla="*/ 2858219 h 5410200"/>
              <a:gd name="connsiteX1206" fmla="*/ 3211255 w 12230100"/>
              <a:gd name="connsiteY1206" fmla="*/ 2926272 h 5410200"/>
              <a:gd name="connsiteX1207" fmla="*/ 3211255 w 12230100"/>
              <a:gd name="connsiteY1207" fmla="*/ 3300562 h 5410200"/>
              <a:gd name="connsiteX1208" fmla="*/ 3279580 w 12230100"/>
              <a:gd name="connsiteY1208" fmla="*/ 3232510 h 5410200"/>
              <a:gd name="connsiteX1209" fmla="*/ 3211255 w 12230100"/>
              <a:gd name="connsiteY1209" fmla="*/ 3164457 h 5410200"/>
              <a:gd name="connsiteX1210" fmla="*/ 3142931 w 12230100"/>
              <a:gd name="connsiteY1210" fmla="*/ 3232510 h 5410200"/>
              <a:gd name="connsiteX1211" fmla="*/ 3211255 w 12230100"/>
              <a:gd name="connsiteY1211" fmla="*/ 3300562 h 5410200"/>
              <a:gd name="connsiteX1212" fmla="*/ 3279580 w 12230100"/>
              <a:gd name="connsiteY1212" fmla="*/ 3674853 h 5410200"/>
              <a:gd name="connsiteX1213" fmla="*/ 3347905 w 12230100"/>
              <a:gd name="connsiteY1213" fmla="*/ 3606800 h 5410200"/>
              <a:gd name="connsiteX1214" fmla="*/ 3279580 w 12230100"/>
              <a:gd name="connsiteY1214" fmla="*/ 3538747 h 5410200"/>
              <a:gd name="connsiteX1215" fmla="*/ 3211255 w 12230100"/>
              <a:gd name="connsiteY1215" fmla="*/ 3606800 h 5410200"/>
              <a:gd name="connsiteX1216" fmla="*/ 3279580 w 12230100"/>
              <a:gd name="connsiteY1216" fmla="*/ 3674853 h 5410200"/>
              <a:gd name="connsiteX1217" fmla="*/ 3347905 w 12230100"/>
              <a:gd name="connsiteY1217" fmla="*/ 4049144 h 5410200"/>
              <a:gd name="connsiteX1218" fmla="*/ 3416229 w 12230100"/>
              <a:gd name="connsiteY1218" fmla="*/ 3947064 h 5410200"/>
              <a:gd name="connsiteX1219" fmla="*/ 3347905 w 12230100"/>
              <a:gd name="connsiteY1219" fmla="*/ 3879011 h 5410200"/>
              <a:gd name="connsiteX1220" fmla="*/ 3279580 w 12230100"/>
              <a:gd name="connsiteY1220" fmla="*/ 3947064 h 5410200"/>
              <a:gd name="connsiteX1221" fmla="*/ 3347905 w 12230100"/>
              <a:gd name="connsiteY1221" fmla="*/ 4049144 h 5410200"/>
              <a:gd name="connsiteX1222" fmla="*/ 3450391 w 12230100"/>
              <a:gd name="connsiteY1222" fmla="*/ 4389408 h 5410200"/>
              <a:gd name="connsiteX1223" fmla="*/ 3552878 w 12230100"/>
              <a:gd name="connsiteY1223" fmla="*/ 4321355 h 5410200"/>
              <a:gd name="connsiteX1224" fmla="*/ 3450391 w 12230100"/>
              <a:gd name="connsiteY1224" fmla="*/ 4219276 h 5410200"/>
              <a:gd name="connsiteX1225" fmla="*/ 3382067 w 12230100"/>
              <a:gd name="connsiteY1225" fmla="*/ 4321355 h 5410200"/>
              <a:gd name="connsiteX1226" fmla="*/ 3450391 w 12230100"/>
              <a:gd name="connsiteY1226" fmla="*/ 4389408 h 5410200"/>
              <a:gd name="connsiteX1227" fmla="*/ 3621203 w 12230100"/>
              <a:gd name="connsiteY1227" fmla="*/ 4729672 h 5410200"/>
              <a:gd name="connsiteX1228" fmla="*/ 3689527 w 12230100"/>
              <a:gd name="connsiteY1228" fmla="*/ 4627593 h 5410200"/>
              <a:gd name="connsiteX1229" fmla="*/ 3621203 w 12230100"/>
              <a:gd name="connsiteY1229" fmla="*/ 4559540 h 5410200"/>
              <a:gd name="connsiteX1230" fmla="*/ 3518716 w 12230100"/>
              <a:gd name="connsiteY1230" fmla="*/ 4627593 h 5410200"/>
              <a:gd name="connsiteX1231" fmla="*/ 3621203 w 12230100"/>
              <a:gd name="connsiteY1231" fmla="*/ 4729672 h 5410200"/>
              <a:gd name="connsiteX1232" fmla="*/ 3792014 w 12230100"/>
              <a:gd name="connsiteY1232" fmla="*/ 5069936 h 5410200"/>
              <a:gd name="connsiteX1233" fmla="*/ 3894501 w 12230100"/>
              <a:gd name="connsiteY1233" fmla="*/ 4967857 h 5410200"/>
              <a:gd name="connsiteX1234" fmla="*/ 3792014 w 12230100"/>
              <a:gd name="connsiteY1234" fmla="*/ 4865778 h 5410200"/>
              <a:gd name="connsiteX1235" fmla="*/ 3689527 w 12230100"/>
              <a:gd name="connsiteY1235" fmla="*/ 4967857 h 5410200"/>
              <a:gd name="connsiteX1236" fmla="*/ 3792014 w 12230100"/>
              <a:gd name="connsiteY1236" fmla="*/ 5069936 h 5410200"/>
              <a:gd name="connsiteX1237" fmla="*/ 3996988 w 12230100"/>
              <a:gd name="connsiteY1237" fmla="*/ 5376174 h 5410200"/>
              <a:gd name="connsiteX1238" fmla="*/ 4099475 w 12230100"/>
              <a:gd name="connsiteY1238" fmla="*/ 5274095 h 5410200"/>
              <a:gd name="connsiteX1239" fmla="*/ 3996988 w 12230100"/>
              <a:gd name="connsiteY1239" fmla="*/ 5172015 h 5410200"/>
              <a:gd name="connsiteX1240" fmla="*/ 3894501 w 12230100"/>
              <a:gd name="connsiteY1240" fmla="*/ 5274095 h 5410200"/>
              <a:gd name="connsiteX1241" fmla="*/ 3996988 w 12230100"/>
              <a:gd name="connsiteY1241" fmla="*/ 5376174 h 5410200"/>
              <a:gd name="connsiteX1242" fmla="*/ 10624472 w 12230100"/>
              <a:gd name="connsiteY1242" fmla="*/ 5274095 h 5410200"/>
              <a:gd name="connsiteX1243" fmla="*/ 10658635 w 12230100"/>
              <a:gd name="connsiteY1243" fmla="*/ 5274095 h 5410200"/>
              <a:gd name="connsiteX1244" fmla="*/ 10624472 w 12230100"/>
              <a:gd name="connsiteY1244" fmla="*/ 5240068 h 5410200"/>
              <a:gd name="connsiteX1245" fmla="*/ 10624472 w 12230100"/>
              <a:gd name="connsiteY1245" fmla="*/ 5274095 h 5410200"/>
              <a:gd name="connsiteX1246" fmla="*/ 10624472 w 12230100"/>
              <a:gd name="connsiteY1246" fmla="*/ 5274095 h 5410200"/>
              <a:gd name="connsiteX1247" fmla="*/ 10829446 w 12230100"/>
              <a:gd name="connsiteY1247" fmla="*/ 4967857 h 5410200"/>
              <a:gd name="connsiteX1248" fmla="*/ 10863608 w 12230100"/>
              <a:gd name="connsiteY1248" fmla="*/ 4967857 h 5410200"/>
              <a:gd name="connsiteX1249" fmla="*/ 10829446 w 12230100"/>
              <a:gd name="connsiteY1249" fmla="*/ 4933830 h 5410200"/>
              <a:gd name="connsiteX1250" fmla="*/ 10829446 w 12230100"/>
              <a:gd name="connsiteY1250" fmla="*/ 4967857 h 5410200"/>
              <a:gd name="connsiteX1251" fmla="*/ 10829446 w 12230100"/>
              <a:gd name="connsiteY1251" fmla="*/ 4967857 h 5410200"/>
              <a:gd name="connsiteX1252" fmla="*/ 11000258 w 12230100"/>
              <a:gd name="connsiteY1252" fmla="*/ 4661619 h 5410200"/>
              <a:gd name="connsiteX1253" fmla="*/ 11034420 w 12230100"/>
              <a:gd name="connsiteY1253" fmla="*/ 4627593 h 5410200"/>
              <a:gd name="connsiteX1254" fmla="*/ 11000258 w 12230100"/>
              <a:gd name="connsiteY1254" fmla="*/ 4627593 h 5410200"/>
              <a:gd name="connsiteX1255" fmla="*/ 11000258 w 12230100"/>
              <a:gd name="connsiteY1255" fmla="*/ 4627593 h 5410200"/>
              <a:gd name="connsiteX1256" fmla="*/ 11000258 w 12230100"/>
              <a:gd name="connsiteY1256" fmla="*/ 4661619 h 5410200"/>
              <a:gd name="connsiteX1257" fmla="*/ 11136907 w 12230100"/>
              <a:gd name="connsiteY1257" fmla="*/ 4321355 h 5410200"/>
              <a:gd name="connsiteX1258" fmla="*/ 11171069 w 12230100"/>
              <a:gd name="connsiteY1258" fmla="*/ 4321355 h 5410200"/>
              <a:gd name="connsiteX1259" fmla="*/ 11136907 w 12230100"/>
              <a:gd name="connsiteY1259" fmla="*/ 4287329 h 5410200"/>
              <a:gd name="connsiteX1260" fmla="*/ 11136907 w 12230100"/>
              <a:gd name="connsiteY1260" fmla="*/ 4321355 h 5410200"/>
              <a:gd name="connsiteX1261" fmla="*/ 11136907 w 12230100"/>
              <a:gd name="connsiteY1261" fmla="*/ 4321355 h 5410200"/>
              <a:gd name="connsiteX1262" fmla="*/ 11273556 w 12230100"/>
              <a:gd name="connsiteY1262" fmla="*/ 3981091 h 5410200"/>
              <a:gd name="connsiteX1263" fmla="*/ 11273556 w 12230100"/>
              <a:gd name="connsiteY1263" fmla="*/ 3947064 h 5410200"/>
              <a:gd name="connsiteX1264" fmla="*/ 11273556 w 12230100"/>
              <a:gd name="connsiteY1264" fmla="*/ 3947064 h 5410200"/>
              <a:gd name="connsiteX1265" fmla="*/ 11239394 w 12230100"/>
              <a:gd name="connsiteY1265" fmla="*/ 3947064 h 5410200"/>
              <a:gd name="connsiteX1266" fmla="*/ 11273556 w 12230100"/>
              <a:gd name="connsiteY1266" fmla="*/ 3981091 h 5410200"/>
              <a:gd name="connsiteX1267" fmla="*/ 11341880 w 12230100"/>
              <a:gd name="connsiteY1267" fmla="*/ 3606800 h 5410200"/>
              <a:gd name="connsiteX1268" fmla="*/ 11341880 w 12230100"/>
              <a:gd name="connsiteY1268" fmla="*/ 3606800 h 5410200"/>
              <a:gd name="connsiteX1269" fmla="*/ 11341880 w 12230100"/>
              <a:gd name="connsiteY1269" fmla="*/ 3572774 h 5410200"/>
              <a:gd name="connsiteX1270" fmla="*/ 11341880 w 12230100"/>
              <a:gd name="connsiteY1270" fmla="*/ 3606800 h 5410200"/>
              <a:gd name="connsiteX1271" fmla="*/ 11341880 w 12230100"/>
              <a:gd name="connsiteY1271" fmla="*/ 3606800 h 5410200"/>
              <a:gd name="connsiteX1272" fmla="*/ 11410205 w 12230100"/>
              <a:gd name="connsiteY1272" fmla="*/ 3232510 h 5410200"/>
              <a:gd name="connsiteX1273" fmla="*/ 11410205 w 12230100"/>
              <a:gd name="connsiteY1273" fmla="*/ 3232510 h 5410200"/>
              <a:gd name="connsiteX1274" fmla="*/ 11410205 w 12230100"/>
              <a:gd name="connsiteY1274" fmla="*/ 3232510 h 5410200"/>
              <a:gd name="connsiteX1275" fmla="*/ 11376043 w 12230100"/>
              <a:gd name="connsiteY1275" fmla="*/ 3232510 h 5410200"/>
              <a:gd name="connsiteX1276" fmla="*/ 11410205 w 12230100"/>
              <a:gd name="connsiteY1276" fmla="*/ 3232510 h 5410200"/>
              <a:gd name="connsiteX1277" fmla="*/ 11410205 w 12230100"/>
              <a:gd name="connsiteY1277" fmla="*/ 2858219 h 5410200"/>
              <a:gd name="connsiteX1278" fmla="*/ 11410205 w 12230100"/>
              <a:gd name="connsiteY1278" fmla="*/ 2858219 h 5410200"/>
              <a:gd name="connsiteX1279" fmla="*/ 11410205 w 12230100"/>
              <a:gd name="connsiteY1279" fmla="*/ 2858219 h 5410200"/>
              <a:gd name="connsiteX1280" fmla="*/ 11410205 w 12230100"/>
              <a:gd name="connsiteY1280" fmla="*/ 2858219 h 5410200"/>
              <a:gd name="connsiteX1281" fmla="*/ 11410205 w 12230100"/>
              <a:gd name="connsiteY1281" fmla="*/ 2858219 h 5410200"/>
              <a:gd name="connsiteX1282" fmla="*/ 11102744 w 12230100"/>
              <a:gd name="connsiteY1282" fmla="*/ 2517955 h 5410200"/>
              <a:gd name="connsiteX1283" fmla="*/ 11102744 w 12230100"/>
              <a:gd name="connsiteY1283" fmla="*/ 2517955 h 5410200"/>
              <a:gd name="connsiteX1284" fmla="*/ 11102744 w 12230100"/>
              <a:gd name="connsiteY1284" fmla="*/ 2483928 h 5410200"/>
              <a:gd name="connsiteX1285" fmla="*/ 11102744 w 12230100"/>
              <a:gd name="connsiteY1285" fmla="*/ 2517955 h 5410200"/>
              <a:gd name="connsiteX1286" fmla="*/ 11102744 w 12230100"/>
              <a:gd name="connsiteY1286" fmla="*/ 2517955 h 5410200"/>
              <a:gd name="connsiteX1287" fmla="*/ 11034420 w 12230100"/>
              <a:gd name="connsiteY1287" fmla="*/ 2143664 h 5410200"/>
              <a:gd name="connsiteX1288" fmla="*/ 11068582 w 12230100"/>
              <a:gd name="connsiteY1288" fmla="*/ 2143664 h 5410200"/>
              <a:gd name="connsiteX1289" fmla="*/ 11034420 w 12230100"/>
              <a:gd name="connsiteY1289" fmla="*/ 2143664 h 5410200"/>
              <a:gd name="connsiteX1290" fmla="*/ 11034420 w 12230100"/>
              <a:gd name="connsiteY1290" fmla="*/ 2143664 h 5410200"/>
              <a:gd name="connsiteX1291" fmla="*/ 11034420 w 12230100"/>
              <a:gd name="connsiteY1291" fmla="*/ 2143664 h 5410200"/>
              <a:gd name="connsiteX1292" fmla="*/ 10966095 w 12230100"/>
              <a:gd name="connsiteY1292" fmla="*/ 1803400 h 5410200"/>
              <a:gd name="connsiteX1293" fmla="*/ 10966095 w 12230100"/>
              <a:gd name="connsiteY1293" fmla="*/ 1769374 h 5410200"/>
              <a:gd name="connsiteX1294" fmla="*/ 10966095 w 12230100"/>
              <a:gd name="connsiteY1294" fmla="*/ 1769374 h 5410200"/>
              <a:gd name="connsiteX1295" fmla="*/ 10966095 w 12230100"/>
              <a:gd name="connsiteY1295" fmla="*/ 1769374 h 5410200"/>
              <a:gd name="connsiteX1296" fmla="*/ 10966095 w 12230100"/>
              <a:gd name="connsiteY1296" fmla="*/ 1803400 h 5410200"/>
              <a:gd name="connsiteX1297" fmla="*/ 10829446 w 12230100"/>
              <a:gd name="connsiteY1297" fmla="*/ 1429109 h 5410200"/>
              <a:gd name="connsiteX1298" fmla="*/ 10829446 w 12230100"/>
              <a:gd name="connsiteY1298" fmla="*/ 1429109 h 5410200"/>
              <a:gd name="connsiteX1299" fmla="*/ 10829446 w 12230100"/>
              <a:gd name="connsiteY1299" fmla="*/ 1429109 h 5410200"/>
              <a:gd name="connsiteX1300" fmla="*/ 10829446 w 12230100"/>
              <a:gd name="connsiteY1300" fmla="*/ 1429109 h 5410200"/>
              <a:gd name="connsiteX1301" fmla="*/ 10829446 w 12230100"/>
              <a:gd name="connsiteY1301" fmla="*/ 1429109 h 5410200"/>
              <a:gd name="connsiteX1302" fmla="*/ 10692797 w 12230100"/>
              <a:gd name="connsiteY1302" fmla="*/ 1122872 h 5410200"/>
              <a:gd name="connsiteX1303" fmla="*/ 10692797 w 12230100"/>
              <a:gd name="connsiteY1303" fmla="*/ 1088845 h 5410200"/>
              <a:gd name="connsiteX1304" fmla="*/ 10692797 w 12230100"/>
              <a:gd name="connsiteY1304" fmla="*/ 1088845 h 5410200"/>
              <a:gd name="connsiteX1305" fmla="*/ 10692797 w 12230100"/>
              <a:gd name="connsiteY1305" fmla="*/ 1088845 h 5410200"/>
              <a:gd name="connsiteX1306" fmla="*/ 10692797 w 12230100"/>
              <a:gd name="connsiteY1306" fmla="*/ 1122872 h 5410200"/>
              <a:gd name="connsiteX1307" fmla="*/ 10487823 w 12230100"/>
              <a:gd name="connsiteY1307" fmla="*/ 782608 h 5410200"/>
              <a:gd name="connsiteX1308" fmla="*/ 10487823 w 12230100"/>
              <a:gd name="connsiteY1308" fmla="*/ 782608 h 5410200"/>
              <a:gd name="connsiteX1309" fmla="*/ 10487823 w 12230100"/>
              <a:gd name="connsiteY1309" fmla="*/ 782608 h 5410200"/>
              <a:gd name="connsiteX1310" fmla="*/ 10487823 w 12230100"/>
              <a:gd name="connsiteY1310" fmla="*/ 782608 h 5410200"/>
              <a:gd name="connsiteX1311" fmla="*/ 10487823 w 12230100"/>
              <a:gd name="connsiteY1311" fmla="*/ 782608 h 5410200"/>
              <a:gd name="connsiteX1312" fmla="*/ 10282849 w 12230100"/>
              <a:gd name="connsiteY1312" fmla="*/ 510396 h 5410200"/>
              <a:gd name="connsiteX1313" fmla="*/ 10282849 w 12230100"/>
              <a:gd name="connsiteY1313" fmla="*/ 476370 h 5410200"/>
              <a:gd name="connsiteX1314" fmla="*/ 10282849 w 12230100"/>
              <a:gd name="connsiteY1314" fmla="*/ 476370 h 5410200"/>
              <a:gd name="connsiteX1315" fmla="*/ 10282849 w 12230100"/>
              <a:gd name="connsiteY1315" fmla="*/ 476370 h 5410200"/>
              <a:gd name="connsiteX1316" fmla="*/ 10282849 w 12230100"/>
              <a:gd name="connsiteY1316" fmla="*/ 510396 h 5410200"/>
              <a:gd name="connsiteX1317" fmla="*/ 10043713 w 12230100"/>
              <a:gd name="connsiteY1317" fmla="*/ 238185 h 5410200"/>
              <a:gd name="connsiteX1318" fmla="*/ 10043713 w 12230100"/>
              <a:gd name="connsiteY1318" fmla="*/ 204158 h 5410200"/>
              <a:gd name="connsiteX1319" fmla="*/ 10043713 w 12230100"/>
              <a:gd name="connsiteY1319" fmla="*/ 204158 h 5410200"/>
              <a:gd name="connsiteX1320" fmla="*/ 10043713 w 12230100"/>
              <a:gd name="connsiteY1320" fmla="*/ 204158 h 5410200"/>
              <a:gd name="connsiteX1321" fmla="*/ 10043713 w 12230100"/>
              <a:gd name="connsiteY1321" fmla="*/ 238185 h 5410200"/>
              <a:gd name="connsiteX1322" fmla="*/ 4714396 w 12230100"/>
              <a:gd name="connsiteY1322" fmla="*/ 102079 h 5410200"/>
              <a:gd name="connsiteX1323" fmla="*/ 4714396 w 12230100"/>
              <a:gd name="connsiteY1323" fmla="*/ 102079 h 5410200"/>
              <a:gd name="connsiteX1324" fmla="*/ 4714396 w 12230100"/>
              <a:gd name="connsiteY1324" fmla="*/ 102079 h 5410200"/>
              <a:gd name="connsiteX1325" fmla="*/ 4714396 w 12230100"/>
              <a:gd name="connsiteY1325" fmla="*/ 102079 h 5410200"/>
              <a:gd name="connsiteX1326" fmla="*/ 4714396 w 12230100"/>
              <a:gd name="connsiteY1326" fmla="*/ 102079 h 5410200"/>
              <a:gd name="connsiteX1327" fmla="*/ 4441098 w 12230100"/>
              <a:gd name="connsiteY1327" fmla="*/ 374291 h 5410200"/>
              <a:gd name="connsiteX1328" fmla="*/ 4475260 w 12230100"/>
              <a:gd name="connsiteY1328" fmla="*/ 340264 h 5410200"/>
              <a:gd name="connsiteX1329" fmla="*/ 4441098 w 12230100"/>
              <a:gd name="connsiteY1329" fmla="*/ 340264 h 5410200"/>
              <a:gd name="connsiteX1330" fmla="*/ 4441098 w 12230100"/>
              <a:gd name="connsiteY1330" fmla="*/ 340264 h 5410200"/>
              <a:gd name="connsiteX1331" fmla="*/ 4441098 w 12230100"/>
              <a:gd name="connsiteY1331" fmla="*/ 374291 h 5410200"/>
              <a:gd name="connsiteX1332" fmla="*/ 4236124 w 12230100"/>
              <a:gd name="connsiteY1332" fmla="*/ 646502 h 5410200"/>
              <a:gd name="connsiteX1333" fmla="*/ 4236124 w 12230100"/>
              <a:gd name="connsiteY1333" fmla="*/ 646502 h 5410200"/>
              <a:gd name="connsiteX1334" fmla="*/ 4236124 w 12230100"/>
              <a:gd name="connsiteY1334" fmla="*/ 612476 h 5410200"/>
              <a:gd name="connsiteX1335" fmla="*/ 4201962 w 12230100"/>
              <a:gd name="connsiteY1335" fmla="*/ 646502 h 5410200"/>
              <a:gd name="connsiteX1336" fmla="*/ 4236124 w 12230100"/>
              <a:gd name="connsiteY1336" fmla="*/ 646502 h 5410200"/>
              <a:gd name="connsiteX1337" fmla="*/ 4031150 w 12230100"/>
              <a:gd name="connsiteY1337" fmla="*/ 952740 h 5410200"/>
              <a:gd name="connsiteX1338" fmla="*/ 4031150 w 12230100"/>
              <a:gd name="connsiteY1338" fmla="*/ 952740 h 5410200"/>
              <a:gd name="connsiteX1339" fmla="*/ 4031150 w 12230100"/>
              <a:gd name="connsiteY1339" fmla="*/ 918713 h 5410200"/>
              <a:gd name="connsiteX1340" fmla="*/ 3996988 w 12230100"/>
              <a:gd name="connsiteY1340" fmla="*/ 952740 h 5410200"/>
              <a:gd name="connsiteX1341" fmla="*/ 4031150 w 12230100"/>
              <a:gd name="connsiteY1341" fmla="*/ 952740 h 5410200"/>
              <a:gd name="connsiteX1342" fmla="*/ 3860339 w 12230100"/>
              <a:gd name="connsiteY1342" fmla="*/ 1293004 h 5410200"/>
              <a:gd name="connsiteX1343" fmla="*/ 3860339 w 12230100"/>
              <a:gd name="connsiteY1343" fmla="*/ 1258977 h 5410200"/>
              <a:gd name="connsiteX1344" fmla="*/ 3860339 w 12230100"/>
              <a:gd name="connsiteY1344" fmla="*/ 1258977 h 5410200"/>
              <a:gd name="connsiteX1345" fmla="*/ 3826177 w 12230100"/>
              <a:gd name="connsiteY1345" fmla="*/ 1258977 h 5410200"/>
              <a:gd name="connsiteX1346" fmla="*/ 3860339 w 12230100"/>
              <a:gd name="connsiteY1346" fmla="*/ 1293004 h 5410200"/>
              <a:gd name="connsiteX1347" fmla="*/ 3723690 w 12230100"/>
              <a:gd name="connsiteY1347" fmla="*/ 1633268 h 5410200"/>
              <a:gd name="connsiteX1348" fmla="*/ 3723690 w 12230100"/>
              <a:gd name="connsiteY1348" fmla="*/ 1599242 h 5410200"/>
              <a:gd name="connsiteX1349" fmla="*/ 3723690 w 12230100"/>
              <a:gd name="connsiteY1349" fmla="*/ 1599242 h 5410200"/>
              <a:gd name="connsiteX1350" fmla="*/ 3689527 w 12230100"/>
              <a:gd name="connsiteY1350" fmla="*/ 1599242 h 5410200"/>
              <a:gd name="connsiteX1351" fmla="*/ 3723690 w 12230100"/>
              <a:gd name="connsiteY1351" fmla="*/ 1633268 h 5410200"/>
              <a:gd name="connsiteX1352" fmla="*/ 3621203 w 12230100"/>
              <a:gd name="connsiteY1352" fmla="*/ 2007559 h 5410200"/>
              <a:gd name="connsiteX1353" fmla="*/ 3655365 w 12230100"/>
              <a:gd name="connsiteY1353" fmla="*/ 1973532 h 5410200"/>
              <a:gd name="connsiteX1354" fmla="*/ 3621203 w 12230100"/>
              <a:gd name="connsiteY1354" fmla="*/ 1939506 h 5410200"/>
              <a:gd name="connsiteX1355" fmla="*/ 3587041 w 12230100"/>
              <a:gd name="connsiteY1355" fmla="*/ 1973532 h 5410200"/>
              <a:gd name="connsiteX1356" fmla="*/ 3621203 w 12230100"/>
              <a:gd name="connsiteY1356" fmla="*/ 2007559 h 5410200"/>
              <a:gd name="connsiteX1357" fmla="*/ 3552878 w 12230100"/>
              <a:gd name="connsiteY1357" fmla="*/ 2347823 h 5410200"/>
              <a:gd name="connsiteX1358" fmla="*/ 3587041 w 12230100"/>
              <a:gd name="connsiteY1358" fmla="*/ 2313796 h 5410200"/>
              <a:gd name="connsiteX1359" fmla="*/ 3552878 w 12230100"/>
              <a:gd name="connsiteY1359" fmla="*/ 2279770 h 5410200"/>
              <a:gd name="connsiteX1360" fmla="*/ 3484554 w 12230100"/>
              <a:gd name="connsiteY1360" fmla="*/ 2313796 h 5410200"/>
              <a:gd name="connsiteX1361" fmla="*/ 3552878 w 12230100"/>
              <a:gd name="connsiteY1361" fmla="*/ 2347823 h 5410200"/>
              <a:gd name="connsiteX1362" fmla="*/ 3518716 w 12230100"/>
              <a:gd name="connsiteY1362" fmla="*/ 2722113 h 5410200"/>
              <a:gd name="connsiteX1363" fmla="*/ 3552878 w 12230100"/>
              <a:gd name="connsiteY1363" fmla="*/ 2688087 h 5410200"/>
              <a:gd name="connsiteX1364" fmla="*/ 3518716 w 12230100"/>
              <a:gd name="connsiteY1364" fmla="*/ 2620034 h 5410200"/>
              <a:gd name="connsiteX1365" fmla="*/ 3450391 w 12230100"/>
              <a:gd name="connsiteY1365" fmla="*/ 2688087 h 5410200"/>
              <a:gd name="connsiteX1366" fmla="*/ 3518716 w 12230100"/>
              <a:gd name="connsiteY1366" fmla="*/ 2722113 h 5410200"/>
              <a:gd name="connsiteX1367" fmla="*/ 3518716 w 12230100"/>
              <a:gd name="connsiteY1367" fmla="*/ 3096404 h 5410200"/>
              <a:gd name="connsiteX1368" fmla="*/ 3552878 w 12230100"/>
              <a:gd name="connsiteY1368" fmla="*/ 3062377 h 5410200"/>
              <a:gd name="connsiteX1369" fmla="*/ 3518716 w 12230100"/>
              <a:gd name="connsiteY1369" fmla="*/ 2994325 h 5410200"/>
              <a:gd name="connsiteX1370" fmla="*/ 3450391 w 12230100"/>
              <a:gd name="connsiteY1370" fmla="*/ 3062377 h 5410200"/>
              <a:gd name="connsiteX1371" fmla="*/ 3518716 w 12230100"/>
              <a:gd name="connsiteY1371" fmla="*/ 3096404 h 5410200"/>
              <a:gd name="connsiteX1372" fmla="*/ 3552878 w 12230100"/>
              <a:gd name="connsiteY1372" fmla="*/ 3470694 h 5410200"/>
              <a:gd name="connsiteX1373" fmla="*/ 3587041 w 12230100"/>
              <a:gd name="connsiteY1373" fmla="*/ 3402642 h 5410200"/>
              <a:gd name="connsiteX1374" fmla="*/ 3552878 w 12230100"/>
              <a:gd name="connsiteY1374" fmla="*/ 3334589 h 5410200"/>
              <a:gd name="connsiteX1375" fmla="*/ 3484554 w 12230100"/>
              <a:gd name="connsiteY1375" fmla="*/ 3402642 h 5410200"/>
              <a:gd name="connsiteX1376" fmla="*/ 3552878 w 12230100"/>
              <a:gd name="connsiteY1376" fmla="*/ 3470694 h 5410200"/>
              <a:gd name="connsiteX1377" fmla="*/ 3621203 w 12230100"/>
              <a:gd name="connsiteY1377" fmla="*/ 3844985 h 5410200"/>
              <a:gd name="connsiteX1378" fmla="*/ 3689527 w 12230100"/>
              <a:gd name="connsiteY1378" fmla="*/ 3776932 h 5410200"/>
              <a:gd name="connsiteX1379" fmla="*/ 3621203 w 12230100"/>
              <a:gd name="connsiteY1379" fmla="*/ 3708879 h 5410200"/>
              <a:gd name="connsiteX1380" fmla="*/ 3518716 w 12230100"/>
              <a:gd name="connsiteY1380" fmla="*/ 3776932 h 5410200"/>
              <a:gd name="connsiteX1381" fmla="*/ 3621203 w 12230100"/>
              <a:gd name="connsiteY1381" fmla="*/ 3844985 h 5410200"/>
              <a:gd name="connsiteX1382" fmla="*/ 3723690 w 12230100"/>
              <a:gd name="connsiteY1382" fmla="*/ 4219276 h 5410200"/>
              <a:gd name="connsiteX1383" fmla="*/ 3792014 w 12230100"/>
              <a:gd name="connsiteY1383" fmla="*/ 4117196 h 5410200"/>
              <a:gd name="connsiteX1384" fmla="*/ 3723690 w 12230100"/>
              <a:gd name="connsiteY1384" fmla="*/ 4049144 h 5410200"/>
              <a:gd name="connsiteX1385" fmla="*/ 3621203 w 12230100"/>
              <a:gd name="connsiteY1385" fmla="*/ 4117196 h 5410200"/>
              <a:gd name="connsiteX1386" fmla="*/ 3723690 w 12230100"/>
              <a:gd name="connsiteY1386" fmla="*/ 4219276 h 5410200"/>
              <a:gd name="connsiteX1387" fmla="*/ 3860339 w 12230100"/>
              <a:gd name="connsiteY1387" fmla="*/ 4559540 h 5410200"/>
              <a:gd name="connsiteX1388" fmla="*/ 3928664 w 12230100"/>
              <a:gd name="connsiteY1388" fmla="*/ 4457461 h 5410200"/>
              <a:gd name="connsiteX1389" fmla="*/ 3860339 w 12230100"/>
              <a:gd name="connsiteY1389" fmla="*/ 4389408 h 5410200"/>
              <a:gd name="connsiteX1390" fmla="*/ 3757852 w 12230100"/>
              <a:gd name="connsiteY1390" fmla="*/ 4457461 h 5410200"/>
              <a:gd name="connsiteX1391" fmla="*/ 3860339 w 12230100"/>
              <a:gd name="connsiteY1391" fmla="*/ 4559540 h 5410200"/>
              <a:gd name="connsiteX1392" fmla="*/ 4031150 w 12230100"/>
              <a:gd name="connsiteY1392" fmla="*/ 4899804 h 5410200"/>
              <a:gd name="connsiteX1393" fmla="*/ 4099475 w 12230100"/>
              <a:gd name="connsiteY1393" fmla="*/ 4797725 h 5410200"/>
              <a:gd name="connsiteX1394" fmla="*/ 4031150 w 12230100"/>
              <a:gd name="connsiteY1394" fmla="*/ 4695646 h 5410200"/>
              <a:gd name="connsiteX1395" fmla="*/ 3928664 w 12230100"/>
              <a:gd name="connsiteY1395" fmla="*/ 4797725 h 5410200"/>
              <a:gd name="connsiteX1396" fmla="*/ 4031150 w 12230100"/>
              <a:gd name="connsiteY1396" fmla="*/ 4899804 h 5410200"/>
              <a:gd name="connsiteX1397" fmla="*/ 4236124 w 12230100"/>
              <a:gd name="connsiteY1397" fmla="*/ 5206042 h 5410200"/>
              <a:gd name="connsiteX1398" fmla="*/ 4304449 w 12230100"/>
              <a:gd name="connsiteY1398" fmla="*/ 5103963 h 5410200"/>
              <a:gd name="connsiteX1399" fmla="*/ 4236124 w 12230100"/>
              <a:gd name="connsiteY1399" fmla="*/ 5001883 h 5410200"/>
              <a:gd name="connsiteX1400" fmla="*/ 4133637 w 12230100"/>
              <a:gd name="connsiteY1400" fmla="*/ 5103963 h 5410200"/>
              <a:gd name="connsiteX1401" fmla="*/ 4236124 w 12230100"/>
              <a:gd name="connsiteY1401" fmla="*/ 5206042 h 5410200"/>
              <a:gd name="connsiteX1402" fmla="*/ 4543585 w 12230100"/>
              <a:gd name="connsiteY1402" fmla="*/ 5410200 h 5410200"/>
              <a:gd name="connsiteX1403" fmla="*/ 4543585 w 12230100"/>
              <a:gd name="connsiteY1403" fmla="*/ 5376174 h 5410200"/>
              <a:gd name="connsiteX1404" fmla="*/ 4441098 w 12230100"/>
              <a:gd name="connsiteY1404" fmla="*/ 5308121 h 5410200"/>
              <a:gd name="connsiteX1405" fmla="*/ 4372773 w 12230100"/>
              <a:gd name="connsiteY1405" fmla="*/ 5376174 h 5410200"/>
              <a:gd name="connsiteX1406" fmla="*/ 4372773 w 12230100"/>
              <a:gd name="connsiteY1406" fmla="*/ 5410200 h 5410200"/>
              <a:gd name="connsiteX1407" fmla="*/ 4543585 w 12230100"/>
              <a:gd name="connsiteY1407" fmla="*/ 5410200 h 5410200"/>
              <a:gd name="connsiteX1408" fmla="*/ 10282849 w 12230100"/>
              <a:gd name="connsiteY1408" fmla="*/ 5274095 h 5410200"/>
              <a:gd name="connsiteX1409" fmla="*/ 10317012 w 12230100"/>
              <a:gd name="connsiteY1409" fmla="*/ 5240068 h 5410200"/>
              <a:gd name="connsiteX1410" fmla="*/ 10282849 w 12230100"/>
              <a:gd name="connsiteY1410" fmla="*/ 5206042 h 5410200"/>
              <a:gd name="connsiteX1411" fmla="*/ 10248687 w 12230100"/>
              <a:gd name="connsiteY1411" fmla="*/ 5240068 h 5410200"/>
              <a:gd name="connsiteX1412" fmla="*/ 10282849 w 12230100"/>
              <a:gd name="connsiteY1412" fmla="*/ 5274095 h 5410200"/>
              <a:gd name="connsiteX1413" fmla="*/ 10487823 w 12230100"/>
              <a:gd name="connsiteY1413" fmla="*/ 4967857 h 5410200"/>
              <a:gd name="connsiteX1414" fmla="*/ 10521985 w 12230100"/>
              <a:gd name="connsiteY1414" fmla="*/ 4933830 h 5410200"/>
              <a:gd name="connsiteX1415" fmla="*/ 10487823 w 12230100"/>
              <a:gd name="connsiteY1415" fmla="*/ 4933830 h 5410200"/>
              <a:gd name="connsiteX1416" fmla="*/ 10487823 w 12230100"/>
              <a:gd name="connsiteY1416" fmla="*/ 4933830 h 5410200"/>
              <a:gd name="connsiteX1417" fmla="*/ 10487823 w 12230100"/>
              <a:gd name="connsiteY1417" fmla="*/ 4967857 h 5410200"/>
              <a:gd name="connsiteX1418" fmla="*/ 10692797 w 12230100"/>
              <a:gd name="connsiteY1418" fmla="*/ 4661619 h 5410200"/>
              <a:gd name="connsiteX1419" fmla="*/ 10692797 w 12230100"/>
              <a:gd name="connsiteY1419" fmla="*/ 4627593 h 5410200"/>
              <a:gd name="connsiteX1420" fmla="*/ 10692797 w 12230100"/>
              <a:gd name="connsiteY1420" fmla="*/ 4627593 h 5410200"/>
              <a:gd name="connsiteX1421" fmla="*/ 10658635 w 12230100"/>
              <a:gd name="connsiteY1421" fmla="*/ 4627593 h 5410200"/>
              <a:gd name="connsiteX1422" fmla="*/ 10692797 w 12230100"/>
              <a:gd name="connsiteY1422" fmla="*/ 4661619 h 5410200"/>
              <a:gd name="connsiteX1423" fmla="*/ 10829446 w 12230100"/>
              <a:gd name="connsiteY1423" fmla="*/ 4321355 h 5410200"/>
              <a:gd name="connsiteX1424" fmla="*/ 10863608 w 12230100"/>
              <a:gd name="connsiteY1424" fmla="*/ 4287329 h 5410200"/>
              <a:gd name="connsiteX1425" fmla="*/ 10829446 w 12230100"/>
              <a:gd name="connsiteY1425" fmla="*/ 4287329 h 5410200"/>
              <a:gd name="connsiteX1426" fmla="*/ 10829446 w 12230100"/>
              <a:gd name="connsiteY1426" fmla="*/ 4287329 h 5410200"/>
              <a:gd name="connsiteX1427" fmla="*/ 10829446 w 12230100"/>
              <a:gd name="connsiteY1427" fmla="*/ 4321355 h 5410200"/>
              <a:gd name="connsiteX1428" fmla="*/ 10966095 w 12230100"/>
              <a:gd name="connsiteY1428" fmla="*/ 3981091 h 5410200"/>
              <a:gd name="connsiteX1429" fmla="*/ 10966095 w 12230100"/>
              <a:gd name="connsiteY1429" fmla="*/ 3947064 h 5410200"/>
              <a:gd name="connsiteX1430" fmla="*/ 10966095 w 12230100"/>
              <a:gd name="connsiteY1430" fmla="*/ 3947064 h 5410200"/>
              <a:gd name="connsiteX1431" fmla="*/ 10931933 w 12230100"/>
              <a:gd name="connsiteY1431" fmla="*/ 3947064 h 5410200"/>
              <a:gd name="connsiteX1432" fmla="*/ 10966095 w 12230100"/>
              <a:gd name="connsiteY1432" fmla="*/ 3981091 h 5410200"/>
              <a:gd name="connsiteX1433" fmla="*/ 11034420 w 12230100"/>
              <a:gd name="connsiteY1433" fmla="*/ 3606800 h 5410200"/>
              <a:gd name="connsiteX1434" fmla="*/ 11068582 w 12230100"/>
              <a:gd name="connsiteY1434" fmla="*/ 3606800 h 5410200"/>
              <a:gd name="connsiteX1435" fmla="*/ 11034420 w 12230100"/>
              <a:gd name="connsiteY1435" fmla="*/ 3572774 h 5410200"/>
              <a:gd name="connsiteX1436" fmla="*/ 11034420 w 12230100"/>
              <a:gd name="connsiteY1436" fmla="*/ 3606800 h 5410200"/>
              <a:gd name="connsiteX1437" fmla="*/ 11034420 w 12230100"/>
              <a:gd name="connsiteY1437" fmla="*/ 3606800 h 5410200"/>
              <a:gd name="connsiteX1438" fmla="*/ 11102744 w 12230100"/>
              <a:gd name="connsiteY1438" fmla="*/ 3232510 h 5410200"/>
              <a:gd name="connsiteX1439" fmla="*/ 11102744 w 12230100"/>
              <a:gd name="connsiteY1439" fmla="*/ 3232510 h 5410200"/>
              <a:gd name="connsiteX1440" fmla="*/ 11102744 w 12230100"/>
              <a:gd name="connsiteY1440" fmla="*/ 3232510 h 5410200"/>
              <a:gd name="connsiteX1441" fmla="*/ 11102744 w 12230100"/>
              <a:gd name="connsiteY1441" fmla="*/ 3232510 h 5410200"/>
              <a:gd name="connsiteX1442" fmla="*/ 11102744 w 12230100"/>
              <a:gd name="connsiteY1442" fmla="*/ 3232510 h 5410200"/>
              <a:gd name="connsiteX1443" fmla="*/ 11102744 w 12230100"/>
              <a:gd name="connsiteY1443" fmla="*/ 2892245 h 5410200"/>
              <a:gd name="connsiteX1444" fmla="*/ 11136907 w 12230100"/>
              <a:gd name="connsiteY1444" fmla="*/ 2858219 h 5410200"/>
              <a:gd name="connsiteX1445" fmla="*/ 11102744 w 12230100"/>
              <a:gd name="connsiteY1445" fmla="*/ 2858219 h 5410200"/>
              <a:gd name="connsiteX1446" fmla="*/ 11102744 w 12230100"/>
              <a:gd name="connsiteY1446" fmla="*/ 2858219 h 5410200"/>
              <a:gd name="connsiteX1447" fmla="*/ 11102744 w 12230100"/>
              <a:gd name="connsiteY1447" fmla="*/ 2892245 h 5410200"/>
              <a:gd name="connsiteX1448" fmla="*/ 10795284 w 12230100"/>
              <a:gd name="connsiteY1448" fmla="*/ 2517955 h 5410200"/>
              <a:gd name="connsiteX1449" fmla="*/ 10829446 w 12230100"/>
              <a:gd name="connsiteY1449" fmla="*/ 2517955 h 5410200"/>
              <a:gd name="connsiteX1450" fmla="*/ 10795284 w 12230100"/>
              <a:gd name="connsiteY1450" fmla="*/ 2483928 h 5410200"/>
              <a:gd name="connsiteX1451" fmla="*/ 10795284 w 12230100"/>
              <a:gd name="connsiteY1451" fmla="*/ 2517955 h 5410200"/>
              <a:gd name="connsiteX1452" fmla="*/ 10795284 w 12230100"/>
              <a:gd name="connsiteY1452" fmla="*/ 2517955 h 5410200"/>
              <a:gd name="connsiteX1453" fmla="*/ 10761122 w 12230100"/>
              <a:gd name="connsiteY1453" fmla="*/ 2143664 h 5410200"/>
              <a:gd name="connsiteX1454" fmla="*/ 10761122 w 12230100"/>
              <a:gd name="connsiteY1454" fmla="*/ 2143664 h 5410200"/>
              <a:gd name="connsiteX1455" fmla="*/ 10761122 w 12230100"/>
              <a:gd name="connsiteY1455" fmla="*/ 2143664 h 5410200"/>
              <a:gd name="connsiteX1456" fmla="*/ 10726959 w 12230100"/>
              <a:gd name="connsiteY1456" fmla="*/ 2143664 h 5410200"/>
              <a:gd name="connsiteX1457" fmla="*/ 10761122 w 12230100"/>
              <a:gd name="connsiteY1457" fmla="*/ 2143664 h 5410200"/>
              <a:gd name="connsiteX1458" fmla="*/ 10658635 w 12230100"/>
              <a:gd name="connsiteY1458" fmla="*/ 1803400 h 5410200"/>
              <a:gd name="connsiteX1459" fmla="*/ 10658635 w 12230100"/>
              <a:gd name="connsiteY1459" fmla="*/ 1769374 h 5410200"/>
              <a:gd name="connsiteX1460" fmla="*/ 10658635 w 12230100"/>
              <a:gd name="connsiteY1460" fmla="*/ 1769374 h 5410200"/>
              <a:gd name="connsiteX1461" fmla="*/ 10658635 w 12230100"/>
              <a:gd name="connsiteY1461" fmla="*/ 1769374 h 5410200"/>
              <a:gd name="connsiteX1462" fmla="*/ 10658635 w 12230100"/>
              <a:gd name="connsiteY1462" fmla="*/ 1803400 h 5410200"/>
              <a:gd name="connsiteX1463" fmla="*/ 10521985 w 12230100"/>
              <a:gd name="connsiteY1463" fmla="*/ 1463136 h 5410200"/>
              <a:gd name="connsiteX1464" fmla="*/ 10521985 w 12230100"/>
              <a:gd name="connsiteY1464" fmla="*/ 1429109 h 5410200"/>
              <a:gd name="connsiteX1465" fmla="*/ 10521985 w 12230100"/>
              <a:gd name="connsiteY1465" fmla="*/ 1429109 h 5410200"/>
              <a:gd name="connsiteX1466" fmla="*/ 10521985 w 12230100"/>
              <a:gd name="connsiteY1466" fmla="*/ 1429109 h 5410200"/>
              <a:gd name="connsiteX1467" fmla="*/ 10521985 w 12230100"/>
              <a:gd name="connsiteY1467" fmla="*/ 1463136 h 5410200"/>
              <a:gd name="connsiteX1468" fmla="*/ 10351174 w 12230100"/>
              <a:gd name="connsiteY1468" fmla="*/ 1122872 h 5410200"/>
              <a:gd name="connsiteX1469" fmla="*/ 10351174 w 12230100"/>
              <a:gd name="connsiteY1469" fmla="*/ 1122872 h 5410200"/>
              <a:gd name="connsiteX1470" fmla="*/ 10351174 w 12230100"/>
              <a:gd name="connsiteY1470" fmla="*/ 1122872 h 5410200"/>
              <a:gd name="connsiteX1471" fmla="*/ 10351174 w 12230100"/>
              <a:gd name="connsiteY1471" fmla="*/ 1122872 h 5410200"/>
              <a:gd name="connsiteX1472" fmla="*/ 10351174 w 12230100"/>
              <a:gd name="connsiteY1472" fmla="*/ 1122872 h 5410200"/>
              <a:gd name="connsiteX1473" fmla="*/ 10146200 w 12230100"/>
              <a:gd name="connsiteY1473" fmla="*/ 816634 h 5410200"/>
              <a:gd name="connsiteX1474" fmla="*/ 10146200 w 12230100"/>
              <a:gd name="connsiteY1474" fmla="*/ 816634 h 5410200"/>
              <a:gd name="connsiteX1475" fmla="*/ 10146200 w 12230100"/>
              <a:gd name="connsiteY1475" fmla="*/ 816634 h 5410200"/>
              <a:gd name="connsiteX1476" fmla="*/ 10146200 w 12230100"/>
              <a:gd name="connsiteY1476" fmla="*/ 816634 h 5410200"/>
              <a:gd name="connsiteX1477" fmla="*/ 10146200 w 12230100"/>
              <a:gd name="connsiteY1477" fmla="*/ 816634 h 5410200"/>
              <a:gd name="connsiteX1478" fmla="*/ 9907064 w 12230100"/>
              <a:gd name="connsiteY1478" fmla="*/ 544423 h 5410200"/>
              <a:gd name="connsiteX1479" fmla="*/ 9941227 w 12230100"/>
              <a:gd name="connsiteY1479" fmla="*/ 510396 h 5410200"/>
              <a:gd name="connsiteX1480" fmla="*/ 9907064 w 12230100"/>
              <a:gd name="connsiteY1480" fmla="*/ 510396 h 5410200"/>
              <a:gd name="connsiteX1481" fmla="*/ 9907064 w 12230100"/>
              <a:gd name="connsiteY1481" fmla="*/ 510396 h 5410200"/>
              <a:gd name="connsiteX1482" fmla="*/ 9907064 w 12230100"/>
              <a:gd name="connsiteY1482" fmla="*/ 544423 h 5410200"/>
              <a:gd name="connsiteX1483" fmla="*/ 9667928 w 12230100"/>
              <a:gd name="connsiteY1483" fmla="*/ 272211 h 5410200"/>
              <a:gd name="connsiteX1484" fmla="*/ 9667928 w 12230100"/>
              <a:gd name="connsiteY1484" fmla="*/ 272211 h 5410200"/>
              <a:gd name="connsiteX1485" fmla="*/ 9667928 w 12230100"/>
              <a:gd name="connsiteY1485" fmla="*/ 272211 h 5410200"/>
              <a:gd name="connsiteX1486" fmla="*/ 9667928 w 12230100"/>
              <a:gd name="connsiteY1486" fmla="*/ 272211 h 5410200"/>
              <a:gd name="connsiteX1487" fmla="*/ 9667928 w 12230100"/>
              <a:gd name="connsiteY1487" fmla="*/ 272211 h 5410200"/>
              <a:gd name="connsiteX1488" fmla="*/ 9360468 w 12230100"/>
              <a:gd name="connsiteY1488" fmla="*/ 34026 h 5410200"/>
              <a:gd name="connsiteX1489" fmla="*/ 9360468 w 12230100"/>
              <a:gd name="connsiteY1489" fmla="*/ 34026 h 5410200"/>
              <a:gd name="connsiteX1490" fmla="*/ 9360468 w 12230100"/>
              <a:gd name="connsiteY1490" fmla="*/ 34026 h 5410200"/>
              <a:gd name="connsiteX1491" fmla="*/ 9360468 w 12230100"/>
              <a:gd name="connsiteY1491" fmla="*/ 34026 h 5410200"/>
              <a:gd name="connsiteX1492" fmla="*/ 9360468 w 12230100"/>
              <a:gd name="connsiteY1492" fmla="*/ 34026 h 5410200"/>
              <a:gd name="connsiteX1493" fmla="*/ 5226831 w 12230100"/>
              <a:gd name="connsiteY1493" fmla="*/ 34026 h 5410200"/>
              <a:gd name="connsiteX1494" fmla="*/ 5226831 w 12230100"/>
              <a:gd name="connsiteY1494" fmla="*/ 34026 h 5410200"/>
              <a:gd name="connsiteX1495" fmla="*/ 5226831 w 12230100"/>
              <a:gd name="connsiteY1495" fmla="*/ 34026 h 5410200"/>
              <a:gd name="connsiteX1496" fmla="*/ 5226831 w 12230100"/>
              <a:gd name="connsiteY1496" fmla="*/ 34026 h 5410200"/>
              <a:gd name="connsiteX1497" fmla="*/ 5226831 w 12230100"/>
              <a:gd name="connsiteY1497" fmla="*/ 34026 h 5410200"/>
              <a:gd name="connsiteX1498" fmla="*/ 4953532 w 12230100"/>
              <a:gd name="connsiteY1498" fmla="*/ 272211 h 5410200"/>
              <a:gd name="connsiteX1499" fmla="*/ 4953532 w 12230100"/>
              <a:gd name="connsiteY1499" fmla="*/ 272211 h 5410200"/>
              <a:gd name="connsiteX1500" fmla="*/ 4953532 w 12230100"/>
              <a:gd name="connsiteY1500" fmla="*/ 238185 h 5410200"/>
              <a:gd name="connsiteX1501" fmla="*/ 4953532 w 12230100"/>
              <a:gd name="connsiteY1501" fmla="*/ 272211 h 5410200"/>
              <a:gd name="connsiteX1502" fmla="*/ 4953532 w 12230100"/>
              <a:gd name="connsiteY1502" fmla="*/ 272211 h 5410200"/>
              <a:gd name="connsiteX1503" fmla="*/ 4680234 w 12230100"/>
              <a:gd name="connsiteY1503" fmla="*/ 544423 h 5410200"/>
              <a:gd name="connsiteX1504" fmla="*/ 4714396 w 12230100"/>
              <a:gd name="connsiteY1504" fmla="*/ 510396 h 5410200"/>
              <a:gd name="connsiteX1505" fmla="*/ 4680234 w 12230100"/>
              <a:gd name="connsiteY1505" fmla="*/ 510396 h 5410200"/>
              <a:gd name="connsiteX1506" fmla="*/ 4680234 w 12230100"/>
              <a:gd name="connsiteY1506" fmla="*/ 510396 h 5410200"/>
              <a:gd name="connsiteX1507" fmla="*/ 4680234 w 12230100"/>
              <a:gd name="connsiteY1507" fmla="*/ 544423 h 5410200"/>
              <a:gd name="connsiteX1508" fmla="*/ 4475260 w 12230100"/>
              <a:gd name="connsiteY1508" fmla="*/ 816634 h 5410200"/>
              <a:gd name="connsiteX1509" fmla="*/ 4475260 w 12230100"/>
              <a:gd name="connsiteY1509" fmla="*/ 816634 h 5410200"/>
              <a:gd name="connsiteX1510" fmla="*/ 4475260 w 12230100"/>
              <a:gd name="connsiteY1510" fmla="*/ 782608 h 5410200"/>
              <a:gd name="connsiteX1511" fmla="*/ 4441098 w 12230100"/>
              <a:gd name="connsiteY1511" fmla="*/ 816634 h 5410200"/>
              <a:gd name="connsiteX1512" fmla="*/ 4475260 w 12230100"/>
              <a:gd name="connsiteY1512" fmla="*/ 816634 h 5410200"/>
              <a:gd name="connsiteX1513" fmla="*/ 4270287 w 12230100"/>
              <a:gd name="connsiteY1513" fmla="*/ 1122872 h 5410200"/>
              <a:gd name="connsiteX1514" fmla="*/ 4270287 w 12230100"/>
              <a:gd name="connsiteY1514" fmla="*/ 1122872 h 5410200"/>
              <a:gd name="connsiteX1515" fmla="*/ 4270287 w 12230100"/>
              <a:gd name="connsiteY1515" fmla="*/ 1088845 h 5410200"/>
              <a:gd name="connsiteX1516" fmla="*/ 4236124 w 12230100"/>
              <a:gd name="connsiteY1516" fmla="*/ 1122872 h 5410200"/>
              <a:gd name="connsiteX1517" fmla="*/ 4270287 w 12230100"/>
              <a:gd name="connsiteY1517" fmla="*/ 1122872 h 5410200"/>
              <a:gd name="connsiteX1518" fmla="*/ 4099475 w 12230100"/>
              <a:gd name="connsiteY1518" fmla="*/ 1463136 h 5410200"/>
              <a:gd name="connsiteX1519" fmla="*/ 4133637 w 12230100"/>
              <a:gd name="connsiteY1519" fmla="*/ 1429109 h 5410200"/>
              <a:gd name="connsiteX1520" fmla="*/ 4099475 w 12230100"/>
              <a:gd name="connsiteY1520" fmla="*/ 1429109 h 5410200"/>
              <a:gd name="connsiteX1521" fmla="*/ 4065313 w 12230100"/>
              <a:gd name="connsiteY1521" fmla="*/ 1429109 h 5410200"/>
              <a:gd name="connsiteX1522" fmla="*/ 4099475 w 12230100"/>
              <a:gd name="connsiteY1522" fmla="*/ 1463136 h 5410200"/>
              <a:gd name="connsiteX1523" fmla="*/ 3962826 w 12230100"/>
              <a:gd name="connsiteY1523" fmla="*/ 1803400 h 5410200"/>
              <a:gd name="connsiteX1524" fmla="*/ 3996988 w 12230100"/>
              <a:gd name="connsiteY1524" fmla="*/ 1769374 h 5410200"/>
              <a:gd name="connsiteX1525" fmla="*/ 3962826 w 12230100"/>
              <a:gd name="connsiteY1525" fmla="*/ 1769374 h 5410200"/>
              <a:gd name="connsiteX1526" fmla="*/ 3928664 w 12230100"/>
              <a:gd name="connsiteY1526" fmla="*/ 1769374 h 5410200"/>
              <a:gd name="connsiteX1527" fmla="*/ 3962826 w 12230100"/>
              <a:gd name="connsiteY1527" fmla="*/ 1803400 h 5410200"/>
              <a:gd name="connsiteX1528" fmla="*/ 3860339 w 12230100"/>
              <a:gd name="connsiteY1528" fmla="*/ 2177691 h 5410200"/>
              <a:gd name="connsiteX1529" fmla="*/ 3894501 w 12230100"/>
              <a:gd name="connsiteY1529" fmla="*/ 2143664 h 5410200"/>
              <a:gd name="connsiteX1530" fmla="*/ 3860339 w 12230100"/>
              <a:gd name="connsiteY1530" fmla="*/ 2109638 h 5410200"/>
              <a:gd name="connsiteX1531" fmla="*/ 3826177 w 12230100"/>
              <a:gd name="connsiteY1531" fmla="*/ 2143664 h 5410200"/>
              <a:gd name="connsiteX1532" fmla="*/ 3860339 w 12230100"/>
              <a:gd name="connsiteY1532" fmla="*/ 2177691 h 5410200"/>
              <a:gd name="connsiteX1533" fmla="*/ 3826177 w 12230100"/>
              <a:gd name="connsiteY1533" fmla="*/ 2551981 h 5410200"/>
              <a:gd name="connsiteX1534" fmla="*/ 3860339 w 12230100"/>
              <a:gd name="connsiteY1534" fmla="*/ 2517955 h 5410200"/>
              <a:gd name="connsiteX1535" fmla="*/ 3826177 w 12230100"/>
              <a:gd name="connsiteY1535" fmla="*/ 2449902 h 5410200"/>
              <a:gd name="connsiteX1536" fmla="*/ 3757852 w 12230100"/>
              <a:gd name="connsiteY1536" fmla="*/ 2517955 h 5410200"/>
              <a:gd name="connsiteX1537" fmla="*/ 3826177 w 12230100"/>
              <a:gd name="connsiteY1537" fmla="*/ 2551981 h 5410200"/>
              <a:gd name="connsiteX1538" fmla="*/ 3792014 w 12230100"/>
              <a:gd name="connsiteY1538" fmla="*/ 2926272 h 5410200"/>
              <a:gd name="connsiteX1539" fmla="*/ 3860339 w 12230100"/>
              <a:gd name="connsiteY1539" fmla="*/ 2858219 h 5410200"/>
              <a:gd name="connsiteX1540" fmla="*/ 3792014 w 12230100"/>
              <a:gd name="connsiteY1540" fmla="*/ 2824193 h 5410200"/>
              <a:gd name="connsiteX1541" fmla="*/ 3723690 w 12230100"/>
              <a:gd name="connsiteY1541" fmla="*/ 2858219 h 5410200"/>
              <a:gd name="connsiteX1542" fmla="*/ 3792014 w 12230100"/>
              <a:gd name="connsiteY1542" fmla="*/ 2926272 h 5410200"/>
              <a:gd name="connsiteX1543" fmla="*/ 3826177 w 12230100"/>
              <a:gd name="connsiteY1543" fmla="*/ 3300562 h 5410200"/>
              <a:gd name="connsiteX1544" fmla="*/ 3860339 w 12230100"/>
              <a:gd name="connsiteY1544" fmla="*/ 3232510 h 5410200"/>
              <a:gd name="connsiteX1545" fmla="*/ 3826177 w 12230100"/>
              <a:gd name="connsiteY1545" fmla="*/ 3164457 h 5410200"/>
              <a:gd name="connsiteX1546" fmla="*/ 3757852 w 12230100"/>
              <a:gd name="connsiteY1546" fmla="*/ 3232510 h 5410200"/>
              <a:gd name="connsiteX1547" fmla="*/ 3826177 w 12230100"/>
              <a:gd name="connsiteY1547" fmla="*/ 3300562 h 5410200"/>
              <a:gd name="connsiteX1548" fmla="*/ 3860339 w 12230100"/>
              <a:gd name="connsiteY1548" fmla="*/ 3674853 h 5410200"/>
              <a:gd name="connsiteX1549" fmla="*/ 3928664 w 12230100"/>
              <a:gd name="connsiteY1549" fmla="*/ 3606800 h 5410200"/>
              <a:gd name="connsiteX1550" fmla="*/ 3860339 w 12230100"/>
              <a:gd name="connsiteY1550" fmla="*/ 3538747 h 5410200"/>
              <a:gd name="connsiteX1551" fmla="*/ 3792014 w 12230100"/>
              <a:gd name="connsiteY1551" fmla="*/ 3606800 h 5410200"/>
              <a:gd name="connsiteX1552" fmla="*/ 3860339 w 12230100"/>
              <a:gd name="connsiteY1552" fmla="*/ 3674853 h 5410200"/>
              <a:gd name="connsiteX1553" fmla="*/ 3962826 w 12230100"/>
              <a:gd name="connsiteY1553" fmla="*/ 4015117 h 5410200"/>
              <a:gd name="connsiteX1554" fmla="*/ 4031150 w 12230100"/>
              <a:gd name="connsiteY1554" fmla="*/ 3947064 h 5410200"/>
              <a:gd name="connsiteX1555" fmla="*/ 3962826 w 12230100"/>
              <a:gd name="connsiteY1555" fmla="*/ 3879011 h 5410200"/>
              <a:gd name="connsiteX1556" fmla="*/ 3894501 w 12230100"/>
              <a:gd name="connsiteY1556" fmla="*/ 3947064 h 5410200"/>
              <a:gd name="connsiteX1557" fmla="*/ 3962826 w 12230100"/>
              <a:gd name="connsiteY1557" fmla="*/ 4015117 h 5410200"/>
              <a:gd name="connsiteX1558" fmla="*/ 4099475 w 12230100"/>
              <a:gd name="connsiteY1558" fmla="*/ 4389408 h 5410200"/>
              <a:gd name="connsiteX1559" fmla="*/ 4167800 w 12230100"/>
              <a:gd name="connsiteY1559" fmla="*/ 4287329 h 5410200"/>
              <a:gd name="connsiteX1560" fmla="*/ 4099475 w 12230100"/>
              <a:gd name="connsiteY1560" fmla="*/ 4219276 h 5410200"/>
              <a:gd name="connsiteX1561" fmla="*/ 4031150 w 12230100"/>
              <a:gd name="connsiteY1561" fmla="*/ 4287329 h 5410200"/>
              <a:gd name="connsiteX1562" fmla="*/ 4099475 w 12230100"/>
              <a:gd name="connsiteY1562" fmla="*/ 4389408 h 5410200"/>
              <a:gd name="connsiteX1563" fmla="*/ 4270287 w 12230100"/>
              <a:gd name="connsiteY1563" fmla="*/ 4695646 h 5410200"/>
              <a:gd name="connsiteX1564" fmla="*/ 4338611 w 12230100"/>
              <a:gd name="connsiteY1564" fmla="*/ 4627593 h 5410200"/>
              <a:gd name="connsiteX1565" fmla="*/ 4270287 w 12230100"/>
              <a:gd name="connsiteY1565" fmla="*/ 4525513 h 5410200"/>
              <a:gd name="connsiteX1566" fmla="*/ 4167800 w 12230100"/>
              <a:gd name="connsiteY1566" fmla="*/ 4627593 h 5410200"/>
              <a:gd name="connsiteX1567" fmla="*/ 4270287 w 12230100"/>
              <a:gd name="connsiteY1567" fmla="*/ 4695646 h 5410200"/>
              <a:gd name="connsiteX1568" fmla="*/ 4475260 w 12230100"/>
              <a:gd name="connsiteY1568" fmla="*/ 5001883 h 5410200"/>
              <a:gd name="connsiteX1569" fmla="*/ 4543585 w 12230100"/>
              <a:gd name="connsiteY1569" fmla="*/ 4933830 h 5410200"/>
              <a:gd name="connsiteX1570" fmla="*/ 4475260 w 12230100"/>
              <a:gd name="connsiteY1570" fmla="*/ 4831751 h 5410200"/>
              <a:gd name="connsiteX1571" fmla="*/ 4372773 w 12230100"/>
              <a:gd name="connsiteY1571" fmla="*/ 4933830 h 5410200"/>
              <a:gd name="connsiteX1572" fmla="*/ 4475260 w 12230100"/>
              <a:gd name="connsiteY1572" fmla="*/ 5001883 h 5410200"/>
              <a:gd name="connsiteX1573" fmla="*/ 4680234 w 12230100"/>
              <a:gd name="connsiteY1573" fmla="*/ 5308121 h 5410200"/>
              <a:gd name="connsiteX1574" fmla="*/ 4782721 w 12230100"/>
              <a:gd name="connsiteY1574" fmla="*/ 5206042 h 5410200"/>
              <a:gd name="connsiteX1575" fmla="*/ 4680234 w 12230100"/>
              <a:gd name="connsiteY1575" fmla="*/ 5137989 h 5410200"/>
              <a:gd name="connsiteX1576" fmla="*/ 4611909 w 12230100"/>
              <a:gd name="connsiteY1576" fmla="*/ 5206042 h 5410200"/>
              <a:gd name="connsiteX1577" fmla="*/ 4680234 w 12230100"/>
              <a:gd name="connsiteY1577" fmla="*/ 5308121 h 5410200"/>
              <a:gd name="connsiteX1578" fmla="*/ 4987695 w 12230100"/>
              <a:gd name="connsiteY1578" fmla="*/ 5410200 h 5410200"/>
              <a:gd name="connsiteX1579" fmla="*/ 4953532 w 12230100"/>
              <a:gd name="connsiteY1579" fmla="*/ 5376174 h 5410200"/>
              <a:gd name="connsiteX1580" fmla="*/ 4919370 w 12230100"/>
              <a:gd name="connsiteY1580" fmla="*/ 5410200 h 5410200"/>
              <a:gd name="connsiteX1581" fmla="*/ 4987695 w 12230100"/>
              <a:gd name="connsiteY1581" fmla="*/ 5410200 h 5410200"/>
              <a:gd name="connsiteX1582" fmla="*/ 9907064 w 12230100"/>
              <a:gd name="connsiteY1582" fmla="*/ 5240068 h 5410200"/>
              <a:gd name="connsiteX1583" fmla="*/ 9941227 w 12230100"/>
              <a:gd name="connsiteY1583" fmla="*/ 5206042 h 5410200"/>
              <a:gd name="connsiteX1584" fmla="*/ 9907064 w 12230100"/>
              <a:gd name="connsiteY1584" fmla="*/ 5172015 h 5410200"/>
              <a:gd name="connsiteX1585" fmla="*/ 9907064 w 12230100"/>
              <a:gd name="connsiteY1585" fmla="*/ 5206042 h 5410200"/>
              <a:gd name="connsiteX1586" fmla="*/ 9907064 w 12230100"/>
              <a:gd name="connsiteY1586" fmla="*/ 5240068 h 5410200"/>
              <a:gd name="connsiteX1587" fmla="*/ 10146200 w 12230100"/>
              <a:gd name="connsiteY1587" fmla="*/ 4933830 h 5410200"/>
              <a:gd name="connsiteX1588" fmla="*/ 10180363 w 12230100"/>
              <a:gd name="connsiteY1588" fmla="*/ 4933830 h 5410200"/>
              <a:gd name="connsiteX1589" fmla="*/ 10146200 w 12230100"/>
              <a:gd name="connsiteY1589" fmla="*/ 4899804 h 5410200"/>
              <a:gd name="connsiteX1590" fmla="*/ 10146200 w 12230100"/>
              <a:gd name="connsiteY1590" fmla="*/ 4933830 h 5410200"/>
              <a:gd name="connsiteX1591" fmla="*/ 10146200 w 12230100"/>
              <a:gd name="connsiteY1591" fmla="*/ 4933830 h 5410200"/>
              <a:gd name="connsiteX1592" fmla="*/ 10351174 w 12230100"/>
              <a:gd name="connsiteY1592" fmla="*/ 4627593 h 5410200"/>
              <a:gd name="connsiteX1593" fmla="*/ 10385336 w 12230100"/>
              <a:gd name="connsiteY1593" fmla="*/ 4627593 h 5410200"/>
              <a:gd name="connsiteX1594" fmla="*/ 10351174 w 12230100"/>
              <a:gd name="connsiteY1594" fmla="*/ 4593566 h 5410200"/>
              <a:gd name="connsiteX1595" fmla="*/ 10351174 w 12230100"/>
              <a:gd name="connsiteY1595" fmla="*/ 4627593 h 5410200"/>
              <a:gd name="connsiteX1596" fmla="*/ 10351174 w 12230100"/>
              <a:gd name="connsiteY1596" fmla="*/ 4627593 h 5410200"/>
              <a:gd name="connsiteX1597" fmla="*/ 10521985 w 12230100"/>
              <a:gd name="connsiteY1597" fmla="*/ 4321355 h 5410200"/>
              <a:gd name="connsiteX1598" fmla="*/ 10521985 w 12230100"/>
              <a:gd name="connsiteY1598" fmla="*/ 4287329 h 5410200"/>
              <a:gd name="connsiteX1599" fmla="*/ 10521985 w 12230100"/>
              <a:gd name="connsiteY1599" fmla="*/ 4287329 h 5410200"/>
              <a:gd name="connsiteX1600" fmla="*/ 10487823 w 12230100"/>
              <a:gd name="connsiteY1600" fmla="*/ 4287329 h 5410200"/>
              <a:gd name="connsiteX1601" fmla="*/ 10521985 w 12230100"/>
              <a:gd name="connsiteY1601" fmla="*/ 4321355 h 5410200"/>
              <a:gd name="connsiteX1602" fmla="*/ 10658635 w 12230100"/>
              <a:gd name="connsiteY1602" fmla="*/ 3981091 h 5410200"/>
              <a:gd name="connsiteX1603" fmla="*/ 10658635 w 12230100"/>
              <a:gd name="connsiteY1603" fmla="*/ 3947064 h 5410200"/>
              <a:gd name="connsiteX1604" fmla="*/ 10658635 w 12230100"/>
              <a:gd name="connsiteY1604" fmla="*/ 3947064 h 5410200"/>
              <a:gd name="connsiteX1605" fmla="*/ 10624472 w 12230100"/>
              <a:gd name="connsiteY1605" fmla="*/ 3947064 h 5410200"/>
              <a:gd name="connsiteX1606" fmla="*/ 10658635 w 12230100"/>
              <a:gd name="connsiteY1606" fmla="*/ 3981091 h 5410200"/>
              <a:gd name="connsiteX1607" fmla="*/ 10761122 w 12230100"/>
              <a:gd name="connsiteY1607" fmla="*/ 3606800 h 5410200"/>
              <a:gd name="connsiteX1608" fmla="*/ 10761122 w 12230100"/>
              <a:gd name="connsiteY1608" fmla="*/ 3606800 h 5410200"/>
              <a:gd name="connsiteX1609" fmla="*/ 10761122 w 12230100"/>
              <a:gd name="connsiteY1609" fmla="*/ 3572774 h 5410200"/>
              <a:gd name="connsiteX1610" fmla="*/ 10726959 w 12230100"/>
              <a:gd name="connsiteY1610" fmla="*/ 3606800 h 5410200"/>
              <a:gd name="connsiteX1611" fmla="*/ 10761122 w 12230100"/>
              <a:gd name="connsiteY1611" fmla="*/ 3606800 h 5410200"/>
              <a:gd name="connsiteX1612" fmla="*/ 10795284 w 12230100"/>
              <a:gd name="connsiteY1612" fmla="*/ 3232510 h 5410200"/>
              <a:gd name="connsiteX1613" fmla="*/ 10829446 w 12230100"/>
              <a:gd name="connsiteY1613" fmla="*/ 3232510 h 5410200"/>
              <a:gd name="connsiteX1614" fmla="*/ 10795284 w 12230100"/>
              <a:gd name="connsiteY1614" fmla="*/ 3232510 h 5410200"/>
              <a:gd name="connsiteX1615" fmla="*/ 10795284 w 12230100"/>
              <a:gd name="connsiteY1615" fmla="*/ 3232510 h 5410200"/>
              <a:gd name="connsiteX1616" fmla="*/ 10795284 w 12230100"/>
              <a:gd name="connsiteY1616" fmla="*/ 3232510 h 5410200"/>
              <a:gd name="connsiteX1617" fmla="*/ 10829446 w 12230100"/>
              <a:gd name="connsiteY1617" fmla="*/ 2892245 h 5410200"/>
              <a:gd name="connsiteX1618" fmla="*/ 10829446 w 12230100"/>
              <a:gd name="connsiteY1618" fmla="*/ 2858219 h 5410200"/>
              <a:gd name="connsiteX1619" fmla="*/ 10829446 w 12230100"/>
              <a:gd name="connsiteY1619" fmla="*/ 2858219 h 5410200"/>
              <a:gd name="connsiteX1620" fmla="*/ 10829446 w 12230100"/>
              <a:gd name="connsiteY1620" fmla="*/ 2858219 h 5410200"/>
              <a:gd name="connsiteX1621" fmla="*/ 10829446 w 12230100"/>
              <a:gd name="connsiteY1621" fmla="*/ 2892245 h 5410200"/>
              <a:gd name="connsiteX1622" fmla="*/ 10521985 w 12230100"/>
              <a:gd name="connsiteY1622" fmla="*/ 2517955 h 5410200"/>
              <a:gd name="connsiteX1623" fmla="*/ 10521985 w 12230100"/>
              <a:gd name="connsiteY1623" fmla="*/ 2517955 h 5410200"/>
              <a:gd name="connsiteX1624" fmla="*/ 10521985 w 12230100"/>
              <a:gd name="connsiteY1624" fmla="*/ 2483928 h 5410200"/>
              <a:gd name="connsiteX1625" fmla="*/ 10487823 w 12230100"/>
              <a:gd name="connsiteY1625" fmla="*/ 2517955 h 5410200"/>
              <a:gd name="connsiteX1626" fmla="*/ 10521985 w 12230100"/>
              <a:gd name="connsiteY1626" fmla="*/ 2517955 h 5410200"/>
              <a:gd name="connsiteX1627" fmla="*/ 10453661 w 12230100"/>
              <a:gd name="connsiteY1627" fmla="*/ 2143664 h 5410200"/>
              <a:gd name="connsiteX1628" fmla="*/ 10453661 w 12230100"/>
              <a:gd name="connsiteY1628" fmla="*/ 2143664 h 5410200"/>
              <a:gd name="connsiteX1629" fmla="*/ 10453661 w 12230100"/>
              <a:gd name="connsiteY1629" fmla="*/ 2143664 h 5410200"/>
              <a:gd name="connsiteX1630" fmla="*/ 10453661 w 12230100"/>
              <a:gd name="connsiteY1630" fmla="*/ 2143664 h 5410200"/>
              <a:gd name="connsiteX1631" fmla="*/ 10453661 w 12230100"/>
              <a:gd name="connsiteY1631" fmla="*/ 2143664 h 5410200"/>
              <a:gd name="connsiteX1632" fmla="*/ 10351174 w 12230100"/>
              <a:gd name="connsiteY1632" fmla="*/ 1803400 h 5410200"/>
              <a:gd name="connsiteX1633" fmla="*/ 10351174 w 12230100"/>
              <a:gd name="connsiteY1633" fmla="*/ 1803400 h 5410200"/>
              <a:gd name="connsiteX1634" fmla="*/ 10351174 w 12230100"/>
              <a:gd name="connsiteY1634" fmla="*/ 1769374 h 5410200"/>
              <a:gd name="connsiteX1635" fmla="*/ 10351174 w 12230100"/>
              <a:gd name="connsiteY1635" fmla="*/ 1803400 h 5410200"/>
              <a:gd name="connsiteX1636" fmla="*/ 10351174 w 12230100"/>
              <a:gd name="connsiteY1636" fmla="*/ 1803400 h 5410200"/>
              <a:gd name="connsiteX1637" fmla="*/ 10214525 w 12230100"/>
              <a:gd name="connsiteY1637" fmla="*/ 1463136 h 5410200"/>
              <a:gd name="connsiteX1638" fmla="*/ 10214525 w 12230100"/>
              <a:gd name="connsiteY1638" fmla="*/ 1463136 h 5410200"/>
              <a:gd name="connsiteX1639" fmla="*/ 10214525 w 12230100"/>
              <a:gd name="connsiteY1639" fmla="*/ 1429109 h 5410200"/>
              <a:gd name="connsiteX1640" fmla="*/ 10180363 w 12230100"/>
              <a:gd name="connsiteY1640" fmla="*/ 1463136 h 5410200"/>
              <a:gd name="connsiteX1641" fmla="*/ 10214525 w 12230100"/>
              <a:gd name="connsiteY1641" fmla="*/ 1463136 h 5410200"/>
              <a:gd name="connsiteX1642" fmla="*/ 10009551 w 12230100"/>
              <a:gd name="connsiteY1642" fmla="*/ 1122872 h 5410200"/>
              <a:gd name="connsiteX1643" fmla="*/ 10043713 w 12230100"/>
              <a:gd name="connsiteY1643" fmla="*/ 1122872 h 5410200"/>
              <a:gd name="connsiteX1644" fmla="*/ 10009551 w 12230100"/>
              <a:gd name="connsiteY1644" fmla="*/ 1122872 h 5410200"/>
              <a:gd name="connsiteX1645" fmla="*/ 10009551 w 12230100"/>
              <a:gd name="connsiteY1645" fmla="*/ 1122872 h 5410200"/>
              <a:gd name="connsiteX1646" fmla="*/ 10009551 w 12230100"/>
              <a:gd name="connsiteY1646" fmla="*/ 1122872 h 5410200"/>
              <a:gd name="connsiteX1647" fmla="*/ 9804577 w 12230100"/>
              <a:gd name="connsiteY1647" fmla="*/ 850660 h 5410200"/>
              <a:gd name="connsiteX1648" fmla="*/ 9804577 w 12230100"/>
              <a:gd name="connsiteY1648" fmla="*/ 850660 h 5410200"/>
              <a:gd name="connsiteX1649" fmla="*/ 9804577 w 12230100"/>
              <a:gd name="connsiteY1649" fmla="*/ 816634 h 5410200"/>
              <a:gd name="connsiteX1650" fmla="*/ 9804577 w 12230100"/>
              <a:gd name="connsiteY1650" fmla="*/ 850660 h 5410200"/>
              <a:gd name="connsiteX1651" fmla="*/ 9804577 w 12230100"/>
              <a:gd name="connsiteY1651" fmla="*/ 850660 h 5410200"/>
              <a:gd name="connsiteX1652" fmla="*/ 9565441 w 12230100"/>
              <a:gd name="connsiteY1652" fmla="*/ 578449 h 5410200"/>
              <a:gd name="connsiteX1653" fmla="*/ 9565441 w 12230100"/>
              <a:gd name="connsiteY1653" fmla="*/ 578449 h 5410200"/>
              <a:gd name="connsiteX1654" fmla="*/ 9565441 w 12230100"/>
              <a:gd name="connsiteY1654" fmla="*/ 544423 h 5410200"/>
              <a:gd name="connsiteX1655" fmla="*/ 9531279 w 12230100"/>
              <a:gd name="connsiteY1655" fmla="*/ 578449 h 5410200"/>
              <a:gd name="connsiteX1656" fmla="*/ 9565441 w 12230100"/>
              <a:gd name="connsiteY1656" fmla="*/ 578449 h 5410200"/>
              <a:gd name="connsiteX1657" fmla="*/ 9292143 w 12230100"/>
              <a:gd name="connsiteY1657" fmla="*/ 340264 h 5410200"/>
              <a:gd name="connsiteX1658" fmla="*/ 9292143 w 12230100"/>
              <a:gd name="connsiteY1658" fmla="*/ 340264 h 5410200"/>
              <a:gd name="connsiteX1659" fmla="*/ 9292143 w 12230100"/>
              <a:gd name="connsiteY1659" fmla="*/ 306238 h 5410200"/>
              <a:gd name="connsiteX1660" fmla="*/ 9257981 w 12230100"/>
              <a:gd name="connsiteY1660" fmla="*/ 340264 h 5410200"/>
              <a:gd name="connsiteX1661" fmla="*/ 9292143 w 12230100"/>
              <a:gd name="connsiteY1661" fmla="*/ 340264 h 5410200"/>
              <a:gd name="connsiteX1662" fmla="*/ 8984682 w 12230100"/>
              <a:gd name="connsiteY1662" fmla="*/ 136106 h 5410200"/>
              <a:gd name="connsiteX1663" fmla="*/ 8984682 w 12230100"/>
              <a:gd name="connsiteY1663" fmla="*/ 102079 h 5410200"/>
              <a:gd name="connsiteX1664" fmla="*/ 8984682 w 12230100"/>
              <a:gd name="connsiteY1664" fmla="*/ 102079 h 5410200"/>
              <a:gd name="connsiteX1665" fmla="*/ 8984682 w 12230100"/>
              <a:gd name="connsiteY1665" fmla="*/ 102079 h 5410200"/>
              <a:gd name="connsiteX1666" fmla="*/ 8984682 w 12230100"/>
              <a:gd name="connsiteY1666" fmla="*/ 136106 h 5410200"/>
              <a:gd name="connsiteX1667" fmla="*/ 5807590 w 12230100"/>
              <a:gd name="connsiteY1667" fmla="*/ 34026 h 5410200"/>
              <a:gd name="connsiteX1668" fmla="*/ 5807590 w 12230100"/>
              <a:gd name="connsiteY1668" fmla="*/ 34026 h 5410200"/>
              <a:gd name="connsiteX1669" fmla="*/ 5807590 w 12230100"/>
              <a:gd name="connsiteY1669" fmla="*/ 34026 h 5410200"/>
              <a:gd name="connsiteX1670" fmla="*/ 5807590 w 12230100"/>
              <a:gd name="connsiteY1670" fmla="*/ 34026 h 5410200"/>
              <a:gd name="connsiteX1671" fmla="*/ 5807590 w 12230100"/>
              <a:gd name="connsiteY1671" fmla="*/ 34026 h 5410200"/>
              <a:gd name="connsiteX1672" fmla="*/ 5500129 w 12230100"/>
              <a:gd name="connsiteY1672" fmla="*/ 238185 h 5410200"/>
              <a:gd name="connsiteX1673" fmla="*/ 5500129 w 12230100"/>
              <a:gd name="connsiteY1673" fmla="*/ 204158 h 5410200"/>
              <a:gd name="connsiteX1674" fmla="*/ 5500129 w 12230100"/>
              <a:gd name="connsiteY1674" fmla="*/ 204158 h 5410200"/>
              <a:gd name="connsiteX1675" fmla="*/ 5465967 w 12230100"/>
              <a:gd name="connsiteY1675" fmla="*/ 204158 h 5410200"/>
              <a:gd name="connsiteX1676" fmla="*/ 5500129 w 12230100"/>
              <a:gd name="connsiteY1676" fmla="*/ 238185 h 5410200"/>
              <a:gd name="connsiteX1677" fmla="*/ 5192668 w 12230100"/>
              <a:gd name="connsiteY1677" fmla="*/ 442343 h 5410200"/>
              <a:gd name="connsiteX1678" fmla="*/ 5226831 w 12230100"/>
              <a:gd name="connsiteY1678" fmla="*/ 442343 h 5410200"/>
              <a:gd name="connsiteX1679" fmla="*/ 5192668 w 12230100"/>
              <a:gd name="connsiteY1679" fmla="*/ 442343 h 5410200"/>
              <a:gd name="connsiteX1680" fmla="*/ 5192668 w 12230100"/>
              <a:gd name="connsiteY1680" fmla="*/ 442343 h 5410200"/>
              <a:gd name="connsiteX1681" fmla="*/ 5192668 w 12230100"/>
              <a:gd name="connsiteY1681" fmla="*/ 442343 h 5410200"/>
              <a:gd name="connsiteX1682" fmla="*/ 4919370 w 12230100"/>
              <a:gd name="connsiteY1682" fmla="*/ 714555 h 5410200"/>
              <a:gd name="connsiteX1683" fmla="*/ 4953532 w 12230100"/>
              <a:gd name="connsiteY1683" fmla="*/ 680528 h 5410200"/>
              <a:gd name="connsiteX1684" fmla="*/ 4919370 w 12230100"/>
              <a:gd name="connsiteY1684" fmla="*/ 680528 h 5410200"/>
              <a:gd name="connsiteX1685" fmla="*/ 4919370 w 12230100"/>
              <a:gd name="connsiteY1685" fmla="*/ 680528 h 5410200"/>
              <a:gd name="connsiteX1686" fmla="*/ 4919370 w 12230100"/>
              <a:gd name="connsiteY1686" fmla="*/ 714555 h 5410200"/>
              <a:gd name="connsiteX1687" fmla="*/ 4714396 w 12230100"/>
              <a:gd name="connsiteY1687" fmla="*/ 986766 h 5410200"/>
              <a:gd name="connsiteX1688" fmla="*/ 4714396 w 12230100"/>
              <a:gd name="connsiteY1688" fmla="*/ 986766 h 5410200"/>
              <a:gd name="connsiteX1689" fmla="*/ 4714396 w 12230100"/>
              <a:gd name="connsiteY1689" fmla="*/ 952740 h 5410200"/>
              <a:gd name="connsiteX1690" fmla="*/ 4680234 w 12230100"/>
              <a:gd name="connsiteY1690" fmla="*/ 986766 h 5410200"/>
              <a:gd name="connsiteX1691" fmla="*/ 4714396 w 12230100"/>
              <a:gd name="connsiteY1691" fmla="*/ 986766 h 5410200"/>
              <a:gd name="connsiteX1692" fmla="*/ 4509423 w 12230100"/>
              <a:gd name="connsiteY1692" fmla="*/ 1327030 h 5410200"/>
              <a:gd name="connsiteX1693" fmla="*/ 4509423 w 12230100"/>
              <a:gd name="connsiteY1693" fmla="*/ 1293004 h 5410200"/>
              <a:gd name="connsiteX1694" fmla="*/ 4509423 w 12230100"/>
              <a:gd name="connsiteY1694" fmla="*/ 1258977 h 5410200"/>
              <a:gd name="connsiteX1695" fmla="*/ 4475260 w 12230100"/>
              <a:gd name="connsiteY1695" fmla="*/ 1293004 h 5410200"/>
              <a:gd name="connsiteX1696" fmla="*/ 4509423 w 12230100"/>
              <a:gd name="connsiteY1696" fmla="*/ 1327030 h 5410200"/>
              <a:gd name="connsiteX1697" fmla="*/ 4338611 w 12230100"/>
              <a:gd name="connsiteY1697" fmla="*/ 1633268 h 5410200"/>
              <a:gd name="connsiteX1698" fmla="*/ 4372773 w 12230100"/>
              <a:gd name="connsiteY1698" fmla="*/ 1633268 h 5410200"/>
              <a:gd name="connsiteX1699" fmla="*/ 4338611 w 12230100"/>
              <a:gd name="connsiteY1699" fmla="*/ 1599242 h 5410200"/>
              <a:gd name="connsiteX1700" fmla="*/ 4304449 w 12230100"/>
              <a:gd name="connsiteY1700" fmla="*/ 1633268 h 5410200"/>
              <a:gd name="connsiteX1701" fmla="*/ 4338611 w 12230100"/>
              <a:gd name="connsiteY1701" fmla="*/ 1633268 h 5410200"/>
              <a:gd name="connsiteX1702" fmla="*/ 4201962 w 12230100"/>
              <a:gd name="connsiteY1702" fmla="*/ 2007559 h 5410200"/>
              <a:gd name="connsiteX1703" fmla="*/ 4236124 w 12230100"/>
              <a:gd name="connsiteY1703" fmla="*/ 1973532 h 5410200"/>
              <a:gd name="connsiteX1704" fmla="*/ 4201962 w 12230100"/>
              <a:gd name="connsiteY1704" fmla="*/ 1939506 h 5410200"/>
              <a:gd name="connsiteX1705" fmla="*/ 4167800 w 12230100"/>
              <a:gd name="connsiteY1705" fmla="*/ 1973532 h 5410200"/>
              <a:gd name="connsiteX1706" fmla="*/ 4201962 w 12230100"/>
              <a:gd name="connsiteY1706" fmla="*/ 2007559 h 5410200"/>
              <a:gd name="connsiteX1707" fmla="*/ 4133637 w 12230100"/>
              <a:gd name="connsiteY1707" fmla="*/ 2347823 h 5410200"/>
              <a:gd name="connsiteX1708" fmla="*/ 4167800 w 12230100"/>
              <a:gd name="connsiteY1708" fmla="*/ 2313796 h 5410200"/>
              <a:gd name="connsiteX1709" fmla="*/ 4133637 w 12230100"/>
              <a:gd name="connsiteY1709" fmla="*/ 2279770 h 5410200"/>
              <a:gd name="connsiteX1710" fmla="*/ 4099475 w 12230100"/>
              <a:gd name="connsiteY1710" fmla="*/ 2313796 h 5410200"/>
              <a:gd name="connsiteX1711" fmla="*/ 4133637 w 12230100"/>
              <a:gd name="connsiteY1711" fmla="*/ 2347823 h 5410200"/>
              <a:gd name="connsiteX1712" fmla="*/ 4099475 w 12230100"/>
              <a:gd name="connsiteY1712" fmla="*/ 2722113 h 5410200"/>
              <a:gd name="connsiteX1713" fmla="*/ 4133637 w 12230100"/>
              <a:gd name="connsiteY1713" fmla="*/ 2688087 h 5410200"/>
              <a:gd name="connsiteX1714" fmla="*/ 4099475 w 12230100"/>
              <a:gd name="connsiteY1714" fmla="*/ 2654061 h 5410200"/>
              <a:gd name="connsiteX1715" fmla="*/ 4031150 w 12230100"/>
              <a:gd name="connsiteY1715" fmla="*/ 2688087 h 5410200"/>
              <a:gd name="connsiteX1716" fmla="*/ 4099475 w 12230100"/>
              <a:gd name="connsiteY1716" fmla="*/ 2722113 h 5410200"/>
              <a:gd name="connsiteX1717" fmla="*/ 4099475 w 12230100"/>
              <a:gd name="connsiteY1717" fmla="*/ 3096404 h 5410200"/>
              <a:gd name="connsiteX1718" fmla="*/ 4133637 w 12230100"/>
              <a:gd name="connsiteY1718" fmla="*/ 3062377 h 5410200"/>
              <a:gd name="connsiteX1719" fmla="*/ 4099475 w 12230100"/>
              <a:gd name="connsiteY1719" fmla="*/ 2994325 h 5410200"/>
              <a:gd name="connsiteX1720" fmla="*/ 4031150 w 12230100"/>
              <a:gd name="connsiteY1720" fmla="*/ 3062377 h 5410200"/>
              <a:gd name="connsiteX1721" fmla="*/ 4099475 w 12230100"/>
              <a:gd name="connsiteY1721" fmla="*/ 3096404 h 5410200"/>
              <a:gd name="connsiteX1722" fmla="*/ 4133637 w 12230100"/>
              <a:gd name="connsiteY1722" fmla="*/ 3470694 h 5410200"/>
              <a:gd name="connsiteX1723" fmla="*/ 4201962 w 12230100"/>
              <a:gd name="connsiteY1723" fmla="*/ 3402642 h 5410200"/>
              <a:gd name="connsiteX1724" fmla="*/ 4133637 w 12230100"/>
              <a:gd name="connsiteY1724" fmla="*/ 3368615 h 5410200"/>
              <a:gd name="connsiteX1725" fmla="*/ 4065313 w 12230100"/>
              <a:gd name="connsiteY1725" fmla="*/ 3402642 h 5410200"/>
              <a:gd name="connsiteX1726" fmla="*/ 4133637 w 12230100"/>
              <a:gd name="connsiteY1726" fmla="*/ 3470694 h 5410200"/>
              <a:gd name="connsiteX1727" fmla="*/ 4201962 w 12230100"/>
              <a:gd name="connsiteY1727" fmla="*/ 3844985 h 5410200"/>
              <a:gd name="connsiteX1728" fmla="*/ 4270287 w 12230100"/>
              <a:gd name="connsiteY1728" fmla="*/ 3776932 h 5410200"/>
              <a:gd name="connsiteX1729" fmla="*/ 4201962 w 12230100"/>
              <a:gd name="connsiteY1729" fmla="*/ 3708879 h 5410200"/>
              <a:gd name="connsiteX1730" fmla="*/ 4133637 w 12230100"/>
              <a:gd name="connsiteY1730" fmla="*/ 3776932 h 5410200"/>
              <a:gd name="connsiteX1731" fmla="*/ 4201962 w 12230100"/>
              <a:gd name="connsiteY1731" fmla="*/ 3844985 h 5410200"/>
              <a:gd name="connsiteX1732" fmla="*/ 4338611 w 12230100"/>
              <a:gd name="connsiteY1732" fmla="*/ 4185249 h 5410200"/>
              <a:gd name="connsiteX1733" fmla="*/ 4406936 w 12230100"/>
              <a:gd name="connsiteY1733" fmla="*/ 4117196 h 5410200"/>
              <a:gd name="connsiteX1734" fmla="*/ 4338611 w 12230100"/>
              <a:gd name="connsiteY1734" fmla="*/ 4049144 h 5410200"/>
              <a:gd name="connsiteX1735" fmla="*/ 4270287 w 12230100"/>
              <a:gd name="connsiteY1735" fmla="*/ 4117196 h 5410200"/>
              <a:gd name="connsiteX1736" fmla="*/ 4338611 w 12230100"/>
              <a:gd name="connsiteY1736" fmla="*/ 4185249 h 5410200"/>
              <a:gd name="connsiteX1737" fmla="*/ 4509423 w 12230100"/>
              <a:gd name="connsiteY1737" fmla="*/ 4525513 h 5410200"/>
              <a:gd name="connsiteX1738" fmla="*/ 4577747 w 12230100"/>
              <a:gd name="connsiteY1738" fmla="*/ 4457461 h 5410200"/>
              <a:gd name="connsiteX1739" fmla="*/ 4509423 w 12230100"/>
              <a:gd name="connsiteY1739" fmla="*/ 4355381 h 5410200"/>
              <a:gd name="connsiteX1740" fmla="*/ 4406936 w 12230100"/>
              <a:gd name="connsiteY1740" fmla="*/ 4457461 h 5410200"/>
              <a:gd name="connsiteX1741" fmla="*/ 4509423 w 12230100"/>
              <a:gd name="connsiteY1741" fmla="*/ 4525513 h 5410200"/>
              <a:gd name="connsiteX1742" fmla="*/ 4714396 w 12230100"/>
              <a:gd name="connsiteY1742" fmla="*/ 4831751 h 5410200"/>
              <a:gd name="connsiteX1743" fmla="*/ 4782721 w 12230100"/>
              <a:gd name="connsiteY1743" fmla="*/ 4763698 h 5410200"/>
              <a:gd name="connsiteX1744" fmla="*/ 4714396 w 12230100"/>
              <a:gd name="connsiteY1744" fmla="*/ 4661619 h 5410200"/>
              <a:gd name="connsiteX1745" fmla="*/ 4611909 w 12230100"/>
              <a:gd name="connsiteY1745" fmla="*/ 4763698 h 5410200"/>
              <a:gd name="connsiteX1746" fmla="*/ 4714396 w 12230100"/>
              <a:gd name="connsiteY1746" fmla="*/ 4831751 h 5410200"/>
              <a:gd name="connsiteX1747" fmla="*/ 4919370 w 12230100"/>
              <a:gd name="connsiteY1747" fmla="*/ 5137989 h 5410200"/>
              <a:gd name="connsiteX1748" fmla="*/ 5021857 w 12230100"/>
              <a:gd name="connsiteY1748" fmla="*/ 5035910 h 5410200"/>
              <a:gd name="connsiteX1749" fmla="*/ 4919370 w 12230100"/>
              <a:gd name="connsiteY1749" fmla="*/ 4967857 h 5410200"/>
              <a:gd name="connsiteX1750" fmla="*/ 4851046 w 12230100"/>
              <a:gd name="connsiteY1750" fmla="*/ 5035910 h 5410200"/>
              <a:gd name="connsiteX1751" fmla="*/ 4919370 w 12230100"/>
              <a:gd name="connsiteY1751" fmla="*/ 5137989 h 5410200"/>
              <a:gd name="connsiteX1752" fmla="*/ 5192668 w 12230100"/>
              <a:gd name="connsiteY1752" fmla="*/ 5376174 h 5410200"/>
              <a:gd name="connsiteX1753" fmla="*/ 5295155 w 12230100"/>
              <a:gd name="connsiteY1753" fmla="*/ 5308121 h 5410200"/>
              <a:gd name="connsiteX1754" fmla="*/ 5192668 w 12230100"/>
              <a:gd name="connsiteY1754" fmla="*/ 5206042 h 5410200"/>
              <a:gd name="connsiteX1755" fmla="*/ 5124344 w 12230100"/>
              <a:gd name="connsiteY1755" fmla="*/ 5308121 h 5410200"/>
              <a:gd name="connsiteX1756" fmla="*/ 5192668 w 12230100"/>
              <a:gd name="connsiteY1756" fmla="*/ 5376174 h 5410200"/>
              <a:gd name="connsiteX1757" fmla="*/ 9292143 w 12230100"/>
              <a:gd name="connsiteY1757" fmla="*/ 5410200 h 5410200"/>
              <a:gd name="connsiteX1758" fmla="*/ 9292143 w 12230100"/>
              <a:gd name="connsiteY1758" fmla="*/ 5376174 h 5410200"/>
              <a:gd name="connsiteX1759" fmla="*/ 9257981 w 12230100"/>
              <a:gd name="connsiteY1759" fmla="*/ 5410200 h 5410200"/>
              <a:gd name="connsiteX1760" fmla="*/ 9292143 w 12230100"/>
              <a:gd name="connsiteY1760" fmla="*/ 5410200 h 5410200"/>
              <a:gd name="connsiteX1761" fmla="*/ 9565441 w 12230100"/>
              <a:gd name="connsiteY1761" fmla="*/ 5206042 h 5410200"/>
              <a:gd name="connsiteX1762" fmla="*/ 9599604 w 12230100"/>
              <a:gd name="connsiteY1762" fmla="*/ 5172015 h 5410200"/>
              <a:gd name="connsiteX1763" fmla="*/ 9565441 w 12230100"/>
              <a:gd name="connsiteY1763" fmla="*/ 5137989 h 5410200"/>
              <a:gd name="connsiteX1764" fmla="*/ 9531279 w 12230100"/>
              <a:gd name="connsiteY1764" fmla="*/ 5172015 h 5410200"/>
              <a:gd name="connsiteX1765" fmla="*/ 9565441 w 12230100"/>
              <a:gd name="connsiteY1765" fmla="*/ 5206042 h 5410200"/>
              <a:gd name="connsiteX1766" fmla="*/ 9804577 w 12230100"/>
              <a:gd name="connsiteY1766" fmla="*/ 4933830 h 5410200"/>
              <a:gd name="connsiteX1767" fmla="*/ 9838740 w 12230100"/>
              <a:gd name="connsiteY1767" fmla="*/ 4899804 h 5410200"/>
              <a:gd name="connsiteX1768" fmla="*/ 9804577 w 12230100"/>
              <a:gd name="connsiteY1768" fmla="*/ 4865778 h 5410200"/>
              <a:gd name="connsiteX1769" fmla="*/ 9770415 w 12230100"/>
              <a:gd name="connsiteY1769" fmla="*/ 4899804 h 5410200"/>
              <a:gd name="connsiteX1770" fmla="*/ 9804577 w 12230100"/>
              <a:gd name="connsiteY1770" fmla="*/ 4933830 h 5410200"/>
              <a:gd name="connsiteX1771" fmla="*/ 10009551 w 12230100"/>
              <a:gd name="connsiteY1771" fmla="*/ 4627593 h 5410200"/>
              <a:gd name="connsiteX1772" fmla="*/ 10043713 w 12230100"/>
              <a:gd name="connsiteY1772" fmla="*/ 4593566 h 5410200"/>
              <a:gd name="connsiteX1773" fmla="*/ 10009551 w 12230100"/>
              <a:gd name="connsiteY1773" fmla="*/ 4593566 h 5410200"/>
              <a:gd name="connsiteX1774" fmla="*/ 10009551 w 12230100"/>
              <a:gd name="connsiteY1774" fmla="*/ 4593566 h 5410200"/>
              <a:gd name="connsiteX1775" fmla="*/ 10009551 w 12230100"/>
              <a:gd name="connsiteY1775" fmla="*/ 4627593 h 5410200"/>
              <a:gd name="connsiteX1776" fmla="*/ 10214525 w 12230100"/>
              <a:gd name="connsiteY1776" fmla="*/ 4287329 h 5410200"/>
              <a:gd name="connsiteX1777" fmla="*/ 10214525 w 12230100"/>
              <a:gd name="connsiteY1777" fmla="*/ 4287329 h 5410200"/>
              <a:gd name="connsiteX1778" fmla="*/ 10214525 w 12230100"/>
              <a:gd name="connsiteY1778" fmla="*/ 4253302 h 5410200"/>
              <a:gd name="connsiteX1779" fmla="*/ 10180363 w 12230100"/>
              <a:gd name="connsiteY1779" fmla="*/ 4287329 h 5410200"/>
              <a:gd name="connsiteX1780" fmla="*/ 10214525 w 12230100"/>
              <a:gd name="connsiteY1780" fmla="*/ 4287329 h 5410200"/>
              <a:gd name="connsiteX1781" fmla="*/ 10351174 w 12230100"/>
              <a:gd name="connsiteY1781" fmla="*/ 3947064 h 5410200"/>
              <a:gd name="connsiteX1782" fmla="*/ 10351174 w 12230100"/>
              <a:gd name="connsiteY1782" fmla="*/ 3947064 h 5410200"/>
              <a:gd name="connsiteX1783" fmla="*/ 10351174 w 12230100"/>
              <a:gd name="connsiteY1783" fmla="*/ 3947064 h 5410200"/>
              <a:gd name="connsiteX1784" fmla="*/ 10317012 w 12230100"/>
              <a:gd name="connsiteY1784" fmla="*/ 3947064 h 5410200"/>
              <a:gd name="connsiteX1785" fmla="*/ 10351174 w 12230100"/>
              <a:gd name="connsiteY1785" fmla="*/ 3947064 h 5410200"/>
              <a:gd name="connsiteX1786" fmla="*/ 10453661 w 12230100"/>
              <a:gd name="connsiteY1786" fmla="*/ 3606800 h 5410200"/>
              <a:gd name="connsiteX1787" fmla="*/ 10453661 w 12230100"/>
              <a:gd name="connsiteY1787" fmla="*/ 3606800 h 5410200"/>
              <a:gd name="connsiteX1788" fmla="*/ 10453661 w 12230100"/>
              <a:gd name="connsiteY1788" fmla="*/ 3572774 h 5410200"/>
              <a:gd name="connsiteX1789" fmla="*/ 10419499 w 12230100"/>
              <a:gd name="connsiteY1789" fmla="*/ 3606800 h 5410200"/>
              <a:gd name="connsiteX1790" fmla="*/ 10453661 w 12230100"/>
              <a:gd name="connsiteY1790" fmla="*/ 3606800 h 5410200"/>
              <a:gd name="connsiteX1791" fmla="*/ 10521985 w 12230100"/>
              <a:gd name="connsiteY1791" fmla="*/ 3232510 h 5410200"/>
              <a:gd name="connsiteX1792" fmla="*/ 10521985 w 12230100"/>
              <a:gd name="connsiteY1792" fmla="*/ 3232510 h 5410200"/>
              <a:gd name="connsiteX1793" fmla="*/ 10521985 w 12230100"/>
              <a:gd name="connsiteY1793" fmla="*/ 3232510 h 5410200"/>
              <a:gd name="connsiteX1794" fmla="*/ 10487823 w 12230100"/>
              <a:gd name="connsiteY1794" fmla="*/ 3232510 h 5410200"/>
              <a:gd name="connsiteX1795" fmla="*/ 10521985 w 12230100"/>
              <a:gd name="connsiteY1795" fmla="*/ 3232510 h 5410200"/>
              <a:gd name="connsiteX1796" fmla="*/ 10521985 w 12230100"/>
              <a:gd name="connsiteY1796" fmla="*/ 2892245 h 5410200"/>
              <a:gd name="connsiteX1797" fmla="*/ 10556148 w 12230100"/>
              <a:gd name="connsiteY1797" fmla="*/ 2858219 h 5410200"/>
              <a:gd name="connsiteX1798" fmla="*/ 10521985 w 12230100"/>
              <a:gd name="connsiteY1798" fmla="*/ 2858219 h 5410200"/>
              <a:gd name="connsiteX1799" fmla="*/ 10521985 w 12230100"/>
              <a:gd name="connsiteY1799" fmla="*/ 2858219 h 5410200"/>
              <a:gd name="connsiteX1800" fmla="*/ 10521985 w 12230100"/>
              <a:gd name="connsiteY1800" fmla="*/ 2892245 h 5410200"/>
              <a:gd name="connsiteX1801" fmla="*/ 10214525 w 12230100"/>
              <a:gd name="connsiteY1801" fmla="*/ 2517955 h 5410200"/>
              <a:gd name="connsiteX1802" fmla="*/ 10214525 w 12230100"/>
              <a:gd name="connsiteY1802" fmla="*/ 2517955 h 5410200"/>
              <a:gd name="connsiteX1803" fmla="*/ 10214525 w 12230100"/>
              <a:gd name="connsiteY1803" fmla="*/ 2483928 h 5410200"/>
              <a:gd name="connsiteX1804" fmla="*/ 10214525 w 12230100"/>
              <a:gd name="connsiteY1804" fmla="*/ 2517955 h 5410200"/>
              <a:gd name="connsiteX1805" fmla="*/ 10214525 w 12230100"/>
              <a:gd name="connsiteY1805" fmla="*/ 2517955 h 5410200"/>
              <a:gd name="connsiteX1806" fmla="*/ 10146200 w 12230100"/>
              <a:gd name="connsiteY1806" fmla="*/ 2143664 h 5410200"/>
              <a:gd name="connsiteX1807" fmla="*/ 10146200 w 12230100"/>
              <a:gd name="connsiteY1807" fmla="*/ 2143664 h 5410200"/>
              <a:gd name="connsiteX1808" fmla="*/ 10146200 w 12230100"/>
              <a:gd name="connsiteY1808" fmla="*/ 2143664 h 5410200"/>
              <a:gd name="connsiteX1809" fmla="*/ 10146200 w 12230100"/>
              <a:gd name="connsiteY1809" fmla="*/ 2143664 h 5410200"/>
              <a:gd name="connsiteX1810" fmla="*/ 10146200 w 12230100"/>
              <a:gd name="connsiteY1810" fmla="*/ 2143664 h 5410200"/>
              <a:gd name="connsiteX1811" fmla="*/ 10043713 w 12230100"/>
              <a:gd name="connsiteY1811" fmla="*/ 1803400 h 5410200"/>
              <a:gd name="connsiteX1812" fmla="*/ 10043713 w 12230100"/>
              <a:gd name="connsiteY1812" fmla="*/ 1803400 h 5410200"/>
              <a:gd name="connsiteX1813" fmla="*/ 10043713 w 12230100"/>
              <a:gd name="connsiteY1813" fmla="*/ 1769374 h 5410200"/>
              <a:gd name="connsiteX1814" fmla="*/ 10009551 w 12230100"/>
              <a:gd name="connsiteY1814" fmla="*/ 1803400 h 5410200"/>
              <a:gd name="connsiteX1815" fmla="*/ 10043713 w 12230100"/>
              <a:gd name="connsiteY1815" fmla="*/ 1803400 h 5410200"/>
              <a:gd name="connsiteX1816" fmla="*/ 9872902 w 12230100"/>
              <a:gd name="connsiteY1816" fmla="*/ 1463136 h 5410200"/>
              <a:gd name="connsiteX1817" fmla="*/ 9872902 w 12230100"/>
              <a:gd name="connsiteY1817" fmla="*/ 1463136 h 5410200"/>
              <a:gd name="connsiteX1818" fmla="*/ 9872902 w 12230100"/>
              <a:gd name="connsiteY1818" fmla="*/ 1463136 h 5410200"/>
              <a:gd name="connsiteX1819" fmla="*/ 9872902 w 12230100"/>
              <a:gd name="connsiteY1819" fmla="*/ 1463136 h 5410200"/>
              <a:gd name="connsiteX1820" fmla="*/ 9872902 w 12230100"/>
              <a:gd name="connsiteY1820" fmla="*/ 1463136 h 5410200"/>
              <a:gd name="connsiteX1821" fmla="*/ 9667928 w 12230100"/>
              <a:gd name="connsiteY1821" fmla="*/ 1156898 h 5410200"/>
              <a:gd name="connsiteX1822" fmla="*/ 9702091 w 12230100"/>
              <a:gd name="connsiteY1822" fmla="*/ 1156898 h 5410200"/>
              <a:gd name="connsiteX1823" fmla="*/ 9667928 w 12230100"/>
              <a:gd name="connsiteY1823" fmla="*/ 1156898 h 5410200"/>
              <a:gd name="connsiteX1824" fmla="*/ 9667928 w 12230100"/>
              <a:gd name="connsiteY1824" fmla="*/ 1156898 h 5410200"/>
              <a:gd name="connsiteX1825" fmla="*/ 9667928 w 12230100"/>
              <a:gd name="connsiteY1825" fmla="*/ 1156898 h 5410200"/>
              <a:gd name="connsiteX1826" fmla="*/ 9428792 w 12230100"/>
              <a:gd name="connsiteY1826" fmla="*/ 884687 h 5410200"/>
              <a:gd name="connsiteX1827" fmla="*/ 9462954 w 12230100"/>
              <a:gd name="connsiteY1827" fmla="*/ 884687 h 5410200"/>
              <a:gd name="connsiteX1828" fmla="*/ 9428792 w 12230100"/>
              <a:gd name="connsiteY1828" fmla="*/ 850660 h 5410200"/>
              <a:gd name="connsiteX1829" fmla="*/ 9428792 w 12230100"/>
              <a:gd name="connsiteY1829" fmla="*/ 884687 h 5410200"/>
              <a:gd name="connsiteX1830" fmla="*/ 9428792 w 12230100"/>
              <a:gd name="connsiteY1830" fmla="*/ 884687 h 5410200"/>
              <a:gd name="connsiteX1831" fmla="*/ 9189656 w 12230100"/>
              <a:gd name="connsiteY1831" fmla="*/ 612476 h 5410200"/>
              <a:gd name="connsiteX1832" fmla="*/ 9189656 w 12230100"/>
              <a:gd name="connsiteY1832" fmla="*/ 612476 h 5410200"/>
              <a:gd name="connsiteX1833" fmla="*/ 9189656 w 12230100"/>
              <a:gd name="connsiteY1833" fmla="*/ 612476 h 5410200"/>
              <a:gd name="connsiteX1834" fmla="*/ 9155494 w 12230100"/>
              <a:gd name="connsiteY1834" fmla="*/ 612476 h 5410200"/>
              <a:gd name="connsiteX1835" fmla="*/ 9189656 w 12230100"/>
              <a:gd name="connsiteY1835" fmla="*/ 612476 h 5410200"/>
              <a:gd name="connsiteX1836" fmla="*/ 8882196 w 12230100"/>
              <a:gd name="connsiteY1836" fmla="*/ 408317 h 5410200"/>
              <a:gd name="connsiteX1837" fmla="*/ 8882196 w 12230100"/>
              <a:gd name="connsiteY1837" fmla="*/ 408317 h 5410200"/>
              <a:gd name="connsiteX1838" fmla="*/ 8882196 w 12230100"/>
              <a:gd name="connsiteY1838" fmla="*/ 408317 h 5410200"/>
              <a:gd name="connsiteX1839" fmla="*/ 8882196 w 12230100"/>
              <a:gd name="connsiteY1839" fmla="*/ 408317 h 5410200"/>
              <a:gd name="connsiteX1840" fmla="*/ 8882196 w 12230100"/>
              <a:gd name="connsiteY1840" fmla="*/ 408317 h 5410200"/>
              <a:gd name="connsiteX1841" fmla="*/ 8540573 w 12230100"/>
              <a:gd name="connsiteY1841" fmla="*/ 238185 h 5410200"/>
              <a:gd name="connsiteX1842" fmla="*/ 8574735 w 12230100"/>
              <a:gd name="connsiteY1842" fmla="*/ 238185 h 5410200"/>
              <a:gd name="connsiteX1843" fmla="*/ 8540573 w 12230100"/>
              <a:gd name="connsiteY1843" fmla="*/ 204158 h 5410200"/>
              <a:gd name="connsiteX1844" fmla="*/ 8540573 w 12230100"/>
              <a:gd name="connsiteY1844" fmla="*/ 238185 h 5410200"/>
              <a:gd name="connsiteX1845" fmla="*/ 8540573 w 12230100"/>
              <a:gd name="connsiteY1845" fmla="*/ 238185 h 5410200"/>
              <a:gd name="connsiteX1846" fmla="*/ 8198950 w 12230100"/>
              <a:gd name="connsiteY1846" fmla="*/ 102079 h 5410200"/>
              <a:gd name="connsiteX1847" fmla="*/ 8233112 w 12230100"/>
              <a:gd name="connsiteY1847" fmla="*/ 102079 h 5410200"/>
              <a:gd name="connsiteX1848" fmla="*/ 8198950 w 12230100"/>
              <a:gd name="connsiteY1848" fmla="*/ 102079 h 5410200"/>
              <a:gd name="connsiteX1849" fmla="*/ 8198950 w 12230100"/>
              <a:gd name="connsiteY1849" fmla="*/ 102079 h 5410200"/>
              <a:gd name="connsiteX1850" fmla="*/ 8198950 w 12230100"/>
              <a:gd name="connsiteY1850" fmla="*/ 102079 h 5410200"/>
              <a:gd name="connsiteX1851" fmla="*/ 7857327 w 12230100"/>
              <a:gd name="connsiteY1851" fmla="*/ 0 h 5410200"/>
              <a:gd name="connsiteX1852" fmla="*/ 7857327 w 12230100"/>
              <a:gd name="connsiteY1852" fmla="*/ 0 h 5410200"/>
              <a:gd name="connsiteX1853" fmla="*/ 7857327 w 12230100"/>
              <a:gd name="connsiteY1853" fmla="*/ 0 h 5410200"/>
              <a:gd name="connsiteX1854" fmla="*/ 7857327 w 12230100"/>
              <a:gd name="connsiteY1854" fmla="*/ 0 h 5410200"/>
              <a:gd name="connsiteX1855" fmla="*/ 7857327 w 12230100"/>
              <a:gd name="connsiteY1855" fmla="*/ 0 h 5410200"/>
              <a:gd name="connsiteX1856" fmla="*/ 6764134 w 12230100"/>
              <a:gd name="connsiteY1856" fmla="*/ 0 h 5410200"/>
              <a:gd name="connsiteX1857" fmla="*/ 6764134 w 12230100"/>
              <a:gd name="connsiteY1857" fmla="*/ 0 h 5410200"/>
              <a:gd name="connsiteX1858" fmla="*/ 6764134 w 12230100"/>
              <a:gd name="connsiteY1858" fmla="*/ 0 h 5410200"/>
              <a:gd name="connsiteX1859" fmla="*/ 6764134 w 12230100"/>
              <a:gd name="connsiteY1859" fmla="*/ 0 h 5410200"/>
              <a:gd name="connsiteX1860" fmla="*/ 6764134 w 12230100"/>
              <a:gd name="connsiteY1860" fmla="*/ 0 h 5410200"/>
              <a:gd name="connsiteX1861" fmla="*/ 6388349 w 12230100"/>
              <a:gd name="connsiteY1861" fmla="*/ 102079 h 5410200"/>
              <a:gd name="connsiteX1862" fmla="*/ 6388349 w 12230100"/>
              <a:gd name="connsiteY1862" fmla="*/ 102079 h 5410200"/>
              <a:gd name="connsiteX1863" fmla="*/ 6388349 w 12230100"/>
              <a:gd name="connsiteY1863" fmla="*/ 102079 h 5410200"/>
              <a:gd name="connsiteX1864" fmla="*/ 6388349 w 12230100"/>
              <a:gd name="connsiteY1864" fmla="*/ 102079 h 5410200"/>
              <a:gd name="connsiteX1865" fmla="*/ 6388349 w 12230100"/>
              <a:gd name="connsiteY1865" fmla="*/ 102079 h 5410200"/>
              <a:gd name="connsiteX1866" fmla="*/ 6046726 w 12230100"/>
              <a:gd name="connsiteY1866" fmla="*/ 238185 h 5410200"/>
              <a:gd name="connsiteX1867" fmla="*/ 6080888 w 12230100"/>
              <a:gd name="connsiteY1867" fmla="*/ 238185 h 5410200"/>
              <a:gd name="connsiteX1868" fmla="*/ 6046726 w 12230100"/>
              <a:gd name="connsiteY1868" fmla="*/ 204158 h 5410200"/>
              <a:gd name="connsiteX1869" fmla="*/ 6046726 w 12230100"/>
              <a:gd name="connsiteY1869" fmla="*/ 238185 h 5410200"/>
              <a:gd name="connsiteX1870" fmla="*/ 6046726 w 12230100"/>
              <a:gd name="connsiteY1870" fmla="*/ 238185 h 5410200"/>
              <a:gd name="connsiteX1871" fmla="*/ 5739265 w 12230100"/>
              <a:gd name="connsiteY1871" fmla="*/ 408317 h 5410200"/>
              <a:gd name="connsiteX1872" fmla="*/ 5739265 w 12230100"/>
              <a:gd name="connsiteY1872" fmla="*/ 408317 h 5410200"/>
              <a:gd name="connsiteX1873" fmla="*/ 5739265 w 12230100"/>
              <a:gd name="connsiteY1873" fmla="*/ 374291 h 5410200"/>
              <a:gd name="connsiteX1874" fmla="*/ 5739265 w 12230100"/>
              <a:gd name="connsiteY1874" fmla="*/ 408317 h 5410200"/>
              <a:gd name="connsiteX1875" fmla="*/ 5739265 w 12230100"/>
              <a:gd name="connsiteY1875" fmla="*/ 408317 h 5410200"/>
              <a:gd name="connsiteX1876" fmla="*/ 5431804 w 12230100"/>
              <a:gd name="connsiteY1876" fmla="*/ 646502 h 5410200"/>
              <a:gd name="connsiteX1877" fmla="*/ 5465967 w 12230100"/>
              <a:gd name="connsiteY1877" fmla="*/ 612476 h 5410200"/>
              <a:gd name="connsiteX1878" fmla="*/ 5431804 w 12230100"/>
              <a:gd name="connsiteY1878" fmla="*/ 612476 h 5410200"/>
              <a:gd name="connsiteX1879" fmla="*/ 5431804 w 12230100"/>
              <a:gd name="connsiteY1879" fmla="*/ 612476 h 5410200"/>
              <a:gd name="connsiteX1880" fmla="*/ 5431804 w 12230100"/>
              <a:gd name="connsiteY1880" fmla="*/ 646502 h 5410200"/>
              <a:gd name="connsiteX1881" fmla="*/ 5158506 w 12230100"/>
              <a:gd name="connsiteY1881" fmla="*/ 884687 h 5410200"/>
              <a:gd name="connsiteX1882" fmla="*/ 5192668 w 12230100"/>
              <a:gd name="connsiteY1882" fmla="*/ 884687 h 5410200"/>
              <a:gd name="connsiteX1883" fmla="*/ 5158506 w 12230100"/>
              <a:gd name="connsiteY1883" fmla="*/ 850660 h 5410200"/>
              <a:gd name="connsiteX1884" fmla="*/ 5158506 w 12230100"/>
              <a:gd name="connsiteY1884" fmla="*/ 884687 h 5410200"/>
              <a:gd name="connsiteX1885" fmla="*/ 5158506 w 12230100"/>
              <a:gd name="connsiteY1885" fmla="*/ 884687 h 5410200"/>
              <a:gd name="connsiteX1886" fmla="*/ 4953532 w 12230100"/>
              <a:gd name="connsiteY1886" fmla="*/ 1156898 h 5410200"/>
              <a:gd name="connsiteX1887" fmla="*/ 4953532 w 12230100"/>
              <a:gd name="connsiteY1887" fmla="*/ 1156898 h 5410200"/>
              <a:gd name="connsiteX1888" fmla="*/ 4953532 w 12230100"/>
              <a:gd name="connsiteY1888" fmla="*/ 1122872 h 5410200"/>
              <a:gd name="connsiteX1889" fmla="*/ 4919370 w 12230100"/>
              <a:gd name="connsiteY1889" fmla="*/ 1156898 h 5410200"/>
              <a:gd name="connsiteX1890" fmla="*/ 4953532 w 12230100"/>
              <a:gd name="connsiteY1890" fmla="*/ 1156898 h 5410200"/>
              <a:gd name="connsiteX1891" fmla="*/ 4748559 w 12230100"/>
              <a:gd name="connsiteY1891" fmla="*/ 1497162 h 5410200"/>
              <a:gd name="connsiteX1892" fmla="*/ 4748559 w 12230100"/>
              <a:gd name="connsiteY1892" fmla="*/ 1463136 h 5410200"/>
              <a:gd name="connsiteX1893" fmla="*/ 4748559 w 12230100"/>
              <a:gd name="connsiteY1893" fmla="*/ 1429109 h 5410200"/>
              <a:gd name="connsiteX1894" fmla="*/ 4714396 w 12230100"/>
              <a:gd name="connsiteY1894" fmla="*/ 1463136 h 5410200"/>
              <a:gd name="connsiteX1895" fmla="*/ 4748559 w 12230100"/>
              <a:gd name="connsiteY1895" fmla="*/ 1497162 h 5410200"/>
              <a:gd name="connsiteX1896" fmla="*/ 4577747 w 12230100"/>
              <a:gd name="connsiteY1896" fmla="*/ 1837426 h 5410200"/>
              <a:gd name="connsiteX1897" fmla="*/ 4611909 w 12230100"/>
              <a:gd name="connsiteY1897" fmla="*/ 1803400 h 5410200"/>
              <a:gd name="connsiteX1898" fmla="*/ 4577747 w 12230100"/>
              <a:gd name="connsiteY1898" fmla="*/ 1769374 h 5410200"/>
              <a:gd name="connsiteX1899" fmla="*/ 4543585 w 12230100"/>
              <a:gd name="connsiteY1899" fmla="*/ 1803400 h 5410200"/>
              <a:gd name="connsiteX1900" fmla="*/ 4577747 w 12230100"/>
              <a:gd name="connsiteY1900" fmla="*/ 1837426 h 5410200"/>
              <a:gd name="connsiteX1901" fmla="*/ 4475260 w 12230100"/>
              <a:gd name="connsiteY1901" fmla="*/ 2177691 h 5410200"/>
              <a:gd name="connsiteX1902" fmla="*/ 4509423 w 12230100"/>
              <a:gd name="connsiteY1902" fmla="*/ 2143664 h 5410200"/>
              <a:gd name="connsiteX1903" fmla="*/ 4475260 w 12230100"/>
              <a:gd name="connsiteY1903" fmla="*/ 2109638 h 5410200"/>
              <a:gd name="connsiteX1904" fmla="*/ 4441098 w 12230100"/>
              <a:gd name="connsiteY1904" fmla="*/ 2143664 h 5410200"/>
              <a:gd name="connsiteX1905" fmla="*/ 4475260 w 12230100"/>
              <a:gd name="connsiteY1905" fmla="*/ 2177691 h 5410200"/>
              <a:gd name="connsiteX1906" fmla="*/ 4406936 w 12230100"/>
              <a:gd name="connsiteY1906" fmla="*/ 2551981 h 5410200"/>
              <a:gd name="connsiteX1907" fmla="*/ 4441098 w 12230100"/>
              <a:gd name="connsiteY1907" fmla="*/ 2517955 h 5410200"/>
              <a:gd name="connsiteX1908" fmla="*/ 4406936 w 12230100"/>
              <a:gd name="connsiteY1908" fmla="*/ 2449902 h 5410200"/>
              <a:gd name="connsiteX1909" fmla="*/ 4372773 w 12230100"/>
              <a:gd name="connsiteY1909" fmla="*/ 2517955 h 5410200"/>
              <a:gd name="connsiteX1910" fmla="*/ 4406936 w 12230100"/>
              <a:gd name="connsiteY1910" fmla="*/ 2551981 h 5410200"/>
              <a:gd name="connsiteX1911" fmla="*/ 4372773 w 12230100"/>
              <a:gd name="connsiteY1911" fmla="*/ 2926272 h 5410200"/>
              <a:gd name="connsiteX1912" fmla="*/ 4441098 w 12230100"/>
              <a:gd name="connsiteY1912" fmla="*/ 2858219 h 5410200"/>
              <a:gd name="connsiteX1913" fmla="*/ 4372773 w 12230100"/>
              <a:gd name="connsiteY1913" fmla="*/ 2824193 h 5410200"/>
              <a:gd name="connsiteX1914" fmla="*/ 4338611 w 12230100"/>
              <a:gd name="connsiteY1914" fmla="*/ 2858219 h 5410200"/>
              <a:gd name="connsiteX1915" fmla="*/ 4372773 w 12230100"/>
              <a:gd name="connsiteY1915" fmla="*/ 2926272 h 5410200"/>
              <a:gd name="connsiteX1916" fmla="*/ 4406936 w 12230100"/>
              <a:gd name="connsiteY1916" fmla="*/ 3300562 h 5410200"/>
              <a:gd name="connsiteX1917" fmla="*/ 4441098 w 12230100"/>
              <a:gd name="connsiteY1917" fmla="*/ 3232510 h 5410200"/>
              <a:gd name="connsiteX1918" fmla="*/ 4406936 w 12230100"/>
              <a:gd name="connsiteY1918" fmla="*/ 3164457 h 5410200"/>
              <a:gd name="connsiteX1919" fmla="*/ 4338611 w 12230100"/>
              <a:gd name="connsiteY1919" fmla="*/ 3232510 h 5410200"/>
              <a:gd name="connsiteX1920" fmla="*/ 4406936 w 12230100"/>
              <a:gd name="connsiteY1920" fmla="*/ 3300562 h 5410200"/>
              <a:gd name="connsiteX1921" fmla="*/ 4475260 w 12230100"/>
              <a:gd name="connsiteY1921" fmla="*/ 3640827 h 5410200"/>
              <a:gd name="connsiteX1922" fmla="*/ 4543585 w 12230100"/>
              <a:gd name="connsiteY1922" fmla="*/ 3606800 h 5410200"/>
              <a:gd name="connsiteX1923" fmla="*/ 4475260 w 12230100"/>
              <a:gd name="connsiteY1923" fmla="*/ 3538747 h 5410200"/>
              <a:gd name="connsiteX1924" fmla="*/ 4406936 w 12230100"/>
              <a:gd name="connsiteY1924" fmla="*/ 3606800 h 5410200"/>
              <a:gd name="connsiteX1925" fmla="*/ 4475260 w 12230100"/>
              <a:gd name="connsiteY1925" fmla="*/ 3640827 h 5410200"/>
              <a:gd name="connsiteX1926" fmla="*/ 4577747 w 12230100"/>
              <a:gd name="connsiteY1926" fmla="*/ 4015117 h 5410200"/>
              <a:gd name="connsiteX1927" fmla="*/ 4646072 w 12230100"/>
              <a:gd name="connsiteY1927" fmla="*/ 3947064 h 5410200"/>
              <a:gd name="connsiteX1928" fmla="*/ 4577747 w 12230100"/>
              <a:gd name="connsiteY1928" fmla="*/ 3879011 h 5410200"/>
              <a:gd name="connsiteX1929" fmla="*/ 4509423 w 12230100"/>
              <a:gd name="connsiteY1929" fmla="*/ 3947064 h 5410200"/>
              <a:gd name="connsiteX1930" fmla="*/ 4577747 w 12230100"/>
              <a:gd name="connsiteY1930" fmla="*/ 4015117 h 5410200"/>
              <a:gd name="connsiteX1931" fmla="*/ 4748559 w 12230100"/>
              <a:gd name="connsiteY1931" fmla="*/ 4355381 h 5410200"/>
              <a:gd name="connsiteX1932" fmla="*/ 4816883 w 12230100"/>
              <a:gd name="connsiteY1932" fmla="*/ 4287329 h 5410200"/>
              <a:gd name="connsiteX1933" fmla="*/ 4748559 w 12230100"/>
              <a:gd name="connsiteY1933" fmla="*/ 4185249 h 5410200"/>
              <a:gd name="connsiteX1934" fmla="*/ 4680234 w 12230100"/>
              <a:gd name="connsiteY1934" fmla="*/ 4287329 h 5410200"/>
              <a:gd name="connsiteX1935" fmla="*/ 4748559 w 12230100"/>
              <a:gd name="connsiteY1935" fmla="*/ 4355381 h 5410200"/>
              <a:gd name="connsiteX1936" fmla="*/ 4953532 w 12230100"/>
              <a:gd name="connsiteY1936" fmla="*/ 4661619 h 5410200"/>
              <a:gd name="connsiteX1937" fmla="*/ 5021857 w 12230100"/>
              <a:gd name="connsiteY1937" fmla="*/ 4593566 h 5410200"/>
              <a:gd name="connsiteX1938" fmla="*/ 4953532 w 12230100"/>
              <a:gd name="connsiteY1938" fmla="*/ 4525513 h 5410200"/>
              <a:gd name="connsiteX1939" fmla="*/ 4851046 w 12230100"/>
              <a:gd name="connsiteY1939" fmla="*/ 4593566 h 5410200"/>
              <a:gd name="connsiteX1940" fmla="*/ 4953532 w 12230100"/>
              <a:gd name="connsiteY1940" fmla="*/ 4661619 h 5410200"/>
              <a:gd name="connsiteX1941" fmla="*/ 5158506 w 12230100"/>
              <a:gd name="connsiteY1941" fmla="*/ 4933830 h 5410200"/>
              <a:gd name="connsiteX1942" fmla="*/ 5260993 w 12230100"/>
              <a:gd name="connsiteY1942" fmla="*/ 4865778 h 5410200"/>
              <a:gd name="connsiteX1943" fmla="*/ 5158506 w 12230100"/>
              <a:gd name="connsiteY1943" fmla="*/ 4797725 h 5410200"/>
              <a:gd name="connsiteX1944" fmla="*/ 5090182 w 12230100"/>
              <a:gd name="connsiteY1944" fmla="*/ 4865778 h 5410200"/>
              <a:gd name="connsiteX1945" fmla="*/ 5158506 w 12230100"/>
              <a:gd name="connsiteY1945" fmla="*/ 4933830 h 5410200"/>
              <a:gd name="connsiteX1946" fmla="*/ 5431804 w 12230100"/>
              <a:gd name="connsiteY1946" fmla="*/ 5206042 h 5410200"/>
              <a:gd name="connsiteX1947" fmla="*/ 5500129 w 12230100"/>
              <a:gd name="connsiteY1947" fmla="*/ 5103963 h 5410200"/>
              <a:gd name="connsiteX1948" fmla="*/ 5431804 w 12230100"/>
              <a:gd name="connsiteY1948" fmla="*/ 5035910 h 5410200"/>
              <a:gd name="connsiteX1949" fmla="*/ 5363480 w 12230100"/>
              <a:gd name="connsiteY1949" fmla="*/ 5103963 h 5410200"/>
              <a:gd name="connsiteX1950" fmla="*/ 5431804 w 12230100"/>
              <a:gd name="connsiteY1950" fmla="*/ 5206042 h 5410200"/>
              <a:gd name="connsiteX1951" fmla="*/ 5773427 w 12230100"/>
              <a:gd name="connsiteY1951" fmla="*/ 5410200 h 5410200"/>
              <a:gd name="connsiteX1952" fmla="*/ 5807590 w 12230100"/>
              <a:gd name="connsiteY1952" fmla="*/ 5342147 h 5410200"/>
              <a:gd name="connsiteX1953" fmla="*/ 5739265 w 12230100"/>
              <a:gd name="connsiteY1953" fmla="*/ 5274095 h 5410200"/>
              <a:gd name="connsiteX1954" fmla="*/ 5670940 w 12230100"/>
              <a:gd name="connsiteY1954" fmla="*/ 5342147 h 5410200"/>
              <a:gd name="connsiteX1955" fmla="*/ 5705103 w 12230100"/>
              <a:gd name="connsiteY1955" fmla="*/ 5410200 h 5410200"/>
              <a:gd name="connsiteX1956" fmla="*/ 5773427 w 12230100"/>
              <a:gd name="connsiteY1956" fmla="*/ 5410200 h 5410200"/>
              <a:gd name="connsiteX1957" fmla="*/ 8882196 w 12230100"/>
              <a:gd name="connsiteY1957" fmla="*/ 5376174 h 5410200"/>
              <a:gd name="connsiteX1958" fmla="*/ 8916358 w 12230100"/>
              <a:gd name="connsiteY1958" fmla="*/ 5342147 h 5410200"/>
              <a:gd name="connsiteX1959" fmla="*/ 8882196 w 12230100"/>
              <a:gd name="connsiteY1959" fmla="*/ 5308121 h 5410200"/>
              <a:gd name="connsiteX1960" fmla="*/ 8848033 w 12230100"/>
              <a:gd name="connsiteY1960" fmla="*/ 5342147 h 5410200"/>
              <a:gd name="connsiteX1961" fmla="*/ 8882196 w 12230100"/>
              <a:gd name="connsiteY1961" fmla="*/ 5376174 h 5410200"/>
              <a:gd name="connsiteX1962" fmla="*/ 9189656 w 12230100"/>
              <a:gd name="connsiteY1962" fmla="*/ 5137989 h 5410200"/>
              <a:gd name="connsiteX1963" fmla="*/ 9223818 w 12230100"/>
              <a:gd name="connsiteY1963" fmla="*/ 5103963 h 5410200"/>
              <a:gd name="connsiteX1964" fmla="*/ 9189656 w 12230100"/>
              <a:gd name="connsiteY1964" fmla="*/ 5069936 h 5410200"/>
              <a:gd name="connsiteX1965" fmla="*/ 9155494 w 12230100"/>
              <a:gd name="connsiteY1965" fmla="*/ 5103963 h 5410200"/>
              <a:gd name="connsiteX1966" fmla="*/ 9189656 w 12230100"/>
              <a:gd name="connsiteY1966" fmla="*/ 5137989 h 5410200"/>
              <a:gd name="connsiteX1967" fmla="*/ 9428792 w 12230100"/>
              <a:gd name="connsiteY1967" fmla="*/ 4899804 h 5410200"/>
              <a:gd name="connsiteX1968" fmla="*/ 9462954 w 12230100"/>
              <a:gd name="connsiteY1968" fmla="*/ 4865778 h 5410200"/>
              <a:gd name="connsiteX1969" fmla="*/ 9428792 w 12230100"/>
              <a:gd name="connsiteY1969" fmla="*/ 4831751 h 5410200"/>
              <a:gd name="connsiteX1970" fmla="*/ 9428792 w 12230100"/>
              <a:gd name="connsiteY1970" fmla="*/ 4865778 h 5410200"/>
              <a:gd name="connsiteX1971" fmla="*/ 9428792 w 12230100"/>
              <a:gd name="connsiteY1971" fmla="*/ 4899804 h 5410200"/>
              <a:gd name="connsiteX1972" fmla="*/ 9667928 w 12230100"/>
              <a:gd name="connsiteY1972" fmla="*/ 4593566 h 5410200"/>
              <a:gd name="connsiteX1973" fmla="*/ 9702091 w 12230100"/>
              <a:gd name="connsiteY1973" fmla="*/ 4593566 h 5410200"/>
              <a:gd name="connsiteX1974" fmla="*/ 9667928 w 12230100"/>
              <a:gd name="connsiteY1974" fmla="*/ 4559540 h 5410200"/>
              <a:gd name="connsiteX1975" fmla="*/ 9667928 w 12230100"/>
              <a:gd name="connsiteY1975" fmla="*/ 4593566 h 5410200"/>
              <a:gd name="connsiteX1976" fmla="*/ 9667928 w 12230100"/>
              <a:gd name="connsiteY1976" fmla="*/ 4593566 h 5410200"/>
              <a:gd name="connsiteX1977" fmla="*/ 9872902 w 12230100"/>
              <a:gd name="connsiteY1977" fmla="*/ 4287329 h 5410200"/>
              <a:gd name="connsiteX1978" fmla="*/ 9907064 w 12230100"/>
              <a:gd name="connsiteY1978" fmla="*/ 4287329 h 5410200"/>
              <a:gd name="connsiteX1979" fmla="*/ 9872902 w 12230100"/>
              <a:gd name="connsiteY1979" fmla="*/ 4253302 h 5410200"/>
              <a:gd name="connsiteX1980" fmla="*/ 9838740 w 12230100"/>
              <a:gd name="connsiteY1980" fmla="*/ 4287329 h 5410200"/>
              <a:gd name="connsiteX1981" fmla="*/ 9872902 w 12230100"/>
              <a:gd name="connsiteY1981" fmla="*/ 4287329 h 5410200"/>
              <a:gd name="connsiteX1982" fmla="*/ 10043713 w 12230100"/>
              <a:gd name="connsiteY1982" fmla="*/ 3947064 h 5410200"/>
              <a:gd name="connsiteX1983" fmla="*/ 10043713 w 12230100"/>
              <a:gd name="connsiteY1983" fmla="*/ 3947064 h 5410200"/>
              <a:gd name="connsiteX1984" fmla="*/ 10043713 w 12230100"/>
              <a:gd name="connsiteY1984" fmla="*/ 3913038 h 5410200"/>
              <a:gd name="connsiteX1985" fmla="*/ 10009551 w 12230100"/>
              <a:gd name="connsiteY1985" fmla="*/ 3947064 h 5410200"/>
              <a:gd name="connsiteX1986" fmla="*/ 10043713 w 12230100"/>
              <a:gd name="connsiteY1986" fmla="*/ 3947064 h 5410200"/>
              <a:gd name="connsiteX1987" fmla="*/ 10146200 w 12230100"/>
              <a:gd name="connsiteY1987" fmla="*/ 3606800 h 5410200"/>
              <a:gd name="connsiteX1988" fmla="*/ 10146200 w 12230100"/>
              <a:gd name="connsiteY1988" fmla="*/ 3606800 h 5410200"/>
              <a:gd name="connsiteX1989" fmla="*/ 10146200 w 12230100"/>
              <a:gd name="connsiteY1989" fmla="*/ 3572774 h 5410200"/>
              <a:gd name="connsiteX1990" fmla="*/ 10146200 w 12230100"/>
              <a:gd name="connsiteY1990" fmla="*/ 3606800 h 5410200"/>
              <a:gd name="connsiteX1991" fmla="*/ 10146200 w 12230100"/>
              <a:gd name="connsiteY1991" fmla="*/ 3606800 h 5410200"/>
              <a:gd name="connsiteX1992" fmla="*/ 10214525 w 12230100"/>
              <a:gd name="connsiteY1992" fmla="*/ 3232510 h 5410200"/>
              <a:gd name="connsiteX1993" fmla="*/ 10214525 w 12230100"/>
              <a:gd name="connsiteY1993" fmla="*/ 3232510 h 5410200"/>
              <a:gd name="connsiteX1994" fmla="*/ 10214525 w 12230100"/>
              <a:gd name="connsiteY1994" fmla="*/ 3232510 h 5410200"/>
              <a:gd name="connsiteX1995" fmla="*/ 10214525 w 12230100"/>
              <a:gd name="connsiteY1995" fmla="*/ 3232510 h 5410200"/>
              <a:gd name="connsiteX1996" fmla="*/ 10214525 w 12230100"/>
              <a:gd name="connsiteY1996" fmla="*/ 3232510 h 5410200"/>
              <a:gd name="connsiteX1997" fmla="*/ 10248687 w 12230100"/>
              <a:gd name="connsiteY1997" fmla="*/ 2892245 h 5410200"/>
              <a:gd name="connsiteX1998" fmla="*/ 10248687 w 12230100"/>
              <a:gd name="connsiteY1998" fmla="*/ 2858219 h 5410200"/>
              <a:gd name="connsiteX1999" fmla="*/ 10248687 w 12230100"/>
              <a:gd name="connsiteY1999" fmla="*/ 2858219 h 5410200"/>
              <a:gd name="connsiteX2000" fmla="*/ 10214525 w 12230100"/>
              <a:gd name="connsiteY2000" fmla="*/ 2858219 h 5410200"/>
              <a:gd name="connsiteX2001" fmla="*/ 10248687 w 12230100"/>
              <a:gd name="connsiteY2001" fmla="*/ 2892245 h 5410200"/>
              <a:gd name="connsiteX2002" fmla="*/ 9907064 w 12230100"/>
              <a:gd name="connsiteY2002" fmla="*/ 2517955 h 5410200"/>
              <a:gd name="connsiteX2003" fmla="*/ 9941227 w 12230100"/>
              <a:gd name="connsiteY2003" fmla="*/ 2517955 h 5410200"/>
              <a:gd name="connsiteX2004" fmla="*/ 9907064 w 12230100"/>
              <a:gd name="connsiteY2004" fmla="*/ 2483928 h 5410200"/>
              <a:gd name="connsiteX2005" fmla="*/ 9907064 w 12230100"/>
              <a:gd name="connsiteY2005" fmla="*/ 2517955 h 5410200"/>
              <a:gd name="connsiteX2006" fmla="*/ 9907064 w 12230100"/>
              <a:gd name="connsiteY2006" fmla="*/ 2517955 h 5410200"/>
              <a:gd name="connsiteX2007" fmla="*/ 9838740 w 12230100"/>
              <a:gd name="connsiteY2007" fmla="*/ 2143664 h 5410200"/>
              <a:gd name="connsiteX2008" fmla="*/ 9838740 w 12230100"/>
              <a:gd name="connsiteY2008" fmla="*/ 2143664 h 5410200"/>
              <a:gd name="connsiteX2009" fmla="*/ 9838740 w 12230100"/>
              <a:gd name="connsiteY2009" fmla="*/ 2143664 h 5410200"/>
              <a:gd name="connsiteX2010" fmla="*/ 9838740 w 12230100"/>
              <a:gd name="connsiteY2010" fmla="*/ 2143664 h 5410200"/>
              <a:gd name="connsiteX2011" fmla="*/ 9838740 w 12230100"/>
              <a:gd name="connsiteY2011" fmla="*/ 2143664 h 5410200"/>
              <a:gd name="connsiteX2012" fmla="*/ 9702091 w 12230100"/>
              <a:gd name="connsiteY2012" fmla="*/ 1803400 h 5410200"/>
              <a:gd name="connsiteX2013" fmla="*/ 9736253 w 12230100"/>
              <a:gd name="connsiteY2013" fmla="*/ 1803400 h 5410200"/>
              <a:gd name="connsiteX2014" fmla="*/ 9702091 w 12230100"/>
              <a:gd name="connsiteY2014" fmla="*/ 1803400 h 5410200"/>
              <a:gd name="connsiteX2015" fmla="*/ 9702091 w 12230100"/>
              <a:gd name="connsiteY2015" fmla="*/ 1803400 h 5410200"/>
              <a:gd name="connsiteX2016" fmla="*/ 9702091 w 12230100"/>
              <a:gd name="connsiteY2016" fmla="*/ 1803400 h 5410200"/>
              <a:gd name="connsiteX2017" fmla="*/ 9531279 w 12230100"/>
              <a:gd name="connsiteY2017" fmla="*/ 1497162 h 5410200"/>
              <a:gd name="connsiteX2018" fmla="*/ 9565441 w 12230100"/>
              <a:gd name="connsiteY2018" fmla="*/ 1463136 h 5410200"/>
              <a:gd name="connsiteX2019" fmla="*/ 9531279 w 12230100"/>
              <a:gd name="connsiteY2019" fmla="*/ 1463136 h 5410200"/>
              <a:gd name="connsiteX2020" fmla="*/ 9531279 w 12230100"/>
              <a:gd name="connsiteY2020" fmla="*/ 1463136 h 5410200"/>
              <a:gd name="connsiteX2021" fmla="*/ 9531279 w 12230100"/>
              <a:gd name="connsiteY2021" fmla="*/ 1497162 h 5410200"/>
              <a:gd name="connsiteX2022" fmla="*/ 9326305 w 12230100"/>
              <a:gd name="connsiteY2022" fmla="*/ 1190925 h 5410200"/>
              <a:gd name="connsiteX2023" fmla="*/ 9326305 w 12230100"/>
              <a:gd name="connsiteY2023" fmla="*/ 1190925 h 5410200"/>
              <a:gd name="connsiteX2024" fmla="*/ 9326305 w 12230100"/>
              <a:gd name="connsiteY2024" fmla="*/ 1156898 h 5410200"/>
              <a:gd name="connsiteX2025" fmla="*/ 9326305 w 12230100"/>
              <a:gd name="connsiteY2025" fmla="*/ 1190925 h 5410200"/>
              <a:gd name="connsiteX2026" fmla="*/ 9326305 w 12230100"/>
              <a:gd name="connsiteY2026" fmla="*/ 1190925 h 5410200"/>
              <a:gd name="connsiteX2027" fmla="*/ 9087169 w 12230100"/>
              <a:gd name="connsiteY2027" fmla="*/ 918713 h 5410200"/>
              <a:gd name="connsiteX2028" fmla="*/ 9087169 w 12230100"/>
              <a:gd name="connsiteY2028" fmla="*/ 918713 h 5410200"/>
              <a:gd name="connsiteX2029" fmla="*/ 9087169 w 12230100"/>
              <a:gd name="connsiteY2029" fmla="*/ 918713 h 5410200"/>
              <a:gd name="connsiteX2030" fmla="*/ 9053007 w 12230100"/>
              <a:gd name="connsiteY2030" fmla="*/ 918713 h 5410200"/>
              <a:gd name="connsiteX2031" fmla="*/ 9087169 w 12230100"/>
              <a:gd name="connsiteY2031" fmla="*/ 918713 h 5410200"/>
              <a:gd name="connsiteX2032" fmla="*/ 8779709 w 12230100"/>
              <a:gd name="connsiteY2032" fmla="*/ 714555 h 5410200"/>
              <a:gd name="connsiteX2033" fmla="*/ 8779709 w 12230100"/>
              <a:gd name="connsiteY2033" fmla="*/ 680528 h 5410200"/>
              <a:gd name="connsiteX2034" fmla="*/ 8779709 w 12230100"/>
              <a:gd name="connsiteY2034" fmla="*/ 680528 h 5410200"/>
              <a:gd name="connsiteX2035" fmla="*/ 8779709 w 12230100"/>
              <a:gd name="connsiteY2035" fmla="*/ 680528 h 5410200"/>
              <a:gd name="connsiteX2036" fmla="*/ 8779709 w 12230100"/>
              <a:gd name="connsiteY2036" fmla="*/ 714555 h 5410200"/>
              <a:gd name="connsiteX2037" fmla="*/ 8472248 w 12230100"/>
              <a:gd name="connsiteY2037" fmla="*/ 510396 h 5410200"/>
              <a:gd name="connsiteX2038" fmla="*/ 8472248 w 12230100"/>
              <a:gd name="connsiteY2038" fmla="*/ 510396 h 5410200"/>
              <a:gd name="connsiteX2039" fmla="*/ 8472248 w 12230100"/>
              <a:gd name="connsiteY2039" fmla="*/ 510396 h 5410200"/>
              <a:gd name="connsiteX2040" fmla="*/ 8438086 w 12230100"/>
              <a:gd name="connsiteY2040" fmla="*/ 510396 h 5410200"/>
              <a:gd name="connsiteX2041" fmla="*/ 8472248 w 12230100"/>
              <a:gd name="connsiteY2041" fmla="*/ 510396 h 5410200"/>
              <a:gd name="connsiteX2042" fmla="*/ 8130625 w 12230100"/>
              <a:gd name="connsiteY2042" fmla="*/ 374291 h 5410200"/>
              <a:gd name="connsiteX2043" fmla="*/ 8130625 w 12230100"/>
              <a:gd name="connsiteY2043" fmla="*/ 374291 h 5410200"/>
              <a:gd name="connsiteX2044" fmla="*/ 8130625 w 12230100"/>
              <a:gd name="connsiteY2044" fmla="*/ 374291 h 5410200"/>
              <a:gd name="connsiteX2045" fmla="*/ 8096463 w 12230100"/>
              <a:gd name="connsiteY2045" fmla="*/ 374291 h 5410200"/>
              <a:gd name="connsiteX2046" fmla="*/ 8130625 w 12230100"/>
              <a:gd name="connsiteY2046" fmla="*/ 374291 h 5410200"/>
              <a:gd name="connsiteX2047" fmla="*/ 7754840 w 12230100"/>
              <a:gd name="connsiteY2047" fmla="*/ 306238 h 5410200"/>
              <a:gd name="connsiteX2048" fmla="*/ 7789002 w 12230100"/>
              <a:gd name="connsiteY2048" fmla="*/ 272211 h 5410200"/>
              <a:gd name="connsiteX2049" fmla="*/ 7754840 w 12230100"/>
              <a:gd name="connsiteY2049" fmla="*/ 272211 h 5410200"/>
              <a:gd name="connsiteX2050" fmla="*/ 7754840 w 12230100"/>
              <a:gd name="connsiteY2050" fmla="*/ 272211 h 5410200"/>
              <a:gd name="connsiteX2051" fmla="*/ 7754840 w 12230100"/>
              <a:gd name="connsiteY2051" fmla="*/ 306238 h 5410200"/>
              <a:gd name="connsiteX2052" fmla="*/ 7413217 w 12230100"/>
              <a:gd name="connsiteY2052" fmla="*/ 238185 h 5410200"/>
              <a:gd name="connsiteX2053" fmla="*/ 7413217 w 12230100"/>
              <a:gd name="connsiteY2053" fmla="*/ 238185 h 5410200"/>
              <a:gd name="connsiteX2054" fmla="*/ 7413217 w 12230100"/>
              <a:gd name="connsiteY2054" fmla="*/ 238185 h 5410200"/>
              <a:gd name="connsiteX2055" fmla="*/ 7379055 w 12230100"/>
              <a:gd name="connsiteY2055" fmla="*/ 238185 h 5410200"/>
              <a:gd name="connsiteX2056" fmla="*/ 7413217 w 12230100"/>
              <a:gd name="connsiteY2056" fmla="*/ 238185 h 5410200"/>
              <a:gd name="connsiteX2057" fmla="*/ 7037432 w 12230100"/>
              <a:gd name="connsiteY2057" fmla="*/ 272211 h 5410200"/>
              <a:gd name="connsiteX2058" fmla="*/ 7037432 w 12230100"/>
              <a:gd name="connsiteY2058" fmla="*/ 272211 h 5410200"/>
              <a:gd name="connsiteX2059" fmla="*/ 7037432 w 12230100"/>
              <a:gd name="connsiteY2059" fmla="*/ 238185 h 5410200"/>
              <a:gd name="connsiteX2060" fmla="*/ 7037432 w 12230100"/>
              <a:gd name="connsiteY2060" fmla="*/ 272211 h 5410200"/>
              <a:gd name="connsiteX2061" fmla="*/ 7037432 w 12230100"/>
              <a:gd name="connsiteY2061" fmla="*/ 272211 h 5410200"/>
              <a:gd name="connsiteX2062" fmla="*/ 6661647 w 12230100"/>
              <a:gd name="connsiteY2062" fmla="*/ 340264 h 5410200"/>
              <a:gd name="connsiteX2063" fmla="*/ 6695809 w 12230100"/>
              <a:gd name="connsiteY2063" fmla="*/ 306238 h 5410200"/>
              <a:gd name="connsiteX2064" fmla="*/ 6661647 w 12230100"/>
              <a:gd name="connsiteY2064" fmla="*/ 306238 h 5410200"/>
              <a:gd name="connsiteX2065" fmla="*/ 6661647 w 12230100"/>
              <a:gd name="connsiteY2065" fmla="*/ 306238 h 5410200"/>
              <a:gd name="connsiteX2066" fmla="*/ 6661647 w 12230100"/>
              <a:gd name="connsiteY2066" fmla="*/ 340264 h 5410200"/>
              <a:gd name="connsiteX2067" fmla="*/ 6320024 w 12230100"/>
              <a:gd name="connsiteY2067" fmla="*/ 442343 h 5410200"/>
              <a:gd name="connsiteX2068" fmla="*/ 6320024 w 12230100"/>
              <a:gd name="connsiteY2068" fmla="*/ 442343 h 5410200"/>
              <a:gd name="connsiteX2069" fmla="*/ 6320024 w 12230100"/>
              <a:gd name="connsiteY2069" fmla="*/ 408317 h 5410200"/>
              <a:gd name="connsiteX2070" fmla="*/ 6320024 w 12230100"/>
              <a:gd name="connsiteY2070" fmla="*/ 442343 h 5410200"/>
              <a:gd name="connsiteX2071" fmla="*/ 6320024 w 12230100"/>
              <a:gd name="connsiteY2071" fmla="*/ 442343 h 5410200"/>
              <a:gd name="connsiteX2072" fmla="*/ 5978401 w 12230100"/>
              <a:gd name="connsiteY2072" fmla="*/ 612476 h 5410200"/>
              <a:gd name="connsiteX2073" fmla="*/ 6012563 w 12230100"/>
              <a:gd name="connsiteY2073" fmla="*/ 578449 h 5410200"/>
              <a:gd name="connsiteX2074" fmla="*/ 5978401 w 12230100"/>
              <a:gd name="connsiteY2074" fmla="*/ 578449 h 5410200"/>
              <a:gd name="connsiteX2075" fmla="*/ 5978401 w 12230100"/>
              <a:gd name="connsiteY2075" fmla="*/ 578449 h 5410200"/>
              <a:gd name="connsiteX2076" fmla="*/ 5978401 w 12230100"/>
              <a:gd name="connsiteY2076" fmla="*/ 612476 h 5410200"/>
              <a:gd name="connsiteX2077" fmla="*/ 5670940 w 12230100"/>
              <a:gd name="connsiteY2077" fmla="*/ 816634 h 5410200"/>
              <a:gd name="connsiteX2078" fmla="*/ 5705103 w 12230100"/>
              <a:gd name="connsiteY2078" fmla="*/ 782608 h 5410200"/>
              <a:gd name="connsiteX2079" fmla="*/ 5670940 w 12230100"/>
              <a:gd name="connsiteY2079" fmla="*/ 782608 h 5410200"/>
              <a:gd name="connsiteX2080" fmla="*/ 5670940 w 12230100"/>
              <a:gd name="connsiteY2080" fmla="*/ 782608 h 5410200"/>
              <a:gd name="connsiteX2081" fmla="*/ 5670940 w 12230100"/>
              <a:gd name="connsiteY2081" fmla="*/ 816634 h 5410200"/>
              <a:gd name="connsiteX2082" fmla="*/ 5397642 w 12230100"/>
              <a:gd name="connsiteY2082" fmla="*/ 1054819 h 5410200"/>
              <a:gd name="connsiteX2083" fmla="*/ 5431804 w 12230100"/>
              <a:gd name="connsiteY2083" fmla="*/ 1054819 h 5410200"/>
              <a:gd name="connsiteX2084" fmla="*/ 5397642 w 12230100"/>
              <a:gd name="connsiteY2084" fmla="*/ 1020792 h 5410200"/>
              <a:gd name="connsiteX2085" fmla="*/ 5397642 w 12230100"/>
              <a:gd name="connsiteY2085" fmla="*/ 1054819 h 5410200"/>
              <a:gd name="connsiteX2086" fmla="*/ 5397642 w 12230100"/>
              <a:gd name="connsiteY2086" fmla="*/ 1054819 h 5410200"/>
              <a:gd name="connsiteX2087" fmla="*/ 5158506 w 12230100"/>
              <a:gd name="connsiteY2087" fmla="*/ 1361057 h 5410200"/>
              <a:gd name="connsiteX2088" fmla="*/ 5192668 w 12230100"/>
              <a:gd name="connsiteY2088" fmla="*/ 1327030 h 5410200"/>
              <a:gd name="connsiteX2089" fmla="*/ 5158506 w 12230100"/>
              <a:gd name="connsiteY2089" fmla="*/ 1293004 h 5410200"/>
              <a:gd name="connsiteX2090" fmla="*/ 5158506 w 12230100"/>
              <a:gd name="connsiteY2090" fmla="*/ 1327030 h 5410200"/>
              <a:gd name="connsiteX2091" fmla="*/ 5158506 w 12230100"/>
              <a:gd name="connsiteY2091" fmla="*/ 1361057 h 5410200"/>
              <a:gd name="connsiteX2092" fmla="*/ 4987695 w 12230100"/>
              <a:gd name="connsiteY2092" fmla="*/ 1667294 h 5410200"/>
              <a:gd name="connsiteX2093" fmla="*/ 5021857 w 12230100"/>
              <a:gd name="connsiteY2093" fmla="*/ 1633268 h 5410200"/>
              <a:gd name="connsiteX2094" fmla="*/ 4987695 w 12230100"/>
              <a:gd name="connsiteY2094" fmla="*/ 1599242 h 5410200"/>
              <a:gd name="connsiteX2095" fmla="*/ 4953532 w 12230100"/>
              <a:gd name="connsiteY2095" fmla="*/ 1633268 h 5410200"/>
              <a:gd name="connsiteX2096" fmla="*/ 4987695 w 12230100"/>
              <a:gd name="connsiteY2096" fmla="*/ 1667294 h 5410200"/>
              <a:gd name="connsiteX2097" fmla="*/ 4816883 w 12230100"/>
              <a:gd name="connsiteY2097" fmla="*/ 2007559 h 5410200"/>
              <a:gd name="connsiteX2098" fmla="*/ 4851046 w 12230100"/>
              <a:gd name="connsiteY2098" fmla="*/ 1973532 h 5410200"/>
              <a:gd name="connsiteX2099" fmla="*/ 4816883 w 12230100"/>
              <a:gd name="connsiteY2099" fmla="*/ 1939506 h 5410200"/>
              <a:gd name="connsiteX2100" fmla="*/ 4782721 w 12230100"/>
              <a:gd name="connsiteY2100" fmla="*/ 1973532 h 5410200"/>
              <a:gd name="connsiteX2101" fmla="*/ 4816883 w 12230100"/>
              <a:gd name="connsiteY2101" fmla="*/ 2007559 h 5410200"/>
              <a:gd name="connsiteX2102" fmla="*/ 4714396 w 12230100"/>
              <a:gd name="connsiteY2102" fmla="*/ 2347823 h 5410200"/>
              <a:gd name="connsiteX2103" fmla="*/ 4782721 w 12230100"/>
              <a:gd name="connsiteY2103" fmla="*/ 2313796 h 5410200"/>
              <a:gd name="connsiteX2104" fmla="*/ 4714396 w 12230100"/>
              <a:gd name="connsiteY2104" fmla="*/ 2279770 h 5410200"/>
              <a:gd name="connsiteX2105" fmla="*/ 4680234 w 12230100"/>
              <a:gd name="connsiteY2105" fmla="*/ 2313796 h 5410200"/>
              <a:gd name="connsiteX2106" fmla="*/ 4714396 w 12230100"/>
              <a:gd name="connsiteY2106" fmla="*/ 2347823 h 5410200"/>
              <a:gd name="connsiteX2107" fmla="*/ 4680234 w 12230100"/>
              <a:gd name="connsiteY2107" fmla="*/ 2722113 h 5410200"/>
              <a:gd name="connsiteX2108" fmla="*/ 4714396 w 12230100"/>
              <a:gd name="connsiteY2108" fmla="*/ 2688087 h 5410200"/>
              <a:gd name="connsiteX2109" fmla="*/ 4680234 w 12230100"/>
              <a:gd name="connsiteY2109" fmla="*/ 2654061 h 5410200"/>
              <a:gd name="connsiteX2110" fmla="*/ 4646072 w 12230100"/>
              <a:gd name="connsiteY2110" fmla="*/ 2688087 h 5410200"/>
              <a:gd name="connsiteX2111" fmla="*/ 4680234 w 12230100"/>
              <a:gd name="connsiteY2111" fmla="*/ 2722113 h 5410200"/>
              <a:gd name="connsiteX2112" fmla="*/ 4680234 w 12230100"/>
              <a:gd name="connsiteY2112" fmla="*/ 3096404 h 5410200"/>
              <a:gd name="connsiteX2113" fmla="*/ 4714396 w 12230100"/>
              <a:gd name="connsiteY2113" fmla="*/ 3062377 h 5410200"/>
              <a:gd name="connsiteX2114" fmla="*/ 4680234 w 12230100"/>
              <a:gd name="connsiteY2114" fmla="*/ 2994325 h 5410200"/>
              <a:gd name="connsiteX2115" fmla="*/ 4611909 w 12230100"/>
              <a:gd name="connsiteY2115" fmla="*/ 3062377 h 5410200"/>
              <a:gd name="connsiteX2116" fmla="*/ 4680234 w 12230100"/>
              <a:gd name="connsiteY2116" fmla="*/ 3096404 h 5410200"/>
              <a:gd name="connsiteX2117" fmla="*/ 4714396 w 12230100"/>
              <a:gd name="connsiteY2117" fmla="*/ 3470694 h 5410200"/>
              <a:gd name="connsiteX2118" fmla="*/ 4782721 w 12230100"/>
              <a:gd name="connsiteY2118" fmla="*/ 3402642 h 5410200"/>
              <a:gd name="connsiteX2119" fmla="*/ 4714396 w 12230100"/>
              <a:gd name="connsiteY2119" fmla="*/ 3368615 h 5410200"/>
              <a:gd name="connsiteX2120" fmla="*/ 4680234 w 12230100"/>
              <a:gd name="connsiteY2120" fmla="*/ 3402642 h 5410200"/>
              <a:gd name="connsiteX2121" fmla="*/ 4714396 w 12230100"/>
              <a:gd name="connsiteY2121" fmla="*/ 3470694 h 5410200"/>
              <a:gd name="connsiteX2122" fmla="*/ 4816883 w 12230100"/>
              <a:gd name="connsiteY2122" fmla="*/ 3844985 h 5410200"/>
              <a:gd name="connsiteX2123" fmla="*/ 4885208 w 12230100"/>
              <a:gd name="connsiteY2123" fmla="*/ 3776932 h 5410200"/>
              <a:gd name="connsiteX2124" fmla="*/ 4816883 w 12230100"/>
              <a:gd name="connsiteY2124" fmla="*/ 3708879 h 5410200"/>
              <a:gd name="connsiteX2125" fmla="*/ 4782721 w 12230100"/>
              <a:gd name="connsiteY2125" fmla="*/ 3776932 h 5410200"/>
              <a:gd name="connsiteX2126" fmla="*/ 4816883 w 12230100"/>
              <a:gd name="connsiteY2126" fmla="*/ 3844985 h 5410200"/>
              <a:gd name="connsiteX2127" fmla="*/ 4987695 w 12230100"/>
              <a:gd name="connsiteY2127" fmla="*/ 4185249 h 5410200"/>
              <a:gd name="connsiteX2128" fmla="*/ 5056019 w 12230100"/>
              <a:gd name="connsiteY2128" fmla="*/ 4117196 h 5410200"/>
              <a:gd name="connsiteX2129" fmla="*/ 4987695 w 12230100"/>
              <a:gd name="connsiteY2129" fmla="*/ 4049144 h 5410200"/>
              <a:gd name="connsiteX2130" fmla="*/ 4919370 w 12230100"/>
              <a:gd name="connsiteY2130" fmla="*/ 4117196 h 5410200"/>
              <a:gd name="connsiteX2131" fmla="*/ 4987695 w 12230100"/>
              <a:gd name="connsiteY2131" fmla="*/ 4185249 h 5410200"/>
              <a:gd name="connsiteX2132" fmla="*/ 5158506 w 12230100"/>
              <a:gd name="connsiteY2132" fmla="*/ 4491487 h 5410200"/>
              <a:gd name="connsiteX2133" fmla="*/ 5260993 w 12230100"/>
              <a:gd name="connsiteY2133" fmla="*/ 4423434 h 5410200"/>
              <a:gd name="connsiteX2134" fmla="*/ 5158506 w 12230100"/>
              <a:gd name="connsiteY2134" fmla="*/ 4355381 h 5410200"/>
              <a:gd name="connsiteX2135" fmla="*/ 5090182 w 12230100"/>
              <a:gd name="connsiteY2135" fmla="*/ 4423434 h 5410200"/>
              <a:gd name="connsiteX2136" fmla="*/ 5158506 w 12230100"/>
              <a:gd name="connsiteY2136" fmla="*/ 4491487 h 5410200"/>
              <a:gd name="connsiteX2137" fmla="*/ 5397642 w 12230100"/>
              <a:gd name="connsiteY2137" fmla="*/ 4763698 h 5410200"/>
              <a:gd name="connsiteX2138" fmla="*/ 5465967 w 12230100"/>
              <a:gd name="connsiteY2138" fmla="*/ 4695646 h 5410200"/>
              <a:gd name="connsiteX2139" fmla="*/ 5397642 w 12230100"/>
              <a:gd name="connsiteY2139" fmla="*/ 4627593 h 5410200"/>
              <a:gd name="connsiteX2140" fmla="*/ 5329318 w 12230100"/>
              <a:gd name="connsiteY2140" fmla="*/ 4695646 h 5410200"/>
              <a:gd name="connsiteX2141" fmla="*/ 5397642 w 12230100"/>
              <a:gd name="connsiteY2141" fmla="*/ 4763698 h 5410200"/>
              <a:gd name="connsiteX2142" fmla="*/ 5670940 w 12230100"/>
              <a:gd name="connsiteY2142" fmla="*/ 5001883 h 5410200"/>
              <a:gd name="connsiteX2143" fmla="*/ 5739265 w 12230100"/>
              <a:gd name="connsiteY2143" fmla="*/ 4933830 h 5410200"/>
              <a:gd name="connsiteX2144" fmla="*/ 5670940 w 12230100"/>
              <a:gd name="connsiteY2144" fmla="*/ 4865778 h 5410200"/>
              <a:gd name="connsiteX2145" fmla="*/ 5602616 w 12230100"/>
              <a:gd name="connsiteY2145" fmla="*/ 4933830 h 5410200"/>
              <a:gd name="connsiteX2146" fmla="*/ 5670940 w 12230100"/>
              <a:gd name="connsiteY2146" fmla="*/ 5001883 h 5410200"/>
              <a:gd name="connsiteX2147" fmla="*/ 5978401 w 12230100"/>
              <a:gd name="connsiteY2147" fmla="*/ 5206042 h 5410200"/>
              <a:gd name="connsiteX2148" fmla="*/ 6046726 w 12230100"/>
              <a:gd name="connsiteY2148" fmla="*/ 5137989 h 5410200"/>
              <a:gd name="connsiteX2149" fmla="*/ 5978401 w 12230100"/>
              <a:gd name="connsiteY2149" fmla="*/ 5069936 h 5410200"/>
              <a:gd name="connsiteX2150" fmla="*/ 5910077 w 12230100"/>
              <a:gd name="connsiteY2150" fmla="*/ 5137989 h 5410200"/>
              <a:gd name="connsiteX2151" fmla="*/ 5978401 w 12230100"/>
              <a:gd name="connsiteY2151" fmla="*/ 5206042 h 5410200"/>
              <a:gd name="connsiteX2152" fmla="*/ 6320024 w 12230100"/>
              <a:gd name="connsiteY2152" fmla="*/ 5376174 h 5410200"/>
              <a:gd name="connsiteX2153" fmla="*/ 6388349 w 12230100"/>
              <a:gd name="connsiteY2153" fmla="*/ 5308121 h 5410200"/>
              <a:gd name="connsiteX2154" fmla="*/ 6320024 w 12230100"/>
              <a:gd name="connsiteY2154" fmla="*/ 5240068 h 5410200"/>
              <a:gd name="connsiteX2155" fmla="*/ 6251699 w 12230100"/>
              <a:gd name="connsiteY2155" fmla="*/ 5308121 h 5410200"/>
              <a:gd name="connsiteX2156" fmla="*/ 6320024 w 12230100"/>
              <a:gd name="connsiteY2156" fmla="*/ 5376174 h 5410200"/>
              <a:gd name="connsiteX2157" fmla="*/ 6729971 w 12230100"/>
              <a:gd name="connsiteY2157" fmla="*/ 5410200 h 5410200"/>
              <a:gd name="connsiteX2158" fmla="*/ 6661647 w 12230100"/>
              <a:gd name="connsiteY2158" fmla="*/ 5342147 h 5410200"/>
              <a:gd name="connsiteX2159" fmla="*/ 6593322 w 12230100"/>
              <a:gd name="connsiteY2159" fmla="*/ 5410200 h 5410200"/>
              <a:gd name="connsiteX2160" fmla="*/ 6729971 w 12230100"/>
              <a:gd name="connsiteY2160" fmla="*/ 5410200 h 5410200"/>
              <a:gd name="connsiteX2161" fmla="*/ 8164788 w 12230100"/>
              <a:gd name="connsiteY2161" fmla="*/ 5410200 h 5410200"/>
              <a:gd name="connsiteX2162" fmla="*/ 8164788 w 12230100"/>
              <a:gd name="connsiteY2162" fmla="*/ 5376174 h 5410200"/>
              <a:gd name="connsiteX2163" fmla="*/ 8130625 w 12230100"/>
              <a:gd name="connsiteY2163" fmla="*/ 5308121 h 5410200"/>
              <a:gd name="connsiteX2164" fmla="*/ 8062301 w 12230100"/>
              <a:gd name="connsiteY2164" fmla="*/ 5376174 h 5410200"/>
              <a:gd name="connsiteX2165" fmla="*/ 8096463 w 12230100"/>
              <a:gd name="connsiteY2165" fmla="*/ 5410200 h 5410200"/>
              <a:gd name="connsiteX2166" fmla="*/ 8164788 w 12230100"/>
              <a:gd name="connsiteY2166" fmla="*/ 5410200 h 5410200"/>
              <a:gd name="connsiteX2167" fmla="*/ 8472248 w 12230100"/>
              <a:gd name="connsiteY2167" fmla="*/ 5274095 h 5410200"/>
              <a:gd name="connsiteX2168" fmla="*/ 8506410 w 12230100"/>
              <a:gd name="connsiteY2168" fmla="*/ 5240068 h 5410200"/>
              <a:gd name="connsiteX2169" fmla="*/ 8472248 w 12230100"/>
              <a:gd name="connsiteY2169" fmla="*/ 5206042 h 5410200"/>
              <a:gd name="connsiteX2170" fmla="*/ 8438086 w 12230100"/>
              <a:gd name="connsiteY2170" fmla="*/ 5240068 h 5410200"/>
              <a:gd name="connsiteX2171" fmla="*/ 8472248 w 12230100"/>
              <a:gd name="connsiteY2171" fmla="*/ 5274095 h 5410200"/>
              <a:gd name="connsiteX2172" fmla="*/ 8779709 w 12230100"/>
              <a:gd name="connsiteY2172" fmla="*/ 5069936 h 5410200"/>
              <a:gd name="connsiteX2173" fmla="*/ 8813871 w 12230100"/>
              <a:gd name="connsiteY2173" fmla="*/ 5035910 h 5410200"/>
              <a:gd name="connsiteX2174" fmla="*/ 8779709 w 12230100"/>
              <a:gd name="connsiteY2174" fmla="*/ 5001883 h 5410200"/>
              <a:gd name="connsiteX2175" fmla="*/ 8745546 w 12230100"/>
              <a:gd name="connsiteY2175" fmla="*/ 5035910 h 5410200"/>
              <a:gd name="connsiteX2176" fmla="*/ 8779709 w 12230100"/>
              <a:gd name="connsiteY2176" fmla="*/ 5069936 h 5410200"/>
              <a:gd name="connsiteX2177" fmla="*/ 9087169 w 12230100"/>
              <a:gd name="connsiteY2177" fmla="*/ 4865778 h 5410200"/>
              <a:gd name="connsiteX2178" fmla="*/ 9121332 w 12230100"/>
              <a:gd name="connsiteY2178" fmla="*/ 4831751 h 5410200"/>
              <a:gd name="connsiteX2179" fmla="*/ 9087169 w 12230100"/>
              <a:gd name="connsiteY2179" fmla="*/ 4797725 h 5410200"/>
              <a:gd name="connsiteX2180" fmla="*/ 9053007 w 12230100"/>
              <a:gd name="connsiteY2180" fmla="*/ 4831751 h 5410200"/>
              <a:gd name="connsiteX2181" fmla="*/ 9087169 w 12230100"/>
              <a:gd name="connsiteY2181" fmla="*/ 4865778 h 5410200"/>
              <a:gd name="connsiteX2182" fmla="*/ 9326305 w 12230100"/>
              <a:gd name="connsiteY2182" fmla="*/ 4593566 h 5410200"/>
              <a:gd name="connsiteX2183" fmla="*/ 9360468 w 12230100"/>
              <a:gd name="connsiteY2183" fmla="*/ 4559540 h 5410200"/>
              <a:gd name="connsiteX2184" fmla="*/ 9326305 w 12230100"/>
              <a:gd name="connsiteY2184" fmla="*/ 4525513 h 5410200"/>
              <a:gd name="connsiteX2185" fmla="*/ 9292143 w 12230100"/>
              <a:gd name="connsiteY2185" fmla="*/ 4559540 h 5410200"/>
              <a:gd name="connsiteX2186" fmla="*/ 9326305 w 12230100"/>
              <a:gd name="connsiteY2186" fmla="*/ 4593566 h 5410200"/>
              <a:gd name="connsiteX2187" fmla="*/ 9531279 w 12230100"/>
              <a:gd name="connsiteY2187" fmla="*/ 4287329 h 5410200"/>
              <a:gd name="connsiteX2188" fmla="*/ 9565441 w 12230100"/>
              <a:gd name="connsiteY2188" fmla="*/ 4253302 h 5410200"/>
              <a:gd name="connsiteX2189" fmla="*/ 9531279 w 12230100"/>
              <a:gd name="connsiteY2189" fmla="*/ 4219276 h 5410200"/>
              <a:gd name="connsiteX2190" fmla="*/ 9531279 w 12230100"/>
              <a:gd name="connsiteY2190" fmla="*/ 4253302 h 5410200"/>
              <a:gd name="connsiteX2191" fmla="*/ 9531279 w 12230100"/>
              <a:gd name="connsiteY2191" fmla="*/ 4287329 h 5410200"/>
              <a:gd name="connsiteX2192" fmla="*/ 9702091 w 12230100"/>
              <a:gd name="connsiteY2192" fmla="*/ 3947064 h 5410200"/>
              <a:gd name="connsiteX2193" fmla="*/ 9736253 w 12230100"/>
              <a:gd name="connsiteY2193" fmla="*/ 3947064 h 5410200"/>
              <a:gd name="connsiteX2194" fmla="*/ 9702091 w 12230100"/>
              <a:gd name="connsiteY2194" fmla="*/ 3913038 h 5410200"/>
              <a:gd name="connsiteX2195" fmla="*/ 9702091 w 12230100"/>
              <a:gd name="connsiteY2195" fmla="*/ 3947064 h 5410200"/>
              <a:gd name="connsiteX2196" fmla="*/ 9702091 w 12230100"/>
              <a:gd name="connsiteY2196" fmla="*/ 3947064 h 5410200"/>
              <a:gd name="connsiteX2197" fmla="*/ 9838740 w 12230100"/>
              <a:gd name="connsiteY2197" fmla="*/ 3606800 h 5410200"/>
              <a:gd name="connsiteX2198" fmla="*/ 9872902 w 12230100"/>
              <a:gd name="connsiteY2198" fmla="*/ 3606800 h 5410200"/>
              <a:gd name="connsiteX2199" fmla="*/ 9838740 w 12230100"/>
              <a:gd name="connsiteY2199" fmla="*/ 3572774 h 5410200"/>
              <a:gd name="connsiteX2200" fmla="*/ 9838740 w 12230100"/>
              <a:gd name="connsiteY2200" fmla="*/ 3606800 h 5410200"/>
              <a:gd name="connsiteX2201" fmla="*/ 9838740 w 12230100"/>
              <a:gd name="connsiteY2201" fmla="*/ 3606800 h 5410200"/>
              <a:gd name="connsiteX2202" fmla="*/ 9907064 w 12230100"/>
              <a:gd name="connsiteY2202" fmla="*/ 3266536 h 5410200"/>
              <a:gd name="connsiteX2203" fmla="*/ 9941227 w 12230100"/>
              <a:gd name="connsiteY2203" fmla="*/ 3232510 h 5410200"/>
              <a:gd name="connsiteX2204" fmla="*/ 9907064 w 12230100"/>
              <a:gd name="connsiteY2204" fmla="*/ 3232510 h 5410200"/>
              <a:gd name="connsiteX2205" fmla="*/ 9907064 w 12230100"/>
              <a:gd name="connsiteY2205" fmla="*/ 3232510 h 5410200"/>
              <a:gd name="connsiteX2206" fmla="*/ 9907064 w 12230100"/>
              <a:gd name="connsiteY2206" fmla="*/ 3266536 h 5410200"/>
              <a:gd name="connsiteX2207" fmla="*/ 9941227 w 12230100"/>
              <a:gd name="connsiteY2207" fmla="*/ 2892245 h 5410200"/>
              <a:gd name="connsiteX2208" fmla="*/ 9975389 w 12230100"/>
              <a:gd name="connsiteY2208" fmla="*/ 2858219 h 5410200"/>
              <a:gd name="connsiteX2209" fmla="*/ 9941227 w 12230100"/>
              <a:gd name="connsiteY2209" fmla="*/ 2858219 h 5410200"/>
              <a:gd name="connsiteX2210" fmla="*/ 9941227 w 12230100"/>
              <a:gd name="connsiteY2210" fmla="*/ 2858219 h 5410200"/>
              <a:gd name="connsiteX2211" fmla="*/ 9941227 w 12230100"/>
              <a:gd name="connsiteY2211" fmla="*/ 2892245 h 5410200"/>
              <a:gd name="connsiteX2212" fmla="*/ 9633766 w 12230100"/>
              <a:gd name="connsiteY2212" fmla="*/ 2517955 h 5410200"/>
              <a:gd name="connsiteX2213" fmla="*/ 9633766 w 12230100"/>
              <a:gd name="connsiteY2213" fmla="*/ 2517955 h 5410200"/>
              <a:gd name="connsiteX2214" fmla="*/ 9633766 w 12230100"/>
              <a:gd name="connsiteY2214" fmla="*/ 2483928 h 5410200"/>
              <a:gd name="connsiteX2215" fmla="*/ 9599604 w 12230100"/>
              <a:gd name="connsiteY2215" fmla="*/ 2517955 h 5410200"/>
              <a:gd name="connsiteX2216" fmla="*/ 9633766 w 12230100"/>
              <a:gd name="connsiteY2216" fmla="*/ 2517955 h 5410200"/>
              <a:gd name="connsiteX2217" fmla="*/ 9531279 w 12230100"/>
              <a:gd name="connsiteY2217" fmla="*/ 2143664 h 5410200"/>
              <a:gd name="connsiteX2218" fmla="*/ 9565441 w 12230100"/>
              <a:gd name="connsiteY2218" fmla="*/ 2143664 h 5410200"/>
              <a:gd name="connsiteX2219" fmla="*/ 9531279 w 12230100"/>
              <a:gd name="connsiteY2219" fmla="*/ 2143664 h 5410200"/>
              <a:gd name="connsiteX2220" fmla="*/ 9531279 w 12230100"/>
              <a:gd name="connsiteY2220" fmla="*/ 2143664 h 5410200"/>
              <a:gd name="connsiteX2221" fmla="*/ 9531279 w 12230100"/>
              <a:gd name="connsiteY2221" fmla="*/ 2143664 h 5410200"/>
              <a:gd name="connsiteX2222" fmla="*/ 9394630 w 12230100"/>
              <a:gd name="connsiteY2222" fmla="*/ 1837426 h 5410200"/>
              <a:gd name="connsiteX2223" fmla="*/ 9394630 w 12230100"/>
              <a:gd name="connsiteY2223" fmla="*/ 1803400 h 5410200"/>
              <a:gd name="connsiteX2224" fmla="*/ 9394630 w 12230100"/>
              <a:gd name="connsiteY2224" fmla="*/ 1803400 h 5410200"/>
              <a:gd name="connsiteX2225" fmla="*/ 9394630 w 12230100"/>
              <a:gd name="connsiteY2225" fmla="*/ 1803400 h 5410200"/>
              <a:gd name="connsiteX2226" fmla="*/ 9394630 w 12230100"/>
              <a:gd name="connsiteY2226" fmla="*/ 1837426 h 5410200"/>
              <a:gd name="connsiteX2227" fmla="*/ 9189656 w 12230100"/>
              <a:gd name="connsiteY2227" fmla="*/ 1497162 h 5410200"/>
              <a:gd name="connsiteX2228" fmla="*/ 9223818 w 12230100"/>
              <a:gd name="connsiteY2228" fmla="*/ 1497162 h 5410200"/>
              <a:gd name="connsiteX2229" fmla="*/ 9189656 w 12230100"/>
              <a:gd name="connsiteY2229" fmla="*/ 1497162 h 5410200"/>
              <a:gd name="connsiteX2230" fmla="*/ 9189656 w 12230100"/>
              <a:gd name="connsiteY2230" fmla="*/ 1497162 h 5410200"/>
              <a:gd name="connsiteX2231" fmla="*/ 9189656 w 12230100"/>
              <a:gd name="connsiteY2231" fmla="*/ 1497162 h 5410200"/>
              <a:gd name="connsiteX2232" fmla="*/ 8950520 w 12230100"/>
              <a:gd name="connsiteY2232" fmla="*/ 1224951 h 5410200"/>
              <a:gd name="connsiteX2233" fmla="*/ 8984682 w 12230100"/>
              <a:gd name="connsiteY2233" fmla="*/ 1224951 h 5410200"/>
              <a:gd name="connsiteX2234" fmla="*/ 8950520 w 12230100"/>
              <a:gd name="connsiteY2234" fmla="*/ 1190925 h 5410200"/>
              <a:gd name="connsiteX2235" fmla="*/ 8950520 w 12230100"/>
              <a:gd name="connsiteY2235" fmla="*/ 1224951 h 5410200"/>
              <a:gd name="connsiteX2236" fmla="*/ 8950520 w 12230100"/>
              <a:gd name="connsiteY2236" fmla="*/ 1224951 h 5410200"/>
              <a:gd name="connsiteX2237" fmla="*/ 8677222 w 12230100"/>
              <a:gd name="connsiteY2237" fmla="*/ 986766 h 5410200"/>
              <a:gd name="connsiteX2238" fmla="*/ 8711384 w 12230100"/>
              <a:gd name="connsiteY2238" fmla="*/ 986766 h 5410200"/>
              <a:gd name="connsiteX2239" fmla="*/ 8677222 w 12230100"/>
              <a:gd name="connsiteY2239" fmla="*/ 952740 h 5410200"/>
              <a:gd name="connsiteX2240" fmla="*/ 8677222 w 12230100"/>
              <a:gd name="connsiteY2240" fmla="*/ 986766 h 5410200"/>
              <a:gd name="connsiteX2241" fmla="*/ 8677222 w 12230100"/>
              <a:gd name="connsiteY2241" fmla="*/ 986766 h 5410200"/>
              <a:gd name="connsiteX2242" fmla="*/ 8369761 w 12230100"/>
              <a:gd name="connsiteY2242" fmla="*/ 782608 h 5410200"/>
              <a:gd name="connsiteX2243" fmla="*/ 8369761 w 12230100"/>
              <a:gd name="connsiteY2243" fmla="*/ 782608 h 5410200"/>
              <a:gd name="connsiteX2244" fmla="*/ 8369761 w 12230100"/>
              <a:gd name="connsiteY2244" fmla="*/ 782608 h 5410200"/>
              <a:gd name="connsiteX2245" fmla="*/ 8369761 w 12230100"/>
              <a:gd name="connsiteY2245" fmla="*/ 782608 h 5410200"/>
              <a:gd name="connsiteX2246" fmla="*/ 8369761 w 12230100"/>
              <a:gd name="connsiteY2246" fmla="*/ 782608 h 5410200"/>
              <a:gd name="connsiteX2247" fmla="*/ 8028139 w 12230100"/>
              <a:gd name="connsiteY2247" fmla="*/ 646502 h 5410200"/>
              <a:gd name="connsiteX2248" fmla="*/ 8028139 w 12230100"/>
              <a:gd name="connsiteY2248" fmla="*/ 646502 h 5410200"/>
              <a:gd name="connsiteX2249" fmla="*/ 8028139 w 12230100"/>
              <a:gd name="connsiteY2249" fmla="*/ 646502 h 5410200"/>
              <a:gd name="connsiteX2250" fmla="*/ 8028139 w 12230100"/>
              <a:gd name="connsiteY2250" fmla="*/ 646502 h 5410200"/>
              <a:gd name="connsiteX2251" fmla="*/ 8028139 w 12230100"/>
              <a:gd name="connsiteY2251" fmla="*/ 646502 h 5410200"/>
              <a:gd name="connsiteX2252" fmla="*/ 7686516 w 12230100"/>
              <a:gd name="connsiteY2252" fmla="*/ 578449 h 5410200"/>
              <a:gd name="connsiteX2253" fmla="*/ 7686516 w 12230100"/>
              <a:gd name="connsiteY2253" fmla="*/ 578449 h 5410200"/>
              <a:gd name="connsiteX2254" fmla="*/ 7686516 w 12230100"/>
              <a:gd name="connsiteY2254" fmla="*/ 544423 h 5410200"/>
              <a:gd name="connsiteX2255" fmla="*/ 7652353 w 12230100"/>
              <a:gd name="connsiteY2255" fmla="*/ 578449 h 5410200"/>
              <a:gd name="connsiteX2256" fmla="*/ 7686516 w 12230100"/>
              <a:gd name="connsiteY2256" fmla="*/ 578449 h 5410200"/>
              <a:gd name="connsiteX2257" fmla="*/ 7310730 w 12230100"/>
              <a:gd name="connsiteY2257" fmla="*/ 544423 h 5410200"/>
              <a:gd name="connsiteX2258" fmla="*/ 7310730 w 12230100"/>
              <a:gd name="connsiteY2258" fmla="*/ 544423 h 5410200"/>
              <a:gd name="connsiteX2259" fmla="*/ 7310730 w 12230100"/>
              <a:gd name="connsiteY2259" fmla="*/ 510396 h 5410200"/>
              <a:gd name="connsiteX2260" fmla="*/ 7310730 w 12230100"/>
              <a:gd name="connsiteY2260" fmla="*/ 544423 h 5410200"/>
              <a:gd name="connsiteX2261" fmla="*/ 7310730 w 12230100"/>
              <a:gd name="connsiteY2261" fmla="*/ 544423 h 5410200"/>
              <a:gd name="connsiteX2262" fmla="*/ 6934945 w 12230100"/>
              <a:gd name="connsiteY2262" fmla="*/ 578449 h 5410200"/>
              <a:gd name="connsiteX2263" fmla="*/ 6969108 w 12230100"/>
              <a:gd name="connsiteY2263" fmla="*/ 578449 h 5410200"/>
              <a:gd name="connsiteX2264" fmla="*/ 6934945 w 12230100"/>
              <a:gd name="connsiteY2264" fmla="*/ 544423 h 5410200"/>
              <a:gd name="connsiteX2265" fmla="*/ 6934945 w 12230100"/>
              <a:gd name="connsiteY2265" fmla="*/ 578449 h 5410200"/>
              <a:gd name="connsiteX2266" fmla="*/ 6934945 w 12230100"/>
              <a:gd name="connsiteY2266" fmla="*/ 578449 h 5410200"/>
              <a:gd name="connsiteX2267" fmla="*/ 6593322 w 12230100"/>
              <a:gd name="connsiteY2267" fmla="*/ 646502 h 5410200"/>
              <a:gd name="connsiteX2268" fmla="*/ 6593322 w 12230100"/>
              <a:gd name="connsiteY2268" fmla="*/ 646502 h 5410200"/>
              <a:gd name="connsiteX2269" fmla="*/ 6593322 w 12230100"/>
              <a:gd name="connsiteY2269" fmla="*/ 646502 h 5410200"/>
              <a:gd name="connsiteX2270" fmla="*/ 6559160 w 12230100"/>
              <a:gd name="connsiteY2270" fmla="*/ 646502 h 5410200"/>
              <a:gd name="connsiteX2271" fmla="*/ 6593322 w 12230100"/>
              <a:gd name="connsiteY2271" fmla="*/ 646502 h 5410200"/>
              <a:gd name="connsiteX2272" fmla="*/ 6251699 w 12230100"/>
              <a:gd name="connsiteY2272" fmla="*/ 816634 h 5410200"/>
              <a:gd name="connsiteX2273" fmla="*/ 6251699 w 12230100"/>
              <a:gd name="connsiteY2273" fmla="*/ 782608 h 5410200"/>
              <a:gd name="connsiteX2274" fmla="*/ 6251699 w 12230100"/>
              <a:gd name="connsiteY2274" fmla="*/ 782608 h 5410200"/>
              <a:gd name="connsiteX2275" fmla="*/ 6217537 w 12230100"/>
              <a:gd name="connsiteY2275" fmla="*/ 782608 h 5410200"/>
              <a:gd name="connsiteX2276" fmla="*/ 6251699 w 12230100"/>
              <a:gd name="connsiteY2276" fmla="*/ 816634 h 5410200"/>
              <a:gd name="connsiteX2277" fmla="*/ 5944239 w 12230100"/>
              <a:gd name="connsiteY2277" fmla="*/ 986766 h 5410200"/>
              <a:gd name="connsiteX2278" fmla="*/ 5944239 w 12230100"/>
              <a:gd name="connsiteY2278" fmla="*/ 986766 h 5410200"/>
              <a:gd name="connsiteX2279" fmla="*/ 5944239 w 12230100"/>
              <a:gd name="connsiteY2279" fmla="*/ 952740 h 5410200"/>
              <a:gd name="connsiteX2280" fmla="*/ 5910077 w 12230100"/>
              <a:gd name="connsiteY2280" fmla="*/ 986766 h 5410200"/>
              <a:gd name="connsiteX2281" fmla="*/ 5944239 w 12230100"/>
              <a:gd name="connsiteY2281" fmla="*/ 986766 h 5410200"/>
              <a:gd name="connsiteX2282" fmla="*/ 5636778 w 12230100"/>
              <a:gd name="connsiteY2282" fmla="*/ 1224951 h 5410200"/>
              <a:gd name="connsiteX2283" fmla="*/ 5670940 w 12230100"/>
              <a:gd name="connsiteY2283" fmla="*/ 1224951 h 5410200"/>
              <a:gd name="connsiteX2284" fmla="*/ 5636778 w 12230100"/>
              <a:gd name="connsiteY2284" fmla="*/ 1190925 h 5410200"/>
              <a:gd name="connsiteX2285" fmla="*/ 5636778 w 12230100"/>
              <a:gd name="connsiteY2285" fmla="*/ 1224951 h 5410200"/>
              <a:gd name="connsiteX2286" fmla="*/ 5636778 w 12230100"/>
              <a:gd name="connsiteY2286" fmla="*/ 1224951 h 5410200"/>
              <a:gd name="connsiteX2287" fmla="*/ 5397642 w 12230100"/>
              <a:gd name="connsiteY2287" fmla="*/ 1531189 h 5410200"/>
              <a:gd name="connsiteX2288" fmla="*/ 5431804 w 12230100"/>
              <a:gd name="connsiteY2288" fmla="*/ 1497162 h 5410200"/>
              <a:gd name="connsiteX2289" fmla="*/ 5397642 w 12230100"/>
              <a:gd name="connsiteY2289" fmla="*/ 1463136 h 5410200"/>
              <a:gd name="connsiteX2290" fmla="*/ 5397642 w 12230100"/>
              <a:gd name="connsiteY2290" fmla="*/ 1497162 h 5410200"/>
              <a:gd name="connsiteX2291" fmla="*/ 5397642 w 12230100"/>
              <a:gd name="connsiteY2291" fmla="*/ 1531189 h 5410200"/>
              <a:gd name="connsiteX2292" fmla="*/ 5226831 w 12230100"/>
              <a:gd name="connsiteY2292" fmla="*/ 1837426 h 5410200"/>
              <a:gd name="connsiteX2293" fmla="*/ 5260993 w 12230100"/>
              <a:gd name="connsiteY2293" fmla="*/ 1803400 h 5410200"/>
              <a:gd name="connsiteX2294" fmla="*/ 5226831 w 12230100"/>
              <a:gd name="connsiteY2294" fmla="*/ 1769374 h 5410200"/>
              <a:gd name="connsiteX2295" fmla="*/ 5192668 w 12230100"/>
              <a:gd name="connsiteY2295" fmla="*/ 1803400 h 5410200"/>
              <a:gd name="connsiteX2296" fmla="*/ 5226831 w 12230100"/>
              <a:gd name="connsiteY2296" fmla="*/ 1837426 h 5410200"/>
              <a:gd name="connsiteX2297" fmla="*/ 5090182 w 12230100"/>
              <a:gd name="connsiteY2297" fmla="*/ 2177691 h 5410200"/>
              <a:gd name="connsiteX2298" fmla="*/ 5124344 w 12230100"/>
              <a:gd name="connsiteY2298" fmla="*/ 2143664 h 5410200"/>
              <a:gd name="connsiteX2299" fmla="*/ 5090182 w 12230100"/>
              <a:gd name="connsiteY2299" fmla="*/ 2109638 h 5410200"/>
              <a:gd name="connsiteX2300" fmla="*/ 5056019 w 12230100"/>
              <a:gd name="connsiteY2300" fmla="*/ 2143664 h 5410200"/>
              <a:gd name="connsiteX2301" fmla="*/ 5090182 w 12230100"/>
              <a:gd name="connsiteY2301" fmla="*/ 2177691 h 5410200"/>
              <a:gd name="connsiteX2302" fmla="*/ 4987695 w 12230100"/>
              <a:gd name="connsiteY2302" fmla="*/ 2551981 h 5410200"/>
              <a:gd name="connsiteX2303" fmla="*/ 5021857 w 12230100"/>
              <a:gd name="connsiteY2303" fmla="*/ 2517955 h 5410200"/>
              <a:gd name="connsiteX2304" fmla="*/ 4987695 w 12230100"/>
              <a:gd name="connsiteY2304" fmla="*/ 2449902 h 5410200"/>
              <a:gd name="connsiteX2305" fmla="*/ 4953532 w 12230100"/>
              <a:gd name="connsiteY2305" fmla="*/ 2517955 h 5410200"/>
              <a:gd name="connsiteX2306" fmla="*/ 4987695 w 12230100"/>
              <a:gd name="connsiteY2306" fmla="*/ 2551981 h 5410200"/>
              <a:gd name="connsiteX2307" fmla="*/ 4953532 w 12230100"/>
              <a:gd name="connsiteY2307" fmla="*/ 2926272 h 5410200"/>
              <a:gd name="connsiteX2308" fmla="*/ 5021857 w 12230100"/>
              <a:gd name="connsiteY2308" fmla="*/ 2858219 h 5410200"/>
              <a:gd name="connsiteX2309" fmla="*/ 4953532 w 12230100"/>
              <a:gd name="connsiteY2309" fmla="*/ 2824193 h 5410200"/>
              <a:gd name="connsiteX2310" fmla="*/ 4919370 w 12230100"/>
              <a:gd name="connsiteY2310" fmla="*/ 2858219 h 5410200"/>
              <a:gd name="connsiteX2311" fmla="*/ 4953532 w 12230100"/>
              <a:gd name="connsiteY2311" fmla="*/ 2926272 h 5410200"/>
              <a:gd name="connsiteX2312" fmla="*/ 4987695 w 12230100"/>
              <a:gd name="connsiteY2312" fmla="*/ 3300562 h 5410200"/>
              <a:gd name="connsiteX2313" fmla="*/ 5056019 w 12230100"/>
              <a:gd name="connsiteY2313" fmla="*/ 3232510 h 5410200"/>
              <a:gd name="connsiteX2314" fmla="*/ 4987695 w 12230100"/>
              <a:gd name="connsiteY2314" fmla="*/ 3198483 h 5410200"/>
              <a:gd name="connsiteX2315" fmla="*/ 4953532 w 12230100"/>
              <a:gd name="connsiteY2315" fmla="*/ 3232510 h 5410200"/>
              <a:gd name="connsiteX2316" fmla="*/ 4987695 w 12230100"/>
              <a:gd name="connsiteY2316" fmla="*/ 3300562 h 5410200"/>
              <a:gd name="connsiteX2317" fmla="*/ 5090182 w 12230100"/>
              <a:gd name="connsiteY2317" fmla="*/ 3640827 h 5410200"/>
              <a:gd name="connsiteX2318" fmla="*/ 5124344 w 12230100"/>
              <a:gd name="connsiteY2318" fmla="*/ 3606800 h 5410200"/>
              <a:gd name="connsiteX2319" fmla="*/ 5090182 w 12230100"/>
              <a:gd name="connsiteY2319" fmla="*/ 3538747 h 5410200"/>
              <a:gd name="connsiteX2320" fmla="*/ 5021857 w 12230100"/>
              <a:gd name="connsiteY2320" fmla="*/ 3606800 h 5410200"/>
              <a:gd name="connsiteX2321" fmla="*/ 5090182 w 12230100"/>
              <a:gd name="connsiteY2321" fmla="*/ 3640827 h 5410200"/>
              <a:gd name="connsiteX2322" fmla="*/ 5226831 w 12230100"/>
              <a:gd name="connsiteY2322" fmla="*/ 3981091 h 5410200"/>
              <a:gd name="connsiteX2323" fmla="*/ 5295155 w 12230100"/>
              <a:gd name="connsiteY2323" fmla="*/ 3913038 h 5410200"/>
              <a:gd name="connsiteX2324" fmla="*/ 5226831 w 12230100"/>
              <a:gd name="connsiteY2324" fmla="*/ 3879011 h 5410200"/>
              <a:gd name="connsiteX2325" fmla="*/ 5158506 w 12230100"/>
              <a:gd name="connsiteY2325" fmla="*/ 3913038 h 5410200"/>
              <a:gd name="connsiteX2326" fmla="*/ 5226831 w 12230100"/>
              <a:gd name="connsiteY2326" fmla="*/ 3981091 h 5410200"/>
              <a:gd name="connsiteX2327" fmla="*/ 5397642 w 12230100"/>
              <a:gd name="connsiteY2327" fmla="*/ 4321355 h 5410200"/>
              <a:gd name="connsiteX2328" fmla="*/ 5465967 w 12230100"/>
              <a:gd name="connsiteY2328" fmla="*/ 4253302 h 5410200"/>
              <a:gd name="connsiteX2329" fmla="*/ 5397642 w 12230100"/>
              <a:gd name="connsiteY2329" fmla="*/ 4185249 h 5410200"/>
              <a:gd name="connsiteX2330" fmla="*/ 5329318 w 12230100"/>
              <a:gd name="connsiteY2330" fmla="*/ 4253302 h 5410200"/>
              <a:gd name="connsiteX2331" fmla="*/ 5397642 w 12230100"/>
              <a:gd name="connsiteY2331" fmla="*/ 4321355 h 5410200"/>
              <a:gd name="connsiteX2332" fmla="*/ 5636778 w 12230100"/>
              <a:gd name="connsiteY2332" fmla="*/ 4593566 h 5410200"/>
              <a:gd name="connsiteX2333" fmla="*/ 5705103 w 12230100"/>
              <a:gd name="connsiteY2333" fmla="*/ 4525513 h 5410200"/>
              <a:gd name="connsiteX2334" fmla="*/ 5636778 w 12230100"/>
              <a:gd name="connsiteY2334" fmla="*/ 4457461 h 5410200"/>
              <a:gd name="connsiteX2335" fmla="*/ 5568454 w 12230100"/>
              <a:gd name="connsiteY2335" fmla="*/ 4525513 h 5410200"/>
              <a:gd name="connsiteX2336" fmla="*/ 5636778 w 12230100"/>
              <a:gd name="connsiteY2336" fmla="*/ 4593566 h 5410200"/>
              <a:gd name="connsiteX2337" fmla="*/ 5944239 w 12230100"/>
              <a:gd name="connsiteY2337" fmla="*/ 4831751 h 5410200"/>
              <a:gd name="connsiteX2338" fmla="*/ 6012563 w 12230100"/>
              <a:gd name="connsiteY2338" fmla="*/ 4763698 h 5410200"/>
              <a:gd name="connsiteX2339" fmla="*/ 5944239 w 12230100"/>
              <a:gd name="connsiteY2339" fmla="*/ 4695646 h 5410200"/>
              <a:gd name="connsiteX2340" fmla="*/ 5875914 w 12230100"/>
              <a:gd name="connsiteY2340" fmla="*/ 4763698 h 5410200"/>
              <a:gd name="connsiteX2341" fmla="*/ 5944239 w 12230100"/>
              <a:gd name="connsiteY2341" fmla="*/ 4831751 h 5410200"/>
              <a:gd name="connsiteX2342" fmla="*/ 6251699 w 12230100"/>
              <a:gd name="connsiteY2342" fmla="*/ 5001883 h 5410200"/>
              <a:gd name="connsiteX2343" fmla="*/ 6320024 w 12230100"/>
              <a:gd name="connsiteY2343" fmla="*/ 4933830 h 5410200"/>
              <a:gd name="connsiteX2344" fmla="*/ 6251699 w 12230100"/>
              <a:gd name="connsiteY2344" fmla="*/ 4899804 h 5410200"/>
              <a:gd name="connsiteX2345" fmla="*/ 6183375 w 12230100"/>
              <a:gd name="connsiteY2345" fmla="*/ 4933830 h 5410200"/>
              <a:gd name="connsiteX2346" fmla="*/ 6251699 w 12230100"/>
              <a:gd name="connsiteY2346" fmla="*/ 5001883 h 5410200"/>
              <a:gd name="connsiteX2347" fmla="*/ 6593322 w 12230100"/>
              <a:gd name="connsiteY2347" fmla="*/ 5137989 h 5410200"/>
              <a:gd name="connsiteX2348" fmla="*/ 6661647 w 12230100"/>
              <a:gd name="connsiteY2348" fmla="*/ 5103963 h 5410200"/>
              <a:gd name="connsiteX2349" fmla="*/ 6593322 w 12230100"/>
              <a:gd name="connsiteY2349" fmla="*/ 5035910 h 5410200"/>
              <a:gd name="connsiteX2350" fmla="*/ 6524998 w 12230100"/>
              <a:gd name="connsiteY2350" fmla="*/ 5103963 h 5410200"/>
              <a:gd name="connsiteX2351" fmla="*/ 6593322 w 12230100"/>
              <a:gd name="connsiteY2351" fmla="*/ 5137989 h 5410200"/>
              <a:gd name="connsiteX2352" fmla="*/ 6934945 w 12230100"/>
              <a:gd name="connsiteY2352" fmla="*/ 5240068 h 5410200"/>
              <a:gd name="connsiteX2353" fmla="*/ 7003270 w 12230100"/>
              <a:gd name="connsiteY2353" fmla="*/ 5172015 h 5410200"/>
              <a:gd name="connsiteX2354" fmla="*/ 6934945 w 12230100"/>
              <a:gd name="connsiteY2354" fmla="*/ 5103963 h 5410200"/>
              <a:gd name="connsiteX2355" fmla="*/ 6866621 w 12230100"/>
              <a:gd name="connsiteY2355" fmla="*/ 5172015 h 5410200"/>
              <a:gd name="connsiteX2356" fmla="*/ 6934945 w 12230100"/>
              <a:gd name="connsiteY2356" fmla="*/ 5240068 h 5410200"/>
              <a:gd name="connsiteX2357" fmla="*/ 7310730 w 12230100"/>
              <a:gd name="connsiteY2357" fmla="*/ 5274095 h 5410200"/>
              <a:gd name="connsiteX2358" fmla="*/ 7379055 w 12230100"/>
              <a:gd name="connsiteY2358" fmla="*/ 5206042 h 5410200"/>
              <a:gd name="connsiteX2359" fmla="*/ 7310730 w 12230100"/>
              <a:gd name="connsiteY2359" fmla="*/ 5137989 h 5410200"/>
              <a:gd name="connsiteX2360" fmla="*/ 7242406 w 12230100"/>
              <a:gd name="connsiteY2360" fmla="*/ 5206042 h 5410200"/>
              <a:gd name="connsiteX2361" fmla="*/ 7310730 w 12230100"/>
              <a:gd name="connsiteY2361" fmla="*/ 5274095 h 5410200"/>
              <a:gd name="connsiteX2362" fmla="*/ 7686516 w 12230100"/>
              <a:gd name="connsiteY2362" fmla="*/ 5240068 h 5410200"/>
              <a:gd name="connsiteX2363" fmla="*/ 7720678 w 12230100"/>
              <a:gd name="connsiteY2363" fmla="*/ 5172015 h 5410200"/>
              <a:gd name="connsiteX2364" fmla="*/ 7686516 w 12230100"/>
              <a:gd name="connsiteY2364" fmla="*/ 5137989 h 5410200"/>
              <a:gd name="connsiteX2365" fmla="*/ 7618191 w 12230100"/>
              <a:gd name="connsiteY2365" fmla="*/ 5172015 h 5410200"/>
              <a:gd name="connsiteX2366" fmla="*/ 7686516 w 12230100"/>
              <a:gd name="connsiteY2366" fmla="*/ 5240068 h 5410200"/>
              <a:gd name="connsiteX2367" fmla="*/ 8028139 w 12230100"/>
              <a:gd name="connsiteY2367" fmla="*/ 5137989 h 5410200"/>
              <a:gd name="connsiteX2368" fmla="*/ 8062301 w 12230100"/>
              <a:gd name="connsiteY2368" fmla="*/ 5103963 h 5410200"/>
              <a:gd name="connsiteX2369" fmla="*/ 8028139 w 12230100"/>
              <a:gd name="connsiteY2369" fmla="*/ 5035910 h 5410200"/>
              <a:gd name="connsiteX2370" fmla="*/ 7993976 w 12230100"/>
              <a:gd name="connsiteY2370" fmla="*/ 5103963 h 5410200"/>
              <a:gd name="connsiteX2371" fmla="*/ 8028139 w 12230100"/>
              <a:gd name="connsiteY2371" fmla="*/ 5137989 h 5410200"/>
              <a:gd name="connsiteX2372" fmla="*/ 8369761 w 12230100"/>
              <a:gd name="connsiteY2372" fmla="*/ 5001883 h 5410200"/>
              <a:gd name="connsiteX2373" fmla="*/ 8403923 w 12230100"/>
              <a:gd name="connsiteY2373" fmla="*/ 4933830 h 5410200"/>
              <a:gd name="connsiteX2374" fmla="*/ 8369761 w 12230100"/>
              <a:gd name="connsiteY2374" fmla="*/ 4899804 h 5410200"/>
              <a:gd name="connsiteX2375" fmla="*/ 8335599 w 12230100"/>
              <a:gd name="connsiteY2375" fmla="*/ 4933830 h 5410200"/>
              <a:gd name="connsiteX2376" fmla="*/ 8369761 w 12230100"/>
              <a:gd name="connsiteY2376" fmla="*/ 5001883 h 5410200"/>
              <a:gd name="connsiteX2377" fmla="*/ 8677222 w 12230100"/>
              <a:gd name="connsiteY2377" fmla="*/ 4797725 h 5410200"/>
              <a:gd name="connsiteX2378" fmla="*/ 8711384 w 12230100"/>
              <a:gd name="connsiteY2378" fmla="*/ 4763698 h 5410200"/>
              <a:gd name="connsiteX2379" fmla="*/ 8677222 w 12230100"/>
              <a:gd name="connsiteY2379" fmla="*/ 4729672 h 5410200"/>
              <a:gd name="connsiteX2380" fmla="*/ 8643059 w 12230100"/>
              <a:gd name="connsiteY2380" fmla="*/ 4763698 h 5410200"/>
              <a:gd name="connsiteX2381" fmla="*/ 8677222 w 12230100"/>
              <a:gd name="connsiteY2381" fmla="*/ 4797725 h 5410200"/>
              <a:gd name="connsiteX2382" fmla="*/ 8950520 w 12230100"/>
              <a:gd name="connsiteY2382" fmla="*/ 4559540 h 5410200"/>
              <a:gd name="connsiteX2383" fmla="*/ 8984682 w 12230100"/>
              <a:gd name="connsiteY2383" fmla="*/ 4525513 h 5410200"/>
              <a:gd name="connsiteX2384" fmla="*/ 8950520 w 12230100"/>
              <a:gd name="connsiteY2384" fmla="*/ 4491487 h 5410200"/>
              <a:gd name="connsiteX2385" fmla="*/ 8950520 w 12230100"/>
              <a:gd name="connsiteY2385" fmla="*/ 4525513 h 5410200"/>
              <a:gd name="connsiteX2386" fmla="*/ 8950520 w 12230100"/>
              <a:gd name="connsiteY2386" fmla="*/ 4559540 h 5410200"/>
              <a:gd name="connsiteX2387" fmla="*/ 9189656 w 12230100"/>
              <a:gd name="connsiteY2387" fmla="*/ 4253302 h 5410200"/>
              <a:gd name="connsiteX2388" fmla="*/ 9223818 w 12230100"/>
              <a:gd name="connsiteY2388" fmla="*/ 4253302 h 5410200"/>
              <a:gd name="connsiteX2389" fmla="*/ 9189656 w 12230100"/>
              <a:gd name="connsiteY2389" fmla="*/ 4219276 h 5410200"/>
              <a:gd name="connsiteX2390" fmla="*/ 9189656 w 12230100"/>
              <a:gd name="connsiteY2390" fmla="*/ 4253302 h 5410200"/>
              <a:gd name="connsiteX2391" fmla="*/ 9189656 w 12230100"/>
              <a:gd name="connsiteY2391" fmla="*/ 4253302 h 5410200"/>
              <a:gd name="connsiteX2392" fmla="*/ 9394630 w 12230100"/>
              <a:gd name="connsiteY2392" fmla="*/ 3947064 h 5410200"/>
              <a:gd name="connsiteX2393" fmla="*/ 9428792 w 12230100"/>
              <a:gd name="connsiteY2393" fmla="*/ 3913038 h 5410200"/>
              <a:gd name="connsiteX2394" fmla="*/ 9394630 w 12230100"/>
              <a:gd name="connsiteY2394" fmla="*/ 3913038 h 5410200"/>
              <a:gd name="connsiteX2395" fmla="*/ 9360468 w 12230100"/>
              <a:gd name="connsiteY2395" fmla="*/ 3913038 h 5410200"/>
              <a:gd name="connsiteX2396" fmla="*/ 9394630 w 12230100"/>
              <a:gd name="connsiteY2396" fmla="*/ 3947064 h 5410200"/>
              <a:gd name="connsiteX2397" fmla="*/ 9531279 w 12230100"/>
              <a:gd name="connsiteY2397" fmla="*/ 3606800 h 5410200"/>
              <a:gd name="connsiteX2398" fmla="*/ 9565441 w 12230100"/>
              <a:gd name="connsiteY2398" fmla="*/ 3606800 h 5410200"/>
              <a:gd name="connsiteX2399" fmla="*/ 9531279 w 12230100"/>
              <a:gd name="connsiteY2399" fmla="*/ 3572774 h 5410200"/>
              <a:gd name="connsiteX2400" fmla="*/ 9531279 w 12230100"/>
              <a:gd name="connsiteY2400" fmla="*/ 3606800 h 5410200"/>
              <a:gd name="connsiteX2401" fmla="*/ 9531279 w 12230100"/>
              <a:gd name="connsiteY2401" fmla="*/ 3606800 h 5410200"/>
              <a:gd name="connsiteX2402" fmla="*/ 9633766 w 12230100"/>
              <a:gd name="connsiteY2402" fmla="*/ 3266536 h 5410200"/>
              <a:gd name="connsiteX2403" fmla="*/ 9633766 w 12230100"/>
              <a:gd name="connsiteY2403" fmla="*/ 3232510 h 5410200"/>
              <a:gd name="connsiteX2404" fmla="*/ 9633766 w 12230100"/>
              <a:gd name="connsiteY2404" fmla="*/ 3198483 h 5410200"/>
              <a:gd name="connsiteX2405" fmla="*/ 9599604 w 12230100"/>
              <a:gd name="connsiteY2405" fmla="*/ 3232510 h 5410200"/>
              <a:gd name="connsiteX2406" fmla="*/ 9633766 w 12230100"/>
              <a:gd name="connsiteY2406" fmla="*/ 3266536 h 5410200"/>
              <a:gd name="connsiteX2407" fmla="*/ 9667928 w 12230100"/>
              <a:gd name="connsiteY2407" fmla="*/ 2892245 h 5410200"/>
              <a:gd name="connsiteX2408" fmla="*/ 9667928 w 12230100"/>
              <a:gd name="connsiteY2408" fmla="*/ 2858219 h 5410200"/>
              <a:gd name="connsiteX2409" fmla="*/ 9667928 w 12230100"/>
              <a:gd name="connsiteY2409" fmla="*/ 2858219 h 5410200"/>
              <a:gd name="connsiteX2410" fmla="*/ 9633766 w 12230100"/>
              <a:gd name="connsiteY2410" fmla="*/ 2858219 h 5410200"/>
              <a:gd name="connsiteX2411" fmla="*/ 9667928 w 12230100"/>
              <a:gd name="connsiteY2411" fmla="*/ 2892245 h 5410200"/>
              <a:gd name="connsiteX2412" fmla="*/ 9326305 w 12230100"/>
              <a:gd name="connsiteY2412" fmla="*/ 2517955 h 5410200"/>
              <a:gd name="connsiteX2413" fmla="*/ 9360468 w 12230100"/>
              <a:gd name="connsiteY2413" fmla="*/ 2517955 h 5410200"/>
              <a:gd name="connsiteX2414" fmla="*/ 9326305 w 12230100"/>
              <a:gd name="connsiteY2414" fmla="*/ 2483928 h 5410200"/>
              <a:gd name="connsiteX2415" fmla="*/ 9326305 w 12230100"/>
              <a:gd name="connsiteY2415" fmla="*/ 2517955 h 5410200"/>
              <a:gd name="connsiteX2416" fmla="*/ 9326305 w 12230100"/>
              <a:gd name="connsiteY2416" fmla="*/ 2517955 h 5410200"/>
              <a:gd name="connsiteX2417" fmla="*/ 9223818 w 12230100"/>
              <a:gd name="connsiteY2417" fmla="*/ 2177691 h 5410200"/>
              <a:gd name="connsiteX2418" fmla="*/ 9257981 w 12230100"/>
              <a:gd name="connsiteY2418" fmla="*/ 2143664 h 5410200"/>
              <a:gd name="connsiteX2419" fmla="*/ 9223818 w 12230100"/>
              <a:gd name="connsiteY2419" fmla="*/ 2143664 h 5410200"/>
              <a:gd name="connsiteX2420" fmla="*/ 9223818 w 12230100"/>
              <a:gd name="connsiteY2420" fmla="*/ 2143664 h 5410200"/>
              <a:gd name="connsiteX2421" fmla="*/ 9223818 w 12230100"/>
              <a:gd name="connsiteY2421" fmla="*/ 2177691 h 5410200"/>
              <a:gd name="connsiteX2422" fmla="*/ 9053007 w 12230100"/>
              <a:gd name="connsiteY2422" fmla="*/ 1837426 h 5410200"/>
              <a:gd name="connsiteX2423" fmla="*/ 9087169 w 12230100"/>
              <a:gd name="connsiteY2423" fmla="*/ 1803400 h 5410200"/>
              <a:gd name="connsiteX2424" fmla="*/ 9053007 w 12230100"/>
              <a:gd name="connsiteY2424" fmla="*/ 1803400 h 5410200"/>
              <a:gd name="connsiteX2425" fmla="*/ 9053007 w 12230100"/>
              <a:gd name="connsiteY2425" fmla="*/ 1803400 h 5410200"/>
              <a:gd name="connsiteX2426" fmla="*/ 9053007 w 12230100"/>
              <a:gd name="connsiteY2426" fmla="*/ 1837426 h 5410200"/>
              <a:gd name="connsiteX2427" fmla="*/ 8848033 w 12230100"/>
              <a:gd name="connsiteY2427" fmla="*/ 1531189 h 5410200"/>
              <a:gd name="connsiteX2428" fmla="*/ 8882196 w 12230100"/>
              <a:gd name="connsiteY2428" fmla="*/ 1531189 h 5410200"/>
              <a:gd name="connsiteX2429" fmla="*/ 8848033 w 12230100"/>
              <a:gd name="connsiteY2429" fmla="*/ 1497162 h 5410200"/>
              <a:gd name="connsiteX2430" fmla="*/ 8848033 w 12230100"/>
              <a:gd name="connsiteY2430" fmla="*/ 1531189 h 5410200"/>
              <a:gd name="connsiteX2431" fmla="*/ 8848033 w 12230100"/>
              <a:gd name="connsiteY2431" fmla="*/ 1531189 h 5410200"/>
              <a:gd name="connsiteX2432" fmla="*/ 8574735 w 12230100"/>
              <a:gd name="connsiteY2432" fmla="*/ 1293004 h 5410200"/>
              <a:gd name="connsiteX2433" fmla="*/ 8608897 w 12230100"/>
              <a:gd name="connsiteY2433" fmla="*/ 1258977 h 5410200"/>
              <a:gd name="connsiteX2434" fmla="*/ 8574735 w 12230100"/>
              <a:gd name="connsiteY2434" fmla="*/ 1258977 h 5410200"/>
              <a:gd name="connsiteX2435" fmla="*/ 8574735 w 12230100"/>
              <a:gd name="connsiteY2435" fmla="*/ 1258977 h 5410200"/>
              <a:gd name="connsiteX2436" fmla="*/ 8574735 w 12230100"/>
              <a:gd name="connsiteY2436" fmla="*/ 1293004 h 5410200"/>
              <a:gd name="connsiteX2437" fmla="*/ 8267275 w 12230100"/>
              <a:gd name="connsiteY2437" fmla="*/ 1088845 h 5410200"/>
              <a:gd name="connsiteX2438" fmla="*/ 8301437 w 12230100"/>
              <a:gd name="connsiteY2438" fmla="*/ 1054819 h 5410200"/>
              <a:gd name="connsiteX2439" fmla="*/ 8267275 w 12230100"/>
              <a:gd name="connsiteY2439" fmla="*/ 1054819 h 5410200"/>
              <a:gd name="connsiteX2440" fmla="*/ 8267275 w 12230100"/>
              <a:gd name="connsiteY2440" fmla="*/ 1054819 h 5410200"/>
              <a:gd name="connsiteX2441" fmla="*/ 8267275 w 12230100"/>
              <a:gd name="connsiteY2441" fmla="*/ 1088845 h 5410200"/>
              <a:gd name="connsiteX2442" fmla="*/ 7925652 w 12230100"/>
              <a:gd name="connsiteY2442" fmla="*/ 952740 h 5410200"/>
              <a:gd name="connsiteX2443" fmla="*/ 7959814 w 12230100"/>
              <a:gd name="connsiteY2443" fmla="*/ 918713 h 5410200"/>
              <a:gd name="connsiteX2444" fmla="*/ 7925652 w 12230100"/>
              <a:gd name="connsiteY2444" fmla="*/ 918713 h 5410200"/>
              <a:gd name="connsiteX2445" fmla="*/ 7925652 w 12230100"/>
              <a:gd name="connsiteY2445" fmla="*/ 918713 h 5410200"/>
              <a:gd name="connsiteX2446" fmla="*/ 7925652 w 12230100"/>
              <a:gd name="connsiteY2446" fmla="*/ 952740 h 5410200"/>
              <a:gd name="connsiteX2447" fmla="*/ 7584029 w 12230100"/>
              <a:gd name="connsiteY2447" fmla="*/ 850660 h 5410200"/>
              <a:gd name="connsiteX2448" fmla="*/ 7584029 w 12230100"/>
              <a:gd name="connsiteY2448" fmla="*/ 850660 h 5410200"/>
              <a:gd name="connsiteX2449" fmla="*/ 7584029 w 12230100"/>
              <a:gd name="connsiteY2449" fmla="*/ 816634 h 5410200"/>
              <a:gd name="connsiteX2450" fmla="*/ 7584029 w 12230100"/>
              <a:gd name="connsiteY2450" fmla="*/ 850660 h 5410200"/>
              <a:gd name="connsiteX2451" fmla="*/ 7584029 w 12230100"/>
              <a:gd name="connsiteY2451" fmla="*/ 850660 h 5410200"/>
              <a:gd name="connsiteX2452" fmla="*/ 7208244 w 12230100"/>
              <a:gd name="connsiteY2452" fmla="*/ 850660 h 5410200"/>
              <a:gd name="connsiteX2453" fmla="*/ 7242406 w 12230100"/>
              <a:gd name="connsiteY2453" fmla="*/ 816634 h 5410200"/>
              <a:gd name="connsiteX2454" fmla="*/ 7208244 w 12230100"/>
              <a:gd name="connsiteY2454" fmla="*/ 816634 h 5410200"/>
              <a:gd name="connsiteX2455" fmla="*/ 7208244 w 12230100"/>
              <a:gd name="connsiteY2455" fmla="*/ 816634 h 5410200"/>
              <a:gd name="connsiteX2456" fmla="*/ 7208244 w 12230100"/>
              <a:gd name="connsiteY2456" fmla="*/ 850660 h 5410200"/>
              <a:gd name="connsiteX2457" fmla="*/ 6866621 w 12230100"/>
              <a:gd name="connsiteY2457" fmla="*/ 884687 h 5410200"/>
              <a:gd name="connsiteX2458" fmla="*/ 6866621 w 12230100"/>
              <a:gd name="connsiteY2458" fmla="*/ 884687 h 5410200"/>
              <a:gd name="connsiteX2459" fmla="*/ 6866621 w 12230100"/>
              <a:gd name="connsiteY2459" fmla="*/ 850660 h 5410200"/>
              <a:gd name="connsiteX2460" fmla="*/ 6832458 w 12230100"/>
              <a:gd name="connsiteY2460" fmla="*/ 884687 h 5410200"/>
              <a:gd name="connsiteX2461" fmla="*/ 6866621 w 12230100"/>
              <a:gd name="connsiteY2461" fmla="*/ 884687 h 5410200"/>
              <a:gd name="connsiteX2462" fmla="*/ 6490835 w 12230100"/>
              <a:gd name="connsiteY2462" fmla="*/ 1020792 h 5410200"/>
              <a:gd name="connsiteX2463" fmla="*/ 6524998 w 12230100"/>
              <a:gd name="connsiteY2463" fmla="*/ 986766 h 5410200"/>
              <a:gd name="connsiteX2464" fmla="*/ 6490835 w 12230100"/>
              <a:gd name="connsiteY2464" fmla="*/ 986766 h 5410200"/>
              <a:gd name="connsiteX2465" fmla="*/ 6490835 w 12230100"/>
              <a:gd name="connsiteY2465" fmla="*/ 986766 h 5410200"/>
              <a:gd name="connsiteX2466" fmla="*/ 6490835 w 12230100"/>
              <a:gd name="connsiteY2466" fmla="*/ 1020792 h 5410200"/>
              <a:gd name="connsiteX2467" fmla="*/ 6183375 w 12230100"/>
              <a:gd name="connsiteY2467" fmla="*/ 1190925 h 5410200"/>
              <a:gd name="connsiteX2468" fmla="*/ 6183375 w 12230100"/>
              <a:gd name="connsiteY2468" fmla="*/ 1156898 h 5410200"/>
              <a:gd name="connsiteX2469" fmla="*/ 6183375 w 12230100"/>
              <a:gd name="connsiteY2469" fmla="*/ 1156898 h 5410200"/>
              <a:gd name="connsiteX2470" fmla="*/ 6149213 w 12230100"/>
              <a:gd name="connsiteY2470" fmla="*/ 1156898 h 5410200"/>
              <a:gd name="connsiteX2471" fmla="*/ 6183375 w 12230100"/>
              <a:gd name="connsiteY2471" fmla="*/ 1190925 h 5410200"/>
              <a:gd name="connsiteX2472" fmla="*/ 5875914 w 12230100"/>
              <a:gd name="connsiteY2472" fmla="*/ 1429109 h 5410200"/>
              <a:gd name="connsiteX2473" fmla="*/ 5910077 w 12230100"/>
              <a:gd name="connsiteY2473" fmla="*/ 1395083 h 5410200"/>
              <a:gd name="connsiteX2474" fmla="*/ 5875914 w 12230100"/>
              <a:gd name="connsiteY2474" fmla="*/ 1361057 h 5410200"/>
              <a:gd name="connsiteX2475" fmla="*/ 5875914 w 12230100"/>
              <a:gd name="connsiteY2475" fmla="*/ 1395083 h 5410200"/>
              <a:gd name="connsiteX2476" fmla="*/ 5875914 w 12230100"/>
              <a:gd name="connsiteY2476" fmla="*/ 1429109 h 5410200"/>
              <a:gd name="connsiteX2477" fmla="*/ 5636778 w 12230100"/>
              <a:gd name="connsiteY2477" fmla="*/ 1701321 h 5410200"/>
              <a:gd name="connsiteX2478" fmla="*/ 5670940 w 12230100"/>
              <a:gd name="connsiteY2478" fmla="*/ 1667294 h 5410200"/>
              <a:gd name="connsiteX2479" fmla="*/ 5636778 w 12230100"/>
              <a:gd name="connsiteY2479" fmla="*/ 1633268 h 5410200"/>
              <a:gd name="connsiteX2480" fmla="*/ 5636778 w 12230100"/>
              <a:gd name="connsiteY2480" fmla="*/ 1667294 h 5410200"/>
              <a:gd name="connsiteX2481" fmla="*/ 5636778 w 12230100"/>
              <a:gd name="connsiteY2481" fmla="*/ 1701321 h 5410200"/>
              <a:gd name="connsiteX2482" fmla="*/ 5465967 w 12230100"/>
              <a:gd name="connsiteY2482" fmla="*/ 2007559 h 5410200"/>
              <a:gd name="connsiteX2483" fmla="*/ 5500129 w 12230100"/>
              <a:gd name="connsiteY2483" fmla="*/ 1973532 h 5410200"/>
              <a:gd name="connsiteX2484" fmla="*/ 5465967 w 12230100"/>
              <a:gd name="connsiteY2484" fmla="*/ 1939506 h 5410200"/>
              <a:gd name="connsiteX2485" fmla="*/ 5431804 w 12230100"/>
              <a:gd name="connsiteY2485" fmla="*/ 1973532 h 5410200"/>
              <a:gd name="connsiteX2486" fmla="*/ 5465967 w 12230100"/>
              <a:gd name="connsiteY2486" fmla="*/ 2007559 h 5410200"/>
              <a:gd name="connsiteX2487" fmla="*/ 5329318 w 12230100"/>
              <a:gd name="connsiteY2487" fmla="*/ 2347823 h 5410200"/>
              <a:gd name="connsiteX2488" fmla="*/ 5363480 w 12230100"/>
              <a:gd name="connsiteY2488" fmla="*/ 2313796 h 5410200"/>
              <a:gd name="connsiteX2489" fmla="*/ 5329318 w 12230100"/>
              <a:gd name="connsiteY2489" fmla="*/ 2279770 h 5410200"/>
              <a:gd name="connsiteX2490" fmla="*/ 5295155 w 12230100"/>
              <a:gd name="connsiteY2490" fmla="*/ 2313796 h 5410200"/>
              <a:gd name="connsiteX2491" fmla="*/ 5329318 w 12230100"/>
              <a:gd name="connsiteY2491" fmla="*/ 2347823 h 5410200"/>
              <a:gd name="connsiteX2492" fmla="*/ 5260993 w 12230100"/>
              <a:gd name="connsiteY2492" fmla="*/ 2722113 h 5410200"/>
              <a:gd name="connsiteX2493" fmla="*/ 5295155 w 12230100"/>
              <a:gd name="connsiteY2493" fmla="*/ 2688087 h 5410200"/>
              <a:gd name="connsiteX2494" fmla="*/ 5260993 w 12230100"/>
              <a:gd name="connsiteY2494" fmla="*/ 2654061 h 5410200"/>
              <a:gd name="connsiteX2495" fmla="*/ 5226831 w 12230100"/>
              <a:gd name="connsiteY2495" fmla="*/ 2688087 h 5410200"/>
              <a:gd name="connsiteX2496" fmla="*/ 5260993 w 12230100"/>
              <a:gd name="connsiteY2496" fmla="*/ 2722113 h 5410200"/>
              <a:gd name="connsiteX2497" fmla="*/ 5260993 w 12230100"/>
              <a:gd name="connsiteY2497" fmla="*/ 3096404 h 5410200"/>
              <a:gd name="connsiteX2498" fmla="*/ 5295155 w 12230100"/>
              <a:gd name="connsiteY2498" fmla="*/ 3062377 h 5410200"/>
              <a:gd name="connsiteX2499" fmla="*/ 5260993 w 12230100"/>
              <a:gd name="connsiteY2499" fmla="*/ 2994325 h 5410200"/>
              <a:gd name="connsiteX2500" fmla="*/ 5226831 w 12230100"/>
              <a:gd name="connsiteY2500" fmla="*/ 3062377 h 5410200"/>
              <a:gd name="connsiteX2501" fmla="*/ 5260993 w 12230100"/>
              <a:gd name="connsiteY2501" fmla="*/ 3096404 h 5410200"/>
              <a:gd name="connsiteX2502" fmla="*/ 5329318 w 12230100"/>
              <a:gd name="connsiteY2502" fmla="*/ 3470694 h 5410200"/>
              <a:gd name="connsiteX2503" fmla="*/ 5397642 w 12230100"/>
              <a:gd name="connsiteY2503" fmla="*/ 3402642 h 5410200"/>
              <a:gd name="connsiteX2504" fmla="*/ 5329318 w 12230100"/>
              <a:gd name="connsiteY2504" fmla="*/ 3368615 h 5410200"/>
              <a:gd name="connsiteX2505" fmla="*/ 5260993 w 12230100"/>
              <a:gd name="connsiteY2505" fmla="*/ 3402642 h 5410200"/>
              <a:gd name="connsiteX2506" fmla="*/ 5329318 w 12230100"/>
              <a:gd name="connsiteY2506" fmla="*/ 3470694 h 5410200"/>
              <a:gd name="connsiteX2507" fmla="*/ 5465967 w 12230100"/>
              <a:gd name="connsiteY2507" fmla="*/ 3810959 h 5410200"/>
              <a:gd name="connsiteX2508" fmla="*/ 5500129 w 12230100"/>
              <a:gd name="connsiteY2508" fmla="*/ 3742906 h 5410200"/>
              <a:gd name="connsiteX2509" fmla="*/ 5465967 w 12230100"/>
              <a:gd name="connsiteY2509" fmla="*/ 3708879 h 5410200"/>
              <a:gd name="connsiteX2510" fmla="*/ 5397642 w 12230100"/>
              <a:gd name="connsiteY2510" fmla="*/ 3742906 h 5410200"/>
              <a:gd name="connsiteX2511" fmla="*/ 5465967 w 12230100"/>
              <a:gd name="connsiteY2511" fmla="*/ 3810959 h 5410200"/>
              <a:gd name="connsiteX2512" fmla="*/ 5636778 w 12230100"/>
              <a:gd name="connsiteY2512" fmla="*/ 4117196 h 5410200"/>
              <a:gd name="connsiteX2513" fmla="*/ 5705103 w 12230100"/>
              <a:gd name="connsiteY2513" fmla="*/ 4083170 h 5410200"/>
              <a:gd name="connsiteX2514" fmla="*/ 5636778 w 12230100"/>
              <a:gd name="connsiteY2514" fmla="*/ 4015117 h 5410200"/>
              <a:gd name="connsiteX2515" fmla="*/ 5602616 w 12230100"/>
              <a:gd name="connsiteY2515" fmla="*/ 4083170 h 5410200"/>
              <a:gd name="connsiteX2516" fmla="*/ 5636778 w 12230100"/>
              <a:gd name="connsiteY2516" fmla="*/ 4117196 h 5410200"/>
              <a:gd name="connsiteX2517" fmla="*/ 5875914 w 12230100"/>
              <a:gd name="connsiteY2517" fmla="*/ 4423434 h 5410200"/>
              <a:gd name="connsiteX2518" fmla="*/ 5944239 w 12230100"/>
              <a:gd name="connsiteY2518" fmla="*/ 4355381 h 5410200"/>
              <a:gd name="connsiteX2519" fmla="*/ 5875914 w 12230100"/>
              <a:gd name="connsiteY2519" fmla="*/ 4287329 h 5410200"/>
              <a:gd name="connsiteX2520" fmla="*/ 5841752 w 12230100"/>
              <a:gd name="connsiteY2520" fmla="*/ 4355381 h 5410200"/>
              <a:gd name="connsiteX2521" fmla="*/ 5875914 w 12230100"/>
              <a:gd name="connsiteY2521" fmla="*/ 4423434 h 5410200"/>
              <a:gd name="connsiteX2522" fmla="*/ 6183375 w 12230100"/>
              <a:gd name="connsiteY2522" fmla="*/ 4627593 h 5410200"/>
              <a:gd name="connsiteX2523" fmla="*/ 6251699 w 12230100"/>
              <a:gd name="connsiteY2523" fmla="*/ 4559540 h 5410200"/>
              <a:gd name="connsiteX2524" fmla="*/ 6183375 w 12230100"/>
              <a:gd name="connsiteY2524" fmla="*/ 4525513 h 5410200"/>
              <a:gd name="connsiteX2525" fmla="*/ 6115050 w 12230100"/>
              <a:gd name="connsiteY2525" fmla="*/ 4559540 h 5410200"/>
              <a:gd name="connsiteX2526" fmla="*/ 6183375 w 12230100"/>
              <a:gd name="connsiteY2526" fmla="*/ 4627593 h 5410200"/>
              <a:gd name="connsiteX2527" fmla="*/ 6490835 w 12230100"/>
              <a:gd name="connsiteY2527" fmla="*/ 4797725 h 5410200"/>
              <a:gd name="connsiteX2528" fmla="*/ 6559160 w 12230100"/>
              <a:gd name="connsiteY2528" fmla="*/ 4763698 h 5410200"/>
              <a:gd name="connsiteX2529" fmla="*/ 6490835 w 12230100"/>
              <a:gd name="connsiteY2529" fmla="*/ 4695646 h 5410200"/>
              <a:gd name="connsiteX2530" fmla="*/ 6456673 w 12230100"/>
              <a:gd name="connsiteY2530" fmla="*/ 4763698 h 5410200"/>
              <a:gd name="connsiteX2531" fmla="*/ 6490835 w 12230100"/>
              <a:gd name="connsiteY2531" fmla="*/ 4797725 h 5410200"/>
              <a:gd name="connsiteX2532" fmla="*/ 6866621 w 12230100"/>
              <a:gd name="connsiteY2532" fmla="*/ 4933830 h 5410200"/>
              <a:gd name="connsiteX2533" fmla="*/ 6900783 w 12230100"/>
              <a:gd name="connsiteY2533" fmla="*/ 4865778 h 5410200"/>
              <a:gd name="connsiteX2534" fmla="*/ 6866621 w 12230100"/>
              <a:gd name="connsiteY2534" fmla="*/ 4797725 h 5410200"/>
              <a:gd name="connsiteX2535" fmla="*/ 6798296 w 12230100"/>
              <a:gd name="connsiteY2535" fmla="*/ 4865778 h 5410200"/>
              <a:gd name="connsiteX2536" fmla="*/ 6866621 w 12230100"/>
              <a:gd name="connsiteY2536" fmla="*/ 4933830 h 5410200"/>
              <a:gd name="connsiteX2537" fmla="*/ 7208244 w 12230100"/>
              <a:gd name="connsiteY2537" fmla="*/ 4967857 h 5410200"/>
              <a:gd name="connsiteX2538" fmla="*/ 7276568 w 12230100"/>
              <a:gd name="connsiteY2538" fmla="*/ 4899804 h 5410200"/>
              <a:gd name="connsiteX2539" fmla="*/ 7208244 w 12230100"/>
              <a:gd name="connsiteY2539" fmla="*/ 4865778 h 5410200"/>
              <a:gd name="connsiteX2540" fmla="*/ 7174081 w 12230100"/>
              <a:gd name="connsiteY2540" fmla="*/ 4899804 h 5410200"/>
              <a:gd name="connsiteX2541" fmla="*/ 7208244 w 12230100"/>
              <a:gd name="connsiteY2541" fmla="*/ 4967857 h 5410200"/>
              <a:gd name="connsiteX2542" fmla="*/ 7584029 w 12230100"/>
              <a:gd name="connsiteY2542" fmla="*/ 4933830 h 5410200"/>
              <a:gd name="connsiteX2543" fmla="*/ 7618191 w 12230100"/>
              <a:gd name="connsiteY2543" fmla="*/ 4899804 h 5410200"/>
              <a:gd name="connsiteX2544" fmla="*/ 7584029 w 12230100"/>
              <a:gd name="connsiteY2544" fmla="*/ 4831751 h 5410200"/>
              <a:gd name="connsiteX2545" fmla="*/ 7549866 w 12230100"/>
              <a:gd name="connsiteY2545" fmla="*/ 4899804 h 5410200"/>
              <a:gd name="connsiteX2546" fmla="*/ 7584029 w 12230100"/>
              <a:gd name="connsiteY2546" fmla="*/ 4933830 h 5410200"/>
              <a:gd name="connsiteX2547" fmla="*/ 7925652 w 12230100"/>
              <a:gd name="connsiteY2547" fmla="*/ 4865778 h 5410200"/>
              <a:gd name="connsiteX2548" fmla="*/ 7993976 w 12230100"/>
              <a:gd name="connsiteY2548" fmla="*/ 4797725 h 5410200"/>
              <a:gd name="connsiteX2549" fmla="*/ 7925652 w 12230100"/>
              <a:gd name="connsiteY2549" fmla="*/ 4763698 h 5410200"/>
              <a:gd name="connsiteX2550" fmla="*/ 7891489 w 12230100"/>
              <a:gd name="connsiteY2550" fmla="*/ 4797725 h 5410200"/>
              <a:gd name="connsiteX2551" fmla="*/ 7925652 w 12230100"/>
              <a:gd name="connsiteY2551" fmla="*/ 4865778 h 5410200"/>
              <a:gd name="connsiteX2552" fmla="*/ 8267275 w 12230100"/>
              <a:gd name="connsiteY2552" fmla="*/ 4695646 h 5410200"/>
              <a:gd name="connsiteX2553" fmla="*/ 8335599 w 12230100"/>
              <a:gd name="connsiteY2553" fmla="*/ 4661619 h 5410200"/>
              <a:gd name="connsiteX2554" fmla="*/ 8267275 w 12230100"/>
              <a:gd name="connsiteY2554" fmla="*/ 4627593 h 5410200"/>
              <a:gd name="connsiteX2555" fmla="*/ 8233112 w 12230100"/>
              <a:gd name="connsiteY2555" fmla="*/ 4661619 h 5410200"/>
              <a:gd name="connsiteX2556" fmla="*/ 8267275 w 12230100"/>
              <a:gd name="connsiteY2556" fmla="*/ 4695646 h 5410200"/>
              <a:gd name="connsiteX2557" fmla="*/ 8574735 w 12230100"/>
              <a:gd name="connsiteY2557" fmla="*/ 4491487 h 5410200"/>
              <a:gd name="connsiteX2558" fmla="*/ 8608897 w 12230100"/>
              <a:gd name="connsiteY2558" fmla="*/ 4457461 h 5410200"/>
              <a:gd name="connsiteX2559" fmla="*/ 8574735 w 12230100"/>
              <a:gd name="connsiteY2559" fmla="*/ 4423434 h 5410200"/>
              <a:gd name="connsiteX2560" fmla="*/ 8540573 w 12230100"/>
              <a:gd name="connsiteY2560" fmla="*/ 4457461 h 5410200"/>
              <a:gd name="connsiteX2561" fmla="*/ 8574735 w 12230100"/>
              <a:gd name="connsiteY2561" fmla="*/ 4491487 h 5410200"/>
              <a:gd name="connsiteX2562" fmla="*/ 8848033 w 12230100"/>
              <a:gd name="connsiteY2562" fmla="*/ 4253302 h 5410200"/>
              <a:gd name="connsiteX2563" fmla="*/ 8882196 w 12230100"/>
              <a:gd name="connsiteY2563" fmla="*/ 4219276 h 5410200"/>
              <a:gd name="connsiteX2564" fmla="*/ 8848033 w 12230100"/>
              <a:gd name="connsiteY2564" fmla="*/ 4185249 h 5410200"/>
              <a:gd name="connsiteX2565" fmla="*/ 8813871 w 12230100"/>
              <a:gd name="connsiteY2565" fmla="*/ 4219276 h 5410200"/>
              <a:gd name="connsiteX2566" fmla="*/ 8848033 w 12230100"/>
              <a:gd name="connsiteY2566" fmla="*/ 4253302 h 5410200"/>
              <a:gd name="connsiteX2567" fmla="*/ 9053007 w 12230100"/>
              <a:gd name="connsiteY2567" fmla="*/ 3947064 h 5410200"/>
              <a:gd name="connsiteX2568" fmla="*/ 9087169 w 12230100"/>
              <a:gd name="connsiteY2568" fmla="*/ 3913038 h 5410200"/>
              <a:gd name="connsiteX2569" fmla="*/ 9053007 w 12230100"/>
              <a:gd name="connsiteY2569" fmla="*/ 3879011 h 5410200"/>
              <a:gd name="connsiteX2570" fmla="*/ 9053007 w 12230100"/>
              <a:gd name="connsiteY2570" fmla="*/ 3913038 h 5410200"/>
              <a:gd name="connsiteX2571" fmla="*/ 9053007 w 12230100"/>
              <a:gd name="connsiteY2571" fmla="*/ 3947064 h 5410200"/>
              <a:gd name="connsiteX2572" fmla="*/ 9223818 w 12230100"/>
              <a:gd name="connsiteY2572" fmla="*/ 3606800 h 5410200"/>
              <a:gd name="connsiteX2573" fmla="*/ 9257981 w 12230100"/>
              <a:gd name="connsiteY2573" fmla="*/ 3572774 h 5410200"/>
              <a:gd name="connsiteX2574" fmla="*/ 9223818 w 12230100"/>
              <a:gd name="connsiteY2574" fmla="*/ 3572774 h 5410200"/>
              <a:gd name="connsiteX2575" fmla="*/ 9189656 w 12230100"/>
              <a:gd name="connsiteY2575" fmla="*/ 3572774 h 5410200"/>
              <a:gd name="connsiteX2576" fmla="*/ 9223818 w 12230100"/>
              <a:gd name="connsiteY2576" fmla="*/ 3606800 h 5410200"/>
              <a:gd name="connsiteX2577" fmla="*/ 9326305 w 12230100"/>
              <a:gd name="connsiteY2577" fmla="*/ 3266536 h 5410200"/>
              <a:gd name="connsiteX2578" fmla="*/ 9360468 w 12230100"/>
              <a:gd name="connsiteY2578" fmla="*/ 3232510 h 5410200"/>
              <a:gd name="connsiteX2579" fmla="*/ 9326305 w 12230100"/>
              <a:gd name="connsiteY2579" fmla="*/ 3198483 h 5410200"/>
              <a:gd name="connsiteX2580" fmla="*/ 9292143 w 12230100"/>
              <a:gd name="connsiteY2580" fmla="*/ 3232510 h 5410200"/>
              <a:gd name="connsiteX2581" fmla="*/ 9326305 w 12230100"/>
              <a:gd name="connsiteY2581" fmla="*/ 3266536 h 5410200"/>
              <a:gd name="connsiteX2582" fmla="*/ 9360468 w 12230100"/>
              <a:gd name="connsiteY2582" fmla="*/ 2892245 h 5410200"/>
              <a:gd name="connsiteX2583" fmla="*/ 9394630 w 12230100"/>
              <a:gd name="connsiteY2583" fmla="*/ 2858219 h 5410200"/>
              <a:gd name="connsiteX2584" fmla="*/ 9360468 w 12230100"/>
              <a:gd name="connsiteY2584" fmla="*/ 2858219 h 5410200"/>
              <a:gd name="connsiteX2585" fmla="*/ 9326305 w 12230100"/>
              <a:gd name="connsiteY2585" fmla="*/ 2858219 h 5410200"/>
              <a:gd name="connsiteX2586" fmla="*/ 9360468 w 12230100"/>
              <a:gd name="connsiteY2586" fmla="*/ 2892245 h 5410200"/>
              <a:gd name="connsiteX2587" fmla="*/ 9018845 w 12230100"/>
              <a:gd name="connsiteY2587" fmla="*/ 2517955 h 5410200"/>
              <a:gd name="connsiteX2588" fmla="*/ 9053007 w 12230100"/>
              <a:gd name="connsiteY2588" fmla="*/ 2517955 h 5410200"/>
              <a:gd name="connsiteX2589" fmla="*/ 9018845 w 12230100"/>
              <a:gd name="connsiteY2589" fmla="*/ 2483928 h 5410200"/>
              <a:gd name="connsiteX2590" fmla="*/ 9018845 w 12230100"/>
              <a:gd name="connsiteY2590" fmla="*/ 2517955 h 5410200"/>
              <a:gd name="connsiteX2591" fmla="*/ 9018845 w 12230100"/>
              <a:gd name="connsiteY2591" fmla="*/ 2517955 h 5410200"/>
              <a:gd name="connsiteX2592" fmla="*/ 8916358 w 12230100"/>
              <a:gd name="connsiteY2592" fmla="*/ 2177691 h 5410200"/>
              <a:gd name="connsiteX2593" fmla="*/ 8916358 w 12230100"/>
              <a:gd name="connsiteY2593" fmla="*/ 2143664 h 5410200"/>
              <a:gd name="connsiteX2594" fmla="*/ 8916358 w 12230100"/>
              <a:gd name="connsiteY2594" fmla="*/ 2143664 h 5410200"/>
              <a:gd name="connsiteX2595" fmla="*/ 8882196 w 12230100"/>
              <a:gd name="connsiteY2595" fmla="*/ 2143664 h 5410200"/>
              <a:gd name="connsiteX2596" fmla="*/ 8916358 w 12230100"/>
              <a:gd name="connsiteY2596" fmla="*/ 2177691 h 5410200"/>
              <a:gd name="connsiteX2597" fmla="*/ 8745546 w 12230100"/>
              <a:gd name="connsiteY2597" fmla="*/ 1871453 h 5410200"/>
              <a:gd name="connsiteX2598" fmla="*/ 8745546 w 12230100"/>
              <a:gd name="connsiteY2598" fmla="*/ 1837426 h 5410200"/>
              <a:gd name="connsiteX2599" fmla="*/ 8745546 w 12230100"/>
              <a:gd name="connsiteY2599" fmla="*/ 1837426 h 5410200"/>
              <a:gd name="connsiteX2600" fmla="*/ 8711384 w 12230100"/>
              <a:gd name="connsiteY2600" fmla="*/ 1837426 h 5410200"/>
              <a:gd name="connsiteX2601" fmla="*/ 8745546 w 12230100"/>
              <a:gd name="connsiteY2601" fmla="*/ 1871453 h 5410200"/>
              <a:gd name="connsiteX2602" fmla="*/ 8472248 w 12230100"/>
              <a:gd name="connsiteY2602" fmla="*/ 1565215 h 5410200"/>
              <a:gd name="connsiteX2603" fmla="*/ 8506410 w 12230100"/>
              <a:gd name="connsiteY2603" fmla="*/ 1565215 h 5410200"/>
              <a:gd name="connsiteX2604" fmla="*/ 8472248 w 12230100"/>
              <a:gd name="connsiteY2604" fmla="*/ 1565215 h 5410200"/>
              <a:gd name="connsiteX2605" fmla="*/ 8472248 w 12230100"/>
              <a:gd name="connsiteY2605" fmla="*/ 1565215 h 5410200"/>
              <a:gd name="connsiteX2606" fmla="*/ 8472248 w 12230100"/>
              <a:gd name="connsiteY2606" fmla="*/ 1565215 h 5410200"/>
              <a:gd name="connsiteX2607" fmla="*/ 8198950 w 12230100"/>
              <a:gd name="connsiteY2607" fmla="*/ 1361057 h 5410200"/>
              <a:gd name="connsiteX2608" fmla="*/ 8198950 w 12230100"/>
              <a:gd name="connsiteY2608" fmla="*/ 1361057 h 5410200"/>
              <a:gd name="connsiteX2609" fmla="*/ 8198950 w 12230100"/>
              <a:gd name="connsiteY2609" fmla="*/ 1327030 h 5410200"/>
              <a:gd name="connsiteX2610" fmla="*/ 8164788 w 12230100"/>
              <a:gd name="connsiteY2610" fmla="*/ 1361057 h 5410200"/>
              <a:gd name="connsiteX2611" fmla="*/ 8198950 w 12230100"/>
              <a:gd name="connsiteY2611" fmla="*/ 1361057 h 5410200"/>
              <a:gd name="connsiteX2612" fmla="*/ 7857327 w 12230100"/>
              <a:gd name="connsiteY2612" fmla="*/ 1224951 h 5410200"/>
              <a:gd name="connsiteX2613" fmla="*/ 7857327 w 12230100"/>
              <a:gd name="connsiteY2613" fmla="*/ 1190925 h 5410200"/>
              <a:gd name="connsiteX2614" fmla="*/ 7857327 w 12230100"/>
              <a:gd name="connsiteY2614" fmla="*/ 1190925 h 5410200"/>
              <a:gd name="connsiteX2615" fmla="*/ 7823165 w 12230100"/>
              <a:gd name="connsiteY2615" fmla="*/ 1190925 h 5410200"/>
              <a:gd name="connsiteX2616" fmla="*/ 7857327 w 12230100"/>
              <a:gd name="connsiteY2616" fmla="*/ 1224951 h 5410200"/>
              <a:gd name="connsiteX2617" fmla="*/ 7481542 w 12230100"/>
              <a:gd name="connsiteY2617" fmla="*/ 1156898 h 5410200"/>
              <a:gd name="connsiteX2618" fmla="*/ 7515704 w 12230100"/>
              <a:gd name="connsiteY2618" fmla="*/ 1122872 h 5410200"/>
              <a:gd name="connsiteX2619" fmla="*/ 7481542 w 12230100"/>
              <a:gd name="connsiteY2619" fmla="*/ 1122872 h 5410200"/>
              <a:gd name="connsiteX2620" fmla="*/ 7481542 w 12230100"/>
              <a:gd name="connsiteY2620" fmla="*/ 1122872 h 5410200"/>
              <a:gd name="connsiteX2621" fmla="*/ 7481542 w 12230100"/>
              <a:gd name="connsiteY2621" fmla="*/ 1156898 h 5410200"/>
              <a:gd name="connsiteX2622" fmla="*/ 7139919 w 12230100"/>
              <a:gd name="connsiteY2622" fmla="*/ 1156898 h 5410200"/>
              <a:gd name="connsiteX2623" fmla="*/ 7139919 w 12230100"/>
              <a:gd name="connsiteY2623" fmla="*/ 1122872 h 5410200"/>
              <a:gd name="connsiteX2624" fmla="*/ 7139919 w 12230100"/>
              <a:gd name="connsiteY2624" fmla="*/ 1122872 h 5410200"/>
              <a:gd name="connsiteX2625" fmla="*/ 7105757 w 12230100"/>
              <a:gd name="connsiteY2625" fmla="*/ 1122872 h 5410200"/>
              <a:gd name="connsiteX2626" fmla="*/ 7139919 w 12230100"/>
              <a:gd name="connsiteY2626" fmla="*/ 1156898 h 5410200"/>
              <a:gd name="connsiteX2627" fmla="*/ 6764134 w 12230100"/>
              <a:gd name="connsiteY2627" fmla="*/ 1224951 h 5410200"/>
              <a:gd name="connsiteX2628" fmla="*/ 6798296 w 12230100"/>
              <a:gd name="connsiteY2628" fmla="*/ 1190925 h 5410200"/>
              <a:gd name="connsiteX2629" fmla="*/ 6764134 w 12230100"/>
              <a:gd name="connsiteY2629" fmla="*/ 1190925 h 5410200"/>
              <a:gd name="connsiteX2630" fmla="*/ 6729971 w 12230100"/>
              <a:gd name="connsiteY2630" fmla="*/ 1190925 h 5410200"/>
              <a:gd name="connsiteX2631" fmla="*/ 6764134 w 12230100"/>
              <a:gd name="connsiteY2631" fmla="*/ 1224951 h 5410200"/>
              <a:gd name="connsiteX2632" fmla="*/ 6422511 w 12230100"/>
              <a:gd name="connsiteY2632" fmla="*/ 1361057 h 5410200"/>
              <a:gd name="connsiteX2633" fmla="*/ 6456673 w 12230100"/>
              <a:gd name="connsiteY2633" fmla="*/ 1361057 h 5410200"/>
              <a:gd name="connsiteX2634" fmla="*/ 6422511 w 12230100"/>
              <a:gd name="connsiteY2634" fmla="*/ 1327030 h 5410200"/>
              <a:gd name="connsiteX2635" fmla="*/ 6422511 w 12230100"/>
              <a:gd name="connsiteY2635" fmla="*/ 1361057 h 5410200"/>
              <a:gd name="connsiteX2636" fmla="*/ 6422511 w 12230100"/>
              <a:gd name="connsiteY2636" fmla="*/ 1361057 h 5410200"/>
              <a:gd name="connsiteX2637" fmla="*/ 6115050 w 12230100"/>
              <a:gd name="connsiteY2637" fmla="*/ 1599242 h 5410200"/>
              <a:gd name="connsiteX2638" fmla="*/ 6149213 w 12230100"/>
              <a:gd name="connsiteY2638" fmla="*/ 1565215 h 5410200"/>
              <a:gd name="connsiteX2639" fmla="*/ 6115050 w 12230100"/>
              <a:gd name="connsiteY2639" fmla="*/ 1531189 h 5410200"/>
              <a:gd name="connsiteX2640" fmla="*/ 6115050 w 12230100"/>
              <a:gd name="connsiteY2640" fmla="*/ 1565215 h 5410200"/>
              <a:gd name="connsiteX2641" fmla="*/ 6115050 w 12230100"/>
              <a:gd name="connsiteY2641" fmla="*/ 1599242 h 5410200"/>
              <a:gd name="connsiteX2642" fmla="*/ 5875914 w 12230100"/>
              <a:gd name="connsiteY2642" fmla="*/ 1871453 h 5410200"/>
              <a:gd name="connsiteX2643" fmla="*/ 5910077 w 12230100"/>
              <a:gd name="connsiteY2643" fmla="*/ 1837426 h 5410200"/>
              <a:gd name="connsiteX2644" fmla="*/ 5875914 w 12230100"/>
              <a:gd name="connsiteY2644" fmla="*/ 1803400 h 5410200"/>
              <a:gd name="connsiteX2645" fmla="*/ 5841752 w 12230100"/>
              <a:gd name="connsiteY2645" fmla="*/ 1837426 h 5410200"/>
              <a:gd name="connsiteX2646" fmla="*/ 5875914 w 12230100"/>
              <a:gd name="connsiteY2646" fmla="*/ 1871453 h 5410200"/>
              <a:gd name="connsiteX2647" fmla="*/ 5705103 w 12230100"/>
              <a:gd name="connsiteY2647" fmla="*/ 2177691 h 5410200"/>
              <a:gd name="connsiteX2648" fmla="*/ 5739265 w 12230100"/>
              <a:gd name="connsiteY2648" fmla="*/ 2143664 h 5410200"/>
              <a:gd name="connsiteX2649" fmla="*/ 5705103 w 12230100"/>
              <a:gd name="connsiteY2649" fmla="*/ 2109638 h 5410200"/>
              <a:gd name="connsiteX2650" fmla="*/ 5670940 w 12230100"/>
              <a:gd name="connsiteY2650" fmla="*/ 2143664 h 5410200"/>
              <a:gd name="connsiteX2651" fmla="*/ 5705103 w 12230100"/>
              <a:gd name="connsiteY2651" fmla="*/ 2177691 h 5410200"/>
              <a:gd name="connsiteX2652" fmla="*/ 5602616 w 12230100"/>
              <a:gd name="connsiteY2652" fmla="*/ 2551981 h 5410200"/>
              <a:gd name="connsiteX2653" fmla="*/ 5636778 w 12230100"/>
              <a:gd name="connsiteY2653" fmla="*/ 2517955 h 5410200"/>
              <a:gd name="connsiteX2654" fmla="*/ 5602616 w 12230100"/>
              <a:gd name="connsiteY2654" fmla="*/ 2449902 h 5410200"/>
              <a:gd name="connsiteX2655" fmla="*/ 5534291 w 12230100"/>
              <a:gd name="connsiteY2655" fmla="*/ 2517955 h 5410200"/>
              <a:gd name="connsiteX2656" fmla="*/ 5602616 w 12230100"/>
              <a:gd name="connsiteY2656" fmla="*/ 2551981 h 5410200"/>
              <a:gd name="connsiteX2657" fmla="*/ 5534291 w 12230100"/>
              <a:gd name="connsiteY2657" fmla="*/ 2926272 h 5410200"/>
              <a:gd name="connsiteX2658" fmla="*/ 5602616 w 12230100"/>
              <a:gd name="connsiteY2658" fmla="*/ 2858219 h 5410200"/>
              <a:gd name="connsiteX2659" fmla="*/ 5534291 w 12230100"/>
              <a:gd name="connsiteY2659" fmla="*/ 2824193 h 5410200"/>
              <a:gd name="connsiteX2660" fmla="*/ 5500129 w 12230100"/>
              <a:gd name="connsiteY2660" fmla="*/ 2858219 h 5410200"/>
              <a:gd name="connsiteX2661" fmla="*/ 5534291 w 12230100"/>
              <a:gd name="connsiteY2661" fmla="*/ 2926272 h 5410200"/>
              <a:gd name="connsiteX2662" fmla="*/ 5602616 w 12230100"/>
              <a:gd name="connsiteY2662" fmla="*/ 3266536 h 5410200"/>
              <a:gd name="connsiteX2663" fmla="*/ 5636778 w 12230100"/>
              <a:gd name="connsiteY2663" fmla="*/ 3232510 h 5410200"/>
              <a:gd name="connsiteX2664" fmla="*/ 5602616 w 12230100"/>
              <a:gd name="connsiteY2664" fmla="*/ 3198483 h 5410200"/>
              <a:gd name="connsiteX2665" fmla="*/ 5534291 w 12230100"/>
              <a:gd name="connsiteY2665" fmla="*/ 3232510 h 5410200"/>
              <a:gd name="connsiteX2666" fmla="*/ 5602616 w 12230100"/>
              <a:gd name="connsiteY2666" fmla="*/ 3266536 h 5410200"/>
              <a:gd name="connsiteX2667" fmla="*/ 5705103 w 12230100"/>
              <a:gd name="connsiteY2667" fmla="*/ 3640827 h 5410200"/>
              <a:gd name="connsiteX2668" fmla="*/ 5739265 w 12230100"/>
              <a:gd name="connsiteY2668" fmla="*/ 3572774 h 5410200"/>
              <a:gd name="connsiteX2669" fmla="*/ 5705103 w 12230100"/>
              <a:gd name="connsiteY2669" fmla="*/ 3538747 h 5410200"/>
              <a:gd name="connsiteX2670" fmla="*/ 5636778 w 12230100"/>
              <a:gd name="connsiteY2670" fmla="*/ 3572774 h 5410200"/>
              <a:gd name="connsiteX2671" fmla="*/ 5705103 w 12230100"/>
              <a:gd name="connsiteY2671" fmla="*/ 3640827 h 5410200"/>
              <a:gd name="connsiteX2672" fmla="*/ 5875914 w 12230100"/>
              <a:gd name="connsiteY2672" fmla="*/ 3947064 h 5410200"/>
              <a:gd name="connsiteX2673" fmla="*/ 5944239 w 12230100"/>
              <a:gd name="connsiteY2673" fmla="*/ 3913038 h 5410200"/>
              <a:gd name="connsiteX2674" fmla="*/ 5875914 w 12230100"/>
              <a:gd name="connsiteY2674" fmla="*/ 3844985 h 5410200"/>
              <a:gd name="connsiteX2675" fmla="*/ 5841752 w 12230100"/>
              <a:gd name="connsiteY2675" fmla="*/ 3913038 h 5410200"/>
              <a:gd name="connsiteX2676" fmla="*/ 5875914 w 12230100"/>
              <a:gd name="connsiteY2676" fmla="*/ 3947064 h 5410200"/>
              <a:gd name="connsiteX2677" fmla="*/ 6115050 w 12230100"/>
              <a:gd name="connsiteY2677" fmla="*/ 4219276 h 5410200"/>
              <a:gd name="connsiteX2678" fmla="*/ 6183375 w 12230100"/>
              <a:gd name="connsiteY2678" fmla="*/ 4185249 h 5410200"/>
              <a:gd name="connsiteX2679" fmla="*/ 6115050 w 12230100"/>
              <a:gd name="connsiteY2679" fmla="*/ 4117196 h 5410200"/>
              <a:gd name="connsiteX2680" fmla="*/ 6080888 w 12230100"/>
              <a:gd name="connsiteY2680" fmla="*/ 4185249 h 5410200"/>
              <a:gd name="connsiteX2681" fmla="*/ 6115050 w 12230100"/>
              <a:gd name="connsiteY2681" fmla="*/ 4219276 h 5410200"/>
              <a:gd name="connsiteX2682" fmla="*/ 6422511 w 12230100"/>
              <a:gd name="connsiteY2682" fmla="*/ 4457461 h 5410200"/>
              <a:gd name="connsiteX2683" fmla="*/ 6490835 w 12230100"/>
              <a:gd name="connsiteY2683" fmla="*/ 4389408 h 5410200"/>
              <a:gd name="connsiteX2684" fmla="*/ 6422511 w 12230100"/>
              <a:gd name="connsiteY2684" fmla="*/ 4321355 h 5410200"/>
              <a:gd name="connsiteX2685" fmla="*/ 6388349 w 12230100"/>
              <a:gd name="connsiteY2685" fmla="*/ 4389408 h 5410200"/>
              <a:gd name="connsiteX2686" fmla="*/ 6422511 w 12230100"/>
              <a:gd name="connsiteY2686" fmla="*/ 4457461 h 5410200"/>
              <a:gd name="connsiteX2687" fmla="*/ 6764134 w 12230100"/>
              <a:gd name="connsiteY2687" fmla="*/ 4593566 h 5410200"/>
              <a:gd name="connsiteX2688" fmla="*/ 6832458 w 12230100"/>
              <a:gd name="connsiteY2688" fmla="*/ 4525513 h 5410200"/>
              <a:gd name="connsiteX2689" fmla="*/ 6764134 w 12230100"/>
              <a:gd name="connsiteY2689" fmla="*/ 4491487 h 5410200"/>
              <a:gd name="connsiteX2690" fmla="*/ 6695809 w 12230100"/>
              <a:gd name="connsiteY2690" fmla="*/ 4525513 h 5410200"/>
              <a:gd name="connsiteX2691" fmla="*/ 6764134 w 12230100"/>
              <a:gd name="connsiteY2691" fmla="*/ 4593566 h 5410200"/>
              <a:gd name="connsiteX2692" fmla="*/ 7139919 w 12230100"/>
              <a:gd name="connsiteY2692" fmla="*/ 4661619 h 5410200"/>
              <a:gd name="connsiteX2693" fmla="*/ 7174081 w 12230100"/>
              <a:gd name="connsiteY2693" fmla="*/ 4593566 h 5410200"/>
              <a:gd name="connsiteX2694" fmla="*/ 7139919 w 12230100"/>
              <a:gd name="connsiteY2694" fmla="*/ 4559540 h 5410200"/>
              <a:gd name="connsiteX2695" fmla="*/ 7071594 w 12230100"/>
              <a:gd name="connsiteY2695" fmla="*/ 4593566 h 5410200"/>
              <a:gd name="connsiteX2696" fmla="*/ 7139919 w 12230100"/>
              <a:gd name="connsiteY2696" fmla="*/ 4661619 h 5410200"/>
              <a:gd name="connsiteX2697" fmla="*/ 7481542 w 12230100"/>
              <a:gd name="connsiteY2697" fmla="*/ 4661619 h 5410200"/>
              <a:gd name="connsiteX2698" fmla="*/ 7549866 w 12230100"/>
              <a:gd name="connsiteY2698" fmla="*/ 4593566 h 5410200"/>
              <a:gd name="connsiteX2699" fmla="*/ 7481542 w 12230100"/>
              <a:gd name="connsiteY2699" fmla="*/ 4559540 h 5410200"/>
              <a:gd name="connsiteX2700" fmla="*/ 7447380 w 12230100"/>
              <a:gd name="connsiteY2700" fmla="*/ 4593566 h 5410200"/>
              <a:gd name="connsiteX2701" fmla="*/ 7481542 w 12230100"/>
              <a:gd name="connsiteY2701" fmla="*/ 4661619 h 5410200"/>
              <a:gd name="connsiteX2702" fmla="*/ 7857327 w 12230100"/>
              <a:gd name="connsiteY2702" fmla="*/ 4559540 h 5410200"/>
              <a:gd name="connsiteX2703" fmla="*/ 7891489 w 12230100"/>
              <a:gd name="connsiteY2703" fmla="*/ 4525513 h 5410200"/>
              <a:gd name="connsiteX2704" fmla="*/ 7857327 w 12230100"/>
              <a:gd name="connsiteY2704" fmla="*/ 4491487 h 5410200"/>
              <a:gd name="connsiteX2705" fmla="*/ 7823165 w 12230100"/>
              <a:gd name="connsiteY2705" fmla="*/ 4525513 h 5410200"/>
              <a:gd name="connsiteX2706" fmla="*/ 7857327 w 12230100"/>
              <a:gd name="connsiteY2706" fmla="*/ 4559540 h 5410200"/>
              <a:gd name="connsiteX2707" fmla="*/ 8198950 w 12230100"/>
              <a:gd name="connsiteY2707" fmla="*/ 4423434 h 5410200"/>
              <a:gd name="connsiteX2708" fmla="*/ 8233112 w 12230100"/>
              <a:gd name="connsiteY2708" fmla="*/ 4389408 h 5410200"/>
              <a:gd name="connsiteX2709" fmla="*/ 8198950 w 12230100"/>
              <a:gd name="connsiteY2709" fmla="*/ 4355381 h 5410200"/>
              <a:gd name="connsiteX2710" fmla="*/ 8164788 w 12230100"/>
              <a:gd name="connsiteY2710" fmla="*/ 4389408 h 5410200"/>
              <a:gd name="connsiteX2711" fmla="*/ 8198950 w 12230100"/>
              <a:gd name="connsiteY2711" fmla="*/ 4423434 h 5410200"/>
              <a:gd name="connsiteX2712" fmla="*/ 8472248 w 12230100"/>
              <a:gd name="connsiteY2712" fmla="*/ 4219276 h 5410200"/>
              <a:gd name="connsiteX2713" fmla="*/ 8506410 w 12230100"/>
              <a:gd name="connsiteY2713" fmla="*/ 4185249 h 5410200"/>
              <a:gd name="connsiteX2714" fmla="*/ 8472248 w 12230100"/>
              <a:gd name="connsiteY2714" fmla="*/ 4151223 h 5410200"/>
              <a:gd name="connsiteX2715" fmla="*/ 8438086 w 12230100"/>
              <a:gd name="connsiteY2715" fmla="*/ 4185249 h 5410200"/>
              <a:gd name="connsiteX2716" fmla="*/ 8472248 w 12230100"/>
              <a:gd name="connsiteY2716" fmla="*/ 4219276 h 5410200"/>
              <a:gd name="connsiteX2717" fmla="*/ 8745546 w 12230100"/>
              <a:gd name="connsiteY2717" fmla="*/ 3913038 h 5410200"/>
              <a:gd name="connsiteX2718" fmla="*/ 8745546 w 12230100"/>
              <a:gd name="connsiteY2718" fmla="*/ 3913038 h 5410200"/>
              <a:gd name="connsiteX2719" fmla="*/ 8745546 w 12230100"/>
              <a:gd name="connsiteY2719" fmla="*/ 3879011 h 5410200"/>
              <a:gd name="connsiteX2720" fmla="*/ 8711384 w 12230100"/>
              <a:gd name="connsiteY2720" fmla="*/ 3913038 h 5410200"/>
              <a:gd name="connsiteX2721" fmla="*/ 8745546 w 12230100"/>
              <a:gd name="connsiteY2721" fmla="*/ 3913038 h 5410200"/>
              <a:gd name="connsiteX2722" fmla="*/ 8916358 w 12230100"/>
              <a:gd name="connsiteY2722" fmla="*/ 3606800 h 5410200"/>
              <a:gd name="connsiteX2723" fmla="*/ 8950520 w 12230100"/>
              <a:gd name="connsiteY2723" fmla="*/ 3572774 h 5410200"/>
              <a:gd name="connsiteX2724" fmla="*/ 8916358 w 12230100"/>
              <a:gd name="connsiteY2724" fmla="*/ 3538747 h 5410200"/>
              <a:gd name="connsiteX2725" fmla="*/ 8882196 w 12230100"/>
              <a:gd name="connsiteY2725" fmla="*/ 3572774 h 5410200"/>
              <a:gd name="connsiteX2726" fmla="*/ 8916358 w 12230100"/>
              <a:gd name="connsiteY2726" fmla="*/ 3606800 h 5410200"/>
              <a:gd name="connsiteX2727" fmla="*/ 9018845 w 12230100"/>
              <a:gd name="connsiteY2727" fmla="*/ 3266536 h 5410200"/>
              <a:gd name="connsiteX2728" fmla="*/ 9053007 w 12230100"/>
              <a:gd name="connsiteY2728" fmla="*/ 3232510 h 5410200"/>
              <a:gd name="connsiteX2729" fmla="*/ 9018845 w 12230100"/>
              <a:gd name="connsiteY2729" fmla="*/ 3198483 h 5410200"/>
              <a:gd name="connsiteX2730" fmla="*/ 9018845 w 12230100"/>
              <a:gd name="connsiteY2730" fmla="*/ 3232510 h 5410200"/>
              <a:gd name="connsiteX2731" fmla="*/ 9018845 w 12230100"/>
              <a:gd name="connsiteY2731" fmla="*/ 3266536 h 5410200"/>
              <a:gd name="connsiteX2732" fmla="*/ 9053007 w 12230100"/>
              <a:gd name="connsiteY2732" fmla="*/ 2892245 h 5410200"/>
              <a:gd name="connsiteX2733" fmla="*/ 9087169 w 12230100"/>
              <a:gd name="connsiteY2733" fmla="*/ 2858219 h 5410200"/>
              <a:gd name="connsiteX2734" fmla="*/ 9053007 w 12230100"/>
              <a:gd name="connsiteY2734" fmla="*/ 2858219 h 5410200"/>
              <a:gd name="connsiteX2735" fmla="*/ 9053007 w 12230100"/>
              <a:gd name="connsiteY2735" fmla="*/ 2858219 h 5410200"/>
              <a:gd name="connsiteX2736" fmla="*/ 9053007 w 12230100"/>
              <a:gd name="connsiteY2736" fmla="*/ 2892245 h 5410200"/>
              <a:gd name="connsiteX2737" fmla="*/ 8711384 w 12230100"/>
              <a:gd name="connsiteY2737" fmla="*/ 2517955 h 5410200"/>
              <a:gd name="connsiteX2738" fmla="*/ 8745546 w 12230100"/>
              <a:gd name="connsiteY2738" fmla="*/ 2517955 h 5410200"/>
              <a:gd name="connsiteX2739" fmla="*/ 8711384 w 12230100"/>
              <a:gd name="connsiteY2739" fmla="*/ 2483928 h 5410200"/>
              <a:gd name="connsiteX2740" fmla="*/ 8711384 w 12230100"/>
              <a:gd name="connsiteY2740" fmla="*/ 2517955 h 5410200"/>
              <a:gd name="connsiteX2741" fmla="*/ 8711384 w 12230100"/>
              <a:gd name="connsiteY2741" fmla="*/ 2517955 h 5410200"/>
              <a:gd name="connsiteX2742" fmla="*/ 8608897 w 12230100"/>
              <a:gd name="connsiteY2742" fmla="*/ 2177691 h 5410200"/>
              <a:gd name="connsiteX2743" fmla="*/ 8608897 w 12230100"/>
              <a:gd name="connsiteY2743" fmla="*/ 2177691 h 5410200"/>
              <a:gd name="connsiteX2744" fmla="*/ 8608897 w 12230100"/>
              <a:gd name="connsiteY2744" fmla="*/ 2143664 h 5410200"/>
              <a:gd name="connsiteX2745" fmla="*/ 8574735 w 12230100"/>
              <a:gd name="connsiteY2745" fmla="*/ 2177691 h 5410200"/>
              <a:gd name="connsiteX2746" fmla="*/ 8608897 w 12230100"/>
              <a:gd name="connsiteY2746" fmla="*/ 2177691 h 5410200"/>
              <a:gd name="connsiteX2747" fmla="*/ 8369761 w 12230100"/>
              <a:gd name="connsiteY2747" fmla="*/ 1871453 h 5410200"/>
              <a:gd name="connsiteX2748" fmla="*/ 8403923 w 12230100"/>
              <a:gd name="connsiteY2748" fmla="*/ 1871453 h 5410200"/>
              <a:gd name="connsiteX2749" fmla="*/ 8369761 w 12230100"/>
              <a:gd name="connsiteY2749" fmla="*/ 1837426 h 5410200"/>
              <a:gd name="connsiteX2750" fmla="*/ 8369761 w 12230100"/>
              <a:gd name="connsiteY2750" fmla="*/ 1871453 h 5410200"/>
              <a:gd name="connsiteX2751" fmla="*/ 8369761 w 12230100"/>
              <a:gd name="connsiteY2751" fmla="*/ 1871453 h 5410200"/>
              <a:gd name="connsiteX2752" fmla="*/ 8096463 w 12230100"/>
              <a:gd name="connsiteY2752" fmla="*/ 1667294 h 5410200"/>
              <a:gd name="connsiteX2753" fmla="*/ 8096463 w 12230100"/>
              <a:gd name="connsiteY2753" fmla="*/ 1633268 h 5410200"/>
              <a:gd name="connsiteX2754" fmla="*/ 8096463 w 12230100"/>
              <a:gd name="connsiteY2754" fmla="*/ 1633268 h 5410200"/>
              <a:gd name="connsiteX2755" fmla="*/ 8062301 w 12230100"/>
              <a:gd name="connsiteY2755" fmla="*/ 1633268 h 5410200"/>
              <a:gd name="connsiteX2756" fmla="*/ 8096463 w 12230100"/>
              <a:gd name="connsiteY2756" fmla="*/ 1667294 h 5410200"/>
              <a:gd name="connsiteX2757" fmla="*/ 7754840 w 12230100"/>
              <a:gd name="connsiteY2757" fmla="*/ 1497162 h 5410200"/>
              <a:gd name="connsiteX2758" fmla="*/ 7789002 w 12230100"/>
              <a:gd name="connsiteY2758" fmla="*/ 1463136 h 5410200"/>
              <a:gd name="connsiteX2759" fmla="*/ 7754840 w 12230100"/>
              <a:gd name="connsiteY2759" fmla="*/ 1463136 h 5410200"/>
              <a:gd name="connsiteX2760" fmla="*/ 7754840 w 12230100"/>
              <a:gd name="connsiteY2760" fmla="*/ 1463136 h 5410200"/>
              <a:gd name="connsiteX2761" fmla="*/ 7754840 w 12230100"/>
              <a:gd name="connsiteY2761" fmla="*/ 1497162 h 5410200"/>
              <a:gd name="connsiteX2762" fmla="*/ 7413217 w 12230100"/>
              <a:gd name="connsiteY2762" fmla="*/ 1429109 h 5410200"/>
              <a:gd name="connsiteX2763" fmla="*/ 7413217 w 12230100"/>
              <a:gd name="connsiteY2763" fmla="*/ 1395083 h 5410200"/>
              <a:gd name="connsiteX2764" fmla="*/ 7413217 w 12230100"/>
              <a:gd name="connsiteY2764" fmla="*/ 1395083 h 5410200"/>
              <a:gd name="connsiteX2765" fmla="*/ 7379055 w 12230100"/>
              <a:gd name="connsiteY2765" fmla="*/ 1395083 h 5410200"/>
              <a:gd name="connsiteX2766" fmla="*/ 7413217 w 12230100"/>
              <a:gd name="connsiteY2766" fmla="*/ 1429109 h 5410200"/>
              <a:gd name="connsiteX2767" fmla="*/ 7037432 w 12230100"/>
              <a:gd name="connsiteY2767" fmla="*/ 1463136 h 5410200"/>
              <a:gd name="connsiteX2768" fmla="*/ 7037432 w 12230100"/>
              <a:gd name="connsiteY2768" fmla="*/ 1429109 h 5410200"/>
              <a:gd name="connsiteX2769" fmla="*/ 7037432 w 12230100"/>
              <a:gd name="connsiteY2769" fmla="*/ 1429109 h 5410200"/>
              <a:gd name="connsiteX2770" fmla="*/ 7003270 w 12230100"/>
              <a:gd name="connsiteY2770" fmla="*/ 1429109 h 5410200"/>
              <a:gd name="connsiteX2771" fmla="*/ 7037432 w 12230100"/>
              <a:gd name="connsiteY2771" fmla="*/ 1463136 h 5410200"/>
              <a:gd name="connsiteX2772" fmla="*/ 6695809 w 12230100"/>
              <a:gd name="connsiteY2772" fmla="*/ 1565215 h 5410200"/>
              <a:gd name="connsiteX2773" fmla="*/ 6695809 w 12230100"/>
              <a:gd name="connsiteY2773" fmla="*/ 1531189 h 5410200"/>
              <a:gd name="connsiteX2774" fmla="*/ 6695809 w 12230100"/>
              <a:gd name="connsiteY2774" fmla="*/ 1531189 h 5410200"/>
              <a:gd name="connsiteX2775" fmla="*/ 6661647 w 12230100"/>
              <a:gd name="connsiteY2775" fmla="*/ 1531189 h 5410200"/>
              <a:gd name="connsiteX2776" fmla="*/ 6695809 w 12230100"/>
              <a:gd name="connsiteY2776" fmla="*/ 1565215 h 5410200"/>
              <a:gd name="connsiteX2777" fmla="*/ 6388349 w 12230100"/>
              <a:gd name="connsiteY2777" fmla="*/ 1769374 h 5410200"/>
              <a:gd name="connsiteX2778" fmla="*/ 6388349 w 12230100"/>
              <a:gd name="connsiteY2778" fmla="*/ 1735347 h 5410200"/>
              <a:gd name="connsiteX2779" fmla="*/ 6388349 w 12230100"/>
              <a:gd name="connsiteY2779" fmla="*/ 1735347 h 5410200"/>
              <a:gd name="connsiteX2780" fmla="*/ 6354186 w 12230100"/>
              <a:gd name="connsiteY2780" fmla="*/ 1735347 h 5410200"/>
              <a:gd name="connsiteX2781" fmla="*/ 6388349 w 12230100"/>
              <a:gd name="connsiteY2781" fmla="*/ 1769374 h 5410200"/>
              <a:gd name="connsiteX2782" fmla="*/ 6115050 w 12230100"/>
              <a:gd name="connsiteY2782" fmla="*/ 2041585 h 5410200"/>
              <a:gd name="connsiteX2783" fmla="*/ 6149213 w 12230100"/>
              <a:gd name="connsiteY2783" fmla="*/ 2007559 h 5410200"/>
              <a:gd name="connsiteX2784" fmla="*/ 6115050 w 12230100"/>
              <a:gd name="connsiteY2784" fmla="*/ 1973532 h 5410200"/>
              <a:gd name="connsiteX2785" fmla="*/ 6080888 w 12230100"/>
              <a:gd name="connsiteY2785" fmla="*/ 2007559 h 5410200"/>
              <a:gd name="connsiteX2786" fmla="*/ 6115050 w 12230100"/>
              <a:gd name="connsiteY2786" fmla="*/ 2041585 h 5410200"/>
              <a:gd name="connsiteX2787" fmla="*/ 5944239 w 12230100"/>
              <a:gd name="connsiteY2787" fmla="*/ 2347823 h 5410200"/>
              <a:gd name="connsiteX2788" fmla="*/ 5978401 w 12230100"/>
              <a:gd name="connsiteY2788" fmla="*/ 2347823 h 5410200"/>
              <a:gd name="connsiteX2789" fmla="*/ 5944239 w 12230100"/>
              <a:gd name="connsiteY2789" fmla="*/ 2313796 h 5410200"/>
              <a:gd name="connsiteX2790" fmla="*/ 5910077 w 12230100"/>
              <a:gd name="connsiteY2790" fmla="*/ 2347823 h 5410200"/>
              <a:gd name="connsiteX2791" fmla="*/ 5944239 w 12230100"/>
              <a:gd name="connsiteY2791" fmla="*/ 2347823 h 5410200"/>
              <a:gd name="connsiteX2792" fmla="*/ 5841752 w 12230100"/>
              <a:gd name="connsiteY2792" fmla="*/ 2722113 h 5410200"/>
              <a:gd name="connsiteX2793" fmla="*/ 5875914 w 12230100"/>
              <a:gd name="connsiteY2793" fmla="*/ 2688087 h 5410200"/>
              <a:gd name="connsiteX2794" fmla="*/ 5841752 w 12230100"/>
              <a:gd name="connsiteY2794" fmla="*/ 2654061 h 5410200"/>
              <a:gd name="connsiteX2795" fmla="*/ 5807590 w 12230100"/>
              <a:gd name="connsiteY2795" fmla="*/ 2688087 h 5410200"/>
              <a:gd name="connsiteX2796" fmla="*/ 5841752 w 12230100"/>
              <a:gd name="connsiteY2796" fmla="*/ 2722113 h 5410200"/>
              <a:gd name="connsiteX2797" fmla="*/ 5841752 w 12230100"/>
              <a:gd name="connsiteY2797" fmla="*/ 3096404 h 5410200"/>
              <a:gd name="connsiteX2798" fmla="*/ 5910077 w 12230100"/>
              <a:gd name="connsiteY2798" fmla="*/ 3062377 h 5410200"/>
              <a:gd name="connsiteX2799" fmla="*/ 5841752 w 12230100"/>
              <a:gd name="connsiteY2799" fmla="*/ 2994325 h 5410200"/>
              <a:gd name="connsiteX2800" fmla="*/ 5807590 w 12230100"/>
              <a:gd name="connsiteY2800" fmla="*/ 3062377 h 5410200"/>
              <a:gd name="connsiteX2801" fmla="*/ 5841752 w 12230100"/>
              <a:gd name="connsiteY2801" fmla="*/ 3096404 h 5410200"/>
              <a:gd name="connsiteX2802" fmla="*/ 5944239 w 12230100"/>
              <a:gd name="connsiteY2802" fmla="*/ 3436668 h 5410200"/>
              <a:gd name="connsiteX2803" fmla="*/ 5978401 w 12230100"/>
              <a:gd name="connsiteY2803" fmla="*/ 3402642 h 5410200"/>
              <a:gd name="connsiteX2804" fmla="*/ 5944239 w 12230100"/>
              <a:gd name="connsiteY2804" fmla="*/ 3368615 h 5410200"/>
              <a:gd name="connsiteX2805" fmla="*/ 5910077 w 12230100"/>
              <a:gd name="connsiteY2805" fmla="*/ 3402642 h 5410200"/>
              <a:gd name="connsiteX2806" fmla="*/ 5944239 w 12230100"/>
              <a:gd name="connsiteY2806" fmla="*/ 3436668 h 5410200"/>
              <a:gd name="connsiteX2807" fmla="*/ 6115050 w 12230100"/>
              <a:gd name="connsiteY2807" fmla="*/ 3776932 h 5410200"/>
              <a:gd name="connsiteX2808" fmla="*/ 6183375 w 12230100"/>
              <a:gd name="connsiteY2808" fmla="*/ 3742906 h 5410200"/>
              <a:gd name="connsiteX2809" fmla="*/ 6115050 w 12230100"/>
              <a:gd name="connsiteY2809" fmla="*/ 3674853 h 5410200"/>
              <a:gd name="connsiteX2810" fmla="*/ 6080888 w 12230100"/>
              <a:gd name="connsiteY2810" fmla="*/ 3742906 h 5410200"/>
              <a:gd name="connsiteX2811" fmla="*/ 6115050 w 12230100"/>
              <a:gd name="connsiteY2811" fmla="*/ 3776932 h 5410200"/>
              <a:gd name="connsiteX2812" fmla="*/ 6388349 w 12230100"/>
              <a:gd name="connsiteY2812" fmla="*/ 4049144 h 5410200"/>
              <a:gd name="connsiteX2813" fmla="*/ 6422511 w 12230100"/>
              <a:gd name="connsiteY2813" fmla="*/ 3981091 h 5410200"/>
              <a:gd name="connsiteX2814" fmla="*/ 6388349 w 12230100"/>
              <a:gd name="connsiteY2814" fmla="*/ 3947064 h 5410200"/>
              <a:gd name="connsiteX2815" fmla="*/ 6320024 w 12230100"/>
              <a:gd name="connsiteY2815" fmla="*/ 3981091 h 5410200"/>
              <a:gd name="connsiteX2816" fmla="*/ 6388349 w 12230100"/>
              <a:gd name="connsiteY2816" fmla="*/ 4049144 h 5410200"/>
              <a:gd name="connsiteX2817" fmla="*/ 6695809 w 12230100"/>
              <a:gd name="connsiteY2817" fmla="*/ 4253302 h 5410200"/>
              <a:gd name="connsiteX2818" fmla="*/ 6729971 w 12230100"/>
              <a:gd name="connsiteY2818" fmla="*/ 4185249 h 5410200"/>
              <a:gd name="connsiteX2819" fmla="*/ 6695809 w 12230100"/>
              <a:gd name="connsiteY2819" fmla="*/ 4151223 h 5410200"/>
              <a:gd name="connsiteX2820" fmla="*/ 6627485 w 12230100"/>
              <a:gd name="connsiteY2820" fmla="*/ 4185249 h 5410200"/>
              <a:gd name="connsiteX2821" fmla="*/ 6695809 w 12230100"/>
              <a:gd name="connsiteY2821" fmla="*/ 4253302 h 5410200"/>
              <a:gd name="connsiteX2822" fmla="*/ 7037432 w 12230100"/>
              <a:gd name="connsiteY2822" fmla="*/ 4355381 h 5410200"/>
              <a:gd name="connsiteX2823" fmla="*/ 7071594 w 12230100"/>
              <a:gd name="connsiteY2823" fmla="*/ 4287329 h 5410200"/>
              <a:gd name="connsiteX2824" fmla="*/ 7037432 w 12230100"/>
              <a:gd name="connsiteY2824" fmla="*/ 4253302 h 5410200"/>
              <a:gd name="connsiteX2825" fmla="*/ 6969108 w 12230100"/>
              <a:gd name="connsiteY2825" fmla="*/ 4287329 h 5410200"/>
              <a:gd name="connsiteX2826" fmla="*/ 7037432 w 12230100"/>
              <a:gd name="connsiteY2826" fmla="*/ 4355381 h 5410200"/>
              <a:gd name="connsiteX2827" fmla="*/ 7413217 w 12230100"/>
              <a:gd name="connsiteY2827" fmla="*/ 4355381 h 5410200"/>
              <a:gd name="connsiteX2828" fmla="*/ 7447380 w 12230100"/>
              <a:gd name="connsiteY2828" fmla="*/ 4321355 h 5410200"/>
              <a:gd name="connsiteX2829" fmla="*/ 7413217 w 12230100"/>
              <a:gd name="connsiteY2829" fmla="*/ 4287329 h 5410200"/>
              <a:gd name="connsiteX2830" fmla="*/ 7344893 w 12230100"/>
              <a:gd name="connsiteY2830" fmla="*/ 4321355 h 5410200"/>
              <a:gd name="connsiteX2831" fmla="*/ 7413217 w 12230100"/>
              <a:gd name="connsiteY2831" fmla="*/ 4355381 h 5410200"/>
              <a:gd name="connsiteX2832" fmla="*/ 7754840 w 12230100"/>
              <a:gd name="connsiteY2832" fmla="*/ 4287329 h 5410200"/>
              <a:gd name="connsiteX2833" fmla="*/ 7789002 w 12230100"/>
              <a:gd name="connsiteY2833" fmla="*/ 4253302 h 5410200"/>
              <a:gd name="connsiteX2834" fmla="*/ 7754840 w 12230100"/>
              <a:gd name="connsiteY2834" fmla="*/ 4219276 h 5410200"/>
              <a:gd name="connsiteX2835" fmla="*/ 7720678 w 12230100"/>
              <a:gd name="connsiteY2835" fmla="*/ 4253302 h 5410200"/>
              <a:gd name="connsiteX2836" fmla="*/ 7754840 w 12230100"/>
              <a:gd name="connsiteY2836" fmla="*/ 4287329 h 5410200"/>
              <a:gd name="connsiteX2837" fmla="*/ 8096463 w 12230100"/>
              <a:gd name="connsiteY2837" fmla="*/ 4151223 h 5410200"/>
              <a:gd name="connsiteX2838" fmla="*/ 8130625 w 12230100"/>
              <a:gd name="connsiteY2838" fmla="*/ 4117196 h 5410200"/>
              <a:gd name="connsiteX2839" fmla="*/ 8096463 w 12230100"/>
              <a:gd name="connsiteY2839" fmla="*/ 4049144 h 5410200"/>
              <a:gd name="connsiteX2840" fmla="*/ 8062301 w 12230100"/>
              <a:gd name="connsiteY2840" fmla="*/ 4117196 h 5410200"/>
              <a:gd name="connsiteX2841" fmla="*/ 8096463 w 12230100"/>
              <a:gd name="connsiteY2841" fmla="*/ 4151223 h 5410200"/>
              <a:gd name="connsiteX2842" fmla="*/ 8369761 w 12230100"/>
              <a:gd name="connsiteY2842" fmla="*/ 3913038 h 5410200"/>
              <a:gd name="connsiteX2843" fmla="*/ 8403923 w 12230100"/>
              <a:gd name="connsiteY2843" fmla="*/ 3879011 h 5410200"/>
              <a:gd name="connsiteX2844" fmla="*/ 8369761 w 12230100"/>
              <a:gd name="connsiteY2844" fmla="*/ 3844985 h 5410200"/>
              <a:gd name="connsiteX2845" fmla="*/ 8335599 w 12230100"/>
              <a:gd name="connsiteY2845" fmla="*/ 3879011 h 5410200"/>
              <a:gd name="connsiteX2846" fmla="*/ 8369761 w 12230100"/>
              <a:gd name="connsiteY2846" fmla="*/ 3913038 h 5410200"/>
              <a:gd name="connsiteX2847" fmla="*/ 8608897 w 12230100"/>
              <a:gd name="connsiteY2847" fmla="*/ 3606800 h 5410200"/>
              <a:gd name="connsiteX2848" fmla="*/ 8608897 w 12230100"/>
              <a:gd name="connsiteY2848" fmla="*/ 3572774 h 5410200"/>
              <a:gd name="connsiteX2849" fmla="*/ 8608897 w 12230100"/>
              <a:gd name="connsiteY2849" fmla="*/ 3538747 h 5410200"/>
              <a:gd name="connsiteX2850" fmla="*/ 8574735 w 12230100"/>
              <a:gd name="connsiteY2850" fmla="*/ 3572774 h 5410200"/>
              <a:gd name="connsiteX2851" fmla="*/ 8608897 w 12230100"/>
              <a:gd name="connsiteY2851" fmla="*/ 3606800 h 5410200"/>
              <a:gd name="connsiteX2852" fmla="*/ 8711384 w 12230100"/>
              <a:gd name="connsiteY2852" fmla="*/ 3266536 h 5410200"/>
              <a:gd name="connsiteX2853" fmla="*/ 8745546 w 12230100"/>
              <a:gd name="connsiteY2853" fmla="*/ 3232510 h 5410200"/>
              <a:gd name="connsiteX2854" fmla="*/ 8711384 w 12230100"/>
              <a:gd name="connsiteY2854" fmla="*/ 3198483 h 5410200"/>
              <a:gd name="connsiteX2855" fmla="*/ 8711384 w 12230100"/>
              <a:gd name="connsiteY2855" fmla="*/ 3232510 h 5410200"/>
              <a:gd name="connsiteX2856" fmla="*/ 8711384 w 12230100"/>
              <a:gd name="connsiteY2856" fmla="*/ 3266536 h 5410200"/>
              <a:gd name="connsiteX2857" fmla="*/ 8779709 w 12230100"/>
              <a:gd name="connsiteY2857" fmla="*/ 2892245 h 5410200"/>
              <a:gd name="connsiteX2858" fmla="*/ 8779709 w 12230100"/>
              <a:gd name="connsiteY2858" fmla="*/ 2858219 h 5410200"/>
              <a:gd name="connsiteX2859" fmla="*/ 8779709 w 12230100"/>
              <a:gd name="connsiteY2859" fmla="*/ 2858219 h 5410200"/>
              <a:gd name="connsiteX2860" fmla="*/ 8745546 w 12230100"/>
              <a:gd name="connsiteY2860" fmla="*/ 2858219 h 5410200"/>
              <a:gd name="connsiteX2861" fmla="*/ 8779709 w 12230100"/>
              <a:gd name="connsiteY2861" fmla="*/ 2892245 h 5410200"/>
              <a:gd name="connsiteX2862" fmla="*/ 8438086 w 12230100"/>
              <a:gd name="connsiteY2862" fmla="*/ 2517955 h 5410200"/>
              <a:gd name="connsiteX2863" fmla="*/ 8438086 w 12230100"/>
              <a:gd name="connsiteY2863" fmla="*/ 2517955 h 5410200"/>
              <a:gd name="connsiteX2864" fmla="*/ 8438086 w 12230100"/>
              <a:gd name="connsiteY2864" fmla="*/ 2483928 h 5410200"/>
              <a:gd name="connsiteX2865" fmla="*/ 8403923 w 12230100"/>
              <a:gd name="connsiteY2865" fmla="*/ 2517955 h 5410200"/>
              <a:gd name="connsiteX2866" fmla="*/ 8438086 w 12230100"/>
              <a:gd name="connsiteY2866" fmla="*/ 2517955 h 5410200"/>
              <a:gd name="connsiteX2867" fmla="*/ 8267275 w 12230100"/>
              <a:gd name="connsiteY2867" fmla="*/ 2211717 h 5410200"/>
              <a:gd name="connsiteX2868" fmla="*/ 8267275 w 12230100"/>
              <a:gd name="connsiteY2868" fmla="*/ 2177691 h 5410200"/>
              <a:gd name="connsiteX2869" fmla="*/ 8267275 w 12230100"/>
              <a:gd name="connsiteY2869" fmla="*/ 2177691 h 5410200"/>
              <a:gd name="connsiteX2870" fmla="*/ 8233112 w 12230100"/>
              <a:gd name="connsiteY2870" fmla="*/ 2177691 h 5410200"/>
              <a:gd name="connsiteX2871" fmla="*/ 8267275 w 12230100"/>
              <a:gd name="connsiteY2871" fmla="*/ 2211717 h 5410200"/>
              <a:gd name="connsiteX2872" fmla="*/ 7993976 w 12230100"/>
              <a:gd name="connsiteY2872" fmla="*/ 1939506 h 5410200"/>
              <a:gd name="connsiteX2873" fmla="*/ 8028139 w 12230100"/>
              <a:gd name="connsiteY2873" fmla="*/ 1939506 h 5410200"/>
              <a:gd name="connsiteX2874" fmla="*/ 7993976 w 12230100"/>
              <a:gd name="connsiteY2874" fmla="*/ 1905479 h 5410200"/>
              <a:gd name="connsiteX2875" fmla="*/ 7993976 w 12230100"/>
              <a:gd name="connsiteY2875" fmla="*/ 1939506 h 5410200"/>
              <a:gd name="connsiteX2876" fmla="*/ 7993976 w 12230100"/>
              <a:gd name="connsiteY2876" fmla="*/ 1939506 h 5410200"/>
              <a:gd name="connsiteX2877" fmla="*/ 7686516 w 12230100"/>
              <a:gd name="connsiteY2877" fmla="*/ 1769374 h 5410200"/>
              <a:gd name="connsiteX2878" fmla="*/ 7686516 w 12230100"/>
              <a:gd name="connsiteY2878" fmla="*/ 1769374 h 5410200"/>
              <a:gd name="connsiteX2879" fmla="*/ 7686516 w 12230100"/>
              <a:gd name="connsiteY2879" fmla="*/ 1735347 h 5410200"/>
              <a:gd name="connsiteX2880" fmla="*/ 7652353 w 12230100"/>
              <a:gd name="connsiteY2880" fmla="*/ 1769374 h 5410200"/>
              <a:gd name="connsiteX2881" fmla="*/ 7686516 w 12230100"/>
              <a:gd name="connsiteY2881" fmla="*/ 1769374 h 5410200"/>
              <a:gd name="connsiteX2882" fmla="*/ 7310730 w 12230100"/>
              <a:gd name="connsiteY2882" fmla="*/ 1735347 h 5410200"/>
              <a:gd name="connsiteX2883" fmla="*/ 7344893 w 12230100"/>
              <a:gd name="connsiteY2883" fmla="*/ 1701321 h 5410200"/>
              <a:gd name="connsiteX2884" fmla="*/ 7310730 w 12230100"/>
              <a:gd name="connsiteY2884" fmla="*/ 1667294 h 5410200"/>
              <a:gd name="connsiteX2885" fmla="*/ 7276568 w 12230100"/>
              <a:gd name="connsiteY2885" fmla="*/ 1701321 h 5410200"/>
              <a:gd name="connsiteX2886" fmla="*/ 7310730 w 12230100"/>
              <a:gd name="connsiteY2886" fmla="*/ 1735347 h 5410200"/>
              <a:gd name="connsiteX2887" fmla="*/ 6934945 w 12230100"/>
              <a:gd name="connsiteY2887" fmla="*/ 1769374 h 5410200"/>
              <a:gd name="connsiteX2888" fmla="*/ 6969108 w 12230100"/>
              <a:gd name="connsiteY2888" fmla="*/ 1769374 h 5410200"/>
              <a:gd name="connsiteX2889" fmla="*/ 6934945 w 12230100"/>
              <a:gd name="connsiteY2889" fmla="*/ 1735347 h 5410200"/>
              <a:gd name="connsiteX2890" fmla="*/ 6934945 w 12230100"/>
              <a:gd name="connsiteY2890" fmla="*/ 1769374 h 5410200"/>
              <a:gd name="connsiteX2891" fmla="*/ 6934945 w 12230100"/>
              <a:gd name="connsiteY2891" fmla="*/ 1769374 h 5410200"/>
              <a:gd name="connsiteX2892" fmla="*/ 6627485 w 12230100"/>
              <a:gd name="connsiteY2892" fmla="*/ 1939506 h 5410200"/>
              <a:gd name="connsiteX2893" fmla="*/ 6627485 w 12230100"/>
              <a:gd name="connsiteY2893" fmla="*/ 1939506 h 5410200"/>
              <a:gd name="connsiteX2894" fmla="*/ 6627485 w 12230100"/>
              <a:gd name="connsiteY2894" fmla="*/ 1905479 h 5410200"/>
              <a:gd name="connsiteX2895" fmla="*/ 6593322 w 12230100"/>
              <a:gd name="connsiteY2895" fmla="*/ 1939506 h 5410200"/>
              <a:gd name="connsiteX2896" fmla="*/ 6627485 w 12230100"/>
              <a:gd name="connsiteY2896" fmla="*/ 1939506 h 5410200"/>
              <a:gd name="connsiteX2897" fmla="*/ 6354186 w 12230100"/>
              <a:gd name="connsiteY2897" fmla="*/ 2211717 h 5410200"/>
              <a:gd name="connsiteX2898" fmla="*/ 6388349 w 12230100"/>
              <a:gd name="connsiteY2898" fmla="*/ 2177691 h 5410200"/>
              <a:gd name="connsiteX2899" fmla="*/ 6354186 w 12230100"/>
              <a:gd name="connsiteY2899" fmla="*/ 2143664 h 5410200"/>
              <a:gd name="connsiteX2900" fmla="*/ 6320024 w 12230100"/>
              <a:gd name="connsiteY2900" fmla="*/ 2177691 h 5410200"/>
              <a:gd name="connsiteX2901" fmla="*/ 6354186 w 12230100"/>
              <a:gd name="connsiteY2901" fmla="*/ 2211717 h 5410200"/>
              <a:gd name="connsiteX2902" fmla="*/ 6183375 w 12230100"/>
              <a:gd name="connsiteY2902" fmla="*/ 2551981 h 5410200"/>
              <a:gd name="connsiteX2903" fmla="*/ 6217537 w 12230100"/>
              <a:gd name="connsiteY2903" fmla="*/ 2517955 h 5410200"/>
              <a:gd name="connsiteX2904" fmla="*/ 6183375 w 12230100"/>
              <a:gd name="connsiteY2904" fmla="*/ 2483928 h 5410200"/>
              <a:gd name="connsiteX2905" fmla="*/ 6149213 w 12230100"/>
              <a:gd name="connsiteY2905" fmla="*/ 2517955 h 5410200"/>
              <a:gd name="connsiteX2906" fmla="*/ 6183375 w 12230100"/>
              <a:gd name="connsiteY2906" fmla="*/ 2551981 h 5410200"/>
              <a:gd name="connsiteX2907" fmla="*/ 6149213 w 12230100"/>
              <a:gd name="connsiteY2907" fmla="*/ 2892245 h 5410200"/>
              <a:gd name="connsiteX2908" fmla="*/ 6183375 w 12230100"/>
              <a:gd name="connsiteY2908" fmla="*/ 2858219 h 5410200"/>
              <a:gd name="connsiteX2909" fmla="*/ 6149213 w 12230100"/>
              <a:gd name="connsiteY2909" fmla="*/ 2824193 h 5410200"/>
              <a:gd name="connsiteX2910" fmla="*/ 6080888 w 12230100"/>
              <a:gd name="connsiteY2910" fmla="*/ 2858219 h 5410200"/>
              <a:gd name="connsiteX2911" fmla="*/ 6149213 w 12230100"/>
              <a:gd name="connsiteY2911" fmla="*/ 2892245 h 5410200"/>
              <a:gd name="connsiteX2912" fmla="*/ 6183375 w 12230100"/>
              <a:gd name="connsiteY2912" fmla="*/ 3266536 h 5410200"/>
              <a:gd name="connsiteX2913" fmla="*/ 6251699 w 12230100"/>
              <a:gd name="connsiteY2913" fmla="*/ 3232510 h 5410200"/>
              <a:gd name="connsiteX2914" fmla="*/ 6183375 w 12230100"/>
              <a:gd name="connsiteY2914" fmla="*/ 3198483 h 5410200"/>
              <a:gd name="connsiteX2915" fmla="*/ 6149213 w 12230100"/>
              <a:gd name="connsiteY2915" fmla="*/ 3232510 h 5410200"/>
              <a:gd name="connsiteX2916" fmla="*/ 6183375 w 12230100"/>
              <a:gd name="connsiteY2916" fmla="*/ 3266536 h 5410200"/>
              <a:gd name="connsiteX2917" fmla="*/ 6354186 w 12230100"/>
              <a:gd name="connsiteY2917" fmla="*/ 3606800 h 5410200"/>
              <a:gd name="connsiteX2918" fmla="*/ 6422511 w 12230100"/>
              <a:gd name="connsiteY2918" fmla="*/ 3538747 h 5410200"/>
              <a:gd name="connsiteX2919" fmla="*/ 6354186 w 12230100"/>
              <a:gd name="connsiteY2919" fmla="*/ 3504721 h 5410200"/>
              <a:gd name="connsiteX2920" fmla="*/ 6320024 w 12230100"/>
              <a:gd name="connsiteY2920" fmla="*/ 3538747 h 5410200"/>
              <a:gd name="connsiteX2921" fmla="*/ 6354186 w 12230100"/>
              <a:gd name="connsiteY2921" fmla="*/ 3606800 h 5410200"/>
              <a:gd name="connsiteX2922" fmla="*/ 6627485 w 12230100"/>
              <a:gd name="connsiteY2922" fmla="*/ 3844985 h 5410200"/>
              <a:gd name="connsiteX2923" fmla="*/ 6661647 w 12230100"/>
              <a:gd name="connsiteY2923" fmla="*/ 3810959 h 5410200"/>
              <a:gd name="connsiteX2924" fmla="*/ 6627485 w 12230100"/>
              <a:gd name="connsiteY2924" fmla="*/ 3776932 h 5410200"/>
              <a:gd name="connsiteX2925" fmla="*/ 6559160 w 12230100"/>
              <a:gd name="connsiteY2925" fmla="*/ 3810959 h 5410200"/>
              <a:gd name="connsiteX2926" fmla="*/ 6627485 w 12230100"/>
              <a:gd name="connsiteY2926" fmla="*/ 3844985 h 5410200"/>
              <a:gd name="connsiteX2927" fmla="*/ 6934945 w 12230100"/>
              <a:gd name="connsiteY2927" fmla="*/ 4015117 h 5410200"/>
              <a:gd name="connsiteX2928" fmla="*/ 7003270 w 12230100"/>
              <a:gd name="connsiteY2928" fmla="*/ 3981091 h 5410200"/>
              <a:gd name="connsiteX2929" fmla="*/ 6934945 w 12230100"/>
              <a:gd name="connsiteY2929" fmla="*/ 3947064 h 5410200"/>
              <a:gd name="connsiteX2930" fmla="*/ 6900783 w 12230100"/>
              <a:gd name="connsiteY2930" fmla="*/ 3981091 h 5410200"/>
              <a:gd name="connsiteX2931" fmla="*/ 6934945 w 12230100"/>
              <a:gd name="connsiteY2931" fmla="*/ 4015117 h 5410200"/>
              <a:gd name="connsiteX2932" fmla="*/ 7310730 w 12230100"/>
              <a:gd name="connsiteY2932" fmla="*/ 4083170 h 5410200"/>
              <a:gd name="connsiteX2933" fmla="*/ 7344893 w 12230100"/>
              <a:gd name="connsiteY2933" fmla="*/ 4049144 h 5410200"/>
              <a:gd name="connsiteX2934" fmla="*/ 7310730 w 12230100"/>
              <a:gd name="connsiteY2934" fmla="*/ 3981091 h 5410200"/>
              <a:gd name="connsiteX2935" fmla="*/ 7276568 w 12230100"/>
              <a:gd name="connsiteY2935" fmla="*/ 4049144 h 5410200"/>
              <a:gd name="connsiteX2936" fmla="*/ 7310730 w 12230100"/>
              <a:gd name="connsiteY2936" fmla="*/ 4083170 h 5410200"/>
              <a:gd name="connsiteX2937" fmla="*/ 7686516 w 12230100"/>
              <a:gd name="connsiteY2937" fmla="*/ 4015117 h 5410200"/>
              <a:gd name="connsiteX2938" fmla="*/ 7720678 w 12230100"/>
              <a:gd name="connsiteY2938" fmla="*/ 3981091 h 5410200"/>
              <a:gd name="connsiteX2939" fmla="*/ 7686516 w 12230100"/>
              <a:gd name="connsiteY2939" fmla="*/ 3947064 h 5410200"/>
              <a:gd name="connsiteX2940" fmla="*/ 7618191 w 12230100"/>
              <a:gd name="connsiteY2940" fmla="*/ 3981091 h 5410200"/>
              <a:gd name="connsiteX2941" fmla="*/ 7686516 w 12230100"/>
              <a:gd name="connsiteY2941" fmla="*/ 4015117 h 5410200"/>
              <a:gd name="connsiteX2942" fmla="*/ 7993976 w 12230100"/>
              <a:gd name="connsiteY2942" fmla="*/ 3844985 h 5410200"/>
              <a:gd name="connsiteX2943" fmla="*/ 8028139 w 12230100"/>
              <a:gd name="connsiteY2943" fmla="*/ 3810959 h 5410200"/>
              <a:gd name="connsiteX2944" fmla="*/ 7993976 w 12230100"/>
              <a:gd name="connsiteY2944" fmla="*/ 3776932 h 5410200"/>
              <a:gd name="connsiteX2945" fmla="*/ 7959814 w 12230100"/>
              <a:gd name="connsiteY2945" fmla="*/ 3810959 h 5410200"/>
              <a:gd name="connsiteX2946" fmla="*/ 7993976 w 12230100"/>
              <a:gd name="connsiteY2946" fmla="*/ 3844985 h 5410200"/>
              <a:gd name="connsiteX2947" fmla="*/ 8267275 w 12230100"/>
              <a:gd name="connsiteY2947" fmla="*/ 3572774 h 5410200"/>
              <a:gd name="connsiteX2948" fmla="*/ 8301437 w 12230100"/>
              <a:gd name="connsiteY2948" fmla="*/ 3538747 h 5410200"/>
              <a:gd name="connsiteX2949" fmla="*/ 8267275 w 12230100"/>
              <a:gd name="connsiteY2949" fmla="*/ 3538747 h 5410200"/>
              <a:gd name="connsiteX2950" fmla="*/ 8233112 w 12230100"/>
              <a:gd name="connsiteY2950" fmla="*/ 3538747 h 5410200"/>
              <a:gd name="connsiteX2951" fmla="*/ 8267275 w 12230100"/>
              <a:gd name="connsiteY2951" fmla="*/ 3572774 h 5410200"/>
              <a:gd name="connsiteX2952" fmla="*/ 8438086 w 12230100"/>
              <a:gd name="connsiteY2952" fmla="*/ 3266536 h 5410200"/>
              <a:gd name="connsiteX2953" fmla="*/ 8438086 w 12230100"/>
              <a:gd name="connsiteY2953" fmla="*/ 3232510 h 5410200"/>
              <a:gd name="connsiteX2954" fmla="*/ 8438086 w 12230100"/>
              <a:gd name="connsiteY2954" fmla="*/ 3198483 h 5410200"/>
              <a:gd name="connsiteX2955" fmla="*/ 8403923 w 12230100"/>
              <a:gd name="connsiteY2955" fmla="*/ 3232510 h 5410200"/>
              <a:gd name="connsiteX2956" fmla="*/ 8438086 w 12230100"/>
              <a:gd name="connsiteY2956" fmla="*/ 3266536 h 5410200"/>
              <a:gd name="connsiteX2957" fmla="*/ 8472248 w 12230100"/>
              <a:gd name="connsiteY2957" fmla="*/ 2892245 h 5410200"/>
              <a:gd name="connsiteX2958" fmla="*/ 8506410 w 12230100"/>
              <a:gd name="connsiteY2958" fmla="*/ 2858219 h 5410200"/>
              <a:gd name="connsiteX2959" fmla="*/ 8472248 w 12230100"/>
              <a:gd name="connsiteY2959" fmla="*/ 2858219 h 5410200"/>
              <a:gd name="connsiteX2960" fmla="*/ 8472248 w 12230100"/>
              <a:gd name="connsiteY2960" fmla="*/ 2858219 h 5410200"/>
              <a:gd name="connsiteX2961" fmla="*/ 8472248 w 12230100"/>
              <a:gd name="connsiteY2961" fmla="*/ 2892245 h 5410200"/>
              <a:gd name="connsiteX2962" fmla="*/ 8096463 w 12230100"/>
              <a:gd name="connsiteY2962" fmla="*/ 2551981 h 5410200"/>
              <a:gd name="connsiteX2963" fmla="*/ 8130625 w 12230100"/>
              <a:gd name="connsiteY2963" fmla="*/ 2517955 h 5410200"/>
              <a:gd name="connsiteX2964" fmla="*/ 8096463 w 12230100"/>
              <a:gd name="connsiteY2964" fmla="*/ 2483928 h 5410200"/>
              <a:gd name="connsiteX2965" fmla="*/ 8096463 w 12230100"/>
              <a:gd name="connsiteY2965" fmla="*/ 2517955 h 5410200"/>
              <a:gd name="connsiteX2966" fmla="*/ 8096463 w 12230100"/>
              <a:gd name="connsiteY2966" fmla="*/ 2551981 h 5410200"/>
              <a:gd name="connsiteX2967" fmla="*/ 7891489 w 12230100"/>
              <a:gd name="connsiteY2967" fmla="*/ 2245744 h 5410200"/>
              <a:gd name="connsiteX2968" fmla="*/ 7925652 w 12230100"/>
              <a:gd name="connsiteY2968" fmla="*/ 2211717 h 5410200"/>
              <a:gd name="connsiteX2969" fmla="*/ 7891489 w 12230100"/>
              <a:gd name="connsiteY2969" fmla="*/ 2211717 h 5410200"/>
              <a:gd name="connsiteX2970" fmla="*/ 7857327 w 12230100"/>
              <a:gd name="connsiteY2970" fmla="*/ 2211717 h 5410200"/>
              <a:gd name="connsiteX2971" fmla="*/ 7891489 w 12230100"/>
              <a:gd name="connsiteY2971" fmla="*/ 2245744 h 5410200"/>
              <a:gd name="connsiteX2972" fmla="*/ 7584029 w 12230100"/>
              <a:gd name="connsiteY2972" fmla="*/ 2041585 h 5410200"/>
              <a:gd name="connsiteX2973" fmla="*/ 7618191 w 12230100"/>
              <a:gd name="connsiteY2973" fmla="*/ 2041585 h 5410200"/>
              <a:gd name="connsiteX2974" fmla="*/ 7584029 w 12230100"/>
              <a:gd name="connsiteY2974" fmla="*/ 2007559 h 5410200"/>
              <a:gd name="connsiteX2975" fmla="*/ 7549866 w 12230100"/>
              <a:gd name="connsiteY2975" fmla="*/ 2041585 h 5410200"/>
              <a:gd name="connsiteX2976" fmla="*/ 7584029 w 12230100"/>
              <a:gd name="connsiteY2976" fmla="*/ 2041585 h 5410200"/>
              <a:gd name="connsiteX2977" fmla="*/ 7208244 w 12230100"/>
              <a:gd name="connsiteY2977" fmla="*/ 2007559 h 5410200"/>
              <a:gd name="connsiteX2978" fmla="*/ 7242406 w 12230100"/>
              <a:gd name="connsiteY2978" fmla="*/ 2007559 h 5410200"/>
              <a:gd name="connsiteX2979" fmla="*/ 7208244 w 12230100"/>
              <a:gd name="connsiteY2979" fmla="*/ 1973532 h 5410200"/>
              <a:gd name="connsiteX2980" fmla="*/ 7208244 w 12230100"/>
              <a:gd name="connsiteY2980" fmla="*/ 2007559 h 5410200"/>
              <a:gd name="connsiteX2981" fmla="*/ 7208244 w 12230100"/>
              <a:gd name="connsiteY2981" fmla="*/ 2007559 h 5410200"/>
              <a:gd name="connsiteX2982" fmla="*/ 6866621 w 12230100"/>
              <a:gd name="connsiteY2982" fmla="*/ 2143664 h 5410200"/>
              <a:gd name="connsiteX2983" fmla="*/ 6900783 w 12230100"/>
              <a:gd name="connsiteY2983" fmla="*/ 2109638 h 5410200"/>
              <a:gd name="connsiteX2984" fmla="*/ 6866621 w 12230100"/>
              <a:gd name="connsiteY2984" fmla="*/ 2075611 h 5410200"/>
              <a:gd name="connsiteX2985" fmla="*/ 6832458 w 12230100"/>
              <a:gd name="connsiteY2985" fmla="*/ 2109638 h 5410200"/>
              <a:gd name="connsiteX2986" fmla="*/ 6866621 w 12230100"/>
              <a:gd name="connsiteY2986" fmla="*/ 2143664 h 5410200"/>
              <a:gd name="connsiteX2987" fmla="*/ 6593322 w 12230100"/>
              <a:gd name="connsiteY2987" fmla="*/ 2381849 h 5410200"/>
              <a:gd name="connsiteX2988" fmla="*/ 6627485 w 12230100"/>
              <a:gd name="connsiteY2988" fmla="*/ 2347823 h 5410200"/>
              <a:gd name="connsiteX2989" fmla="*/ 6593322 w 12230100"/>
              <a:gd name="connsiteY2989" fmla="*/ 2313796 h 5410200"/>
              <a:gd name="connsiteX2990" fmla="*/ 6559160 w 12230100"/>
              <a:gd name="connsiteY2990" fmla="*/ 2347823 h 5410200"/>
              <a:gd name="connsiteX2991" fmla="*/ 6593322 w 12230100"/>
              <a:gd name="connsiteY2991" fmla="*/ 2381849 h 5410200"/>
              <a:gd name="connsiteX2992" fmla="*/ 6456673 w 12230100"/>
              <a:gd name="connsiteY2992" fmla="*/ 2722113 h 5410200"/>
              <a:gd name="connsiteX2993" fmla="*/ 6490835 w 12230100"/>
              <a:gd name="connsiteY2993" fmla="*/ 2688087 h 5410200"/>
              <a:gd name="connsiteX2994" fmla="*/ 6456673 w 12230100"/>
              <a:gd name="connsiteY2994" fmla="*/ 2654061 h 5410200"/>
              <a:gd name="connsiteX2995" fmla="*/ 6422511 w 12230100"/>
              <a:gd name="connsiteY2995" fmla="*/ 2688087 h 5410200"/>
              <a:gd name="connsiteX2996" fmla="*/ 6456673 w 12230100"/>
              <a:gd name="connsiteY2996" fmla="*/ 2722113 h 5410200"/>
              <a:gd name="connsiteX2997" fmla="*/ 6456673 w 12230100"/>
              <a:gd name="connsiteY2997" fmla="*/ 3096404 h 5410200"/>
              <a:gd name="connsiteX2998" fmla="*/ 6490835 w 12230100"/>
              <a:gd name="connsiteY2998" fmla="*/ 3062377 h 5410200"/>
              <a:gd name="connsiteX2999" fmla="*/ 6456673 w 12230100"/>
              <a:gd name="connsiteY2999" fmla="*/ 2994325 h 5410200"/>
              <a:gd name="connsiteX3000" fmla="*/ 6422511 w 12230100"/>
              <a:gd name="connsiteY3000" fmla="*/ 3062377 h 5410200"/>
              <a:gd name="connsiteX3001" fmla="*/ 6456673 w 12230100"/>
              <a:gd name="connsiteY3001" fmla="*/ 3096404 h 5410200"/>
              <a:gd name="connsiteX3002" fmla="*/ 6593322 w 12230100"/>
              <a:gd name="connsiteY3002" fmla="*/ 3436668 h 5410200"/>
              <a:gd name="connsiteX3003" fmla="*/ 6627485 w 12230100"/>
              <a:gd name="connsiteY3003" fmla="*/ 3368615 h 5410200"/>
              <a:gd name="connsiteX3004" fmla="*/ 6593322 w 12230100"/>
              <a:gd name="connsiteY3004" fmla="*/ 3334589 h 5410200"/>
              <a:gd name="connsiteX3005" fmla="*/ 6559160 w 12230100"/>
              <a:gd name="connsiteY3005" fmla="*/ 3368615 h 5410200"/>
              <a:gd name="connsiteX3006" fmla="*/ 6593322 w 12230100"/>
              <a:gd name="connsiteY3006" fmla="*/ 3436668 h 5410200"/>
              <a:gd name="connsiteX3007" fmla="*/ 6866621 w 12230100"/>
              <a:gd name="connsiteY3007" fmla="*/ 3674853 h 5410200"/>
              <a:gd name="connsiteX3008" fmla="*/ 6900783 w 12230100"/>
              <a:gd name="connsiteY3008" fmla="*/ 3640827 h 5410200"/>
              <a:gd name="connsiteX3009" fmla="*/ 6866621 w 12230100"/>
              <a:gd name="connsiteY3009" fmla="*/ 3572774 h 5410200"/>
              <a:gd name="connsiteX3010" fmla="*/ 6832458 w 12230100"/>
              <a:gd name="connsiteY3010" fmla="*/ 3640827 h 5410200"/>
              <a:gd name="connsiteX3011" fmla="*/ 6866621 w 12230100"/>
              <a:gd name="connsiteY3011" fmla="*/ 3674853 h 5410200"/>
              <a:gd name="connsiteX3012" fmla="*/ 7208244 w 12230100"/>
              <a:gd name="connsiteY3012" fmla="*/ 3776932 h 5410200"/>
              <a:gd name="connsiteX3013" fmla="*/ 7242406 w 12230100"/>
              <a:gd name="connsiteY3013" fmla="*/ 3742906 h 5410200"/>
              <a:gd name="connsiteX3014" fmla="*/ 7208244 w 12230100"/>
              <a:gd name="connsiteY3014" fmla="*/ 3708879 h 5410200"/>
              <a:gd name="connsiteX3015" fmla="*/ 7174081 w 12230100"/>
              <a:gd name="connsiteY3015" fmla="*/ 3742906 h 5410200"/>
              <a:gd name="connsiteX3016" fmla="*/ 7208244 w 12230100"/>
              <a:gd name="connsiteY3016" fmla="*/ 3776932 h 5410200"/>
              <a:gd name="connsiteX3017" fmla="*/ 7584029 w 12230100"/>
              <a:gd name="connsiteY3017" fmla="*/ 3742906 h 5410200"/>
              <a:gd name="connsiteX3018" fmla="*/ 7618191 w 12230100"/>
              <a:gd name="connsiteY3018" fmla="*/ 3708879 h 5410200"/>
              <a:gd name="connsiteX3019" fmla="*/ 7584029 w 12230100"/>
              <a:gd name="connsiteY3019" fmla="*/ 3674853 h 5410200"/>
              <a:gd name="connsiteX3020" fmla="*/ 7549866 w 12230100"/>
              <a:gd name="connsiteY3020" fmla="*/ 3708879 h 5410200"/>
              <a:gd name="connsiteX3021" fmla="*/ 7584029 w 12230100"/>
              <a:gd name="connsiteY3021" fmla="*/ 3742906 h 5410200"/>
              <a:gd name="connsiteX3022" fmla="*/ 7891489 w 12230100"/>
              <a:gd name="connsiteY3022" fmla="*/ 3538747 h 5410200"/>
              <a:gd name="connsiteX3023" fmla="*/ 7925652 w 12230100"/>
              <a:gd name="connsiteY3023" fmla="*/ 3504721 h 5410200"/>
              <a:gd name="connsiteX3024" fmla="*/ 7891489 w 12230100"/>
              <a:gd name="connsiteY3024" fmla="*/ 3470694 h 5410200"/>
              <a:gd name="connsiteX3025" fmla="*/ 7857327 w 12230100"/>
              <a:gd name="connsiteY3025" fmla="*/ 3504721 h 5410200"/>
              <a:gd name="connsiteX3026" fmla="*/ 7891489 w 12230100"/>
              <a:gd name="connsiteY3026" fmla="*/ 3538747 h 5410200"/>
              <a:gd name="connsiteX3027" fmla="*/ 8096463 w 12230100"/>
              <a:gd name="connsiteY3027" fmla="*/ 3266536 h 5410200"/>
              <a:gd name="connsiteX3028" fmla="*/ 8130625 w 12230100"/>
              <a:gd name="connsiteY3028" fmla="*/ 3232510 h 5410200"/>
              <a:gd name="connsiteX3029" fmla="*/ 8096463 w 12230100"/>
              <a:gd name="connsiteY3029" fmla="*/ 3198483 h 5410200"/>
              <a:gd name="connsiteX3030" fmla="*/ 8096463 w 12230100"/>
              <a:gd name="connsiteY3030" fmla="*/ 3232510 h 5410200"/>
              <a:gd name="connsiteX3031" fmla="*/ 8096463 w 12230100"/>
              <a:gd name="connsiteY3031" fmla="*/ 3266536 h 5410200"/>
              <a:gd name="connsiteX3032" fmla="*/ 8198950 w 12230100"/>
              <a:gd name="connsiteY3032" fmla="*/ 2892245 h 5410200"/>
              <a:gd name="connsiteX3033" fmla="*/ 8198950 w 12230100"/>
              <a:gd name="connsiteY3033" fmla="*/ 2858219 h 5410200"/>
              <a:gd name="connsiteX3034" fmla="*/ 8198950 w 12230100"/>
              <a:gd name="connsiteY3034" fmla="*/ 2858219 h 5410200"/>
              <a:gd name="connsiteX3035" fmla="*/ 8164788 w 12230100"/>
              <a:gd name="connsiteY3035" fmla="*/ 2858219 h 5410200"/>
              <a:gd name="connsiteX3036" fmla="*/ 8198950 w 12230100"/>
              <a:gd name="connsiteY3036" fmla="*/ 2892245 h 5410200"/>
              <a:gd name="connsiteX3037" fmla="*/ 7789002 w 12230100"/>
              <a:gd name="connsiteY3037" fmla="*/ 2551981 h 5410200"/>
              <a:gd name="connsiteX3038" fmla="*/ 7823165 w 12230100"/>
              <a:gd name="connsiteY3038" fmla="*/ 2517955 h 5410200"/>
              <a:gd name="connsiteX3039" fmla="*/ 7789002 w 12230100"/>
              <a:gd name="connsiteY3039" fmla="*/ 2483928 h 5410200"/>
              <a:gd name="connsiteX3040" fmla="*/ 7754840 w 12230100"/>
              <a:gd name="connsiteY3040" fmla="*/ 2517955 h 5410200"/>
              <a:gd name="connsiteX3041" fmla="*/ 7789002 w 12230100"/>
              <a:gd name="connsiteY3041" fmla="*/ 2551981 h 5410200"/>
              <a:gd name="connsiteX3042" fmla="*/ 7481542 w 12230100"/>
              <a:gd name="connsiteY3042" fmla="*/ 2347823 h 5410200"/>
              <a:gd name="connsiteX3043" fmla="*/ 7515704 w 12230100"/>
              <a:gd name="connsiteY3043" fmla="*/ 2313796 h 5410200"/>
              <a:gd name="connsiteX3044" fmla="*/ 7481542 w 12230100"/>
              <a:gd name="connsiteY3044" fmla="*/ 2279770 h 5410200"/>
              <a:gd name="connsiteX3045" fmla="*/ 7447380 w 12230100"/>
              <a:gd name="connsiteY3045" fmla="*/ 2313796 h 5410200"/>
              <a:gd name="connsiteX3046" fmla="*/ 7481542 w 12230100"/>
              <a:gd name="connsiteY3046" fmla="*/ 2347823 h 5410200"/>
              <a:gd name="connsiteX3047" fmla="*/ 7139919 w 12230100"/>
              <a:gd name="connsiteY3047" fmla="*/ 2347823 h 5410200"/>
              <a:gd name="connsiteX3048" fmla="*/ 7139919 w 12230100"/>
              <a:gd name="connsiteY3048" fmla="*/ 2313796 h 5410200"/>
              <a:gd name="connsiteX3049" fmla="*/ 7139919 w 12230100"/>
              <a:gd name="connsiteY3049" fmla="*/ 2279770 h 5410200"/>
              <a:gd name="connsiteX3050" fmla="*/ 7105757 w 12230100"/>
              <a:gd name="connsiteY3050" fmla="*/ 2313796 h 5410200"/>
              <a:gd name="connsiteX3051" fmla="*/ 7139919 w 12230100"/>
              <a:gd name="connsiteY3051" fmla="*/ 2347823 h 5410200"/>
              <a:gd name="connsiteX3052" fmla="*/ 6832458 w 12230100"/>
              <a:gd name="connsiteY3052" fmla="*/ 2551981 h 5410200"/>
              <a:gd name="connsiteX3053" fmla="*/ 6866621 w 12230100"/>
              <a:gd name="connsiteY3053" fmla="*/ 2517955 h 5410200"/>
              <a:gd name="connsiteX3054" fmla="*/ 6832458 w 12230100"/>
              <a:gd name="connsiteY3054" fmla="*/ 2483928 h 5410200"/>
              <a:gd name="connsiteX3055" fmla="*/ 6798296 w 12230100"/>
              <a:gd name="connsiteY3055" fmla="*/ 2517955 h 5410200"/>
              <a:gd name="connsiteX3056" fmla="*/ 6832458 w 12230100"/>
              <a:gd name="connsiteY3056" fmla="*/ 2551981 h 5410200"/>
              <a:gd name="connsiteX3057" fmla="*/ 6729971 w 12230100"/>
              <a:gd name="connsiteY3057" fmla="*/ 2892245 h 5410200"/>
              <a:gd name="connsiteX3058" fmla="*/ 6764134 w 12230100"/>
              <a:gd name="connsiteY3058" fmla="*/ 2858219 h 5410200"/>
              <a:gd name="connsiteX3059" fmla="*/ 6729971 w 12230100"/>
              <a:gd name="connsiteY3059" fmla="*/ 2824193 h 5410200"/>
              <a:gd name="connsiteX3060" fmla="*/ 6695809 w 12230100"/>
              <a:gd name="connsiteY3060" fmla="*/ 2858219 h 5410200"/>
              <a:gd name="connsiteX3061" fmla="*/ 6729971 w 12230100"/>
              <a:gd name="connsiteY3061" fmla="*/ 2892245 h 5410200"/>
              <a:gd name="connsiteX3062" fmla="*/ 6832458 w 12230100"/>
              <a:gd name="connsiteY3062" fmla="*/ 3266536 h 5410200"/>
              <a:gd name="connsiteX3063" fmla="*/ 6866621 w 12230100"/>
              <a:gd name="connsiteY3063" fmla="*/ 3198483 h 5410200"/>
              <a:gd name="connsiteX3064" fmla="*/ 6832458 w 12230100"/>
              <a:gd name="connsiteY3064" fmla="*/ 3164457 h 5410200"/>
              <a:gd name="connsiteX3065" fmla="*/ 6798296 w 12230100"/>
              <a:gd name="connsiteY3065" fmla="*/ 3198483 h 5410200"/>
              <a:gd name="connsiteX3066" fmla="*/ 6832458 w 12230100"/>
              <a:gd name="connsiteY3066" fmla="*/ 3266536 h 5410200"/>
              <a:gd name="connsiteX3067" fmla="*/ 7139919 w 12230100"/>
              <a:gd name="connsiteY3067" fmla="*/ 3470694 h 5410200"/>
              <a:gd name="connsiteX3068" fmla="*/ 7174081 w 12230100"/>
              <a:gd name="connsiteY3068" fmla="*/ 3436668 h 5410200"/>
              <a:gd name="connsiteX3069" fmla="*/ 7139919 w 12230100"/>
              <a:gd name="connsiteY3069" fmla="*/ 3368615 h 5410200"/>
              <a:gd name="connsiteX3070" fmla="*/ 7071594 w 12230100"/>
              <a:gd name="connsiteY3070" fmla="*/ 3436668 h 5410200"/>
              <a:gd name="connsiteX3071" fmla="*/ 7139919 w 12230100"/>
              <a:gd name="connsiteY3071" fmla="*/ 3470694 h 5410200"/>
              <a:gd name="connsiteX3072" fmla="*/ 7481542 w 12230100"/>
              <a:gd name="connsiteY3072" fmla="*/ 3470694 h 5410200"/>
              <a:gd name="connsiteX3073" fmla="*/ 7515704 w 12230100"/>
              <a:gd name="connsiteY3073" fmla="*/ 3436668 h 5410200"/>
              <a:gd name="connsiteX3074" fmla="*/ 7481542 w 12230100"/>
              <a:gd name="connsiteY3074" fmla="*/ 3402642 h 5410200"/>
              <a:gd name="connsiteX3075" fmla="*/ 7447380 w 12230100"/>
              <a:gd name="connsiteY3075" fmla="*/ 3436668 h 5410200"/>
              <a:gd name="connsiteX3076" fmla="*/ 7481542 w 12230100"/>
              <a:gd name="connsiteY3076" fmla="*/ 3470694 h 5410200"/>
              <a:gd name="connsiteX3077" fmla="*/ 7789002 w 12230100"/>
              <a:gd name="connsiteY3077" fmla="*/ 3232510 h 5410200"/>
              <a:gd name="connsiteX3078" fmla="*/ 7823165 w 12230100"/>
              <a:gd name="connsiteY3078" fmla="*/ 3198483 h 5410200"/>
              <a:gd name="connsiteX3079" fmla="*/ 7789002 w 12230100"/>
              <a:gd name="connsiteY3079" fmla="*/ 3164457 h 5410200"/>
              <a:gd name="connsiteX3080" fmla="*/ 7754840 w 12230100"/>
              <a:gd name="connsiteY3080" fmla="*/ 3198483 h 5410200"/>
              <a:gd name="connsiteX3081" fmla="*/ 7789002 w 12230100"/>
              <a:gd name="connsiteY3081" fmla="*/ 3232510 h 5410200"/>
              <a:gd name="connsiteX3082" fmla="*/ 7891489 w 12230100"/>
              <a:gd name="connsiteY3082" fmla="*/ 2892245 h 5410200"/>
              <a:gd name="connsiteX3083" fmla="*/ 7925652 w 12230100"/>
              <a:gd name="connsiteY3083" fmla="*/ 2858219 h 5410200"/>
              <a:gd name="connsiteX3084" fmla="*/ 7891489 w 12230100"/>
              <a:gd name="connsiteY3084" fmla="*/ 2824193 h 5410200"/>
              <a:gd name="connsiteX3085" fmla="*/ 7857327 w 12230100"/>
              <a:gd name="connsiteY3085" fmla="*/ 2858219 h 5410200"/>
              <a:gd name="connsiteX3086" fmla="*/ 7891489 w 12230100"/>
              <a:gd name="connsiteY3086" fmla="*/ 2892245 h 5410200"/>
              <a:gd name="connsiteX3087" fmla="*/ 7413217 w 12230100"/>
              <a:gd name="connsiteY3087" fmla="*/ 2620034 h 5410200"/>
              <a:gd name="connsiteX3088" fmla="*/ 7413217 w 12230100"/>
              <a:gd name="connsiteY3088" fmla="*/ 2586008 h 5410200"/>
              <a:gd name="connsiteX3089" fmla="*/ 7413217 w 12230100"/>
              <a:gd name="connsiteY3089" fmla="*/ 2551981 h 5410200"/>
              <a:gd name="connsiteX3090" fmla="*/ 7379055 w 12230100"/>
              <a:gd name="connsiteY3090" fmla="*/ 2586008 h 5410200"/>
              <a:gd name="connsiteX3091" fmla="*/ 7413217 w 12230100"/>
              <a:gd name="connsiteY3091" fmla="*/ 2620034 h 5410200"/>
              <a:gd name="connsiteX3092" fmla="*/ 7071594 w 12230100"/>
              <a:gd name="connsiteY3092" fmla="*/ 2722113 h 5410200"/>
              <a:gd name="connsiteX3093" fmla="*/ 7105757 w 12230100"/>
              <a:gd name="connsiteY3093" fmla="*/ 2688087 h 5410200"/>
              <a:gd name="connsiteX3094" fmla="*/ 7071594 w 12230100"/>
              <a:gd name="connsiteY3094" fmla="*/ 2654061 h 5410200"/>
              <a:gd name="connsiteX3095" fmla="*/ 7037432 w 12230100"/>
              <a:gd name="connsiteY3095" fmla="*/ 2688087 h 5410200"/>
              <a:gd name="connsiteX3096" fmla="*/ 7071594 w 12230100"/>
              <a:gd name="connsiteY3096" fmla="*/ 2722113 h 5410200"/>
              <a:gd name="connsiteX3097" fmla="*/ 7071594 w 12230100"/>
              <a:gd name="connsiteY3097" fmla="*/ 3062377 h 5410200"/>
              <a:gd name="connsiteX3098" fmla="*/ 7105757 w 12230100"/>
              <a:gd name="connsiteY3098" fmla="*/ 3028351 h 5410200"/>
              <a:gd name="connsiteX3099" fmla="*/ 7071594 w 12230100"/>
              <a:gd name="connsiteY3099" fmla="*/ 2994325 h 5410200"/>
              <a:gd name="connsiteX3100" fmla="*/ 7037432 w 12230100"/>
              <a:gd name="connsiteY3100" fmla="*/ 3028351 h 5410200"/>
              <a:gd name="connsiteX3101" fmla="*/ 7071594 w 12230100"/>
              <a:gd name="connsiteY3101" fmla="*/ 3062377 h 5410200"/>
              <a:gd name="connsiteX3102" fmla="*/ 7413217 w 12230100"/>
              <a:gd name="connsiteY3102" fmla="*/ 3164457 h 5410200"/>
              <a:gd name="connsiteX3103" fmla="*/ 7447380 w 12230100"/>
              <a:gd name="connsiteY3103" fmla="*/ 3130430 h 5410200"/>
              <a:gd name="connsiteX3104" fmla="*/ 7413217 w 12230100"/>
              <a:gd name="connsiteY3104" fmla="*/ 3096404 h 5410200"/>
              <a:gd name="connsiteX3105" fmla="*/ 7379055 w 12230100"/>
              <a:gd name="connsiteY3105" fmla="*/ 3130430 h 5410200"/>
              <a:gd name="connsiteX3106" fmla="*/ 7413217 w 12230100"/>
              <a:gd name="connsiteY3106" fmla="*/ 3164457 h 5410200"/>
              <a:gd name="connsiteX3107" fmla="*/ 7584029 w 12230100"/>
              <a:gd name="connsiteY3107" fmla="*/ 2892245 h 5410200"/>
              <a:gd name="connsiteX3108" fmla="*/ 7618191 w 12230100"/>
              <a:gd name="connsiteY3108" fmla="*/ 2858219 h 5410200"/>
              <a:gd name="connsiteX3109" fmla="*/ 7584029 w 12230100"/>
              <a:gd name="connsiteY3109" fmla="*/ 2824193 h 5410200"/>
              <a:gd name="connsiteX3110" fmla="*/ 7584029 w 12230100"/>
              <a:gd name="connsiteY3110" fmla="*/ 2858219 h 5410200"/>
              <a:gd name="connsiteX3111" fmla="*/ 7584029 w 12230100"/>
              <a:gd name="connsiteY3111" fmla="*/ 2892245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Lst>
            <a:rect l="l" t="t" r="r" b="b"/>
            <a:pathLst>
              <a:path w="12230100" h="5410200">
                <a:moveTo>
                  <a:pt x="7310730" y="2892245"/>
                </a:moveTo>
                <a:cubicBezTo>
                  <a:pt x="7310730" y="2892245"/>
                  <a:pt x="7344893" y="2892245"/>
                  <a:pt x="7344893" y="2858219"/>
                </a:cubicBezTo>
                <a:cubicBezTo>
                  <a:pt x="7344893" y="2858219"/>
                  <a:pt x="7310730" y="2824193"/>
                  <a:pt x="7310730" y="2824193"/>
                </a:cubicBezTo>
                <a:cubicBezTo>
                  <a:pt x="7276568" y="2824193"/>
                  <a:pt x="7276568" y="2858219"/>
                  <a:pt x="7276568" y="2858219"/>
                </a:cubicBezTo>
                <a:cubicBezTo>
                  <a:pt x="7276568" y="2892245"/>
                  <a:pt x="7276568" y="2892245"/>
                  <a:pt x="7310730" y="2892245"/>
                </a:cubicBezTo>
                <a:close/>
                <a:moveTo>
                  <a:pt x="102487" y="340264"/>
                </a:moveTo>
                <a:cubicBezTo>
                  <a:pt x="136649" y="340264"/>
                  <a:pt x="136649" y="340264"/>
                  <a:pt x="136649" y="340264"/>
                </a:cubicBezTo>
                <a:cubicBezTo>
                  <a:pt x="136649" y="340264"/>
                  <a:pt x="136649" y="340264"/>
                  <a:pt x="102487" y="340264"/>
                </a:cubicBezTo>
                <a:cubicBezTo>
                  <a:pt x="102487" y="340264"/>
                  <a:pt x="102487" y="340264"/>
                  <a:pt x="102487" y="340264"/>
                </a:cubicBezTo>
                <a:cubicBezTo>
                  <a:pt x="102487" y="340264"/>
                  <a:pt x="102487" y="340264"/>
                  <a:pt x="102487" y="340264"/>
                </a:cubicBezTo>
                <a:close/>
                <a:moveTo>
                  <a:pt x="0" y="714555"/>
                </a:moveTo>
                <a:cubicBezTo>
                  <a:pt x="0" y="714555"/>
                  <a:pt x="34162" y="714555"/>
                  <a:pt x="34162" y="714555"/>
                </a:cubicBezTo>
                <a:cubicBezTo>
                  <a:pt x="34162" y="680528"/>
                  <a:pt x="0" y="680528"/>
                  <a:pt x="0" y="680528"/>
                </a:cubicBezTo>
                <a:cubicBezTo>
                  <a:pt x="0" y="680528"/>
                  <a:pt x="0" y="680528"/>
                  <a:pt x="0" y="680528"/>
                </a:cubicBezTo>
                <a:lnTo>
                  <a:pt x="0" y="714555"/>
                </a:lnTo>
                <a:cubicBezTo>
                  <a:pt x="0" y="714555"/>
                  <a:pt x="0" y="714555"/>
                  <a:pt x="0" y="714555"/>
                </a:cubicBezTo>
                <a:close/>
                <a:moveTo>
                  <a:pt x="0" y="4763698"/>
                </a:moveTo>
                <a:cubicBezTo>
                  <a:pt x="0" y="4729672"/>
                  <a:pt x="34162" y="4729672"/>
                  <a:pt x="34162" y="4695646"/>
                </a:cubicBezTo>
                <a:cubicBezTo>
                  <a:pt x="34162" y="4661619"/>
                  <a:pt x="0" y="4627593"/>
                  <a:pt x="0" y="4627593"/>
                </a:cubicBezTo>
                <a:lnTo>
                  <a:pt x="0" y="4763698"/>
                </a:lnTo>
                <a:close/>
                <a:moveTo>
                  <a:pt x="0" y="5172015"/>
                </a:moveTo>
                <a:cubicBezTo>
                  <a:pt x="68325" y="5172015"/>
                  <a:pt x="136649" y="5103963"/>
                  <a:pt x="136649" y="5035910"/>
                </a:cubicBezTo>
                <a:cubicBezTo>
                  <a:pt x="136649" y="4967857"/>
                  <a:pt x="68325" y="4899804"/>
                  <a:pt x="0" y="4899804"/>
                </a:cubicBezTo>
                <a:lnTo>
                  <a:pt x="0" y="4899804"/>
                </a:lnTo>
                <a:lnTo>
                  <a:pt x="0" y="5172015"/>
                </a:lnTo>
                <a:lnTo>
                  <a:pt x="0" y="5172015"/>
                </a:lnTo>
                <a:close/>
                <a:moveTo>
                  <a:pt x="239136" y="5410200"/>
                </a:moveTo>
                <a:lnTo>
                  <a:pt x="239136" y="5376174"/>
                </a:lnTo>
                <a:cubicBezTo>
                  <a:pt x="239136" y="5308121"/>
                  <a:pt x="204974" y="5240068"/>
                  <a:pt x="102487" y="5240068"/>
                </a:cubicBezTo>
                <a:cubicBezTo>
                  <a:pt x="68325" y="5240068"/>
                  <a:pt x="34162" y="5274095"/>
                  <a:pt x="0" y="5342147"/>
                </a:cubicBezTo>
                <a:lnTo>
                  <a:pt x="0" y="5410200"/>
                </a:lnTo>
                <a:lnTo>
                  <a:pt x="239136" y="5410200"/>
                </a:lnTo>
                <a:close/>
                <a:moveTo>
                  <a:pt x="478272" y="170132"/>
                </a:moveTo>
                <a:cubicBezTo>
                  <a:pt x="512434" y="170132"/>
                  <a:pt x="512434" y="170132"/>
                  <a:pt x="512434" y="170132"/>
                </a:cubicBezTo>
                <a:cubicBezTo>
                  <a:pt x="512434" y="170132"/>
                  <a:pt x="512434" y="170132"/>
                  <a:pt x="478272" y="170132"/>
                </a:cubicBezTo>
                <a:cubicBezTo>
                  <a:pt x="478272" y="170132"/>
                  <a:pt x="478272" y="170132"/>
                  <a:pt x="478272" y="170132"/>
                </a:cubicBezTo>
                <a:cubicBezTo>
                  <a:pt x="478272" y="170132"/>
                  <a:pt x="478272" y="170132"/>
                  <a:pt x="478272" y="170132"/>
                </a:cubicBezTo>
                <a:close/>
                <a:moveTo>
                  <a:pt x="375785" y="544423"/>
                </a:moveTo>
                <a:cubicBezTo>
                  <a:pt x="375785" y="544423"/>
                  <a:pt x="375785" y="544423"/>
                  <a:pt x="375785" y="510396"/>
                </a:cubicBezTo>
                <a:cubicBezTo>
                  <a:pt x="375785" y="510396"/>
                  <a:pt x="375785" y="510396"/>
                  <a:pt x="375785" y="510396"/>
                </a:cubicBezTo>
                <a:cubicBezTo>
                  <a:pt x="375785" y="510396"/>
                  <a:pt x="375785" y="510396"/>
                  <a:pt x="375785" y="510396"/>
                </a:cubicBezTo>
                <a:cubicBezTo>
                  <a:pt x="375785" y="544423"/>
                  <a:pt x="375785" y="544423"/>
                  <a:pt x="375785" y="544423"/>
                </a:cubicBezTo>
                <a:close/>
                <a:moveTo>
                  <a:pt x="273298" y="884687"/>
                </a:moveTo>
                <a:cubicBezTo>
                  <a:pt x="273298" y="884687"/>
                  <a:pt x="273298" y="884687"/>
                  <a:pt x="273298" y="884687"/>
                </a:cubicBezTo>
                <a:cubicBezTo>
                  <a:pt x="273298" y="884687"/>
                  <a:pt x="273298" y="850660"/>
                  <a:pt x="273298" y="850660"/>
                </a:cubicBezTo>
                <a:cubicBezTo>
                  <a:pt x="239136" y="850660"/>
                  <a:pt x="239136" y="884687"/>
                  <a:pt x="239136" y="884687"/>
                </a:cubicBezTo>
                <a:cubicBezTo>
                  <a:pt x="239136" y="884687"/>
                  <a:pt x="239136" y="884687"/>
                  <a:pt x="273298" y="884687"/>
                </a:cubicBezTo>
                <a:close/>
                <a:moveTo>
                  <a:pt x="170811" y="1258977"/>
                </a:moveTo>
                <a:cubicBezTo>
                  <a:pt x="170811" y="1258977"/>
                  <a:pt x="170811" y="1258977"/>
                  <a:pt x="170811" y="1224951"/>
                </a:cubicBezTo>
                <a:cubicBezTo>
                  <a:pt x="170811" y="1224951"/>
                  <a:pt x="170811" y="1224951"/>
                  <a:pt x="170811" y="1224951"/>
                </a:cubicBezTo>
                <a:cubicBezTo>
                  <a:pt x="170811" y="1224951"/>
                  <a:pt x="136649" y="1224951"/>
                  <a:pt x="136649" y="1224951"/>
                </a:cubicBezTo>
                <a:cubicBezTo>
                  <a:pt x="136649" y="1258977"/>
                  <a:pt x="170811" y="1258977"/>
                  <a:pt x="170811" y="1258977"/>
                </a:cubicBezTo>
                <a:close/>
                <a:moveTo>
                  <a:pt x="102487" y="1633268"/>
                </a:moveTo>
                <a:cubicBezTo>
                  <a:pt x="102487" y="1633268"/>
                  <a:pt x="136649" y="1599242"/>
                  <a:pt x="136649" y="1599242"/>
                </a:cubicBezTo>
                <a:cubicBezTo>
                  <a:pt x="136649" y="1565215"/>
                  <a:pt x="102487" y="1565215"/>
                  <a:pt x="102487" y="1565215"/>
                </a:cubicBezTo>
                <a:cubicBezTo>
                  <a:pt x="68325" y="1565215"/>
                  <a:pt x="68325" y="1565215"/>
                  <a:pt x="68325" y="1599242"/>
                </a:cubicBezTo>
                <a:cubicBezTo>
                  <a:pt x="68325" y="1599242"/>
                  <a:pt x="68325" y="1633268"/>
                  <a:pt x="102487" y="1633268"/>
                </a:cubicBezTo>
                <a:close/>
                <a:moveTo>
                  <a:pt x="34162" y="2007559"/>
                </a:moveTo>
                <a:cubicBezTo>
                  <a:pt x="68325" y="2007559"/>
                  <a:pt x="68325" y="1973532"/>
                  <a:pt x="68325" y="1939506"/>
                </a:cubicBezTo>
                <a:cubicBezTo>
                  <a:pt x="68325" y="1939506"/>
                  <a:pt x="68325" y="1905479"/>
                  <a:pt x="34162" y="1905479"/>
                </a:cubicBezTo>
                <a:cubicBezTo>
                  <a:pt x="0" y="1905479"/>
                  <a:pt x="0" y="1939506"/>
                  <a:pt x="0" y="1939506"/>
                </a:cubicBezTo>
                <a:cubicBezTo>
                  <a:pt x="0" y="1973532"/>
                  <a:pt x="0" y="2007559"/>
                  <a:pt x="34162" y="2007559"/>
                </a:cubicBezTo>
                <a:close/>
                <a:moveTo>
                  <a:pt x="0" y="2381849"/>
                </a:moveTo>
                <a:cubicBezTo>
                  <a:pt x="34162" y="2381849"/>
                  <a:pt x="34162" y="2347823"/>
                  <a:pt x="34162" y="2313796"/>
                </a:cubicBezTo>
                <a:cubicBezTo>
                  <a:pt x="34162" y="2279770"/>
                  <a:pt x="34162" y="2279770"/>
                  <a:pt x="0" y="2279770"/>
                </a:cubicBezTo>
                <a:lnTo>
                  <a:pt x="0" y="2279770"/>
                </a:lnTo>
                <a:lnTo>
                  <a:pt x="0" y="2381849"/>
                </a:lnTo>
                <a:lnTo>
                  <a:pt x="0" y="2381849"/>
                </a:lnTo>
                <a:close/>
                <a:moveTo>
                  <a:pt x="0" y="2756140"/>
                </a:moveTo>
                <a:cubicBezTo>
                  <a:pt x="34162" y="2722113"/>
                  <a:pt x="34162" y="2722113"/>
                  <a:pt x="34162" y="2688087"/>
                </a:cubicBezTo>
                <a:cubicBezTo>
                  <a:pt x="34162" y="2654061"/>
                  <a:pt x="34162" y="2620034"/>
                  <a:pt x="0" y="2620034"/>
                </a:cubicBezTo>
                <a:lnTo>
                  <a:pt x="0" y="2756140"/>
                </a:lnTo>
                <a:close/>
                <a:moveTo>
                  <a:pt x="0" y="3130430"/>
                </a:moveTo>
                <a:cubicBezTo>
                  <a:pt x="34162" y="3096404"/>
                  <a:pt x="68325" y="3096404"/>
                  <a:pt x="68325" y="3062377"/>
                </a:cubicBezTo>
                <a:cubicBezTo>
                  <a:pt x="68325" y="3028351"/>
                  <a:pt x="34162" y="2994325"/>
                  <a:pt x="0" y="2994325"/>
                </a:cubicBezTo>
                <a:lnTo>
                  <a:pt x="0" y="3130430"/>
                </a:lnTo>
                <a:close/>
                <a:moveTo>
                  <a:pt x="0" y="3504721"/>
                </a:moveTo>
                <a:cubicBezTo>
                  <a:pt x="34162" y="3504721"/>
                  <a:pt x="68325" y="3470694"/>
                  <a:pt x="68325" y="3402642"/>
                </a:cubicBezTo>
                <a:cubicBezTo>
                  <a:pt x="68325" y="3368615"/>
                  <a:pt x="34162" y="3334589"/>
                  <a:pt x="0" y="3334589"/>
                </a:cubicBezTo>
                <a:lnTo>
                  <a:pt x="0" y="3334589"/>
                </a:lnTo>
                <a:lnTo>
                  <a:pt x="0" y="3504721"/>
                </a:lnTo>
                <a:lnTo>
                  <a:pt x="0" y="3504721"/>
                </a:lnTo>
                <a:close/>
                <a:moveTo>
                  <a:pt x="34162" y="3879011"/>
                </a:moveTo>
                <a:cubicBezTo>
                  <a:pt x="102487" y="3879011"/>
                  <a:pt x="136649" y="3844985"/>
                  <a:pt x="136649" y="3776932"/>
                </a:cubicBezTo>
                <a:cubicBezTo>
                  <a:pt x="136649" y="3742906"/>
                  <a:pt x="102487" y="3674853"/>
                  <a:pt x="34162" y="3674853"/>
                </a:cubicBezTo>
                <a:cubicBezTo>
                  <a:pt x="34162" y="3674853"/>
                  <a:pt x="0" y="3708879"/>
                  <a:pt x="0" y="3708879"/>
                </a:cubicBezTo>
                <a:lnTo>
                  <a:pt x="0" y="3879011"/>
                </a:lnTo>
                <a:cubicBezTo>
                  <a:pt x="0" y="3879011"/>
                  <a:pt x="34162" y="3879011"/>
                  <a:pt x="34162" y="3879011"/>
                </a:cubicBezTo>
                <a:close/>
                <a:moveTo>
                  <a:pt x="102487" y="4253302"/>
                </a:moveTo>
                <a:cubicBezTo>
                  <a:pt x="136649" y="4253302"/>
                  <a:pt x="204974" y="4219276"/>
                  <a:pt x="204974" y="4151223"/>
                </a:cubicBezTo>
                <a:cubicBezTo>
                  <a:pt x="204974" y="4083170"/>
                  <a:pt x="136649" y="4049144"/>
                  <a:pt x="102487" y="4049144"/>
                </a:cubicBezTo>
                <a:cubicBezTo>
                  <a:pt x="68325" y="4049144"/>
                  <a:pt x="0" y="4049144"/>
                  <a:pt x="0" y="4117196"/>
                </a:cubicBezTo>
                <a:lnTo>
                  <a:pt x="0" y="4185249"/>
                </a:lnTo>
                <a:cubicBezTo>
                  <a:pt x="0" y="4219276"/>
                  <a:pt x="68325" y="4253302"/>
                  <a:pt x="102487" y="4253302"/>
                </a:cubicBezTo>
                <a:close/>
                <a:moveTo>
                  <a:pt x="170811" y="4627593"/>
                </a:moveTo>
                <a:cubicBezTo>
                  <a:pt x="239136" y="4627593"/>
                  <a:pt x="273298" y="4559540"/>
                  <a:pt x="273298" y="4491487"/>
                </a:cubicBezTo>
                <a:cubicBezTo>
                  <a:pt x="273298" y="4457461"/>
                  <a:pt x="239136" y="4389408"/>
                  <a:pt x="170811" y="4389408"/>
                </a:cubicBezTo>
                <a:cubicBezTo>
                  <a:pt x="102487" y="4389408"/>
                  <a:pt x="68325" y="4457461"/>
                  <a:pt x="68325" y="4491487"/>
                </a:cubicBezTo>
                <a:cubicBezTo>
                  <a:pt x="68325" y="4559540"/>
                  <a:pt x="102487" y="4627593"/>
                  <a:pt x="170811" y="4627593"/>
                </a:cubicBezTo>
                <a:close/>
                <a:moveTo>
                  <a:pt x="273298" y="4967857"/>
                </a:moveTo>
                <a:cubicBezTo>
                  <a:pt x="341623" y="4967857"/>
                  <a:pt x="375785" y="4933830"/>
                  <a:pt x="375785" y="4865778"/>
                </a:cubicBezTo>
                <a:cubicBezTo>
                  <a:pt x="375785" y="4797725"/>
                  <a:pt x="341623" y="4729672"/>
                  <a:pt x="273298" y="4729672"/>
                </a:cubicBezTo>
                <a:cubicBezTo>
                  <a:pt x="204974" y="4729672"/>
                  <a:pt x="136649" y="4797725"/>
                  <a:pt x="136649" y="4865778"/>
                </a:cubicBezTo>
                <a:cubicBezTo>
                  <a:pt x="136649" y="4933830"/>
                  <a:pt x="204974" y="4967857"/>
                  <a:pt x="273298" y="4967857"/>
                </a:cubicBezTo>
                <a:close/>
                <a:moveTo>
                  <a:pt x="375785" y="5342147"/>
                </a:moveTo>
                <a:cubicBezTo>
                  <a:pt x="444110" y="5342147"/>
                  <a:pt x="512434" y="5274095"/>
                  <a:pt x="512434" y="5206042"/>
                </a:cubicBezTo>
                <a:cubicBezTo>
                  <a:pt x="512434" y="5137989"/>
                  <a:pt x="444110" y="5069936"/>
                  <a:pt x="375785" y="5069936"/>
                </a:cubicBezTo>
                <a:cubicBezTo>
                  <a:pt x="307461" y="5069936"/>
                  <a:pt x="239136" y="5137989"/>
                  <a:pt x="239136" y="5206042"/>
                </a:cubicBezTo>
                <a:cubicBezTo>
                  <a:pt x="239136" y="5274095"/>
                  <a:pt x="307461" y="5342147"/>
                  <a:pt x="375785" y="5342147"/>
                </a:cubicBezTo>
                <a:close/>
                <a:moveTo>
                  <a:pt x="751570" y="374291"/>
                </a:moveTo>
                <a:cubicBezTo>
                  <a:pt x="751570" y="374291"/>
                  <a:pt x="751570" y="374291"/>
                  <a:pt x="751570" y="374291"/>
                </a:cubicBezTo>
                <a:cubicBezTo>
                  <a:pt x="751570" y="340264"/>
                  <a:pt x="751570" y="340264"/>
                  <a:pt x="751570" y="340264"/>
                </a:cubicBezTo>
                <a:cubicBezTo>
                  <a:pt x="751570" y="340264"/>
                  <a:pt x="751570" y="340264"/>
                  <a:pt x="751570" y="374291"/>
                </a:cubicBezTo>
                <a:cubicBezTo>
                  <a:pt x="751570" y="374291"/>
                  <a:pt x="751570" y="374291"/>
                  <a:pt x="751570" y="374291"/>
                </a:cubicBezTo>
                <a:close/>
                <a:moveTo>
                  <a:pt x="614921" y="714555"/>
                </a:moveTo>
                <a:cubicBezTo>
                  <a:pt x="614921" y="714555"/>
                  <a:pt x="614921" y="714555"/>
                  <a:pt x="614921" y="714555"/>
                </a:cubicBezTo>
                <a:cubicBezTo>
                  <a:pt x="614921" y="714555"/>
                  <a:pt x="614921" y="680528"/>
                  <a:pt x="614921" y="680528"/>
                </a:cubicBezTo>
                <a:cubicBezTo>
                  <a:pt x="614921" y="680528"/>
                  <a:pt x="614921" y="714555"/>
                  <a:pt x="614921" y="714555"/>
                </a:cubicBezTo>
                <a:cubicBezTo>
                  <a:pt x="614921" y="714555"/>
                  <a:pt x="614921" y="714555"/>
                  <a:pt x="614921" y="714555"/>
                </a:cubicBezTo>
                <a:close/>
                <a:moveTo>
                  <a:pt x="512434" y="1054819"/>
                </a:moveTo>
                <a:cubicBezTo>
                  <a:pt x="512434" y="1054819"/>
                  <a:pt x="512434" y="1054819"/>
                  <a:pt x="512434" y="1054819"/>
                </a:cubicBezTo>
                <a:cubicBezTo>
                  <a:pt x="512434" y="1054819"/>
                  <a:pt x="512434" y="1054819"/>
                  <a:pt x="512434" y="1054819"/>
                </a:cubicBezTo>
                <a:cubicBezTo>
                  <a:pt x="512434" y="1054819"/>
                  <a:pt x="512434" y="1054819"/>
                  <a:pt x="512434" y="1054819"/>
                </a:cubicBezTo>
                <a:cubicBezTo>
                  <a:pt x="512434" y="1054819"/>
                  <a:pt x="512434" y="1054819"/>
                  <a:pt x="512434" y="1054819"/>
                </a:cubicBezTo>
                <a:close/>
                <a:moveTo>
                  <a:pt x="444110" y="1429109"/>
                </a:moveTo>
                <a:cubicBezTo>
                  <a:pt x="444110" y="1429109"/>
                  <a:pt x="444110" y="1429109"/>
                  <a:pt x="444110" y="1395083"/>
                </a:cubicBezTo>
                <a:cubicBezTo>
                  <a:pt x="444110" y="1395083"/>
                  <a:pt x="444110" y="1395083"/>
                  <a:pt x="444110" y="1395083"/>
                </a:cubicBezTo>
                <a:cubicBezTo>
                  <a:pt x="409948" y="1395083"/>
                  <a:pt x="409948" y="1395083"/>
                  <a:pt x="409948" y="1395083"/>
                </a:cubicBezTo>
                <a:cubicBezTo>
                  <a:pt x="409948" y="1429109"/>
                  <a:pt x="409948" y="1429109"/>
                  <a:pt x="444110" y="1429109"/>
                </a:cubicBezTo>
                <a:close/>
                <a:moveTo>
                  <a:pt x="375785" y="1803400"/>
                </a:moveTo>
                <a:cubicBezTo>
                  <a:pt x="375785" y="1803400"/>
                  <a:pt x="375785" y="1803400"/>
                  <a:pt x="375785" y="1769374"/>
                </a:cubicBezTo>
                <a:cubicBezTo>
                  <a:pt x="375785" y="1769374"/>
                  <a:pt x="375785" y="1735347"/>
                  <a:pt x="375785" y="1735347"/>
                </a:cubicBezTo>
                <a:cubicBezTo>
                  <a:pt x="341623" y="1735347"/>
                  <a:pt x="341623" y="1769374"/>
                  <a:pt x="341623" y="1769374"/>
                </a:cubicBezTo>
                <a:cubicBezTo>
                  <a:pt x="341623" y="1803400"/>
                  <a:pt x="341623" y="1803400"/>
                  <a:pt x="375785" y="1803400"/>
                </a:cubicBezTo>
                <a:close/>
                <a:moveTo>
                  <a:pt x="307461" y="2177691"/>
                </a:moveTo>
                <a:cubicBezTo>
                  <a:pt x="341623" y="2177691"/>
                  <a:pt x="341623" y="2143664"/>
                  <a:pt x="341623" y="2143664"/>
                </a:cubicBezTo>
                <a:cubicBezTo>
                  <a:pt x="341623" y="2109638"/>
                  <a:pt x="341623" y="2109638"/>
                  <a:pt x="307461" y="2109638"/>
                </a:cubicBezTo>
                <a:cubicBezTo>
                  <a:pt x="273298" y="2109638"/>
                  <a:pt x="273298" y="2109638"/>
                  <a:pt x="273298" y="2143664"/>
                </a:cubicBezTo>
                <a:cubicBezTo>
                  <a:pt x="273298" y="2143664"/>
                  <a:pt x="273298" y="2177691"/>
                  <a:pt x="307461" y="2177691"/>
                </a:cubicBezTo>
                <a:close/>
                <a:moveTo>
                  <a:pt x="273298" y="2551981"/>
                </a:moveTo>
                <a:cubicBezTo>
                  <a:pt x="307461" y="2551981"/>
                  <a:pt x="341623" y="2517955"/>
                  <a:pt x="341623" y="2517955"/>
                </a:cubicBezTo>
                <a:cubicBezTo>
                  <a:pt x="341623" y="2483928"/>
                  <a:pt x="307461" y="2449902"/>
                  <a:pt x="273298" y="2449902"/>
                </a:cubicBezTo>
                <a:cubicBezTo>
                  <a:pt x="239136" y="2449902"/>
                  <a:pt x="239136" y="2483928"/>
                  <a:pt x="239136" y="2517955"/>
                </a:cubicBezTo>
                <a:cubicBezTo>
                  <a:pt x="239136" y="2517955"/>
                  <a:pt x="239136" y="2551981"/>
                  <a:pt x="273298" y="2551981"/>
                </a:cubicBezTo>
                <a:close/>
                <a:moveTo>
                  <a:pt x="273298" y="2926272"/>
                </a:moveTo>
                <a:cubicBezTo>
                  <a:pt x="307461" y="2926272"/>
                  <a:pt x="341623" y="2892245"/>
                  <a:pt x="341623" y="2858219"/>
                </a:cubicBezTo>
                <a:cubicBezTo>
                  <a:pt x="341623" y="2824193"/>
                  <a:pt x="307461" y="2790166"/>
                  <a:pt x="273298" y="2790166"/>
                </a:cubicBezTo>
                <a:cubicBezTo>
                  <a:pt x="239136" y="2790166"/>
                  <a:pt x="204974" y="2824193"/>
                  <a:pt x="204974" y="2858219"/>
                </a:cubicBezTo>
                <a:cubicBezTo>
                  <a:pt x="204974" y="2892245"/>
                  <a:pt x="239136" y="2926272"/>
                  <a:pt x="273298" y="2926272"/>
                </a:cubicBezTo>
                <a:close/>
                <a:moveTo>
                  <a:pt x="273298" y="3300562"/>
                </a:moveTo>
                <a:cubicBezTo>
                  <a:pt x="341623" y="3300562"/>
                  <a:pt x="375785" y="3266536"/>
                  <a:pt x="375785" y="3232510"/>
                </a:cubicBezTo>
                <a:cubicBezTo>
                  <a:pt x="375785" y="3198483"/>
                  <a:pt x="341623" y="3164457"/>
                  <a:pt x="273298" y="3164457"/>
                </a:cubicBezTo>
                <a:cubicBezTo>
                  <a:pt x="239136" y="3164457"/>
                  <a:pt x="204974" y="3198483"/>
                  <a:pt x="204974" y="3232510"/>
                </a:cubicBezTo>
                <a:cubicBezTo>
                  <a:pt x="204974" y="3266536"/>
                  <a:pt x="239136" y="3300562"/>
                  <a:pt x="273298" y="3300562"/>
                </a:cubicBezTo>
                <a:close/>
                <a:moveTo>
                  <a:pt x="307461" y="3674853"/>
                </a:moveTo>
                <a:cubicBezTo>
                  <a:pt x="375785" y="3674853"/>
                  <a:pt x="409948" y="3640827"/>
                  <a:pt x="409948" y="3606800"/>
                </a:cubicBezTo>
                <a:cubicBezTo>
                  <a:pt x="409948" y="3538747"/>
                  <a:pt x="375785" y="3504721"/>
                  <a:pt x="307461" y="3504721"/>
                </a:cubicBezTo>
                <a:cubicBezTo>
                  <a:pt x="273298" y="3504721"/>
                  <a:pt x="239136" y="3538747"/>
                  <a:pt x="239136" y="3606800"/>
                </a:cubicBezTo>
                <a:cubicBezTo>
                  <a:pt x="239136" y="3640827"/>
                  <a:pt x="273298" y="3674853"/>
                  <a:pt x="307461" y="3674853"/>
                </a:cubicBezTo>
                <a:close/>
                <a:moveTo>
                  <a:pt x="375785" y="4049144"/>
                </a:moveTo>
                <a:cubicBezTo>
                  <a:pt x="409948" y="4049144"/>
                  <a:pt x="444110" y="4015117"/>
                  <a:pt x="444110" y="3981091"/>
                </a:cubicBezTo>
                <a:cubicBezTo>
                  <a:pt x="444110" y="3913038"/>
                  <a:pt x="409948" y="3879011"/>
                  <a:pt x="375785" y="3879011"/>
                </a:cubicBezTo>
                <a:cubicBezTo>
                  <a:pt x="307461" y="3879011"/>
                  <a:pt x="273298" y="3913038"/>
                  <a:pt x="273298" y="3981091"/>
                </a:cubicBezTo>
                <a:cubicBezTo>
                  <a:pt x="273298" y="4015117"/>
                  <a:pt x="307461" y="4049144"/>
                  <a:pt x="375785" y="4049144"/>
                </a:cubicBezTo>
                <a:close/>
                <a:moveTo>
                  <a:pt x="444110" y="4423434"/>
                </a:moveTo>
                <a:cubicBezTo>
                  <a:pt x="478272" y="4423434"/>
                  <a:pt x="546597" y="4389408"/>
                  <a:pt x="546597" y="4321355"/>
                </a:cubicBezTo>
                <a:cubicBezTo>
                  <a:pt x="546597" y="4253302"/>
                  <a:pt x="478272" y="4219276"/>
                  <a:pt x="444110" y="4219276"/>
                </a:cubicBezTo>
                <a:cubicBezTo>
                  <a:pt x="375785" y="4219276"/>
                  <a:pt x="307461" y="4253302"/>
                  <a:pt x="307461" y="4321355"/>
                </a:cubicBezTo>
                <a:cubicBezTo>
                  <a:pt x="307461" y="4389408"/>
                  <a:pt x="375785" y="4423434"/>
                  <a:pt x="444110" y="4423434"/>
                </a:cubicBezTo>
                <a:close/>
                <a:moveTo>
                  <a:pt x="512434" y="4797725"/>
                </a:moveTo>
                <a:cubicBezTo>
                  <a:pt x="580759" y="4797725"/>
                  <a:pt x="614921" y="4763698"/>
                  <a:pt x="614921" y="4695646"/>
                </a:cubicBezTo>
                <a:cubicBezTo>
                  <a:pt x="614921" y="4627593"/>
                  <a:pt x="580759" y="4559540"/>
                  <a:pt x="512434" y="4559540"/>
                </a:cubicBezTo>
                <a:cubicBezTo>
                  <a:pt x="444110" y="4559540"/>
                  <a:pt x="409948" y="4627593"/>
                  <a:pt x="409948" y="4695646"/>
                </a:cubicBezTo>
                <a:cubicBezTo>
                  <a:pt x="409948" y="4763698"/>
                  <a:pt x="444110" y="4797725"/>
                  <a:pt x="512434" y="4797725"/>
                </a:cubicBezTo>
                <a:close/>
                <a:moveTo>
                  <a:pt x="614921" y="5172015"/>
                </a:moveTo>
                <a:cubicBezTo>
                  <a:pt x="683246" y="5172015"/>
                  <a:pt x="751570" y="5103963"/>
                  <a:pt x="751570" y="5035910"/>
                </a:cubicBezTo>
                <a:cubicBezTo>
                  <a:pt x="751570" y="4967857"/>
                  <a:pt x="683246" y="4899804"/>
                  <a:pt x="614921" y="4899804"/>
                </a:cubicBezTo>
                <a:cubicBezTo>
                  <a:pt x="546597" y="4899804"/>
                  <a:pt x="478272" y="4967857"/>
                  <a:pt x="478272" y="5035910"/>
                </a:cubicBezTo>
                <a:cubicBezTo>
                  <a:pt x="478272" y="5103963"/>
                  <a:pt x="546597" y="5172015"/>
                  <a:pt x="614921" y="5172015"/>
                </a:cubicBezTo>
                <a:close/>
                <a:moveTo>
                  <a:pt x="888220" y="5410200"/>
                </a:moveTo>
                <a:cubicBezTo>
                  <a:pt x="888220" y="5376174"/>
                  <a:pt x="888220" y="5376174"/>
                  <a:pt x="888220" y="5376174"/>
                </a:cubicBezTo>
                <a:cubicBezTo>
                  <a:pt x="888220" y="5308121"/>
                  <a:pt x="819895" y="5240068"/>
                  <a:pt x="751570" y="5240068"/>
                </a:cubicBezTo>
                <a:cubicBezTo>
                  <a:pt x="683246" y="5240068"/>
                  <a:pt x="614921" y="5308121"/>
                  <a:pt x="614921" y="5376174"/>
                </a:cubicBezTo>
                <a:cubicBezTo>
                  <a:pt x="614921" y="5376174"/>
                  <a:pt x="614921" y="5376174"/>
                  <a:pt x="614921" y="5410200"/>
                </a:cubicBezTo>
                <a:lnTo>
                  <a:pt x="888220" y="5410200"/>
                </a:lnTo>
                <a:close/>
                <a:moveTo>
                  <a:pt x="990706" y="544423"/>
                </a:moveTo>
                <a:cubicBezTo>
                  <a:pt x="990706" y="544423"/>
                  <a:pt x="990706" y="544423"/>
                  <a:pt x="990706" y="544423"/>
                </a:cubicBezTo>
                <a:cubicBezTo>
                  <a:pt x="990706" y="544423"/>
                  <a:pt x="990706" y="544423"/>
                  <a:pt x="990706" y="544423"/>
                </a:cubicBezTo>
                <a:cubicBezTo>
                  <a:pt x="990706" y="544423"/>
                  <a:pt x="990706" y="544423"/>
                  <a:pt x="990706" y="544423"/>
                </a:cubicBezTo>
                <a:cubicBezTo>
                  <a:pt x="990706" y="544423"/>
                  <a:pt x="990706" y="544423"/>
                  <a:pt x="990706" y="544423"/>
                </a:cubicBezTo>
                <a:close/>
                <a:moveTo>
                  <a:pt x="854057" y="884687"/>
                </a:moveTo>
                <a:cubicBezTo>
                  <a:pt x="888220" y="884687"/>
                  <a:pt x="888220" y="884687"/>
                  <a:pt x="888220" y="884687"/>
                </a:cubicBezTo>
                <a:cubicBezTo>
                  <a:pt x="888220" y="884687"/>
                  <a:pt x="888220" y="884687"/>
                  <a:pt x="854057" y="884687"/>
                </a:cubicBezTo>
                <a:cubicBezTo>
                  <a:pt x="854057" y="884687"/>
                  <a:pt x="854057" y="884687"/>
                  <a:pt x="854057" y="884687"/>
                </a:cubicBezTo>
                <a:cubicBezTo>
                  <a:pt x="854057" y="884687"/>
                  <a:pt x="854057" y="884687"/>
                  <a:pt x="854057" y="884687"/>
                </a:cubicBezTo>
                <a:close/>
                <a:moveTo>
                  <a:pt x="785733" y="1258977"/>
                </a:moveTo>
                <a:cubicBezTo>
                  <a:pt x="785733" y="1258977"/>
                  <a:pt x="785733" y="1258977"/>
                  <a:pt x="785733" y="1224951"/>
                </a:cubicBezTo>
                <a:cubicBezTo>
                  <a:pt x="785733" y="1224951"/>
                  <a:pt x="785733" y="1224951"/>
                  <a:pt x="785733" y="1224951"/>
                </a:cubicBezTo>
                <a:cubicBezTo>
                  <a:pt x="751570" y="1224951"/>
                  <a:pt x="751570" y="1224951"/>
                  <a:pt x="751570" y="1224951"/>
                </a:cubicBezTo>
                <a:cubicBezTo>
                  <a:pt x="751570" y="1258977"/>
                  <a:pt x="751570" y="1258977"/>
                  <a:pt x="785733" y="1258977"/>
                </a:cubicBezTo>
                <a:close/>
                <a:moveTo>
                  <a:pt x="683246" y="1633268"/>
                </a:moveTo>
                <a:cubicBezTo>
                  <a:pt x="717408" y="1633268"/>
                  <a:pt x="717408" y="1599242"/>
                  <a:pt x="717408" y="1599242"/>
                </a:cubicBezTo>
                <a:cubicBezTo>
                  <a:pt x="717408" y="1565215"/>
                  <a:pt x="717408" y="1565215"/>
                  <a:pt x="683246" y="1565215"/>
                </a:cubicBezTo>
                <a:cubicBezTo>
                  <a:pt x="683246" y="1565215"/>
                  <a:pt x="649084" y="1565215"/>
                  <a:pt x="649084" y="1599242"/>
                </a:cubicBezTo>
                <a:cubicBezTo>
                  <a:pt x="649084" y="1599242"/>
                  <a:pt x="683246" y="1633268"/>
                  <a:pt x="683246" y="1633268"/>
                </a:cubicBezTo>
                <a:close/>
                <a:moveTo>
                  <a:pt x="614921" y="1973532"/>
                </a:moveTo>
                <a:cubicBezTo>
                  <a:pt x="649084" y="1973532"/>
                  <a:pt x="649084" y="1973532"/>
                  <a:pt x="649084" y="1939506"/>
                </a:cubicBezTo>
                <a:cubicBezTo>
                  <a:pt x="649084" y="1939506"/>
                  <a:pt x="649084" y="1905479"/>
                  <a:pt x="614921" y="1905479"/>
                </a:cubicBezTo>
                <a:cubicBezTo>
                  <a:pt x="614921" y="1905479"/>
                  <a:pt x="580759" y="1939506"/>
                  <a:pt x="580759" y="1939506"/>
                </a:cubicBezTo>
                <a:cubicBezTo>
                  <a:pt x="580759" y="1973532"/>
                  <a:pt x="614921" y="1973532"/>
                  <a:pt x="614921" y="1973532"/>
                </a:cubicBezTo>
                <a:close/>
                <a:moveTo>
                  <a:pt x="580759" y="2347823"/>
                </a:moveTo>
                <a:cubicBezTo>
                  <a:pt x="614921" y="2347823"/>
                  <a:pt x="649084" y="2347823"/>
                  <a:pt x="649084" y="2313796"/>
                </a:cubicBezTo>
                <a:cubicBezTo>
                  <a:pt x="649084" y="2279770"/>
                  <a:pt x="614921" y="2279770"/>
                  <a:pt x="580759" y="2279770"/>
                </a:cubicBezTo>
                <a:cubicBezTo>
                  <a:pt x="580759" y="2279770"/>
                  <a:pt x="546597" y="2279770"/>
                  <a:pt x="546597" y="2313796"/>
                </a:cubicBezTo>
                <a:cubicBezTo>
                  <a:pt x="546597" y="2347823"/>
                  <a:pt x="580759" y="2347823"/>
                  <a:pt x="580759" y="2347823"/>
                </a:cubicBezTo>
                <a:close/>
                <a:moveTo>
                  <a:pt x="580759" y="2756140"/>
                </a:moveTo>
                <a:cubicBezTo>
                  <a:pt x="614921" y="2756140"/>
                  <a:pt x="614921" y="2722113"/>
                  <a:pt x="614921" y="2688087"/>
                </a:cubicBezTo>
                <a:cubicBezTo>
                  <a:pt x="614921" y="2654061"/>
                  <a:pt x="614921" y="2620034"/>
                  <a:pt x="580759" y="2620034"/>
                </a:cubicBezTo>
                <a:cubicBezTo>
                  <a:pt x="546597" y="2620034"/>
                  <a:pt x="512434" y="2654061"/>
                  <a:pt x="512434" y="2688087"/>
                </a:cubicBezTo>
                <a:cubicBezTo>
                  <a:pt x="512434" y="2722113"/>
                  <a:pt x="546597" y="2756140"/>
                  <a:pt x="580759" y="2756140"/>
                </a:cubicBezTo>
                <a:close/>
                <a:moveTo>
                  <a:pt x="580759" y="3130430"/>
                </a:moveTo>
                <a:cubicBezTo>
                  <a:pt x="614921" y="3130430"/>
                  <a:pt x="649084" y="3096404"/>
                  <a:pt x="649084" y="3062377"/>
                </a:cubicBezTo>
                <a:cubicBezTo>
                  <a:pt x="649084" y="3028351"/>
                  <a:pt x="614921" y="2994325"/>
                  <a:pt x="580759" y="2994325"/>
                </a:cubicBezTo>
                <a:cubicBezTo>
                  <a:pt x="546597" y="2994325"/>
                  <a:pt x="512434" y="3028351"/>
                  <a:pt x="512434" y="3062377"/>
                </a:cubicBezTo>
                <a:cubicBezTo>
                  <a:pt x="512434" y="3096404"/>
                  <a:pt x="546597" y="3130430"/>
                  <a:pt x="580759" y="3130430"/>
                </a:cubicBezTo>
                <a:close/>
                <a:moveTo>
                  <a:pt x="580759" y="3504721"/>
                </a:moveTo>
                <a:cubicBezTo>
                  <a:pt x="649084" y="3504721"/>
                  <a:pt x="683246" y="3470694"/>
                  <a:pt x="683246" y="3402642"/>
                </a:cubicBezTo>
                <a:cubicBezTo>
                  <a:pt x="683246" y="3368615"/>
                  <a:pt x="649084" y="3334589"/>
                  <a:pt x="580759" y="3334589"/>
                </a:cubicBezTo>
                <a:cubicBezTo>
                  <a:pt x="546597" y="3334589"/>
                  <a:pt x="512434" y="3368615"/>
                  <a:pt x="512434" y="3402642"/>
                </a:cubicBezTo>
                <a:cubicBezTo>
                  <a:pt x="512434" y="3470694"/>
                  <a:pt x="546597" y="3504721"/>
                  <a:pt x="580759" y="3504721"/>
                </a:cubicBezTo>
                <a:close/>
                <a:moveTo>
                  <a:pt x="614921" y="3879011"/>
                </a:moveTo>
                <a:cubicBezTo>
                  <a:pt x="683246" y="3879011"/>
                  <a:pt x="717408" y="3844985"/>
                  <a:pt x="717408" y="3776932"/>
                </a:cubicBezTo>
                <a:cubicBezTo>
                  <a:pt x="717408" y="3742906"/>
                  <a:pt x="683246" y="3674853"/>
                  <a:pt x="614921" y="3674853"/>
                </a:cubicBezTo>
                <a:cubicBezTo>
                  <a:pt x="580759" y="3674853"/>
                  <a:pt x="546597" y="3742906"/>
                  <a:pt x="546597" y="3776932"/>
                </a:cubicBezTo>
                <a:cubicBezTo>
                  <a:pt x="546597" y="3844985"/>
                  <a:pt x="580759" y="3879011"/>
                  <a:pt x="614921" y="3879011"/>
                </a:cubicBezTo>
                <a:close/>
                <a:moveTo>
                  <a:pt x="683246" y="4253302"/>
                </a:moveTo>
                <a:cubicBezTo>
                  <a:pt x="751570" y="4253302"/>
                  <a:pt x="785733" y="4185249"/>
                  <a:pt x="785733" y="4151223"/>
                </a:cubicBezTo>
                <a:cubicBezTo>
                  <a:pt x="785733" y="4083170"/>
                  <a:pt x="751570" y="4049144"/>
                  <a:pt x="683246" y="4049144"/>
                </a:cubicBezTo>
                <a:cubicBezTo>
                  <a:pt x="649084" y="4049144"/>
                  <a:pt x="580759" y="4083170"/>
                  <a:pt x="580759" y="4151223"/>
                </a:cubicBezTo>
                <a:cubicBezTo>
                  <a:pt x="580759" y="4185249"/>
                  <a:pt x="649084" y="4253302"/>
                  <a:pt x="683246" y="4253302"/>
                </a:cubicBezTo>
                <a:close/>
                <a:moveTo>
                  <a:pt x="785733" y="4627593"/>
                </a:moveTo>
                <a:cubicBezTo>
                  <a:pt x="819895" y="4627593"/>
                  <a:pt x="888220" y="4559540"/>
                  <a:pt x="888220" y="4491487"/>
                </a:cubicBezTo>
                <a:cubicBezTo>
                  <a:pt x="888220" y="4423434"/>
                  <a:pt x="819895" y="4389408"/>
                  <a:pt x="785733" y="4389408"/>
                </a:cubicBezTo>
                <a:cubicBezTo>
                  <a:pt x="717408" y="4389408"/>
                  <a:pt x="649084" y="4423434"/>
                  <a:pt x="649084" y="4491487"/>
                </a:cubicBezTo>
                <a:cubicBezTo>
                  <a:pt x="649084" y="4559540"/>
                  <a:pt x="717408" y="4627593"/>
                  <a:pt x="785733" y="4627593"/>
                </a:cubicBezTo>
                <a:close/>
                <a:moveTo>
                  <a:pt x="854057" y="4967857"/>
                </a:moveTo>
                <a:cubicBezTo>
                  <a:pt x="922382" y="4967857"/>
                  <a:pt x="990706" y="4933830"/>
                  <a:pt x="990706" y="4865778"/>
                </a:cubicBezTo>
                <a:cubicBezTo>
                  <a:pt x="990706" y="4797725"/>
                  <a:pt x="922382" y="4729672"/>
                  <a:pt x="854057" y="4729672"/>
                </a:cubicBezTo>
                <a:cubicBezTo>
                  <a:pt x="785733" y="4729672"/>
                  <a:pt x="751570" y="4797725"/>
                  <a:pt x="751570" y="4865778"/>
                </a:cubicBezTo>
                <a:cubicBezTo>
                  <a:pt x="751570" y="4933830"/>
                  <a:pt x="785733" y="4967857"/>
                  <a:pt x="854057" y="4967857"/>
                </a:cubicBezTo>
                <a:close/>
                <a:moveTo>
                  <a:pt x="990706" y="5342147"/>
                </a:moveTo>
                <a:cubicBezTo>
                  <a:pt x="1059031" y="5342147"/>
                  <a:pt x="1127356" y="5274095"/>
                  <a:pt x="1127356" y="5206042"/>
                </a:cubicBezTo>
                <a:cubicBezTo>
                  <a:pt x="1127356" y="5137989"/>
                  <a:pt x="1059031" y="5069936"/>
                  <a:pt x="990706" y="5069936"/>
                </a:cubicBezTo>
                <a:cubicBezTo>
                  <a:pt x="922382" y="5069936"/>
                  <a:pt x="854057" y="5137989"/>
                  <a:pt x="854057" y="5206042"/>
                </a:cubicBezTo>
                <a:cubicBezTo>
                  <a:pt x="854057" y="5274095"/>
                  <a:pt x="922382" y="5342147"/>
                  <a:pt x="990706" y="5342147"/>
                </a:cubicBezTo>
                <a:close/>
                <a:moveTo>
                  <a:pt x="1229843" y="714555"/>
                </a:moveTo>
                <a:cubicBezTo>
                  <a:pt x="1229843" y="714555"/>
                  <a:pt x="1229843" y="714555"/>
                  <a:pt x="1229843" y="714555"/>
                </a:cubicBezTo>
                <a:cubicBezTo>
                  <a:pt x="1229843" y="714555"/>
                  <a:pt x="1229843" y="714555"/>
                  <a:pt x="1229843" y="714555"/>
                </a:cubicBezTo>
                <a:cubicBezTo>
                  <a:pt x="1229843" y="714555"/>
                  <a:pt x="1229843" y="714555"/>
                  <a:pt x="1229843" y="714555"/>
                </a:cubicBezTo>
                <a:cubicBezTo>
                  <a:pt x="1229843" y="714555"/>
                  <a:pt x="1229843" y="714555"/>
                  <a:pt x="1229843" y="714555"/>
                </a:cubicBezTo>
                <a:close/>
                <a:moveTo>
                  <a:pt x="1127356" y="1054819"/>
                </a:moveTo>
                <a:cubicBezTo>
                  <a:pt x="1127356" y="1054819"/>
                  <a:pt x="1127356" y="1054819"/>
                  <a:pt x="1127356" y="1054819"/>
                </a:cubicBezTo>
                <a:cubicBezTo>
                  <a:pt x="1127356" y="1054819"/>
                  <a:pt x="1127356" y="1054819"/>
                  <a:pt x="1127356" y="1054819"/>
                </a:cubicBezTo>
                <a:cubicBezTo>
                  <a:pt x="1127356" y="1054819"/>
                  <a:pt x="1127356" y="1054819"/>
                  <a:pt x="1127356" y="1054819"/>
                </a:cubicBezTo>
                <a:cubicBezTo>
                  <a:pt x="1127356" y="1054819"/>
                  <a:pt x="1127356" y="1054819"/>
                  <a:pt x="1127356" y="1054819"/>
                </a:cubicBezTo>
                <a:close/>
                <a:moveTo>
                  <a:pt x="1024869" y="1429109"/>
                </a:moveTo>
                <a:cubicBezTo>
                  <a:pt x="1024869" y="1429109"/>
                  <a:pt x="1059031" y="1429109"/>
                  <a:pt x="1059031" y="1429109"/>
                </a:cubicBezTo>
                <a:cubicBezTo>
                  <a:pt x="1059031" y="1395083"/>
                  <a:pt x="1024869" y="1395083"/>
                  <a:pt x="1024869" y="1395083"/>
                </a:cubicBezTo>
                <a:cubicBezTo>
                  <a:pt x="1024869" y="1395083"/>
                  <a:pt x="1024869" y="1395083"/>
                  <a:pt x="1024869" y="1429109"/>
                </a:cubicBezTo>
                <a:cubicBezTo>
                  <a:pt x="1024869" y="1429109"/>
                  <a:pt x="1024869" y="1429109"/>
                  <a:pt x="1024869" y="1429109"/>
                </a:cubicBezTo>
                <a:close/>
                <a:moveTo>
                  <a:pt x="956544" y="1803400"/>
                </a:moveTo>
                <a:cubicBezTo>
                  <a:pt x="956544" y="1803400"/>
                  <a:pt x="990706" y="1803400"/>
                  <a:pt x="990706" y="1769374"/>
                </a:cubicBezTo>
                <a:cubicBezTo>
                  <a:pt x="990706" y="1769374"/>
                  <a:pt x="956544" y="1735347"/>
                  <a:pt x="956544" y="1735347"/>
                </a:cubicBezTo>
                <a:cubicBezTo>
                  <a:pt x="922382" y="1735347"/>
                  <a:pt x="922382" y="1769374"/>
                  <a:pt x="922382" y="1769374"/>
                </a:cubicBezTo>
                <a:cubicBezTo>
                  <a:pt x="922382" y="1803400"/>
                  <a:pt x="922382" y="1803400"/>
                  <a:pt x="956544" y="1803400"/>
                </a:cubicBezTo>
                <a:close/>
                <a:moveTo>
                  <a:pt x="888220" y="2177691"/>
                </a:moveTo>
                <a:cubicBezTo>
                  <a:pt x="922382" y="2177691"/>
                  <a:pt x="956544" y="2143664"/>
                  <a:pt x="956544" y="2143664"/>
                </a:cubicBezTo>
                <a:cubicBezTo>
                  <a:pt x="956544" y="2109638"/>
                  <a:pt x="922382" y="2109638"/>
                  <a:pt x="888220" y="2109638"/>
                </a:cubicBezTo>
                <a:cubicBezTo>
                  <a:pt x="888220" y="2109638"/>
                  <a:pt x="854057" y="2109638"/>
                  <a:pt x="854057" y="2143664"/>
                </a:cubicBezTo>
                <a:cubicBezTo>
                  <a:pt x="854057" y="2143664"/>
                  <a:pt x="888220" y="2177691"/>
                  <a:pt x="888220" y="2177691"/>
                </a:cubicBezTo>
                <a:close/>
                <a:moveTo>
                  <a:pt x="854057" y="2551981"/>
                </a:moveTo>
                <a:cubicBezTo>
                  <a:pt x="888220" y="2551981"/>
                  <a:pt x="922382" y="2517955"/>
                  <a:pt x="922382" y="2517955"/>
                </a:cubicBezTo>
                <a:cubicBezTo>
                  <a:pt x="922382" y="2483928"/>
                  <a:pt x="888220" y="2449902"/>
                  <a:pt x="854057" y="2449902"/>
                </a:cubicBezTo>
                <a:cubicBezTo>
                  <a:pt x="854057" y="2449902"/>
                  <a:pt x="819895" y="2483928"/>
                  <a:pt x="819895" y="2517955"/>
                </a:cubicBezTo>
                <a:cubicBezTo>
                  <a:pt x="819895" y="2517955"/>
                  <a:pt x="854057" y="2551981"/>
                  <a:pt x="854057" y="2551981"/>
                </a:cubicBezTo>
                <a:close/>
                <a:moveTo>
                  <a:pt x="854057" y="2926272"/>
                </a:moveTo>
                <a:cubicBezTo>
                  <a:pt x="888220" y="2926272"/>
                  <a:pt x="922382" y="2892245"/>
                  <a:pt x="922382" y="2858219"/>
                </a:cubicBezTo>
                <a:cubicBezTo>
                  <a:pt x="922382" y="2824193"/>
                  <a:pt x="888220" y="2790166"/>
                  <a:pt x="854057" y="2790166"/>
                </a:cubicBezTo>
                <a:cubicBezTo>
                  <a:pt x="819895" y="2790166"/>
                  <a:pt x="785733" y="2824193"/>
                  <a:pt x="785733" y="2858219"/>
                </a:cubicBezTo>
                <a:cubicBezTo>
                  <a:pt x="785733" y="2892245"/>
                  <a:pt x="819895" y="2926272"/>
                  <a:pt x="854057" y="2926272"/>
                </a:cubicBezTo>
                <a:close/>
                <a:moveTo>
                  <a:pt x="854057" y="3300562"/>
                </a:moveTo>
                <a:cubicBezTo>
                  <a:pt x="922382" y="3300562"/>
                  <a:pt x="956544" y="3266536"/>
                  <a:pt x="956544" y="3232510"/>
                </a:cubicBezTo>
                <a:cubicBezTo>
                  <a:pt x="956544" y="3198483"/>
                  <a:pt x="922382" y="3164457"/>
                  <a:pt x="854057" y="3164457"/>
                </a:cubicBezTo>
                <a:cubicBezTo>
                  <a:pt x="819895" y="3164457"/>
                  <a:pt x="785733" y="3198483"/>
                  <a:pt x="785733" y="3232510"/>
                </a:cubicBezTo>
                <a:cubicBezTo>
                  <a:pt x="785733" y="3266536"/>
                  <a:pt x="819895" y="3300562"/>
                  <a:pt x="854057" y="3300562"/>
                </a:cubicBezTo>
                <a:close/>
                <a:moveTo>
                  <a:pt x="888220" y="3674853"/>
                </a:moveTo>
                <a:cubicBezTo>
                  <a:pt x="956544" y="3674853"/>
                  <a:pt x="990706" y="3640827"/>
                  <a:pt x="990706" y="3606800"/>
                </a:cubicBezTo>
                <a:cubicBezTo>
                  <a:pt x="990706" y="3538747"/>
                  <a:pt x="956544" y="3504721"/>
                  <a:pt x="888220" y="3504721"/>
                </a:cubicBezTo>
                <a:cubicBezTo>
                  <a:pt x="854057" y="3504721"/>
                  <a:pt x="819895" y="3538747"/>
                  <a:pt x="819895" y="3606800"/>
                </a:cubicBezTo>
                <a:cubicBezTo>
                  <a:pt x="819895" y="3640827"/>
                  <a:pt x="854057" y="3674853"/>
                  <a:pt x="888220" y="3674853"/>
                </a:cubicBezTo>
                <a:close/>
                <a:moveTo>
                  <a:pt x="956544" y="4049144"/>
                </a:moveTo>
                <a:cubicBezTo>
                  <a:pt x="1024869" y="4049144"/>
                  <a:pt x="1059031" y="4015117"/>
                  <a:pt x="1059031" y="3947064"/>
                </a:cubicBezTo>
                <a:cubicBezTo>
                  <a:pt x="1059031" y="3913038"/>
                  <a:pt x="1024869" y="3879011"/>
                  <a:pt x="956544" y="3879011"/>
                </a:cubicBezTo>
                <a:cubicBezTo>
                  <a:pt x="888220" y="3879011"/>
                  <a:pt x="854057" y="3913038"/>
                  <a:pt x="854057" y="3947064"/>
                </a:cubicBezTo>
                <a:cubicBezTo>
                  <a:pt x="854057" y="4015117"/>
                  <a:pt x="888220" y="4049144"/>
                  <a:pt x="956544" y="4049144"/>
                </a:cubicBezTo>
                <a:close/>
                <a:moveTo>
                  <a:pt x="1024869" y="4423434"/>
                </a:moveTo>
                <a:cubicBezTo>
                  <a:pt x="1093193" y="4423434"/>
                  <a:pt x="1127356" y="4389408"/>
                  <a:pt x="1127356" y="4321355"/>
                </a:cubicBezTo>
                <a:cubicBezTo>
                  <a:pt x="1127356" y="4253302"/>
                  <a:pt x="1093193" y="4219276"/>
                  <a:pt x="1024869" y="4219276"/>
                </a:cubicBezTo>
                <a:cubicBezTo>
                  <a:pt x="956544" y="4219276"/>
                  <a:pt x="922382" y="4253302"/>
                  <a:pt x="922382" y="4321355"/>
                </a:cubicBezTo>
                <a:cubicBezTo>
                  <a:pt x="922382" y="4389408"/>
                  <a:pt x="956544" y="4423434"/>
                  <a:pt x="1024869" y="4423434"/>
                </a:cubicBezTo>
                <a:close/>
                <a:moveTo>
                  <a:pt x="1127356" y="4797725"/>
                </a:moveTo>
                <a:cubicBezTo>
                  <a:pt x="1195680" y="4797725"/>
                  <a:pt x="1229843" y="4729672"/>
                  <a:pt x="1229843" y="4661619"/>
                </a:cubicBezTo>
                <a:cubicBezTo>
                  <a:pt x="1229843" y="4627593"/>
                  <a:pt x="1195680" y="4559540"/>
                  <a:pt x="1127356" y="4559540"/>
                </a:cubicBezTo>
                <a:cubicBezTo>
                  <a:pt x="1059031" y="4559540"/>
                  <a:pt x="990706" y="4627593"/>
                  <a:pt x="990706" y="4661619"/>
                </a:cubicBezTo>
                <a:cubicBezTo>
                  <a:pt x="990706" y="4729672"/>
                  <a:pt x="1059031" y="4797725"/>
                  <a:pt x="1127356" y="4797725"/>
                </a:cubicBezTo>
                <a:close/>
                <a:moveTo>
                  <a:pt x="1229843" y="5137989"/>
                </a:moveTo>
                <a:cubicBezTo>
                  <a:pt x="1298167" y="5137989"/>
                  <a:pt x="1366492" y="5103963"/>
                  <a:pt x="1366492" y="5035910"/>
                </a:cubicBezTo>
                <a:cubicBezTo>
                  <a:pt x="1366492" y="4967857"/>
                  <a:pt x="1298167" y="4899804"/>
                  <a:pt x="1229843" y="4899804"/>
                </a:cubicBezTo>
                <a:cubicBezTo>
                  <a:pt x="1161518" y="4899804"/>
                  <a:pt x="1093193" y="4967857"/>
                  <a:pt x="1093193" y="5035910"/>
                </a:cubicBezTo>
                <a:cubicBezTo>
                  <a:pt x="1093193" y="5103963"/>
                  <a:pt x="1161518" y="5137989"/>
                  <a:pt x="1229843" y="5137989"/>
                </a:cubicBezTo>
                <a:close/>
                <a:moveTo>
                  <a:pt x="1503141" y="5410200"/>
                </a:moveTo>
                <a:cubicBezTo>
                  <a:pt x="1503141" y="5376174"/>
                  <a:pt x="1503141" y="5376174"/>
                  <a:pt x="1503141" y="5376174"/>
                </a:cubicBezTo>
                <a:cubicBezTo>
                  <a:pt x="1503141" y="5308121"/>
                  <a:pt x="1434816" y="5240068"/>
                  <a:pt x="1366492" y="5240068"/>
                </a:cubicBezTo>
                <a:cubicBezTo>
                  <a:pt x="1298167" y="5240068"/>
                  <a:pt x="1229843" y="5308121"/>
                  <a:pt x="1229843" y="5376174"/>
                </a:cubicBezTo>
                <a:cubicBezTo>
                  <a:pt x="1229843" y="5376174"/>
                  <a:pt x="1229843" y="5376174"/>
                  <a:pt x="1229843" y="5410200"/>
                </a:cubicBezTo>
                <a:lnTo>
                  <a:pt x="1503141" y="5410200"/>
                </a:lnTo>
                <a:close/>
                <a:moveTo>
                  <a:pt x="1605628" y="544423"/>
                </a:moveTo>
                <a:cubicBezTo>
                  <a:pt x="1605628" y="544423"/>
                  <a:pt x="1605628" y="544423"/>
                  <a:pt x="1605628" y="544423"/>
                </a:cubicBezTo>
                <a:cubicBezTo>
                  <a:pt x="1605628" y="544423"/>
                  <a:pt x="1605628" y="544423"/>
                  <a:pt x="1605628" y="544423"/>
                </a:cubicBezTo>
                <a:cubicBezTo>
                  <a:pt x="1605628" y="544423"/>
                  <a:pt x="1605628" y="544423"/>
                  <a:pt x="1605628" y="544423"/>
                </a:cubicBezTo>
                <a:cubicBezTo>
                  <a:pt x="1605628" y="544423"/>
                  <a:pt x="1605628" y="544423"/>
                  <a:pt x="1605628" y="544423"/>
                </a:cubicBezTo>
                <a:close/>
                <a:moveTo>
                  <a:pt x="1468979" y="884687"/>
                </a:moveTo>
                <a:cubicBezTo>
                  <a:pt x="1503141" y="884687"/>
                  <a:pt x="1503141" y="884687"/>
                  <a:pt x="1503141" y="884687"/>
                </a:cubicBezTo>
                <a:cubicBezTo>
                  <a:pt x="1503141" y="884687"/>
                  <a:pt x="1503141" y="884687"/>
                  <a:pt x="1468979" y="884687"/>
                </a:cubicBezTo>
                <a:cubicBezTo>
                  <a:pt x="1468979" y="884687"/>
                  <a:pt x="1468979" y="884687"/>
                  <a:pt x="1468979" y="884687"/>
                </a:cubicBezTo>
                <a:cubicBezTo>
                  <a:pt x="1468979" y="884687"/>
                  <a:pt x="1468979" y="884687"/>
                  <a:pt x="1468979" y="884687"/>
                </a:cubicBezTo>
                <a:close/>
                <a:moveTo>
                  <a:pt x="1366492" y="1258977"/>
                </a:moveTo>
                <a:cubicBezTo>
                  <a:pt x="1366492" y="1258977"/>
                  <a:pt x="1400654" y="1258977"/>
                  <a:pt x="1400654" y="1224951"/>
                </a:cubicBezTo>
                <a:cubicBezTo>
                  <a:pt x="1400654" y="1224951"/>
                  <a:pt x="1366492" y="1224951"/>
                  <a:pt x="1366492" y="1224951"/>
                </a:cubicBezTo>
                <a:cubicBezTo>
                  <a:pt x="1366492" y="1224951"/>
                  <a:pt x="1366492" y="1224951"/>
                  <a:pt x="1366492" y="1224951"/>
                </a:cubicBezTo>
                <a:cubicBezTo>
                  <a:pt x="1366492" y="1258977"/>
                  <a:pt x="1366492" y="1258977"/>
                  <a:pt x="1366492" y="1258977"/>
                </a:cubicBezTo>
                <a:close/>
                <a:moveTo>
                  <a:pt x="1298167" y="1633268"/>
                </a:moveTo>
                <a:cubicBezTo>
                  <a:pt x="1298167" y="1633268"/>
                  <a:pt x="1298167" y="1599242"/>
                  <a:pt x="1298167" y="1599242"/>
                </a:cubicBezTo>
                <a:cubicBezTo>
                  <a:pt x="1298167" y="1565215"/>
                  <a:pt x="1298167" y="1565215"/>
                  <a:pt x="1298167" y="1565215"/>
                </a:cubicBezTo>
                <a:cubicBezTo>
                  <a:pt x="1264005" y="1565215"/>
                  <a:pt x="1264005" y="1565215"/>
                  <a:pt x="1264005" y="1599242"/>
                </a:cubicBezTo>
                <a:cubicBezTo>
                  <a:pt x="1264005" y="1599242"/>
                  <a:pt x="1264005" y="1633268"/>
                  <a:pt x="1298167" y="1633268"/>
                </a:cubicBezTo>
                <a:close/>
                <a:moveTo>
                  <a:pt x="1229843" y="1973532"/>
                </a:moveTo>
                <a:cubicBezTo>
                  <a:pt x="1229843" y="1973532"/>
                  <a:pt x="1264005" y="1973532"/>
                  <a:pt x="1264005" y="1939506"/>
                </a:cubicBezTo>
                <a:cubicBezTo>
                  <a:pt x="1264005" y="1939506"/>
                  <a:pt x="1229843" y="1905479"/>
                  <a:pt x="1229843" y="1905479"/>
                </a:cubicBezTo>
                <a:cubicBezTo>
                  <a:pt x="1195680" y="1905479"/>
                  <a:pt x="1195680" y="1939506"/>
                  <a:pt x="1195680" y="1939506"/>
                </a:cubicBezTo>
                <a:cubicBezTo>
                  <a:pt x="1195680" y="1973532"/>
                  <a:pt x="1195680" y="1973532"/>
                  <a:pt x="1229843" y="1973532"/>
                </a:cubicBezTo>
                <a:close/>
                <a:moveTo>
                  <a:pt x="1161518" y="2347823"/>
                </a:moveTo>
                <a:cubicBezTo>
                  <a:pt x="1195680" y="2347823"/>
                  <a:pt x="1229843" y="2347823"/>
                  <a:pt x="1229843" y="2313796"/>
                </a:cubicBezTo>
                <a:cubicBezTo>
                  <a:pt x="1229843" y="2279770"/>
                  <a:pt x="1195680" y="2279770"/>
                  <a:pt x="1161518" y="2279770"/>
                </a:cubicBezTo>
                <a:cubicBezTo>
                  <a:pt x="1161518" y="2279770"/>
                  <a:pt x="1127356" y="2279770"/>
                  <a:pt x="1127356" y="2313796"/>
                </a:cubicBezTo>
                <a:cubicBezTo>
                  <a:pt x="1127356" y="2347823"/>
                  <a:pt x="1161518" y="2347823"/>
                  <a:pt x="1161518" y="2347823"/>
                </a:cubicBezTo>
                <a:close/>
                <a:moveTo>
                  <a:pt x="1161518" y="2756140"/>
                </a:moveTo>
                <a:cubicBezTo>
                  <a:pt x="1195680" y="2756140"/>
                  <a:pt x="1195680" y="2722113"/>
                  <a:pt x="1195680" y="2688087"/>
                </a:cubicBezTo>
                <a:cubicBezTo>
                  <a:pt x="1195680" y="2654061"/>
                  <a:pt x="1195680" y="2620034"/>
                  <a:pt x="1161518" y="2620034"/>
                </a:cubicBezTo>
                <a:cubicBezTo>
                  <a:pt x="1127356" y="2620034"/>
                  <a:pt x="1093193" y="2654061"/>
                  <a:pt x="1093193" y="2688087"/>
                </a:cubicBezTo>
                <a:cubicBezTo>
                  <a:pt x="1093193" y="2722113"/>
                  <a:pt x="1127356" y="2756140"/>
                  <a:pt x="1161518" y="2756140"/>
                </a:cubicBezTo>
                <a:close/>
                <a:moveTo>
                  <a:pt x="1161518" y="3130430"/>
                </a:moveTo>
                <a:cubicBezTo>
                  <a:pt x="1195680" y="3130430"/>
                  <a:pt x="1229843" y="3096404"/>
                  <a:pt x="1229843" y="3062377"/>
                </a:cubicBezTo>
                <a:cubicBezTo>
                  <a:pt x="1229843" y="3028351"/>
                  <a:pt x="1195680" y="2994325"/>
                  <a:pt x="1161518" y="2994325"/>
                </a:cubicBezTo>
                <a:cubicBezTo>
                  <a:pt x="1127356" y="2994325"/>
                  <a:pt x="1093193" y="3028351"/>
                  <a:pt x="1093193" y="3062377"/>
                </a:cubicBezTo>
                <a:cubicBezTo>
                  <a:pt x="1093193" y="3096404"/>
                  <a:pt x="1127356" y="3130430"/>
                  <a:pt x="1161518" y="3130430"/>
                </a:cubicBezTo>
                <a:close/>
                <a:moveTo>
                  <a:pt x="1161518" y="3504721"/>
                </a:moveTo>
                <a:cubicBezTo>
                  <a:pt x="1229843" y="3504721"/>
                  <a:pt x="1264005" y="3470694"/>
                  <a:pt x="1264005" y="3402642"/>
                </a:cubicBezTo>
                <a:cubicBezTo>
                  <a:pt x="1264005" y="3368615"/>
                  <a:pt x="1229843" y="3334589"/>
                  <a:pt x="1161518" y="3334589"/>
                </a:cubicBezTo>
                <a:cubicBezTo>
                  <a:pt x="1127356" y="3334589"/>
                  <a:pt x="1093193" y="3368615"/>
                  <a:pt x="1093193" y="3402642"/>
                </a:cubicBezTo>
                <a:cubicBezTo>
                  <a:pt x="1093193" y="3470694"/>
                  <a:pt x="1127356" y="3504721"/>
                  <a:pt x="1161518" y="3504721"/>
                </a:cubicBezTo>
                <a:close/>
                <a:moveTo>
                  <a:pt x="1229843" y="3879011"/>
                </a:moveTo>
                <a:cubicBezTo>
                  <a:pt x="1264005" y="3879011"/>
                  <a:pt x="1298167" y="3844985"/>
                  <a:pt x="1298167" y="3776932"/>
                </a:cubicBezTo>
                <a:cubicBezTo>
                  <a:pt x="1298167" y="3742906"/>
                  <a:pt x="1264005" y="3674853"/>
                  <a:pt x="1229843" y="3674853"/>
                </a:cubicBezTo>
                <a:cubicBezTo>
                  <a:pt x="1161518" y="3674853"/>
                  <a:pt x="1127356" y="3742906"/>
                  <a:pt x="1127356" y="3776932"/>
                </a:cubicBezTo>
                <a:cubicBezTo>
                  <a:pt x="1127356" y="3844985"/>
                  <a:pt x="1161518" y="3879011"/>
                  <a:pt x="1229843" y="3879011"/>
                </a:cubicBezTo>
                <a:close/>
                <a:moveTo>
                  <a:pt x="1298167" y="4253302"/>
                </a:moveTo>
                <a:cubicBezTo>
                  <a:pt x="1332329" y="4253302"/>
                  <a:pt x="1400654" y="4185249"/>
                  <a:pt x="1400654" y="4151223"/>
                </a:cubicBezTo>
                <a:cubicBezTo>
                  <a:pt x="1400654" y="4083170"/>
                  <a:pt x="1332329" y="4049144"/>
                  <a:pt x="1298167" y="4049144"/>
                </a:cubicBezTo>
                <a:cubicBezTo>
                  <a:pt x="1229843" y="4049144"/>
                  <a:pt x="1195680" y="4083170"/>
                  <a:pt x="1195680" y="4151223"/>
                </a:cubicBezTo>
                <a:cubicBezTo>
                  <a:pt x="1195680" y="4185249"/>
                  <a:pt x="1229843" y="4253302"/>
                  <a:pt x="1298167" y="4253302"/>
                </a:cubicBezTo>
                <a:close/>
                <a:moveTo>
                  <a:pt x="1366492" y="4593566"/>
                </a:moveTo>
                <a:cubicBezTo>
                  <a:pt x="1434816" y="4593566"/>
                  <a:pt x="1468979" y="4559540"/>
                  <a:pt x="1468979" y="4491487"/>
                </a:cubicBezTo>
                <a:cubicBezTo>
                  <a:pt x="1468979" y="4423434"/>
                  <a:pt x="1434816" y="4389408"/>
                  <a:pt x="1366492" y="4389408"/>
                </a:cubicBezTo>
                <a:cubicBezTo>
                  <a:pt x="1298167" y="4389408"/>
                  <a:pt x="1264005" y="4423434"/>
                  <a:pt x="1264005" y="4491487"/>
                </a:cubicBezTo>
                <a:cubicBezTo>
                  <a:pt x="1264005" y="4559540"/>
                  <a:pt x="1298167" y="4593566"/>
                  <a:pt x="1366492" y="4593566"/>
                </a:cubicBezTo>
                <a:close/>
                <a:moveTo>
                  <a:pt x="1468979" y="4967857"/>
                </a:moveTo>
                <a:cubicBezTo>
                  <a:pt x="1537303" y="4967857"/>
                  <a:pt x="1605628" y="4899804"/>
                  <a:pt x="1605628" y="4865778"/>
                </a:cubicBezTo>
                <a:cubicBezTo>
                  <a:pt x="1605628" y="4797725"/>
                  <a:pt x="1537303" y="4729672"/>
                  <a:pt x="1468979" y="4729672"/>
                </a:cubicBezTo>
                <a:cubicBezTo>
                  <a:pt x="1400654" y="4729672"/>
                  <a:pt x="1366492" y="4797725"/>
                  <a:pt x="1366492" y="4865778"/>
                </a:cubicBezTo>
                <a:cubicBezTo>
                  <a:pt x="1366492" y="4899804"/>
                  <a:pt x="1400654" y="4967857"/>
                  <a:pt x="1468979" y="4967857"/>
                </a:cubicBezTo>
                <a:close/>
                <a:moveTo>
                  <a:pt x="1605628" y="5308121"/>
                </a:moveTo>
                <a:cubicBezTo>
                  <a:pt x="1673952" y="5308121"/>
                  <a:pt x="1742277" y="5274095"/>
                  <a:pt x="1742277" y="5206042"/>
                </a:cubicBezTo>
                <a:cubicBezTo>
                  <a:pt x="1742277" y="5137989"/>
                  <a:pt x="1673952" y="5069936"/>
                  <a:pt x="1605628" y="5069936"/>
                </a:cubicBezTo>
                <a:cubicBezTo>
                  <a:pt x="1537303" y="5069936"/>
                  <a:pt x="1503141" y="5137989"/>
                  <a:pt x="1503141" y="5206042"/>
                </a:cubicBezTo>
                <a:cubicBezTo>
                  <a:pt x="1503141" y="5274095"/>
                  <a:pt x="1537303" y="5308121"/>
                  <a:pt x="1605628" y="5308121"/>
                </a:cubicBezTo>
                <a:close/>
                <a:moveTo>
                  <a:pt x="2015575" y="374291"/>
                </a:moveTo>
                <a:cubicBezTo>
                  <a:pt x="2015575" y="374291"/>
                  <a:pt x="2015575" y="374291"/>
                  <a:pt x="2015575" y="374291"/>
                </a:cubicBezTo>
                <a:cubicBezTo>
                  <a:pt x="2015575" y="374291"/>
                  <a:pt x="2015575" y="374291"/>
                  <a:pt x="2015575" y="374291"/>
                </a:cubicBezTo>
                <a:cubicBezTo>
                  <a:pt x="2015575" y="374291"/>
                  <a:pt x="2015575" y="374291"/>
                  <a:pt x="2015575" y="374291"/>
                </a:cubicBezTo>
                <a:cubicBezTo>
                  <a:pt x="2015575" y="374291"/>
                  <a:pt x="2015575" y="374291"/>
                  <a:pt x="2015575" y="374291"/>
                </a:cubicBezTo>
                <a:close/>
                <a:moveTo>
                  <a:pt x="1844764" y="714555"/>
                </a:moveTo>
                <a:cubicBezTo>
                  <a:pt x="1844764" y="714555"/>
                  <a:pt x="1878926" y="714555"/>
                  <a:pt x="1878926" y="714555"/>
                </a:cubicBezTo>
                <a:cubicBezTo>
                  <a:pt x="1878926" y="714555"/>
                  <a:pt x="1844764" y="714555"/>
                  <a:pt x="1844764" y="714555"/>
                </a:cubicBezTo>
                <a:cubicBezTo>
                  <a:pt x="1844764" y="714555"/>
                  <a:pt x="1844764" y="714555"/>
                  <a:pt x="1844764" y="714555"/>
                </a:cubicBezTo>
                <a:cubicBezTo>
                  <a:pt x="1844764" y="714555"/>
                  <a:pt x="1844764" y="714555"/>
                  <a:pt x="1844764" y="714555"/>
                </a:cubicBezTo>
                <a:close/>
                <a:moveTo>
                  <a:pt x="1742277" y="1088845"/>
                </a:moveTo>
                <a:cubicBezTo>
                  <a:pt x="1742277" y="1088845"/>
                  <a:pt x="1742277" y="1054819"/>
                  <a:pt x="1742277" y="1054819"/>
                </a:cubicBezTo>
                <a:cubicBezTo>
                  <a:pt x="1742277" y="1054819"/>
                  <a:pt x="1742277" y="1054819"/>
                  <a:pt x="1742277" y="1054819"/>
                </a:cubicBezTo>
                <a:cubicBezTo>
                  <a:pt x="1742277" y="1054819"/>
                  <a:pt x="1708115" y="1054819"/>
                  <a:pt x="1708115" y="1054819"/>
                </a:cubicBezTo>
                <a:cubicBezTo>
                  <a:pt x="1708115" y="1054819"/>
                  <a:pt x="1742277" y="1088845"/>
                  <a:pt x="1742277" y="1088845"/>
                </a:cubicBezTo>
                <a:close/>
                <a:moveTo>
                  <a:pt x="1639790" y="1429109"/>
                </a:moveTo>
                <a:cubicBezTo>
                  <a:pt x="1639790" y="1429109"/>
                  <a:pt x="1639790" y="1429109"/>
                  <a:pt x="1639790" y="1429109"/>
                </a:cubicBezTo>
                <a:cubicBezTo>
                  <a:pt x="1639790" y="1395083"/>
                  <a:pt x="1639790" y="1395083"/>
                  <a:pt x="1639790" y="1395083"/>
                </a:cubicBezTo>
                <a:cubicBezTo>
                  <a:pt x="1605628" y="1395083"/>
                  <a:pt x="1605628" y="1395083"/>
                  <a:pt x="1605628" y="1429109"/>
                </a:cubicBezTo>
                <a:cubicBezTo>
                  <a:pt x="1605628" y="1429109"/>
                  <a:pt x="1605628" y="1429109"/>
                  <a:pt x="1639790" y="1429109"/>
                </a:cubicBezTo>
                <a:close/>
                <a:moveTo>
                  <a:pt x="1537303" y="1803400"/>
                </a:moveTo>
                <a:cubicBezTo>
                  <a:pt x="1571465" y="1803400"/>
                  <a:pt x="1571465" y="1803400"/>
                  <a:pt x="1571465" y="1769374"/>
                </a:cubicBezTo>
                <a:cubicBezTo>
                  <a:pt x="1571465" y="1769374"/>
                  <a:pt x="1571465" y="1735347"/>
                  <a:pt x="1537303" y="1735347"/>
                </a:cubicBezTo>
                <a:cubicBezTo>
                  <a:pt x="1537303" y="1735347"/>
                  <a:pt x="1537303" y="1769374"/>
                  <a:pt x="1537303" y="1769374"/>
                </a:cubicBezTo>
                <a:cubicBezTo>
                  <a:pt x="1537303" y="1803400"/>
                  <a:pt x="1537303" y="1803400"/>
                  <a:pt x="1537303" y="1803400"/>
                </a:cubicBezTo>
                <a:close/>
                <a:moveTo>
                  <a:pt x="1503141" y="2177691"/>
                </a:moveTo>
                <a:cubicBezTo>
                  <a:pt x="1503141" y="2177691"/>
                  <a:pt x="1537303" y="2143664"/>
                  <a:pt x="1537303" y="2143664"/>
                </a:cubicBezTo>
                <a:cubicBezTo>
                  <a:pt x="1537303" y="2109638"/>
                  <a:pt x="1503141" y="2109638"/>
                  <a:pt x="1503141" y="2109638"/>
                </a:cubicBezTo>
                <a:cubicBezTo>
                  <a:pt x="1468979" y="2109638"/>
                  <a:pt x="1468979" y="2109638"/>
                  <a:pt x="1468979" y="2143664"/>
                </a:cubicBezTo>
                <a:cubicBezTo>
                  <a:pt x="1468979" y="2143664"/>
                  <a:pt x="1468979" y="2177691"/>
                  <a:pt x="1503141" y="2177691"/>
                </a:cubicBezTo>
                <a:close/>
                <a:moveTo>
                  <a:pt x="1468979" y="2551981"/>
                </a:moveTo>
                <a:cubicBezTo>
                  <a:pt x="1468979" y="2551981"/>
                  <a:pt x="1503141" y="2517955"/>
                  <a:pt x="1503141" y="2517955"/>
                </a:cubicBezTo>
                <a:cubicBezTo>
                  <a:pt x="1503141" y="2483928"/>
                  <a:pt x="1468979" y="2449902"/>
                  <a:pt x="1468979" y="2449902"/>
                </a:cubicBezTo>
                <a:cubicBezTo>
                  <a:pt x="1434816" y="2449902"/>
                  <a:pt x="1400654" y="2483928"/>
                  <a:pt x="1400654" y="2517955"/>
                </a:cubicBezTo>
                <a:cubicBezTo>
                  <a:pt x="1400654" y="2517955"/>
                  <a:pt x="1434816" y="2551981"/>
                  <a:pt x="1468979" y="2551981"/>
                </a:cubicBezTo>
                <a:close/>
                <a:moveTo>
                  <a:pt x="1434816" y="2926272"/>
                </a:moveTo>
                <a:cubicBezTo>
                  <a:pt x="1468979" y="2926272"/>
                  <a:pt x="1503141" y="2892245"/>
                  <a:pt x="1503141" y="2858219"/>
                </a:cubicBezTo>
                <a:cubicBezTo>
                  <a:pt x="1503141" y="2824193"/>
                  <a:pt x="1468979" y="2824193"/>
                  <a:pt x="1434816" y="2824193"/>
                </a:cubicBezTo>
                <a:cubicBezTo>
                  <a:pt x="1400654" y="2824193"/>
                  <a:pt x="1400654" y="2824193"/>
                  <a:pt x="1400654" y="2858219"/>
                </a:cubicBezTo>
                <a:cubicBezTo>
                  <a:pt x="1400654" y="2892245"/>
                  <a:pt x="1400654" y="2926272"/>
                  <a:pt x="1434816" y="2926272"/>
                </a:cubicBezTo>
                <a:close/>
                <a:moveTo>
                  <a:pt x="1468979" y="3300562"/>
                </a:moveTo>
                <a:cubicBezTo>
                  <a:pt x="1503141" y="3300562"/>
                  <a:pt x="1537303" y="3266536"/>
                  <a:pt x="1537303" y="3232510"/>
                </a:cubicBezTo>
                <a:cubicBezTo>
                  <a:pt x="1537303" y="3198483"/>
                  <a:pt x="1503141" y="3164457"/>
                  <a:pt x="1468979" y="3164457"/>
                </a:cubicBezTo>
                <a:cubicBezTo>
                  <a:pt x="1400654" y="3164457"/>
                  <a:pt x="1400654" y="3198483"/>
                  <a:pt x="1400654" y="3232510"/>
                </a:cubicBezTo>
                <a:cubicBezTo>
                  <a:pt x="1400654" y="3266536"/>
                  <a:pt x="1400654" y="3300562"/>
                  <a:pt x="1468979" y="3300562"/>
                </a:cubicBezTo>
                <a:close/>
                <a:moveTo>
                  <a:pt x="1503141" y="3674853"/>
                </a:moveTo>
                <a:cubicBezTo>
                  <a:pt x="1537303" y="3674853"/>
                  <a:pt x="1571465" y="3640827"/>
                  <a:pt x="1571465" y="3606800"/>
                </a:cubicBezTo>
                <a:cubicBezTo>
                  <a:pt x="1571465" y="3538747"/>
                  <a:pt x="1537303" y="3504721"/>
                  <a:pt x="1503141" y="3504721"/>
                </a:cubicBezTo>
                <a:cubicBezTo>
                  <a:pt x="1434816" y="3504721"/>
                  <a:pt x="1400654" y="3538747"/>
                  <a:pt x="1400654" y="3606800"/>
                </a:cubicBezTo>
                <a:cubicBezTo>
                  <a:pt x="1400654" y="3640827"/>
                  <a:pt x="1434816" y="3674853"/>
                  <a:pt x="1503141" y="3674853"/>
                </a:cubicBezTo>
                <a:close/>
                <a:moveTo>
                  <a:pt x="1537303" y="4049144"/>
                </a:moveTo>
                <a:cubicBezTo>
                  <a:pt x="1605628" y="4049144"/>
                  <a:pt x="1639790" y="4015117"/>
                  <a:pt x="1639790" y="3947064"/>
                </a:cubicBezTo>
                <a:cubicBezTo>
                  <a:pt x="1639790" y="3913038"/>
                  <a:pt x="1605628" y="3879011"/>
                  <a:pt x="1537303" y="3879011"/>
                </a:cubicBezTo>
                <a:cubicBezTo>
                  <a:pt x="1503141" y="3879011"/>
                  <a:pt x="1468979" y="3913038"/>
                  <a:pt x="1468979" y="3947064"/>
                </a:cubicBezTo>
                <a:cubicBezTo>
                  <a:pt x="1468979" y="4015117"/>
                  <a:pt x="1503141" y="4049144"/>
                  <a:pt x="1537303" y="4049144"/>
                </a:cubicBezTo>
                <a:close/>
                <a:moveTo>
                  <a:pt x="1639790" y="4423434"/>
                </a:moveTo>
                <a:cubicBezTo>
                  <a:pt x="1673952" y="4423434"/>
                  <a:pt x="1742277" y="4389408"/>
                  <a:pt x="1742277" y="4321355"/>
                </a:cubicBezTo>
                <a:cubicBezTo>
                  <a:pt x="1742277" y="4253302"/>
                  <a:pt x="1673952" y="4219276"/>
                  <a:pt x="1639790" y="4219276"/>
                </a:cubicBezTo>
                <a:cubicBezTo>
                  <a:pt x="1571465" y="4219276"/>
                  <a:pt x="1537303" y="4253302"/>
                  <a:pt x="1537303" y="4321355"/>
                </a:cubicBezTo>
                <a:cubicBezTo>
                  <a:pt x="1537303" y="4389408"/>
                  <a:pt x="1571465" y="4423434"/>
                  <a:pt x="1639790" y="4423434"/>
                </a:cubicBezTo>
                <a:close/>
                <a:moveTo>
                  <a:pt x="1742277" y="4797725"/>
                </a:moveTo>
                <a:cubicBezTo>
                  <a:pt x="1810601" y="4797725"/>
                  <a:pt x="1844764" y="4729672"/>
                  <a:pt x="1844764" y="4661619"/>
                </a:cubicBezTo>
                <a:cubicBezTo>
                  <a:pt x="1844764" y="4593566"/>
                  <a:pt x="1810601" y="4559540"/>
                  <a:pt x="1742277" y="4559540"/>
                </a:cubicBezTo>
                <a:cubicBezTo>
                  <a:pt x="1673952" y="4559540"/>
                  <a:pt x="1605628" y="4593566"/>
                  <a:pt x="1605628" y="4661619"/>
                </a:cubicBezTo>
                <a:cubicBezTo>
                  <a:pt x="1605628" y="4729672"/>
                  <a:pt x="1673952" y="4797725"/>
                  <a:pt x="1742277" y="4797725"/>
                </a:cubicBezTo>
                <a:close/>
                <a:moveTo>
                  <a:pt x="1844764" y="5137989"/>
                </a:moveTo>
                <a:cubicBezTo>
                  <a:pt x="1913088" y="5137989"/>
                  <a:pt x="1981413" y="5069936"/>
                  <a:pt x="1981413" y="5001883"/>
                </a:cubicBezTo>
                <a:cubicBezTo>
                  <a:pt x="1981413" y="4967857"/>
                  <a:pt x="1913088" y="4899804"/>
                  <a:pt x="1844764" y="4899804"/>
                </a:cubicBezTo>
                <a:cubicBezTo>
                  <a:pt x="1776439" y="4899804"/>
                  <a:pt x="1742277" y="4967857"/>
                  <a:pt x="1742277" y="5001883"/>
                </a:cubicBezTo>
                <a:cubicBezTo>
                  <a:pt x="1742277" y="5069936"/>
                  <a:pt x="1776439" y="5137989"/>
                  <a:pt x="1844764" y="5137989"/>
                </a:cubicBezTo>
                <a:close/>
                <a:moveTo>
                  <a:pt x="2118062" y="5410200"/>
                </a:moveTo>
                <a:cubicBezTo>
                  <a:pt x="2118062" y="5376174"/>
                  <a:pt x="2118062" y="5376174"/>
                  <a:pt x="2118062" y="5342147"/>
                </a:cubicBezTo>
                <a:cubicBezTo>
                  <a:pt x="2118062" y="5274095"/>
                  <a:pt x="2083900" y="5240068"/>
                  <a:pt x="2015575" y="5240068"/>
                </a:cubicBezTo>
                <a:cubicBezTo>
                  <a:pt x="1947251" y="5240068"/>
                  <a:pt x="1878926" y="5274095"/>
                  <a:pt x="1878926" y="5342147"/>
                </a:cubicBezTo>
                <a:cubicBezTo>
                  <a:pt x="1878926" y="5376174"/>
                  <a:pt x="1878926" y="5376174"/>
                  <a:pt x="1878926" y="5410200"/>
                </a:cubicBezTo>
                <a:lnTo>
                  <a:pt x="2118062" y="5410200"/>
                </a:lnTo>
                <a:close/>
                <a:moveTo>
                  <a:pt x="2425523" y="238185"/>
                </a:moveTo>
                <a:cubicBezTo>
                  <a:pt x="2425523" y="238185"/>
                  <a:pt x="2425523" y="238185"/>
                  <a:pt x="2425523" y="238185"/>
                </a:cubicBezTo>
                <a:cubicBezTo>
                  <a:pt x="2425523" y="238185"/>
                  <a:pt x="2425523" y="238185"/>
                  <a:pt x="2425523" y="238185"/>
                </a:cubicBezTo>
                <a:cubicBezTo>
                  <a:pt x="2425523" y="238185"/>
                  <a:pt x="2391360" y="238185"/>
                  <a:pt x="2391360" y="238185"/>
                </a:cubicBezTo>
                <a:cubicBezTo>
                  <a:pt x="2391360" y="238185"/>
                  <a:pt x="2425523" y="238185"/>
                  <a:pt x="2425523" y="238185"/>
                </a:cubicBezTo>
                <a:close/>
                <a:moveTo>
                  <a:pt x="2254711" y="578449"/>
                </a:moveTo>
                <a:cubicBezTo>
                  <a:pt x="2254711" y="578449"/>
                  <a:pt x="2254711" y="544423"/>
                  <a:pt x="2254711" y="544423"/>
                </a:cubicBezTo>
                <a:cubicBezTo>
                  <a:pt x="2254711" y="544423"/>
                  <a:pt x="2254711" y="544423"/>
                  <a:pt x="2254711" y="544423"/>
                </a:cubicBezTo>
                <a:cubicBezTo>
                  <a:pt x="2254711" y="544423"/>
                  <a:pt x="2254711" y="544423"/>
                  <a:pt x="2254711" y="544423"/>
                </a:cubicBezTo>
                <a:cubicBezTo>
                  <a:pt x="2254711" y="544423"/>
                  <a:pt x="2254711" y="578449"/>
                  <a:pt x="2254711" y="578449"/>
                </a:cubicBezTo>
                <a:close/>
                <a:moveTo>
                  <a:pt x="2118062" y="918713"/>
                </a:moveTo>
                <a:cubicBezTo>
                  <a:pt x="2118062" y="918713"/>
                  <a:pt x="2118062" y="884687"/>
                  <a:pt x="2118062" y="884687"/>
                </a:cubicBezTo>
                <a:cubicBezTo>
                  <a:pt x="2118062" y="884687"/>
                  <a:pt x="2118062" y="884687"/>
                  <a:pt x="2118062" y="884687"/>
                </a:cubicBezTo>
                <a:cubicBezTo>
                  <a:pt x="2083900" y="884687"/>
                  <a:pt x="2083900" y="884687"/>
                  <a:pt x="2083900" y="884687"/>
                </a:cubicBezTo>
                <a:cubicBezTo>
                  <a:pt x="2083900" y="884687"/>
                  <a:pt x="2083900" y="918713"/>
                  <a:pt x="2118062" y="918713"/>
                </a:cubicBezTo>
                <a:close/>
                <a:moveTo>
                  <a:pt x="1981413" y="1258977"/>
                </a:moveTo>
                <a:cubicBezTo>
                  <a:pt x="1981413" y="1258977"/>
                  <a:pt x="2015575" y="1258977"/>
                  <a:pt x="2015575" y="1258977"/>
                </a:cubicBezTo>
                <a:cubicBezTo>
                  <a:pt x="2015575" y="1224951"/>
                  <a:pt x="1981413" y="1224951"/>
                  <a:pt x="1981413" y="1224951"/>
                </a:cubicBezTo>
                <a:cubicBezTo>
                  <a:pt x="1981413" y="1224951"/>
                  <a:pt x="1981413" y="1224951"/>
                  <a:pt x="1981413" y="1258977"/>
                </a:cubicBezTo>
                <a:cubicBezTo>
                  <a:pt x="1981413" y="1258977"/>
                  <a:pt x="1981413" y="1258977"/>
                  <a:pt x="1981413" y="1258977"/>
                </a:cubicBezTo>
                <a:close/>
                <a:moveTo>
                  <a:pt x="1878926" y="1633268"/>
                </a:moveTo>
                <a:cubicBezTo>
                  <a:pt x="1913088" y="1633268"/>
                  <a:pt x="1913088" y="1599242"/>
                  <a:pt x="1913088" y="1599242"/>
                </a:cubicBezTo>
                <a:cubicBezTo>
                  <a:pt x="1913088" y="1599242"/>
                  <a:pt x="1913088" y="1565215"/>
                  <a:pt x="1878926" y="1565215"/>
                </a:cubicBezTo>
                <a:cubicBezTo>
                  <a:pt x="1878926" y="1565215"/>
                  <a:pt x="1878926" y="1599242"/>
                  <a:pt x="1878926" y="1599242"/>
                </a:cubicBezTo>
                <a:cubicBezTo>
                  <a:pt x="1878926" y="1599242"/>
                  <a:pt x="1878926" y="1633268"/>
                  <a:pt x="1878926" y="1633268"/>
                </a:cubicBezTo>
                <a:close/>
                <a:moveTo>
                  <a:pt x="1810601" y="1973532"/>
                </a:moveTo>
                <a:cubicBezTo>
                  <a:pt x="1844764" y="1973532"/>
                  <a:pt x="1844764" y="1973532"/>
                  <a:pt x="1844764" y="1939506"/>
                </a:cubicBezTo>
                <a:cubicBezTo>
                  <a:pt x="1844764" y="1939506"/>
                  <a:pt x="1844764" y="1939506"/>
                  <a:pt x="1810601" y="1939506"/>
                </a:cubicBezTo>
                <a:cubicBezTo>
                  <a:pt x="1810601" y="1939506"/>
                  <a:pt x="1776439" y="1939506"/>
                  <a:pt x="1776439" y="1939506"/>
                </a:cubicBezTo>
                <a:cubicBezTo>
                  <a:pt x="1776439" y="1973532"/>
                  <a:pt x="1810601" y="1973532"/>
                  <a:pt x="1810601" y="1973532"/>
                </a:cubicBezTo>
                <a:close/>
                <a:moveTo>
                  <a:pt x="1776439" y="2347823"/>
                </a:moveTo>
                <a:cubicBezTo>
                  <a:pt x="1776439" y="2347823"/>
                  <a:pt x="1810601" y="2347823"/>
                  <a:pt x="1810601" y="2313796"/>
                </a:cubicBezTo>
                <a:cubicBezTo>
                  <a:pt x="1810601" y="2279770"/>
                  <a:pt x="1776439" y="2279770"/>
                  <a:pt x="1776439" y="2279770"/>
                </a:cubicBezTo>
                <a:cubicBezTo>
                  <a:pt x="1742277" y="2279770"/>
                  <a:pt x="1708115" y="2279770"/>
                  <a:pt x="1708115" y="2313796"/>
                </a:cubicBezTo>
                <a:cubicBezTo>
                  <a:pt x="1708115" y="2347823"/>
                  <a:pt x="1742277" y="2347823"/>
                  <a:pt x="1776439" y="2347823"/>
                </a:cubicBezTo>
                <a:close/>
                <a:moveTo>
                  <a:pt x="1742277" y="2722113"/>
                </a:moveTo>
                <a:cubicBezTo>
                  <a:pt x="1776439" y="2722113"/>
                  <a:pt x="1810601" y="2722113"/>
                  <a:pt x="1810601" y="2688087"/>
                </a:cubicBezTo>
                <a:cubicBezTo>
                  <a:pt x="1810601" y="2654061"/>
                  <a:pt x="1776439" y="2620034"/>
                  <a:pt x="1742277" y="2620034"/>
                </a:cubicBezTo>
                <a:cubicBezTo>
                  <a:pt x="1708115" y="2620034"/>
                  <a:pt x="1673952" y="2654061"/>
                  <a:pt x="1673952" y="2688087"/>
                </a:cubicBezTo>
                <a:cubicBezTo>
                  <a:pt x="1673952" y="2722113"/>
                  <a:pt x="1708115" y="2722113"/>
                  <a:pt x="1742277" y="2722113"/>
                </a:cubicBezTo>
                <a:close/>
                <a:moveTo>
                  <a:pt x="1742277" y="3130430"/>
                </a:moveTo>
                <a:cubicBezTo>
                  <a:pt x="1776439" y="3130430"/>
                  <a:pt x="1810601" y="3096404"/>
                  <a:pt x="1810601" y="3062377"/>
                </a:cubicBezTo>
                <a:cubicBezTo>
                  <a:pt x="1810601" y="3028351"/>
                  <a:pt x="1776439" y="2994325"/>
                  <a:pt x="1742277" y="2994325"/>
                </a:cubicBezTo>
                <a:cubicBezTo>
                  <a:pt x="1708115" y="2994325"/>
                  <a:pt x="1673952" y="3028351"/>
                  <a:pt x="1673952" y="3062377"/>
                </a:cubicBezTo>
                <a:cubicBezTo>
                  <a:pt x="1673952" y="3096404"/>
                  <a:pt x="1708115" y="3130430"/>
                  <a:pt x="1742277" y="3130430"/>
                </a:cubicBezTo>
                <a:close/>
                <a:moveTo>
                  <a:pt x="1776439" y="3504721"/>
                </a:moveTo>
                <a:cubicBezTo>
                  <a:pt x="1810601" y="3504721"/>
                  <a:pt x="1844764" y="3470694"/>
                  <a:pt x="1844764" y="3402642"/>
                </a:cubicBezTo>
                <a:cubicBezTo>
                  <a:pt x="1844764" y="3368615"/>
                  <a:pt x="1810601" y="3334589"/>
                  <a:pt x="1776439" y="3334589"/>
                </a:cubicBezTo>
                <a:cubicBezTo>
                  <a:pt x="1708115" y="3334589"/>
                  <a:pt x="1673952" y="3368615"/>
                  <a:pt x="1673952" y="3402642"/>
                </a:cubicBezTo>
                <a:cubicBezTo>
                  <a:pt x="1673952" y="3470694"/>
                  <a:pt x="1708115" y="3504721"/>
                  <a:pt x="1776439" y="3504721"/>
                </a:cubicBezTo>
                <a:close/>
                <a:moveTo>
                  <a:pt x="1810601" y="3879011"/>
                </a:moveTo>
                <a:cubicBezTo>
                  <a:pt x="1878926" y="3879011"/>
                  <a:pt x="1913088" y="3844985"/>
                  <a:pt x="1913088" y="3776932"/>
                </a:cubicBezTo>
                <a:cubicBezTo>
                  <a:pt x="1913088" y="3742906"/>
                  <a:pt x="1878926" y="3708879"/>
                  <a:pt x="1810601" y="3708879"/>
                </a:cubicBezTo>
                <a:cubicBezTo>
                  <a:pt x="1776439" y="3708879"/>
                  <a:pt x="1742277" y="3742906"/>
                  <a:pt x="1742277" y="3776932"/>
                </a:cubicBezTo>
                <a:cubicBezTo>
                  <a:pt x="1742277" y="3844985"/>
                  <a:pt x="1776439" y="3879011"/>
                  <a:pt x="1810601" y="3879011"/>
                </a:cubicBezTo>
                <a:close/>
                <a:moveTo>
                  <a:pt x="1878926" y="4253302"/>
                </a:moveTo>
                <a:cubicBezTo>
                  <a:pt x="1947251" y="4253302"/>
                  <a:pt x="1981413" y="4185249"/>
                  <a:pt x="1981413" y="4151223"/>
                </a:cubicBezTo>
                <a:cubicBezTo>
                  <a:pt x="1981413" y="4083170"/>
                  <a:pt x="1947251" y="4049144"/>
                  <a:pt x="1878926" y="4049144"/>
                </a:cubicBezTo>
                <a:cubicBezTo>
                  <a:pt x="1844764" y="4049144"/>
                  <a:pt x="1776439" y="4083170"/>
                  <a:pt x="1776439" y="4151223"/>
                </a:cubicBezTo>
                <a:cubicBezTo>
                  <a:pt x="1776439" y="4185249"/>
                  <a:pt x="1844764" y="4253302"/>
                  <a:pt x="1878926" y="4253302"/>
                </a:cubicBezTo>
                <a:close/>
                <a:moveTo>
                  <a:pt x="1981413" y="4593566"/>
                </a:moveTo>
                <a:cubicBezTo>
                  <a:pt x="2049737" y="4593566"/>
                  <a:pt x="2083900" y="4559540"/>
                  <a:pt x="2083900" y="4491487"/>
                </a:cubicBezTo>
                <a:cubicBezTo>
                  <a:pt x="2083900" y="4423434"/>
                  <a:pt x="2049737" y="4389408"/>
                  <a:pt x="1981413" y="4389408"/>
                </a:cubicBezTo>
                <a:cubicBezTo>
                  <a:pt x="1913088" y="4389408"/>
                  <a:pt x="1878926" y="4423434"/>
                  <a:pt x="1878926" y="4491487"/>
                </a:cubicBezTo>
                <a:cubicBezTo>
                  <a:pt x="1878926" y="4559540"/>
                  <a:pt x="1913088" y="4593566"/>
                  <a:pt x="1981413" y="4593566"/>
                </a:cubicBezTo>
                <a:close/>
                <a:moveTo>
                  <a:pt x="2118062" y="4967857"/>
                </a:moveTo>
                <a:cubicBezTo>
                  <a:pt x="2152224" y="4967857"/>
                  <a:pt x="2220549" y="4899804"/>
                  <a:pt x="2220549" y="4831751"/>
                </a:cubicBezTo>
                <a:cubicBezTo>
                  <a:pt x="2220549" y="4763698"/>
                  <a:pt x="2152224" y="4729672"/>
                  <a:pt x="2118062" y="4729672"/>
                </a:cubicBezTo>
                <a:cubicBezTo>
                  <a:pt x="2049737" y="4729672"/>
                  <a:pt x="1981413" y="4763698"/>
                  <a:pt x="1981413" y="4831751"/>
                </a:cubicBezTo>
                <a:cubicBezTo>
                  <a:pt x="1981413" y="4899804"/>
                  <a:pt x="2049737" y="4967857"/>
                  <a:pt x="2118062" y="4967857"/>
                </a:cubicBezTo>
                <a:close/>
                <a:moveTo>
                  <a:pt x="2254711" y="5308121"/>
                </a:moveTo>
                <a:cubicBezTo>
                  <a:pt x="2323036" y="5308121"/>
                  <a:pt x="2357198" y="5240068"/>
                  <a:pt x="2357198" y="5172015"/>
                </a:cubicBezTo>
                <a:cubicBezTo>
                  <a:pt x="2357198" y="5103963"/>
                  <a:pt x="2323036" y="5069936"/>
                  <a:pt x="2254711" y="5069936"/>
                </a:cubicBezTo>
                <a:cubicBezTo>
                  <a:pt x="2186387" y="5069936"/>
                  <a:pt x="2118062" y="5103963"/>
                  <a:pt x="2118062" y="5172015"/>
                </a:cubicBezTo>
                <a:cubicBezTo>
                  <a:pt x="2118062" y="5240068"/>
                  <a:pt x="2186387" y="5308121"/>
                  <a:pt x="2254711" y="5308121"/>
                </a:cubicBezTo>
                <a:close/>
                <a:moveTo>
                  <a:pt x="12127613" y="748581"/>
                </a:moveTo>
                <a:cubicBezTo>
                  <a:pt x="12127613" y="748581"/>
                  <a:pt x="12127613" y="748581"/>
                  <a:pt x="12127613" y="714555"/>
                </a:cubicBezTo>
                <a:cubicBezTo>
                  <a:pt x="12127613" y="714555"/>
                  <a:pt x="12127613" y="714555"/>
                  <a:pt x="12127613" y="714555"/>
                </a:cubicBezTo>
                <a:cubicBezTo>
                  <a:pt x="12127613" y="714555"/>
                  <a:pt x="12127613" y="714555"/>
                  <a:pt x="12127613" y="714555"/>
                </a:cubicBezTo>
                <a:cubicBezTo>
                  <a:pt x="12127613" y="748581"/>
                  <a:pt x="12127613" y="748581"/>
                  <a:pt x="12127613" y="748581"/>
                </a:cubicBezTo>
                <a:close/>
                <a:moveTo>
                  <a:pt x="11956802" y="408317"/>
                </a:moveTo>
                <a:cubicBezTo>
                  <a:pt x="11956802" y="408317"/>
                  <a:pt x="11956802" y="408317"/>
                  <a:pt x="11956802" y="408317"/>
                </a:cubicBezTo>
                <a:cubicBezTo>
                  <a:pt x="11956802" y="408317"/>
                  <a:pt x="11956802" y="408317"/>
                  <a:pt x="11956802" y="408317"/>
                </a:cubicBezTo>
                <a:cubicBezTo>
                  <a:pt x="11956802" y="408317"/>
                  <a:pt x="11956802" y="408317"/>
                  <a:pt x="11956802" y="408317"/>
                </a:cubicBezTo>
                <a:cubicBezTo>
                  <a:pt x="11956802" y="408317"/>
                  <a:pt x="11956802" y="408317"/>
                  <a:pt x="11956802" y="408317"/>
                </a:cubicBezTo>
                <a:close/>
                <a:moveTo>
                  <a:pt x="11785990" y="68053"/>
                </a:moveTo>
                <a:cubicBezTo>
                  <a:pt x="11785990" y="68053"/>
                  <a:pt x="11785990" y="68053"/>
                  <a:pt x="11785990" y="68053"/>
                </a:cubicBezTo>
                <a:cubicBezTo>
                  <a:pt x="11785990" y="68053"/>
                  <a:pt x="11785990" y="68053"/>
                  <a:pt x="11785990" y="68053"/>
                </a:cubicBezTo>
                <a:cubicBezTo>
                  <a:pt x="11785990" y="68053"/>
                  <a:pt x="11785990" y="68053"/>
                  <a:pt x="11785990" y="68053"/>
                </a:cubicBezTo>
                <a:cubicBezTo>
                  <a:pt x="11785990" y="68053"/>
                  <a:pt x="11785990" y="68053"/>
                  <a:pt x="11785990" y="68053"/>
                </a:cubicBezTo>
                <a:close/>
                <a:moveTo>
                  <a:pt x="2835470" y="102079"/>
                </a:moveTo>
                <a:cubicBezTo>
                  <a:pt x="2835470" y="102079"/>
                  <a:pt x="2835470" y="68053"/>
                  <a:pt x="2835470" y="68053"/>
                </a:cubicBezTo>
                <a:cubicBezTo>
                  <a:pt x="2835470" y="68053"/>
                  <a:pt x="2835470" y="68053"/>
                  <a:pt x="2835470" y="68053"/>
                </a:cubicBezTo>
                <a:cubicBezTo>
                  <a:pt x="2835470" y="68053"/>
                  <a:pt x="2835470" y="68053"/>
                  <a:pt x="2835470" y="68053"/>
                </a:cubicBezTo>
                <a:cubicBezTo>
                  <a:pt x="2835470" y="68053"/>
                  <a:pt x="2835470" y="102079"/>
                  <a:pt x="2835470" y="102079"/>
                </a:cubicBezTo>
                <a:close/>
                <a:moveTo>
                  <a:pt x="2664659" y="408317"/>
                </a:moveTo>
                <a:cubicBezTo>
                  <a:pt x="2664659" y="408317"/>
                  <a:pt x="2664659" y="408317"/>
                  <a:pt x="2664659" y="408317"/>
                </a:cubicBezTo>
                <a:cubicBezTo>
                  <a:pt x="2664659" y="408317"/>
                  <a:pt x="2664659" y="408317"/>
                  <a:pt x="2664659" y="408317"/>
                </a:cubicBezTo>
                <a:cubicBezTo>
                  <a:pt x="2630496" y="408317"/>
                  <a:pt x="2630496" y="408317"/>
                  <a:pt x="2630496" y="408317"/>
                </a:cubicBezTo>
                <a:cubicBezTo>
                  <a:pt x="2630496" y="408317"/>
                  <a:pt x="2630496" y="408317"/>
                  <a:pt x="2664659" y="408317"/>
                </a:cubicBezTo>
                <a:close/>
                <a:moveTo>
                  <a:pt x="2493847" y="748581"/>
                </a:moveTo>
                <a:cubicBezTo>
                  <a:pt x="2493847" y="748581"/>
                  <a:pt x="2493847" y="748581"/>
                  <a:pt x="2493847" y="714555"/>
                </a:cubicBezTo>
                <a:cubicBezTo>
                  <a:pt x="2493847" y="714555"/>
                  <a:pt x="2493847" y="714555"/>
                  <a:pt x="2493847" y="714555"/>
                </a:cubicBezTo>
                <a:cubicBezTo>
                  <a:pt x="2493847" y="714555"/>
                  <a:pt x="2493847" y="714555"/>
                  <a:pt x="2493847" y="714555"/>
                </a:cubicBezTo>
                <a:cubicBezTo>
                  <a:pt x="2493847" y="748581"/>
                  <a:pt x="2493847" y="748581"/>
                  <a:pt x="2493847" y="748581"/>
                </a:cubicBezTo>
                <a:close/>
                <a:moveTo>
                  <a:pt x="2357198" y="1088845"/>
                </a:moveTo>
                <a:cubicBezTo>
                  <a:pt x="2357198" y="1088845"/>
                  <a:pt x="2357198" y="1088845"/>
                  <a:pt x="2357198" y="1054819"/>
                </a:cubicBezTo>
                <a:cubicBezTo>
                  <a:pt x="2357198" y="1054819"/>
                  <a:pt x="2357198" y="1054819"/>
                  <a:pt x="2357198" y="1054819"/>
                </a:cubicBezTo>
                <a:cubicBezTo>
                  <a:pt x="2357198" y="1054819"/>
                  <a:pt x="2323036" y="1054819"/>
                  <a:pt x="2323036" y="1054819"/>
                </a:cubicBezTo>
                <a:cubicBezTo>
                  <a:pt x="2323036" y="1088845"/>
                  <a:pt x="2357198" y="1088845"/>
                  <a:pt x="2357198" y="1088845"/>
                </a:cubicBezTo>
                <a:close/>
                <a:moveTo>
                  <a:pt x="2220549" y="1429109"/>
                </a:moveTo>
                <a:cubicBezTo>
                  <a:pt x="2254711" y="1429109"/>
                  <a:pt x="2254711" y="1429109"/>
                  <a:pt x="2254711" y="1429109"/>
                </a:cubicBezTo>
                <a:cubicBezTo>
                  <a:pt x="2254711" y="1395083"/>
                  <a:pt x="2254711" y="1395083"/>
                  <a:pt x="2220549" y="1395083"/>
                </a:cubicBezTo>
                <a:cubicBezTo>
                  <a:pt x="2220549" y="1395083"/>
                  <a:pt x="2220549" y="1395083"/>
                  <a:pt x="2220549" y="1429109"/>
                </a:cubicBezTo>
                <a:cubicBezTo>
                  <a:pt x="2220549" y="1429109"/>
                  <a:pt x="2220549" y="1429109"/>
                  <a:pt x="2220549" y="1429109"/>
                </a:cubicBezTo>
                <a:close/>
                <a:moveTo>
                  <a:pt x="2152224" y="1803400"/>
                </a:moveTo>
                <a:cubicBezTo>
                  <a:pt x="2152224" y="1803400"/>
                  <a:pt x="2186387" y="1803400"/>
                  <a:pt x="2186387" y="1769374"/>
                </a:cubicBezTo>
                <a:cubicBezTo>
                  <a:pt x="2186387" y="1769374"/>
                  <a:pt x="2152224" y="1735347"/>
                  <a:pt x="2152224" y="1735347"/>
                </a:cubicBezTo>
                <a:cubicBezTo>
                  <a:pt x="2118062" y="1735347"/>
                  <a:pt x="2118062" y="1769374"/>
                  <a:pt x="2118062" y="1769374"/>
                </a:cubicBezTo>
                <a:cubicBezTo>
                  <a:pt x="2118062" y="1803400"/>
                  <a:pt x="2118062" y="1803400"/>
                  <a:pt x="2152224" y="1803400"/>
                </a:cubicBezTo>
                <a:close/>
                <a:moveTo>
                  <a:pt x="2083900" y="2177691"/>
                </a:moveTo>
                <a:cubicBezTo>
                  <a:pt x="2118062" y="2177691"/>
                  <a:pt x="2118062" y="2143664"/>
                  <a:pt x="2118062" y="2143664"/>
                </a:cubicBezTo>
                <a:cubicBezTo>
                  <a:pt x="2118062" y="2109638"/>
                  <a:pt x="2118062" y="2109638"/>
                  <a:pt x="2083900" y="2109638"/>
                </a:cubicBezTo>
                <a:cubicBezTo>
                  <a:pt x="2049737" y="2109638"/>
                  <a:pt x="2049737" y="2109638"/>
                  <a:pt x="2049737" y="2143664"/>
                </a:cubicBezTo>
                <a:cubicBezTo>
                  <a:pt x="2049737" y="2143664"/>
                  <a:pt x="2049737" y="2177691"/>
                  <a:pt x="2083900" y="2177691"/>
                </a:cubicBezTo>
                <a:close/>
                <a:moveTo>
                  <a:pt x="2049737" y="2551981"/>
                </a:moveTo>
                <a:cubicBezTo>
                  <a:pt x="2083900" y="2551981"/>
                  <a:pt x="2083900" y="2517955"/>
                  <a:pt x="2083900" y="2517955"/>
                </a:cubicBezTo>
                <a:cubicBezTo>
                  <a:pt x="2083900" y="2483928"/>
                  <a:pt x="2083900" y="2449902"/>
                  <a:pt x="2049737" y="2449902"/>
                </a:cubicBezTo>
                <a:cubicBezTo>
                  <a:pt x="2015575" y="2449902"/>
                  <a:pt x="1981413" y="2483928"/>
                  <a:pt x="1981413" y="2517955"/>
                </a:cubicBezTo>
                <a:cubicBezTo>
                  <a:pt x="1981413" y="2517955"/>
                  <a:pt x="2015575" y="2551981"/>
                  <a:pt x="2049737" y="2551981"/>
                </a:cubicBezTo>
                <a:close/>
                <a:moveTo>
                  <a:pt x="2015575" y="2926272"/>
                </a:moveTo>
                <a:cubicBezTo>
                  <a:pt x="2049737" y="2926272"/>
                  <a:pt x="2083900" y="2892245"/>
                  <a:pt x="2083900" y="2858219"/>
                </a:cubicBezTo>
                <a:cubicBezTo>
                  <a:pt x="2083900" y="2824193"/>
                  <a:pt x="2049737" y="2824193"/>
                  <a:pt x="2015575" y="2824193"/>
                </a:cubicBezTo>
                <a:cubicBezTo>
                  <a:pt x="2015575" y="2824193"/>
                  <a:pt x="1981413" y="2824193"/>
                  <a:pt x="1981413" y="2858219"/>
                </a:cubicBezTo>
                <a:cubicBezTo>
                  <a:pt x="1981413" y="2892245"/>
                  <a:pt x="2015575" y="2926272"/>
                  <a:pt x="2015575" y="2926272"/>
                </a:cubicBezTo>
                <a:close/>
                <a:moveTo>
                  <a:pt x="2049737" y="3300562"/>
                </a:moveTo>
                <a:cubicBezTo>
                  <a:pt x="2083900" y="3300562"/>
                  <a:pt x="2118062" y="3266536"/>
                  <a:pt x="2118062" y="3232510"/>
                </a:cubicBezTo>
                <a:cubicBezTo>
                  <a:pt x="2118062" y="3198483"/>
                  <a:pt x="2083900" y="3164457"/>
                  <a:pt x="2049737" y="3164457"/>
                </a:cubicBezTo>
                <a:cubicBezTo>
                  <a:pt x="2015575" y="3164457"/>
                  <a:pt x="1981413" y="3198483"/>
                  <a:pt x="1981413" y="3232510"/>
                </a:cubicBezTo>
                <a:cubicBezTo>
                  <a:pt x="1981413" y="3266536"/>
                  <a:pt x="2015575" y="3300562"/>
                  <a:pt x="2049737" y="3300562"/>
                </a:cubicBezTo>
                <a:close/>
                <a:moveTo>
                  <a:pt x="2083900" y="3674853"/>
                </a:moveTo>
                <a:cubicBezTo>
                  <a:pt x="2118062" y="3674853"/>
                  <a:pt x="2152224" y="3640827"/>
                  <a:pt x="2152224" y="3606800"/>
                </a:cubicBezTo>
                <a:cubicBezTo>
                  <a:pt x="2152224" y="3538747"/>
                  <a:pt x="2118062" y="3504721"/>
                  <a:pt x="2083900" y="3504721"/>
                </a:cubicBezTo>
                <a:cubicBezTo>
                  <a:pt x="2049737" y="3504721"/>
                  <a:pt x="2015575" y="3538747"/>
                  <a:pt x="2015575" y="3606800"/>
                </a:cubicBezTo>
                <a:cubicBezTo>
                  <a:pt x="2015575" y="3640827"/>
                  <a:pt x="2049737" y="3674853"/>
                  <a:pt x="2083900" y="3674853"/>
                </a:cubicBezTo>
                <a:close/>
                <a:moveTo>
                  <a:pt x="2152224" y="4049144"/>
                </a:moveTo>
                <a:cubicBezTo>
                  <a:pt x="2186387" y="4049144"/>
                  <a:pt x="2254711" y="4015117"/>
                  <a:pt x="2254711" y="3947064"/>
                </a:cubicBezTo>
                <a:cubicBezTo>
                  <a:pt x="2254711" y="3913038"/>
                  <a:pt x="2186387" y="3879011"/>
                  <a:pt x="2152224" y="3879011"/>
                </a:cubicBezTo>
                <a:cubicBezTo>
                  <a:pt x="2083900" y="3879011"/>
                  <a:pt x="2049737" y="3913038"/>
                  <a:pt x="2049737" y="3947064"/>
                </a:cubicBezTo>
                <a:cubicBezTo>
                  <a:pt x="2049737" y="4015117"/>
                  <a:pt x="2083900" y="4049144"/>
                  <a:pt x="2152224" y="4049144"/>
                </a:cubicBezTo>
                <a:close/>
                <a:moveTo>
                  <a:pt x="2220549" y="4423434"/>
                </a:moveTo>
                <a:cubicBezTo>
                  <a:pt x="2288874" y="4423434"/>
                  <a:pt x="2323036" y="4355381"/>
                  <a:pt x="2323036" y="4321355"/>
                </a:cubicBezTo>
                <a:cubicBezTo>
                  <a:pt x="2323036" y="4253302"/>
                  <a:pt x="2288874" y="4219276"/>
                  <a:pt x="2220549" y="4219276"/>
                </a:cubicBezTo>
                <a:cubicBezTo>
                  <a:pt x="2186387" y="4219276"/>
                  <a:pt x="2152224" y="4253302"/>
                  <a:pt x="2152224" y="4321355"/>
                </a:cubicBezTo>
                <a:cubicBezTo>
                  <a:pt x="2152224" y="4355381"/>
                  <a:pt x="2186387" y="4423434"/>
                  <a:pt x="2220549" y="4423434"/>
                </a:cubicBezTo>
                <a:close/>
                <a:moveTo>
                  <a:pt x="2357198" y="4763698"/>
                </a:moveTo>
                <a:cubicBezTo>
                  <a:pt x="2425523" y="4763698"/>
                  <a:pt x="2459685" y="4729672"/>
                  <a:pt x="2459685" y="4661619"/>
                </a:cubicBezTo>
                <a:cubicBezTo>
                  <a:pt x="2459685" y="4593566"/>
                  <a:pt x="2425523" y="4559540"/>
                  <a:pt x="2357198" y="4559540"/>
                </a:cubicBezTo>
                <a:cubicBezTo>
                  <a:pt x="2288874" y="4559540"/>
                  <a:pt x="2254711" y="4593566"/>
                  <a:pt x="2254711" y="4661619"/>
                </a:cubicBezTo>
                <a:cubicBezTo>
                  <a:pt x="2254711" y="4729672"/>
                  <a:pt x="2288874" y="4763698"/>
                  <a:pt x="2357198" y="4763698"/>
                </a:cubicBezTo>
                <a:close/>
                <a:moveTo>
                  <a:pt x="2493847" y="5103963"/>
                </a:moveTo>
                <a:cubicBezTo>
                  <a:pt x="2562172" y="5103963"/>
                  <a:pt x="2596334" y="5069936"/>
                  <a:pt x="2596334" y="5001883"/>
                </a:cubicBezTo>
                <a:cubicBezTo>
                  <a:pt x="2596334" y="4933830"/>
                  <a:pt x="2562172" y="4899804"/>
                  <a:pt x="2493847" y="4899804"/>
                </a:cubicBezTo>
                <a:cubicBezTo>
                  <a:pt x="2425523" y="4899804"/>
                  <a:pt x="2391360" y="4933830"/>
                  <a:pt x="2391360" y="5001883"/>
                </a:cubicBezTo>
                <a:cubicBezTo>
                  <a:pt x="2391360" y="5069936"/>
                  <a:pt x="2425523" y="5103963"/>
                  <a:pt x="2493847" y="5103963"/>
                </a:cubicBezTo>
                <a:close/>
                <a:moveTo>
                  <a:pt x="2732983" y="5410200"/>
                </a:moveTo>
                <a:cubicBezTo>
                  <a:pt x="2767146" y="5376174"/>
                  <a:pt x="2767146" y="5376174"/>
                  <a:pt x="2767146" y="5342147"/>
                </a:cubicBezTo>
                <a:cubicBezTo>
                  <a:pt x="2767146" y="5274095"/>
                  <a:pt x="2698821" y="5206042"/>
                  <a:pt x="2664659" y="5206042"/>
                </a:cubicBezTo>
                <a:cubicBezTo>
                  <a:pt x="2596334" y="5206042"/>
                  <a:pt x="2528010" y="5274095"/>
                  <a:pt x="2528010" y="5342147"/>
                </a:cubicBezTo>
                <a:cubicBezTo>
                  <a:pt x="2528010" y="5376174"/>
                  <a:pt x="2528010" y="5376174"/>
                  <a:pt x="2562172" y="5410200"/>
                </a:cubicBezTo>
                <a:lnTo>
                  <a:pt x="2732983" y="5410200"/>
                </a:lnTo>
                <a:close/>
                <a:moveTo>
                  <a:pt x="11956802" y="5342147"/>
                </a:moveTo>
                <a:cubicBezTo>
                  <a:pt x="11956802" y="5342147"/>
                  <a:pt x="11990964" y="5342147"/>
                  <a:pt x="11990964" y="5342147"/>
                </a:cubicBezTo>
                <a:cubicBezTo>
                  <a:pt x="11990964" y="5342147"/>
                  <a:pt x="11956802" y="5342147"/>
                  <a:pt x="11956802" y="5342147"/>
                </a:cubicBezTo>
                <a:cubicBezTo>
                  <a:pt x="11956802" y="5342147"/>
                  <a:pt x="11956802" y="5342147"/>
                  <a:pt x="11956802" y="5342147"/>
                </a:cubicBezTo>
                <a:cubicBezTo>
                  <a:pt x="11956802" y="5342147"/>
                  <a:pt x="11956802" y="5342147"/>
                  <a:pt x="11956802" y="5342147"/>
                </a:cubicBezTo>
                <a:close/>
                <a:moveTo>
                  <a:pt x="12127613" y="5001883"/>
                </a:moveTo>
                <a:cubicBezTo>
                  <a:pt x="12127613" y="5001883"/>
                  <a:pt x="12127613" y="5001883"/>
                  <a:pt x="12127613" y="5001883"/>
                </a:cubicBezTo>
                <a:cubicBezTo>
                  <a:pt x="12127613" y="5001883"/>
                  <a:pt x="12127613" y="5001883"/>
                  <a:pt x="12127613" y="5001883"/>
                </a:cubicBezTo>
                <a:cubicBezTo>
                  <a:pt x="12127613" y="5001883"/>
                  <a:pt x="12127613" y="5001883"/>
                  <a:pt x="12127613" y="5001883"/>
                </a:cubicBezTo>
                <a:cubicBezTo>
                  <a:pt x="12127613" y="5001883"/>
                  <a:pt x="12127613" y="5001883"/>
                  <a:pt x="12127613" y="5001883"/>
                </a:cubicBezTo>
                <a:close/>
                <a:moveTo>
                  <a:pt x="12230100" y="2143664"/>
                </a:moveTo>
                <a:cubicBezTo>
                  <a:pt x="12230100" y="2143664"/>
                  <a:pt x="12230100" y="2143664"/>
                  <a:pt x="12230100" y="2143664"/>
                </a:cubicBezTo>
                <a:cubicBezTo>
                  <a:pt x="12230100" y="2143664"/>
                  <a:pt x="12230100" y="2143664"/>
                  <a:pt x="12230100" y="2143664"/>
                </a:cubicBezTo>
                <a:cubicBezTo>
                  <a:pt x="12230100" y="2143664"/>
                  <a:pt x="12230100" y="2143664"/>
                  <a:pt x="12230100" y="2143664"/>
                </a:cubicBezTo>
                <a:cubicBezTo>
                  <a:pt x="12230100" y="2143664"/>
                  <a:pt x="12230100" y="2143664"/>
                  <a:pt x="12230100" y="2143664"/>
                </a:cubicBezTo>
                <a:close/>
                <a:moveTo>
                  <a:pt x="12161775" y="1769374"/>
                </a:moveTo>
                <a:cubicBezTo>
                  <a:pt x="12161775" y="1769374"/>
                  <a:pt x="12161775" y="1769374"/>
                  <a:pt x="12161775" y="1769374"/>
                </a:cubicBezTo>
                <a:cubicBezTo>
                  <a:pt x="12161775" y="1769374"/>
                  <a:pt x="12161775" y="1769374"/>
                  <a:pt x="12161775" y="1769374"/>
                </a:cubicBezTo>
                <a:cubicBezTo>
                  <a:pt x="12161775" y="1769374"/>
                  <a:pt x="12161775" y="1769374"/>
                  <a:pt x="12161775" y="1769374"/>
                </a:cubicBezTo>
                <a:cubicBezTo>
                  <a:pt x="12161775" y="1769374"/>
                  <a:pt x="12161775" y="1769374"/>
                  <a:pt x="12161775" y="1769374"/>
                </a:cubicBezTo>
                <a:close/>
                <a:moveTo>
                  <a:pt x="12059289" y="1429109"/>
                </a:moveTo>
                <a:cubicBezTo>
                  <a:pt x="12059289" y="1429109"/>
                  <a:pt x="12093451" y="1429109"/>
                  <a:pt x="12093451" y="1429109"/>
                </a:cubicBezTo>
                <a:cubicBezTo>
                  <a:pt x="12093451" y="1429109"/>
                  <a:pt x="12059289" y="1429109"/>
                  <a:pt x="12059289" y="1429109"/>
                </a:cubicBezTo>
                <a:cubicBezTo>
                  <a:pt x="12059289" y="1429109"/>
                  <a:pt x="12059289" y="1429109"/>
                  <a:pt x="12059289" y="1429109"/>
                </a:cubicBezTo>
                <a:cubicBezTo>
                  <a:pt x="12059289" y="1429109"/>
                  <a:pt x="12059289" y="1429109"/>
                  <a:pt x="12059289" y="1429109"/>
                </a:cubicBezTo>
                <a:close/>
                <a:moveTo>
                  <a:pt x="11956802" y="1088845"/>
                </a:moveTo>
                <a:cubicBezTo>
                  <a:pt x="11956802" y="1088845"/>
                  <a:pt x="11956802" y="1088845"/>
                  <a:pt x="11956802" y="1088845"/>
                </a:cubicBezTo>
                <a:cubicBezTo>
                  <a:pt x="11956802" y="1088845"/>
                  <a:pt x="11956802" y="1088845"/>
                  <a:pt x="11956802" y="1088845"/>
                </a:cubicBezTo>
                <a:cubicBezTo>
                  <a:pt x="11956802" y="1088845"/>
                  <a:pt x="11956802" y="1088845"/>
                  <a:pt x="11956802" y="1088845"/>
                </a:cubicBezTo>
                <a:cubicBezTo>
                  <a:pt x="11956802" y="1088845"/>
                  <a:pt x="11956802" y="1088845"/>
                  <a:pt x="11956802" y="1088845"/>
                </a:cubicBezTo>
                <a:close/>
                <a:moveTo>
                  <a:pt x="11820153" y="748581"/>
                </a:moveTo>
                <a:cubicBezTo>
                  <a:pt x="11820153" y="748581"/>
                  <a:pt x="11820153" y="748581"/>
                  <a:pt x="11820153" y="748581"/>
                </a:cubicBezTo>
                <a:cubicBezTo>
                  <a:pt x="11820153" y="748581"/>
                  <a:pt x="11820153" y="748581"/>
                  <a:pt x="11820153" y="748581"/>
                </a:cubicBezTo>
                <a:cubicBezTo>
                  <a:pt x="11820153" y="748581"/>
                  <a:pt x="11820153" y="748581"/>
                  <a:pt x="11820153" y="748581"/>
                </a:cubicBezTo>
                <a:cubicBezTo>
                  <a:pt x="11820153" y="748581"/>
                  <a:pt x="11820153" y="748581"/>
                  <a:pt x="11820153" y="748581"/>
                </a:cubicBezTo>
                <a:close/>
                <a:moveTo>
                  <a:pt x="11649341" y="408317"/>
                </a:moveTo>
                <a:cubicBezTo>
                  <a:pt x="11649341" y="408317"/>
                  <a:pt x="11649341" y="408317"/>
                  <a:pt x="11649341" y="408317"/>
                </a:cubicBezTo>
                <a:cubicBezTo>
                  <a:pt x="11649341" y="408317"/>
                  <a:pt x="11649341" y="408317"/>
                  <a:pt x="11649341" y="408317"/>
                </a:cubicBezTo>
                <a:cubicBezTo>
                  <a:pt x="11649341" y="408317"/>
                  <a:pt x="11649341" y="408317"/>
                  <a:pt x="11649341" y="408317"/>
                </a:cubicBezTo>
                <a:cubicBezTo>
                  <a:pt x="11649341" y="408317"/>
                  <a:pt x="11649341" y="408317"/>
                  <a:pt x="11649341" y="408317"/>
                </a:cubicBezTo>
                <a:close/>
                <a:moveTo>
                  <a:pt x="11444367" y="102079"/>
                </a:moveTo>
                <a:cubicBezTo>
                  <a:pt x="11444367" y="102079"/>
                  <a:pt x="11444367" y="102079"/>
                  <a:pt x="11444367" y="102079"/>
                </a:cubicBezTo>
                <a:cubicBezTo>
                  <a:pt x="11444367" y="102079"/>
                  <a:pt x="11444367" y="102079"/>
                  <a:pt x="11444367" y="102079"/>
                </a:cubicBezTo>
                <a:cubicBezTo>
                  <a:pt x="11444367" y="102079"/>
                  <a:pt x="11444367" y="102079"/>
                  <a:pt x="11444367" y="102079"/>
                </a:cubicBezTo>
                <a:cubicBezTo>
                  <a:pt x="11444367" y="102079"/>
                  <a:pt x="11444367" y="102079"/>
                  <a:pt x="11444367" y="102079"/>
                </a:cubicBezTo>
                <a:close/>
                <a:moveTo>
                  <a:pt x="3074606" y="272211"/>
                </a:moveTo>
                <a:cubicBezTo>
                  <a:pt x="3074606" y="272211"/>
                  <a:pt x="3074606" y="272211"/>
                  <a:pt x="3074606" y="272211"/>
                </a:cubicBezTo>
                <a:cubicBezTo>
                  <a:pt x="3074606" y="238185"/>
                  <a:pt x="3074606" y="238185"/>
                  <a:pt x="3074606" y="238185"/>
                </a:cubicBezTo>
                <a:cubicBezTo>
                  <a:pt x="3074606" y="238185"/>
                  <a:pt x="3074606" y="238185"/>
                  <a:pt x="3074606" y="272211"/>
                </a:cubicBezTo>
                <a:cubicBezTo>
                  <a:pt x="3074606" y="272211"/>
                  <a:pt x="3074606" y="272211"/>
                  <a:pt x="3074606" y="272211"/>
                </a:cubicBezTo>
                <a:close/>
                <a:moveTo>
                  <a:pt x="2903795" y="578449"/>
                </a:moveTo>
                <a:cubicBezTo>
                  <a:pt x="2903795" y="578449"/>
                  <a:pt x="2903795" y="578449"/>
                  <a:pt x="2903795" y="578449"/>
                </a:cubicBezTo>
                <a:cubicBezTo>
                  <a:pt x="2903795" y="578449"/>
                  <a:pt x="2903795" y="578449"/>
                  <a:pt x="2903795" y="578449"/>
                </a:cubicBezTo>
                <a:cubicBezTo>
                  <a:pt x="2869633" y="578449"/>
                  <a:pt x="2869633" y="578449"/>
                  <a:pt x="2869633" y="578449"/>
                </a:cubicBezTo>
                <a:cubicBezTo>
                  <a:pt x="2869633" y="578449"/>
                  <a:pt x="2869633" y="578449"/>
                  <a:pt x="2903795" y="578449"/>
                </a:cubicBezTo>
                <a:close/>
                <a:moveTo>
                  <a:pt x="2732983" y="918713"/>
                </a:moveTo>
                <a:cubicBezTo>
                  <a:pt x="2732983" y="918713"/>
                  <a:pt x="2732983" y="918713"/>
                  <a:pt x="2732983" y="918713"/>
                </a:cubicBezTo>
                <a:cubicBezTo>
                  <a:pt x="2732983" y="884687"/>
                  <a:pt x="2732983" y="884687"/>
                  <a:pt x="2732983" y="884687"/>
                </a:cubicBezTo>
                <a:cubicBezTo>
                  <a:pt x="2732983" y="884687"/>
                  <a:pt x="2732983" y="884687"/>
                  <a:pt x="2732983" y="918713"/>
                </a:cubicBezTo>
                <a:cubicBezTo>
                  <a:pt x="2732983" y="918713"/>
                  <a:pt x="2732983" y="918713"/>
                  <a:pt x="2732983" y="918713"/>
                </a:cubicBezTo>
                <a:close/>
                <a:moveTo>
                  <a:pt x="2596334" y="1258977"/>
                </a:moveTo>
                <a:cubicBezTo>
                  <a:pt x="2596334" y="1258977"/>
                  <a:pt x="2630496" y="1258977"/>
                  <a:pt x="2630496" y="1258977"/>
                </a:cubicBezTo>
                <a:cubicBezTo>
                  <a:pt x="2630496" y="1224951"/>
                  <a:pt x="2596334" y="1224951"/>
                  <a:pt x="2596334" y="1224951"/>
                </a:cubicBezTo>
                <a:cubicBezTo>
                  <a:pt x="2596334" y="1224951"/>
                  <a:pt x="2596334" y="1224951"/>
                  <a:pt x="2596334" y="1258977"/>
                </a:cubicBezTo>
                <a:cubicBezTo>
                  <a:pt x="2596334" y="1258977"/>
                  <a:pt x="2596334" y="1258977"/>
                  <a:pt x="2596334" y="1258977"/>
                </a:cubicBezTo>
                <a:close/>
                <a:moveTo>
                  <a:pt x="2493847" y="1633268"/>
                </a:moveTo>
                <a:cubicBezTo>
                  <a:pt x="2493847" y="1633268"/>
                  <a:pt x="2528010" y="1599242"/>
                  <a:pt x="2528010" y="1599242"/>
                </a:cubicBezTo>
                <a:cubicBezTo>
                  <a:pt x="2528010" y="1599242"/>
                  <a:pt x="2493847" y="1565215"/>
                  <a:pt x="2493847" y="1565215"/>
                </a:cubicBezTo>
                <a:cubicBezTo>
                  <a:pt x="2493847" y="1565215"/>
                  <a:pt x="2459685" y="1599242"/>
                  <a:pt x="2459685" y="1599242"/>
                </a:cubicBezTo>
                <a:cubicBezTo>
                  <a:pt x="2459685" y="1599242"/>
                  <a:pt x="2493847" y="1633268"/>
                  <a:pt x="2493847" y="1633268"/>
                </a:cubicBezTo>
                <a:close/>
                <a:moveTo>
                  <a:pt x="2425523" y="1973532"/>
                </a:moveTo>
                <a:cubicBezTo>
                  <a:pt x="2425523" y="1973532"/>
                  <a:pt x="2425523" y="1973532"/>
                  <a:pt x="2425523" y="1939506"/>
                </a:cubicBezTo>
                <a:cubicBezTo>
                  <a:pt x="2425523" y="1939506"/>
                  <a:pt x="2425523" y="1939506"/>
                  <a:pt x="2425523" y="1939506"/>
                </a:cubicBezTo>
                <a:cubicBezTo>
                  <a:pt x="2391360" y="1939506"/>
                  <a:pt x="2391360" y="1939506"/>
                  <a:pt x="2391360" y="1939506"/>
                </a:cubicBezTo>
                <a:cubicBezTo>
                  <a:pt x="2391360" y="1973532"/>
                  <a:pt x="2391360" y="1973532"/>
                  <a:pt x="2425523" y="1973532"/>
                </a:cubicBezTo>
                <a:close/>
                <a:moveTo>
                  <a:pt x="2357198" y="2347823"/>
                </a:moveTo>
                <a:cubicBezTo>
                  <a:pt x="2391360" y="2347823"/>
                  <a:pt x="2391360" y="2347823"/>
                  <a:pt x="2391360" y="2313796"/>
                </a:cubicBezTo>
                <a:cubicBezTo>
                  <a:pt x="2391360" y="2279770"/>
                  <a:pt x="2391360" y="2279770"/>
                  <a:pt x="2357198" y="2279770"/>
                </a:cubicBezTo>
                <a:cubicBezTo>
                  <a:pt x="2323036" y="2279770"/>
                  <a:pt x="2323036" y="2279770"/>
                  <a:pt x="2323036" y="2313796"/>
                </a:cubicBezTo>
                <a:cubicBezTo>
                  <a:pt x="2323036" y="2347823"/>
                  <a:pt x="2323036" y="2347823"/>
                  <a:pt x="2357198" y="2347823"/>
                </a:cubicBezTo>
                <a:close/>
                <a:moveTo>
                  <a:pt x="2323036" y="2722113"/>
                </a:moveTo>
                <a:cubicBezTo>
                  <a:pt x="2357198" y="2722113"/>
                  <a:pt x="2391360" y="2722113"/>
                  <a:pt x="2391360" y="2688087"/>
                </a:cubicBezTo>
                <a:cubicBezTo>
                  <a:pt x="2391360" y="2654061"/>
                  <a:pt x="2357198" y="2620034"/>
                  <a:pt x="2323036" y="2620034"/>
                </a:cubicBezTo>
                <a:cubicBezTo>
                  <a:pt x="2288874" y="2620034"/>
                  <a:pt x="2288874" y="2654061"/>
                  <a:pt x="2288874" y="2688087"/>
                </a:cubicBezTo>
                <a:cubicBezTo>
                  <a:pt x="2288874" y="2722113"/>
                  <a:pt x="2288874" y="2722113"/>
                  <a:pt x="2323036" y="2722113"/>
                </a:cubicBezTo>
                <a:close/>
                <a:moveTo>
                  <a:pt x="2323036" y="3130430"/>
                </a:moveTo>
                <a:cubicBezTo>
                  <a:pt x="2357198" y="3130430"/>
                  <a:pt x="2391360" y="3096404"/>
                  <a:pt x="2391360" y="3062377"/>
                </a:cubicBezTo>
                <a:cubicBezTo>
                  <a:pt x="2391360" y="3028351"/>
                  <a:pt x="2357198" y="2994325"/>
                  <a:pt x="2323036" y="2994325"/>
                </a:cubicBezTo>
                <a:cubicBezTo>
                  <a:pt x="2288874" y="2994325"/>
                  <a:pt x="2254711" y="3028351"/>
                  <a:pt x="2254711" y="3062377"/>
                </a:cubicBezTo>
                <a:cubicBezTo>
                  <a:pt x="2254711" y="3096404"/>
                  <a:pt x="2288874" y="3130430"/>
                  <a:pt x="2323036" y="3130430"/>
                </a:cubicBezTo>
                <a:close/>
                <a:moveTo>
                  <a:pt x="2357198" y="3504721"/>
                </a:moveTo>
                <a:cubicBezTo>
                  <a:pt x="2391360" y="3504721"/>
                  <a:pt x="2425523" y="3470694"/>
                  <a:pt x="2425523" y="3402642"/>
                </a:cubicBezTo>
                <a:cubicBezTo>
                  <a:pt x="2425523" y="3368615"/>
                  <a:pt x="2391360" y="3334589"/>
                  <a:pt x="2357198" y="3334589"/>
                </a:cubicBezTo>
                <a:cubicBezTo>
                  <a:pt x="2323036" y="3334589"/>
                  <a:pt x="2288874" y="3368615"/>
                  <a:pt x="2288874" y="3402642"/>
                </a:cubicBezTo>
                <a:cubicBezTo>
                  <a:pt x="2288874" y="3470694"/>
                  <a:pt x="2323036" y="3504721"/>
                  <a:pt x="2357198" y="3504721"/>
                </a:cubicBezTo>
                <a:close/>
                <a:moveTo>
                  <a:pt x="2425523" y="3879011"/>
                </a:moveTo>
                <a:cubicBezTo>
                  <a:pt x="2459685" y="3879011"/>
                  <a:pt x="2493847" y="3810959"/>
                  <a:pt x="2493847" y="3776932"/>
                </a:cubicBezTo>
                <a:cubicBezTo>
                  <a:pt x="2493847" y="3742906"/>
                  <a:pt x="2459685" y="3708879"/>
                  <a:pt x="2425523" y="3708879"/>
                </a:cubicBezTo>
                <a:cubicBezTo>
                  <a:pt x="2357198" y="3708879"/>
                  <a:pt x="2323036" y="3742906"/>
                  <a:pt x="2323036" y="3776932"/>
                </a:cubicBezTo>
                <a:cubicBezTo>
                  <a:pt x="2323036" y="3810959"/>
                  <a:pt x="2357198" y="3879011"/>
                  <a:pt x="2425523" y="3879011"/>
                </a:cubicBezTo>
                <a:close/>
                <a:moveTo>
                  <a:pt x="2493847" y="4219276"/>
                </a:moveTo>
                <a:cubicBezTo>
                  <a:pt x="2528010" y="4219276"/>
                  <a:pt x="2596334" y="4185249"/>
                  <a:pt x="2596334" y="4151223"/>
                </a:cubicBezTo>
                <a:cubicBezTo>
                  <a:pt x="2596334" y="4083170"/>
                  <a:pt x="2528010" y="4049144"/>
                  <a:pt x="2493847" y="4049144"/>
                </a:cubicBezTo>
                <a:cubicBezTo>
                  <a:pt x="2425523" y="4049144"/>
                  <a:pt x="2391360" y="4083170"/>
                  <a:pt x="2391360" y="4151223"/>
                </a:cubicBezTo>
                <a:cubicBezTo>
                  <a:pt x="2391360" y="4185249"/>
                  <a:pt x="2425523" y="4219276"/>
                  <a:pt x="2493847" y="4219276"/>
                </a:cubicBezTo>
                <a:close/>
                <a:moveTo>
                  <a:pt x="2596334" y="4593566"/>
                </a:moveTo>
                <a:cubicBezTo>
                  <a:pt x="2664659" y="4593566"/>
                  <a:pt x="2698821" y="4559540"/>
                  <a:pt x="2698821" y="4491487"/>
                </a:cubicBezTo>
                <a:cubicBezTo>
                  <a:pt x="2698821" y="4423434"/>
                  <a:pt x="2664659" y="4389408"/>
                  <a:pt x="2596334" y="4389408"/>
                </a:cubicBezTo>
                <a:cubicBezTo>
                  <a:pt x="2528010" y="4389408"/>
                  <a:pt x="2493847" y="4423434"/>
                  <a:pt x="2493847" y="4491487"/>
                </a:cubicBezTo>
                <a:cubicBezTo>
                  <a:pt x="2493847" y="4559540"/>
                  <a:pt x="2528010" y="4593566"/>
                  <a:pt x="2596334" y="4593566"/>
                </a:cubicBezTo>
                <a:close/>
                <a:moveTo>
                  <a:pt x="2732983" y="4933830"/>
                </a:moveTo>
                <a:cubicBezTo>
                  <a:pt x="2801308" y="4933830"/>
                  <a:pt x="2835470" y="4899804"/>
                  <a:pt x="2835470" y="4831751"/>
                </a:cubicBezTo>
                <a:cubicBezTo>
                  <a:pt x="2835470" y="4763698"/>
                  <a:pt x="2801308" y="4729672"/>
                  <a:pt x="2732983" y="4729672"/>
                </a:cubicBezTo>
                <a:cubicBezTo>
                  <a:pt x="2664659" y="4729672"/>
                  <a:pt x="2630496" y="4763698"/>
                  <a:pt x="2630496" y="4831751"/>
                </a:cubicBezTo>
                <a:cubicBezTo>
                  <a:pt x="2630496" y="4899804"/>
                  <a:pt x="2664659" y="4933830"/>
                  <a:pt x="2732983" y="4933830"/>
                </a:cubicBezTo>
                <a:close/>
                <a:moveTo>
                  <a:pt x="2903795" y="5274095"/>
                </a:moveTo>
                <a:cubicBezTo>
                  <a:pt x="2937957" y="5274095"/>
                  <a:pt x="3006282" y="5240068"/>
                  <a:pt x="3006282" y="5172015"/>
                </a:cubicBezTo>
                <a:cubicBezTo>
                  <a:pt x="3006282" y="5103963"/>
                  <a:pt x="2937957" y="5035910"/>
                  <a:pt x="2903795" y="5035910"/>
                </a:cubicBezTo>
                <a:cubicBezTo>
                  <a:pt x="2835470" y="5035910"/>
                  <a:pt x="2767146" y="5103963"/>
                  <a:pt x="2767146" y="5172015"/>
                </a:cubicBezTo>
                <a:cubicBezTo>
                  <a:pt x="2767146" y="5240068"/>
                  <a:pt x="2835470" y="5274095"/>
                  <a:pt x="2903795" y="5274095"/>
                </a:cubicBezTo>
                <a:close/>
                <a:moveTo>
                  <a:pt x="3142931" y="5410200"/>
                </a:moveTo>
                <a:cubicBezTo>
                  <a:pt x="3108769" y="5376174"/>
                  <a:pt x="3108769" y="5376174"/>
                  <a:pt x="3074606" y="5376174"/>
                </a:cubicBezTo>
                <a:cubicBezTo>
                  <a:pt x="3040444" y="5376174"/>
                  <a:pt x="3006282" y="5376174"/>
                  <a:pt x="3006282" y="5410200"/>
                </a:cubicBezTo>
                <a:lnTo>
                  <a:pt x="3142931" y="5410200"/>
                </a:lnTo>
                <a:close/>
                <a:moveTo>
                  <a:pt x="11649341" y="5342147"/>
                </a:moveTo>
                <a:cubicBezTo>
                  <a:pt x="11649341" y="5342147"/>
                  <a:pt x="11649341" y="5342147"/>
                  <a:pt x="11649341" y="5308121"/>
                </a:cubicBezTo>
                <a:cubicBezTo>
                  <a:pt x="11649341" y="5308121"/>
                  <a:pt x="11649341" y="5308121"/>
                  <a:pt x="11649341" y="5308121"/>
                </a:cubicBezTo>
                <a:cubicBezTo>
                  <a:pt x="11615179" y="5308121"/>
                  <a:pt x="11615179" y="5308121"/>
                  <a:pt x="11615179" y="5308121"/>
                </a:cubicBezTo>
                <a:cubicBezTo>
                  <a:pt x="11615179" y="5342147"/>
                  <a:pt x="11615179" y="5342147"/>
                  <a:pt x="11649341" y="5342147"/>
                </a:cubicBezTo>
                <a:close/>
                <a:moveTo>
                  <a:pt x="11820153" y="5001883"/>
                </a:moveTo>
                <a:cubicBezTo>
                  <a:pt x="11820153" y="5001883"/>
                  <a:pt x="11820153" y="5001883"/>
                  <a:pt x="11820153" y="5001883"/>
                </a:cubicBezTo>
                <a:cubicBezTo>
                  <a:pt x="11820153" y="5001883"/>
                  <a:pt x="11820153" y="5001883"/>
                  <a:pt x="11820153" y="5001883"/>
                </a:cubicBezTo>
                <a:cubicBezTo>
                  <a:pt x="11820153" y="5001883"/>
                  <a:pt x="11785990" y="5001883"/>
                  <a:pt x="11785990" y="5001883"/>
                </a:cubicBezTo>
                <a:cubicBezTo>
                  <a:pt x="11785990" y="5001883"/>
                  <a:pt x="11820153" y="5001883"/>
                  <a:pt x="11820153" y="5001883"/>
                </a:cubicBezTo>
                <a:close/>
                <a:moveTo>
                  <a:pt x="11956802" y="4661619"/>
                </a:moveTo>
                <a:cubicBezTo>
                  <a:pt x="11956802" y="4661619"/>
                  <a:pt x="11956802" y="4661619"/>
                  <a:pt x="11956802" y="4661619"/>
                </a:cubicBezTo>
                <a:cubicBezTo>
                  <a:pt x="11956802" y="4661619"/>
                  <a:pt x="11956802" y="4661619"/>
                  <a:pt x="11956802" y="4661619"/>
                </a:cubicBezTo>
                <a:cubicBezTo>
                  <a:pt x="11956802" y="4661619"/>
                  <a:pt x="11956802" y="4661619"/>
                  <a:pt x="11956802" y="4661619"/>
                </a:cubicBezTo>
                <a:cubicBezTo>
                  <a:pt x="11956802" y="4661619"/>
                  <a:pt x="11956802" y="4661619"/>
                  <a:pt x="11956802" y="4661619"/>
                </a:cubicBezTo>
                <a:close/>
                <a:moveTo>
                  <a:pt x="12059289" y="4321355"/>
                </a:moveTo>
                <a:cubicBezTo>
                  <a:pt x="12093451" y="4321355"/>
                  <a:pt x="12093451" y="4321355"/>
                  <a:pt x="12093451" y="4321355"/>
                </a:cubicBezTo>
                <a:cubicBezTo>
                  <a:pt x="12093451" y="4321355"/>
                  <a:pt x="12093451" y="4321355"/>
                  <a:pt x="12059289" y="4321355"/>
                </a:cubicBezTo>
                <a:cubicBezTo>
                  <a:pt x="12059289" y="4321355"/>
                  <a:pt x="12059289" y="4321355"/>
                  <a:pt x="12059289" y="4321355"/>
                </a:cubicBezTo>
                <a:cubicBezTo>
                  <a:pt x="12059289" y="4321355"/>
                  <a:pt x="12059289" y="4321355"/>
                  <a:pt x="12059289" y="4321355"/>
                </a:cubicBezTo>
                <a:close/>
                <a:moveTo>
                  <a:pt x="12161775" y="3981091"/>
                </a:moveTo>
                <a:cubicBezTo>
                  <a:pt x="12161775" y="3981091"/>
                  <a:pt x="12161775" y="3947064"/>
                  <a:pt x="12161775" y="3947064"/>
                </a:cubicBezTo>
                <a:cubicBezTo>
                  <a:pt x="12161775" y="3947064"/>
                  <a:pt x="12161775" y="3947064"/>
                  <a:pt x="12161775" y="3947064"/>
                </a:cubicBezTo>
                <a:cubicBezTo>
                  <a:pt x="12161775" y="3947064"/>
                  <a:pt x="12161775" y="3947064"/>
                  <a:pt x="12161775" y="3947064"/>
                </a:cubicBezTo>
                <a:cubicBezTo>
                  <a:pt x="12161775" y="3947064"/>
                  <a:pt x="12161775" y="3981091"/>
                  <a:pt x="12161775" y="3981091"/>
                </a:cubicBezTo>
                <a:close/>
                <a:moveTo>
                  <a:pt x="12230100" y="3606800"/>
                </a:moveTo>
                <a:cubicBezTo>
                  <a:pt x="12230100" y="3606800"/>
                  <a:pt x="12230100" y="3606800"/>
                  <a:pt x="12230100" y="3606800"/>
                </a:cubicBezTo>
                <a:cubicBezTo>
                  <a:pt x="12230100" y="3606800"/>
                  <a:pt x="12230100" y="3606800"/>
                  <a:pt x="12230100" y="3606800"/>
                </a:cubicBezTo>
                <a:cubicBezTo>
                  <a:pt x="12230100" y="3606800"/>
                  <a:pt x="12230100" y="3606800"/>
                  <a:pt x="12230100" y="3606800"/>
                </a:cubicBezTo>
                <a:cubicBezTo>
                  <a:pt x="12230100" y="3606800"/>
                  <a:pt x="12230100" y="3606800"/>
                  <a:pt x="12230100" y="3606800"/>
                </a:cubicBezTo>
                <a:close/>
                <a:moveTo>
                  <a:pt x="11990964" y="2517955"/>
                </a:moveTo>
                <a:cubicBezTo>
                  <a:pt x="11990964" y="2517955"/>
                  <a:pt x="11990964" y="2517955"/>
                  <a:pt x="11990964" y="2517955"/>
                </a:cubicBezTo>
                <a:cubicBezTo>
                  <a:pt x="11990964" y="2483928"/>
                  <a:pt x="11990964" y="2483928"/>
                  <a:pt x="11990964" y="2483928"/>
                </a:cubicBezTo>
                <a:cubicBezTo>
                  <a:pt x="11990964" y="2483928"/>
                  <a:pt x="11990964" y="2483928"/>
                  <a:pt x="11990964" y="2517955"/>
                </a:cubicBezTo>
                <a:cubicBezTo>
                  <a:pt x="11990964" y="2517955"/>
                  <a:pt x="11990964" y="2517955"/>
                  <a:pt x="11990964" y="2517955"/>
                </a:cubicBezTo>
                <a:close/>
                <a:moveTo>
                  <a:pt x="11922639" y="2143664"/>
                </a:moveTo>
                <a:cubicBezTo>
                  <a:pt x="11956802" y="2143664"/>
                  <a:pt x="11956802" y="2143664"/>
                  <a:pt x="11956802" y="2143664"/>
                </a:cubicBezTo>
                <a:cubicBezTo>
                  <a:pt x="11956802" y="2143664"/>
                  <a:pt x="11956802" y="2143664"/>
                  <a:pt x="11922639" y="2143664"/>
                </a:cubicBezTo>
                <a:cubicBezTo>
                  <a:pt x="11922639" y="2143664"/>
                  <a:pt x="11922639" y="2143664"/>
                  <a:pt x="11922639" y="2143664"/>
                </a:cubicBezTo>
                <a:cubicBezTo>
                  <a:pt x="11922639" y="2143664"/>
                  <a:pt x="11922639" y="2143664"/>
                  <a:pt x="11922639" y="2143664"/>
                </a:cubicBezTo>
                <a:close/>
                <a:moveTo>
                  <a:pt x="11854315" y="1769374"/>
                </a:moveTo>
                <a:cubicBezTo>
                  <a:pt x="11854315" y="1769374"/>
                  <a:pt x="11888477" y="1769374"/>
                  <a:pt x="11888477" y="1769374"/>
                </a:cubicBezTo>
                <a:cubicBezTo>
                  <a:pt x="11888477" y="1769374"/>
                  <a:pt x="11854315" y="1769374"/>
                  <a:pt x="11854315" y="1769374"/>
                </a:cubicBezTo>
                <a:cubicBezTo>
                  <a:pt x="11854315" y="1769374"/>
                  <a:pt x="11854315" y="1769374"/>
                  <a:pt x="11854315" y="1769374"/>
                </a:cubicBezTo>
                <a:cubicBezTo>
                  <a:pt x="11854315" y="1769374"/>
                  <a:pt x="11854315" y="1769374"/>
                  <a:pt x="11854315" y="1769374"/>
                </a:cubicBezTo>
                <a:close/>
                <a:moveTo>
                  <a:pt x="11751828" y="1429109"/>
                </a:moveTo>
                <a:cubicBezTo>
                  <a:pt x="11785990" y="1429109"/>
                  <a:pt x="11785990" y="1429109"/>
                  <a:pt x="11785990" y="1429109"/>
                </a:cubicBezTo>
                <a:cubicBezTo>
                  <a:pt x="11785990" y="1429109"/>
                  <a:pt x="11785990" y="1429109"/>
                  <a:pt x="11751828" y="1429109"/>
                </a:cubicBezTo>
                <a:cubicBezTo>
                  <a:pt x="11751828" y="1429109"/>
                  <a:pt x="11751828" y="1429109"/>
                  <a:pt x="11751828" y="1429109"/>
                </a:cubicBezTo>
                <a:cubicBezTo>
                  <a:pt x="11751828" y="1429109"/>
                  <a:pt x="11751828" y="1429109"/>
                  <a:pt x="11751828" y="1429109"/>
                </a:cubicBezTo>
                <a:close/>
                <a:moveTo>
                  <a:pt x="11649341" y="1088845"/>
                </a:moveTo>
                <a:cubicBezTo>
                  <a:pt x="11649341" y="1088845"/>
                  <a:pt x="11649341" y="1088845"/>
                  <a:pt x="11649341" y="1088845"/>
                </a:cubicBezTo>
                <a:cubicBezTo>
                  <a:pt x="11649341" y="1088845"/>
                  <a:pt x="11649341" y="1088845"/>
                  <a:pt x="11649341" y="1088845"/>
                </a:cubicBezTo>
                <a:cubicBezTo>
                  <a:pt x="11649341" y="1088845"/>
                  <a:pt x="11649341" y="1088845"/>
                  <a:pt x="11649341" y="1088845"/>
                </a:cubicBezTo>
                <a:cubicBezTo>
                  <a:pt x="11649341" y="1088845"/>
                  <a:pt x="11649341" y="1088845"/>
                  <a:pt x="11649341" y="1088845"/>
                </a:cubicBezTo>
                <a:close/>
                <a:moveTo>
                  <a:pt x="11478530" y="748581"/>
                </a:moveTo>
                <a:cubicBezTo>
                  <a:pt x="11478530" y="748581"/>
                  <a:pt x="11478530" y="748581"/>
                  <a:pt x="11478530" y="748581"/>
                </a:cubicBezTo>
                <a:cubicBezTo>
                  <a:pt x="11478530" y="748581"/>
                  <a:pt x="11478530" y="748581"/>
                  <a:pt x="11478530" y="748581"/>
                </a:cubicBezTo>
                <a:cubicBezTo>
                  <a:pt x="11478530" y="748581"/>
                  <a:pt x="11478530" y="748581"/>
                  <a:pt x="11478530" y="748581"/>
                </a:cubicBezTo>
                <a:cubicBezTo>
                  <a:pt x="11478530" y="748581"/>
                  <a:pt x="11478530" y="748581"/>
                  <a:pt x="11478530" y="748581"/>
                </a:cubicBezTo>
                <a:close/>
                <a:moveTo>
                  <a:pt x="11307718" y="442343"/>
                </a:moveTo>
                <a:cubicBezTo>
                  <a:pt x="11307718" y="442343"/>
                  <a:pt x="11307718" y="442343"/>
                  <a:pt x="11307718" y="442343"/>
                </a:cubicBezTo>
                <a:cubicBezTo>
                  <a:pt x="11307718" y="442343"/>
                  <a:pt x="11307718" y="408317"/>
                  <a:pt x="11307718" y="408317"/>
                </a:cubicBezTo>
                <a:cubicBezTo>
                  <a:pt x="11307718" y="408317"/>
                  <a:pt x="11307718" y="442343"/>
                  <a:pt x="11307718" y="442343"/>
                </a:cubicBezTo>
                <a:cubicBezTo>
                  <a:pt x="11307718" y="442343"/>
                  <a:pt x="11307718" y="442343"/>
                  <a:pt x="11307718" y="442343"/>
                </a:cubicBezTo>
                <a:close/>
                <a:moveTo>
                  <a:pt x="11102744" y="136106"/>
                </a:moveTo>
                <a:cubicBezTo>
                  <a:pt x="11102744" y="136106"/>
                  <a:pt x="11102744" y="136106"/>
                  <a:pt x="11102744" y="136106"/>
                </a:cubicBezTo>
                <a:cubicBezTo>
                  <a:pt x="11102744" y="136106"/>
                  <a:pt x="11102744" y="136106"/>
                  <a:pt x="11102744" y="136106"/>
                </a:cubicBezTo>
                <a:cubicBezTo>
                  <a:pt x="11102744" y="136106"/>
                  <a:pt x="11102744" y="136106"/>
                  <a:pt x="11102744" y="136106"/>
                </a:cubicBezTo>
                <a:cubicBezTo>
                  <a:pt x="11102744" y="136106"/>
                  <a:pt x="11102744" y="136106"/>
                  <a:pt x="11102744" y="136106"/>
                </a:cubicBezTo>
                <a:close/>
                <a:moveTo>
                  <a:pt x="3518716" y="136106"/>
                </a:moveTo>
                <a:cubicBezTo>
                  <a:pt x="3518716" y="136106"/>
                  <a:pt x="3518716" y="136106"/>
                  <a:pt x="3518716" y="136106"/>
                </a:cubicBezTo>
                <a:cubicBezTo>
                  <a:pt x="3518716" y="136106"/>
                  <a:pt x="3518716" y="136106"/>
                  <a:pt x="3518716" y="136106"/>
                </a:cubicBezTo>
                <a:cubicBezTo>
                  <a:pt x="3518716" y="136106"/>
                  <a:pt x="3518716" y="136106"/>
                  <a:pt x="3518716" y="136106"/>
                </a:cubicBezTo>
                <a:cubicBezTo>
                  <a:pt x="3518716" y="136106"/>
                  <a:pt x="3518716" y="136106"/>
                  <a:pt x="3518716" y="136106"/>
                </a:cubicBezTo>
                <a:close/>
                <a:moveTo>
                  <a:pt x="3313742" y="442343"/>
                </a:moveTo>
                <a:cubicBezTo>
                  <a:pt x="3313742" y="442343"/>
                  <a:pt x="3313742" y="442343"/>
                  <a:pt x="3313742" y="442343"/>
                </a:cubicBezTo>
                <a:cubicBezTo>
                  <a:pt x="3313742" y="408317"/>
                  <a:pt x="3313742" y="408317"/>
                  <a:pt x="3313742" y="408317"/>
                </a:cubicBezTo>
                <a:cubicBezTo>
                  <a:pt x="3313742" y="408317"/>
                  <a:pt x="3313742" y="408317"/>
                  <a:pt x="3313742" y="442343"/>
                </a:cubicBezTo>
                <a:cubicBezTo>
                  <a:pt x="3313742" y="442343"/>
                  <a:pt x="3313742" y="442343"/>
                  <a:pt x="3313742" y="442343"/>
                </a:cubicBezTo>
                <a:close/>
                <a:moveTo>
                  <a:pt x="3142931" y="748581"/>
                </a:moveTo>
                <a:cubicBezTo>
                  <a:pt x="3142931" y="748581"/>
                  <a:pt x="3142931" y="748581"/>
                  <a:pt x="3142931" y="748581"/>
                </a:cubicBezTo>
                <a:cubicBezTo>
                  <a:pt x="3142931" y="748581"/>
                  <a:pt x="3142931" y="748581"/>
                  <a:pt x="3142931" y="748581"/>
                </a:cubicBezTo>
                <a:cubicBezTo>
                  <a:pt x="3108769" y="748581"/>
                  <a:pt x="3108769" y="748581"/>
                  <a:pt x="3108769" y="748581"/>
                </a:cubicBezTo>
                <a:cubicBezTo>
                  <a:pt x="3108769" y="748581"/>
                  <a:pt x="3108769" y="748581"/>
                  <a:pt x="3142931" y="748581"/>
                </a:cubicBezTo>
                <a:close/>
                <a:moveTo>
                  <a:pt x="2972119" y="1088845"/>
                </a:moveTo>
                <a:cubicBezTo>
                  <a:pt x="2972119" y="1088845"/>
                  <a:pt x="3006282" y="1088845"/>
                  <a:pt x="3006282" y="1088845"/>
                </a:cubicBezTo>
                <a:cubicBezTo>
                  <a:pt x="3006282" y="1088845"/>
                  <a:pt x="2972119" y="1054819"/>
                  <a:pt x="2972119" y="1054819"/>
                </a:cubicBezTo>
                <a:cubicBezTo>
                  <a:pt x="2972119" y="1054819"/>
                  <a:pt x="2972119" y="1088845"/>
                  <a:pt x="2972119" y="1088845"/>
                </a:cubicBezTo>
                <a:cubicBezTo>
                  <a:pt x="2972119" y="1088845"/>
                  <a:pt x="2972119" y="1088845"/>
                  <a:pt x="2972119" y="1088845"/>
                </a:cubicBezTo>
                <a:close/>
                <a:moveTo>
                  <a:pt x="2835470" y="1429109"/>
                </a:moveTo>
                <a:cubicBezTo>
                  <a:pt x="2869633" y="1429109"/>
                  <a:pt x="2869633" y="1429109"/>
                  <a:pt x="2869633" y="1429109"/>
                </a:cubicBezTo>
                <a:cubicBezTo>
                  <a:pt x="2869633" y="1429109"/>
                  <a:pt x="2869633" y="1395083"/>
                  <a:pt x="2835470" y="1395083"/>
                </a:cubicBezTo>
                <a:cubicBezTo>
                  <a:pt x="2835470" y="1395083"/>
                  <a:pt x="2835470" y="1429109"/>
                  <a:pt x="2835470" y="1429109"/>
                </a:cubicBezTo>
                <a:cubicBezTo>
                  <a:pt x="2835470" y="1429109"/>
                  <a:pt x="2835470" y="1429109"/>
                  <a:pt x="2835470" y="1429109"/>
                </a:cubicBezTo>
                <a:close/>
                <a:moveTo>
                  <a:pt x="2732983" y="1803400"/>
                </a:moveTo>
                <a:cubicBezTo>
                  <a:pt x="2767146" y="1803400"/>
                  <a:pt x="2767146" y="1803400"/>
                  <a:pt x="2767146" y="1769374"/>
                </a:cubicBezTo>
                <a:cubicBezTo>
                  <a:pt x="2767146" y="1769374"/>
                  <a:pt x="2767146" y="1735347"/>
                  <a:pt x="2732983" y="1735347"/>
                </a:cubicBezTo>
                <a:cubicBezTo>
                  <a:pt x="2732983" y="1735347"/>
                  <a:pt x="2732983" y="1769374"/>
                  <a:pt x="2732983" y="1769374"/>
                </a:cubicBezTo>
                <a:cubicBezTo>
                  <a:pt x="2732983" y="1803400"/>
                  <a:pt x="2732983" y="1803400"/>
                  <a:pt x="2732983" y="1803400"/>
                </a:cubicBezTo>
                <a:close/>
                <a:moveTo>
                  <a:pt x="2664659" y="2177691"/>
                </a:moveTo>
                <a:cubicBezTo>
                  <a:pt x="2698821" y="2177691"/>
                  <a:pt x="2698821" y="2143664"/>
                  <a:pt x="2698821" y="2143664"/>
                </a:cubicBezTo>
                <a:cubicBezTo>
                  <a:pt x="2698821" y="2109638"/>
                  <a:pt x="2698821" y="2109638"/>
                  <a:pt x="2664659" y="2109638"/>
                </a:cubicBezTo>
                <a:cubicBezTo>
                  <a:pt x="2664659" y="2109638"/>
                  <a:pt x="2630496" y="2109638"/>
                  <a:pt x="2630496" y="2143664"/>
                </a:cubicBezTo>
                <a:cubicBezTo>
                  <a:pt x="2630496" y="2143664"/>
                  <a:pt x="2664659" y="2177691"/>
                  <a:pt x="2664659" y="2177691"/>
                </a:cubicBezTo>
                <a:close/>
                <a:moveTo>
                  <a:pt x="2630496" y="2551981"/>
                </a:moveTo>
                <a:cubicBezTo>
                  <a:pt x="2664659" y="2551981"/>
                  <a:pt x="2664659" y="2517955"/>
                  <a:pt x="2664659" y="2517955"/>
                </a:cubicBezTo>
                <a:cubicBezTo>
                  <a:pt x="2664659" y="2483928"/>
                  <a:pt x="2664659" y="2449902"/>
                  <a:pt x="2630496" y="2449902"/>
                </a:cubicBezTo>
                <a:cubicBezTo>
                  <a:pt x="2596334" y="2449902"/>
                  <a:pt x="2596334" y="2483928"/>
                  <a:pt x="2596334" y="2517955"/>
                </a:cubicBezTo>
                <a:cubicBezTo>
                  <a:pt x="2596334" y="2517955"/>
                  <a:pt x="2596334" y="2551981"/>
                  <a:pt x="2630496" y="2551981"/>
                </a:cubicBezTo>
                <a:close/>
                <a:moveTo>
                  <a:pt x="2630496" y="2926272"/>
                </a:moveTo>
                <a:cubicBezTo>
                  <a:pt x="2664659" y="2926272"/>
                  <a:pt x="2664659" y="2892245"/>
                  <a:pt x="2664659" y="2858219"/>
                </a:cubicBezTo>
                <a:cubicBezTo>
                  <a:pt x="2664659" y="2824193"/>
                  <a:pt x="2664659" y="2824193"/>
                  <a:pt x="2630496" y="2824193"/>
                </a:cubicBezTo>
                <a:cubicBezTo>
                  <a:pt x="2596334" y="2824193"/>
                  <a:pt x="2562172" y="2824193"/>
                  <a:pt x="2562172" y="2858219"/>
                </a:cubicBezTo>
                <a:cubicBezTo>
                  <a:pt x="2562172" y="2892245"/>
                  <a:pt x="2596334" y="2926272"/>
                  <a:pt x="2630496" y="2926272"/>
                </a:cubicBezTo>
                <a:close/>
                <a:moveTo>
                  <a:pt x="2630496" y="3300562"/>
                </a:moveTo>
                <a:cubicBezTo>
                  <a:pt x="2664659" y="3300562"/>
                  <a:pt x="2698821" y="3266536"/>
                  <a:pt x="2698821" y="3232510"/>
                </a:cubicBezTo>
                <a:cubicBezTo>
                  <a:pt x="2698821" y="3198483"/>
                  <a:pt x="2664659" y="3164457"/>
                  <a:pt x="2630496" y="3164457"/>
                </a:cubicBezTo>
                <a:cubicBezTo>
                  <a:pt x="2596334" y="3164457"/>
                  <a:pt x="2562172" y="3198483"/>
                  <a:pt x="2562172" y="3232510"/>
                </a:cubicBezTo>
                <a:cubicBezTo>
                  <a:pt x="2562172" y="3266536"/>
                  <a:pt x="2596334" y="3300562"/>
                  <a:pt x="2630496" y="3300562"/>
                </a:cubicBezTo>
                <a:close/>
                <a:moveTo>
                  <a:pt x="2664659" y="3674853"/>
                </a:moveTo>
                <a:cubicBezTo>
                  <a:pt x="2732983" y="3674853"/>
                  <a:pt x="2767146" y="3640827"/>
                  <a:pt x="2767146" y="3606800"/>
                </a:cubicBezTo>
                <a:cubicBezTo>
                  <a:pt x="2767146" y="3572774"/>
                  <a:pt x="2732983" y="3538747"/>
                  <a:pt x="2664659" y="3538747"/>
                </a:cubicBezTo>
                <a:cubicBezTo>
                  <a:pt x="2630496" y="3538747"/>
                  <a:pt x="2596334" y="3572774"/>
                  <a:pt x="2596334" y="3606800"/>
                </a:cubicBezTo>
                <a:cubicBezTo>
                  <a:pt x="2596334" y="3640827"/>
                  <a:pt x="2630496" y="3674853"/>
                  <a:pt x="2664659" y="3674853"/>
                </a:cubicBezTo>
                <a:close/>
                <a:moveTo>
                  <a:pt x="2732983" y="4049144"/>
                </a:moveTo>
                <a:cubicBezTo>
                  <a:pt x="2801308" y="4049144"/>
                  <a:pt x="2835470" y="4015117"/>
                  <a:pt x="2835470" y="3947064"/>
                </a:cubicBezTo>
                <a:cubicBezTo>
                  <a:pt x="2835470" y="3913038"/>
                  <a:pt x="2801308" y="3879011"/>
                  <a:pt x="2732983" y="3879011"/>
                </a:cubicBezTo>
                <a:cubicBezTo>
                  <a:pt x="2698821" y="3879011"/>
                  <a:pt x="2664659" y="3913038"/>
                  <a:pt x="2664659" y="3947064"/>
                </a:cubicBezTo>
                <a:cubicBezTo>
                  <a:pt x="2664659" y="4015117"/>
                  <a:pt x="2698821" y="4049144"/>
                  <a:pt x="2732983" y="4049144"/>
                </a:cubicBezTo>
                <a:close/>
                <a:moveTo>
                  <a:pt x="2835470" y="4389408"/>
                </a:moveTo>
                <a:cubicBezTo>
                  <a:pt x="2903795" y="4389408"/>
                  <a:pt x="2937957" y="4355381"/>
                  <a:pt x="2937957" y="4321355"/>
                </a:cubicBezTo>
                <a:cubicBezTo>
                  <a:pt x="2937957" y="4253302"/>
                  <a:pt x="2903795" y="4219276"/>
                  <a:pt x="2835470" y="4219276"/>
                </a:cubicBezTo>
                <a:cubicBezTo>
                  <a:pt x="2801308" y="4219276"/>
                  <a:pt x="2767146" y="4253302"/>
                  <a:pt x="2767146" y="4321355"/>
                </a:cubicBezTo>
                <a:cubicBezTo>
                  <a:pt x="2767146" y="4355381"/>
                  <a:pt x="2801308" y="4389408"/>
                  <a:pt x="2835470" y="4389408"/>
                </a:cubicBezTo>
                <a:close/>
                <a:moveTo>
                  <a:pt x="2972119" y="4763698"/>
                </a:moveTo>
                <a:cubicBezTo>
                  <a:pt x="3040444" y="4763698"/>
                  <a:pt x="3074606" y="4695646"/>
                  <a:pt x="3074606" y="4661619"/>
                </a:cubicBezTo>
                <a:cubicBezTo>
                  <a:pt x="3074606" y="4593566"/>
                  <a:pt x="3040444" y="4559540"/>
                  <a:pt x="2972119" y="4559540"/>
                </a:cubicBezTo>
                <a:cubicBezTo>
                  <a:pt x="2903795" y="4559540"/>
                  <a:pt x="2869633" y="4593566"/>
                  <a:pt x="2869633" y="4661619"/>
                </a:cubicBezTo>
                <a:cubicBezTo>
                  <a:pt x="2869633" y="4695646"/>
                  <a:pt x="2903795" y="4763698"/>
                  <a:pt x="2972119" y="4763698"/>
                </a:cubicBezTo>
                <a:close/>
                <a:moveTo>
                  <a:pt x="3142931" y="5103963"/>
                </a:moveTo>
                <a:cubicBezTo>
                  <a:pt x="3177093" y="5103963"/>
                  <a:pt x="3245418" y="5035910"/>
                  <a:pt x="3245418" y="5001883"/>
                </a:cubicBezTo>
                <a:cubicBezTo>
                  <a:pt x="3245418" y="4933830"/>
                  <a:pt x="3177093" y="4899804"/>
                  <a:pt x="3142931" y="4899804"/>
                </a:cubicBezTo>
                <a:cubicBezTo>
                  <a:pt x="3074606" y="4899804"/>
                  <a:pt x="3040444" y="4933830"/>
                  <a:pt x="3040444" y="5001883"/>
                </a:cubicBezTo>
                <a:cubicBezTo>
                  <a:pt x="3040444" y="5035910"/>
                  <a:pt x="3074606" y="5103963"/>
                  <a:pt x="3142931" y="5103963"/>
                </a:cubicBezTo>
                <a:close/>
                <a:moveTo>
                  <a:pt x="3382067" y="5410200"/>
                </a:moveTo>
                <a:cubicBezTo>
                  <a:pt x="3382067" y="5376174"/>
                  <a:pt x="3416229" y="5342147"/>
                  <a:pt x="3416229" y="5308121"/>
                </a:cubicBezTo>
                <a:cubicBezTo>
                  <a:pt x="3416229" y="5240068"/>
                  <a:pt x="3382067" y="5206042"/>
                  <a:pt x="3313742" y="5206042"/>
                </a:cubicBezTo>
                <a:cubicBezTo>
                  <a:pt x="3245418" y="5206042"/>
                  <a:pt x="3211255" y="5240068"/>
                  <a:pt x="3211255" y="5308121"/>
                </a:cubicBezTo>
                <a:cubicBezTo>
                  <a:pt x="3211255" y="5342147"/>
                  <a:pt x="3211255" y="5376174"/>
                  <a:pt x="3245418" y="5410200"/>
                </a:cubicBezTo>
                <a:lnTo>
                  <a:pt x="3382067" y="5410200"/>
                </a:lnTo>
                <a:close/>
                <a:moveTo>
                  <a:pt x="11307718" y="5308121"/>
                </a:moveTo>
                <a:cubicBezTo>
                  <a:pt x="11307718" y="5308121"/>
                  <a:pt x="11307718" y="5308121"/>
                  <a:pt x="11307718" y="5308121"/>
                </a:cubicBezTo>
                <a:cubicBezTo>
                  <a:pt x="11307718" y="5308121"/>
                  <a:pt x="11307718" y="5308121"/>
                  <a:pt x="11307718" y="5308121"/>
                </a:cubicBezTo>
                <a:cubicBezTo>
                  <a:pt x="11307718" y="5308121"/>
                  <a:pt x="11307718" y="5308121"/>
                  <a:pt x="11307718" y="5308121"/>
                </a:cubicBezTo>
                <a:cubicBezTo>
                  <a:pt x="11307718" y="5308121"/>
                  <a:pt x="11307718" y="5308121"/>
                  <a:pt x="11307718" y="5308121"/>
                </a:cubicBezTo>
                <a:close/>
                <a:moveTo>
                  <a:pt x="11478530" y="5001883"/>
                </a:moveTo>
                <a:cubicBezTo>
                  <a:pt x="11478530" y="5001883"/>
                  <a:pt x="11512692" y="5001883"/>
                  <a:pt x="11512692" y="5001883"/>
                </a:cubicBezTo>
                <a:cubicBezTo>
                  <a:pt x="11512692" y="4967857"/>
                  <a:pt x="11478530" y="4967857"/>
                  <a:pt x="11478530" y="4967857"/>
                </a:cubicBezTo>
                <a:cubicBezTo>
                  <a:pt x="11478530" y="4967857"/>
                  <a:pt x="11478530" y="4967857"/>
                  <a:pt x="11478530" y="5001883"/>
                </a:cubicBezTo>
                <a:cubicBezTo>
                  <a:pt x="11478530" y="5001883"/>
                  <a:pt x="11478530" y="5001883"/>
                  <a:pt x="11478530" y="5001883"/>
                </a:cubicBezTo>
                <a:close/>
                <a:moveTo>
                  <a:pt x="11649341" y="4661619"/>
                </a:moveTo>
                <a:cubicBezTo>
                  <a:pt x="11649341" y="4661619"/>
                  <a:pt x="11649341" y="4661619"/>
                  <a:pt x="11649341" y="4661619"/>
                </a:cubicBezTo>
                <a:cubicBezTo>
                  <a:pt x="11649341" y="4661619"/>
                  <a:pt x="11649341" y="4661619"/>
                  <a:pt x="11649341" y="4661619"/>
                </a:cubicBezTo>
                <a:cubicBezTo>
                  <a:pt x="11649341" y="4661619"/>
                  <a:pt x="11615179" y="4661619"/>
                  <a:pt x="11615179" y="4661619"/>
                </a:cubicBezTo>
                <a:cubicBezTo>
                  <a:pt x="11615179" y="4661619"/>
                  <a:pt x="11649341" y="4661619"/>
                  <a:pt x="11649341" y="4661619"/>
                </a:cubicBezTo>
                <a:close/>
                <a:moveTo>
                  <a:pt x="11751828" y="4321355"/>
                </a:moveTo>
                <a:cubicBezTo>
                  <a:pt x="11785990" y="4321355"/>
                  <a:pt x="11785990" y="4321355"/>
                  <a:pt x="11785990" y="4321355"/>
                </a:cubicBezTo>
                <a:cubicBezTo>
                  <a:pt x="11785990" y="4321355"/>
                  <a:pt x="11785990" y="4321355"/>
                  <a:pt x="11751828" y="4321355"/>
                </a:cubicBezTo>
                <a:cubicBezTo>
                  <a:pt x="11751828" y="4321355"/>
                  <a:pt x="11751828" y="4321355"/>
                  <a:pt x="11751828" y="4321355"/>
                </a:cubicBezTo>
                <a:cubicBezTo>
                  <a:pt x="11751828" y="4321355"/>
                  <a:pt x="11751828" y="4321355"/>
                  <a:pt x="11751828" y="4321355"/>
                </a:cubicBezTo>
                <a:close/>
                <a:moveTo>
                  <a:pt x="11854315" y="3981091"/>
                </a:moveTo>
                <a:cubicBezTo>
                  <a:pt x="11854315" y="3981091"/>
                  <a:pt x="11888477" y="3947064"/>
                  <a:pt x="11888477" y="3947064"/>
                </a:cubicBezTo>
                <a:cubicBezTo>
                  <a:pt x="11888477" y="3947064"/>
                  <a:pt x="11854315" y="3947064"/>
                  <a:pt x="11854315" y="3947064"/>
                </a:cubicBezTo>
                <a:cubicBezTo>
                  <a:pt x="11854315" y="3947064"/>
                  <a:pt x="11854315" y="3947064"/>
                  <a:pt x="11854315" y="3947064"/>
                </a:cubicBezTo>
                <a:cubicBezTo>
                  <a:pt x="11854315" y="3947064"/>
                  <a:pt x="11854315" y="3981091"/>
                  <a:pt x="11854315" y="3981091"/>
                </a:cubicBezTo>
                <a:close/>
                <a:moveTo>
                  <a:pt x="11922639" y="3606800"/>
                </a:moveTo>
                <a:cubicBezTo>
                  <a:pt x="11956802" y="3606800"/>
                  <a:pt x="11956802" y="3606800"/>
                  <a:pt x="11956802" y="3606800"/>
                </a:cubicBezTo>
                <a:cubicBezTo>
                  <a:pt x="11956802" y="3606800"/>
                  <a:pt x="11956802" y="3606800"/>
                  <a:pt x="11922639" y="3606800"/>
                </a:cubicBezTo>
                <a:cubicBezTo>
                  <a:pt x="11922639" y="3606800"/>
                  <a:pt x="11922639" y="3606800"/>
                  <a:pt x="11922639" y="3606800"/>
                </a:cubicBezTo>
                <a:cubicBezTo>
                  <a:pt x="11922639" y="3606800"/>
                  <a:pt x="11922639" y="3606800"/>
                  <a:pt x="11922639" y="3606800"/>
                </a:cubicBezTo>
                <a:close/>
                <a:moveTo>
                  <a:pt x="11990964" y="3232510"/>
                </a:moveTo>
                <a:cubicBezTo>
                  <a:pt x="11990964" y="3232510"/>
                  <a:pt x="11990964" y="3232510"/>
                  <a:pt x="11990964" y="3232510"/>
                </a:cubicBezTo>
                <a:cubicBezTo>
                  <a:pt x="11990964" y="3232510"/>
                  <a:pt x="11990964" y="3232510"/>
                  <a:pt x="11990964" y="3232510"/>
                </a:cubicBezTo>
                <a:cubicBezTo>
                  <a:pt x="11990964" y="3232510"/>
                  <a:pt x="11990964" y="3232510"/>
                  <a:pt x="11990964" y="3232510"/>
                </a:cubicBezTo>
                <a:cubicBezTo>
                  <a:pt x="11990964" y="3232510"/>
                  <a:pt x="11990964" y="3232510"/>
                  <a:pt x="11990964" y="3232510"/>
                </a:cubicBezTo>
                <a:close/>
                <a:moveTo>
                  <a:pt x="11990964" y="2858219"/>
                </a:moveTo>
                <a:cubicBezTo>
                  <a:pt x="11990964" y="2858219"/>
                  <a:pt x="11990964" y="2858219"/>
                  <a:pt x="11990964" y="2858219"/>
                </a:cubicBezTo>
                <a:cubicBezTo>
                  <a:pt x="11990964" y="2858219"/>
                  <a:pt x="11990964" y="2858219"/>
                  <a:pt x="11990964" y="2858219"/>
                </a:cubicBezTo>
                <a:cubicBezTo>
                  <a:pt x="11990964" y="2858219"/>
                  <a:pt x="11990964" y="2858219"/>
                  <a:pt x="11990964" y="2858219"/>
                </a:cubicBezTo>
                <a:cubicBezTo>
                  <a:pt x="11990964" y="2858219"/>
                  <a:pt x="11990964" y="2858219"/>
                  <a:pt x="11990964" y="2858219"/>
                </a:cubicBezTo>
                <a:close/>
                <a:moveTo>
                  <a:pt x="11683503" y="2517955"/>
                </a:moveTo>
                <a:cubicBezTo>
                  <a:pt x="11683503" y="2517955"/>
                  <a:pt x="11683503" y="2517955"/>
                  <a:pt x="11683503" y="2517955"/>
                </a:cubicBezTo>
                <a:cubicBezTo>
                  <a:pt x="11683503" y="2483928"/>
                  <a:pt x="11683503" y="2483928"/>
                  <a:pt x="11683503" y="2483928"/>
                </a:cubicBezTo>
                <a:cubicBezTo>
                  <a:pt x="11683503" y="2483928"/>
                  <a:pt x="11683503" y="2483928"/>
                  <a:pt x="11683503" y="2517955"/>
                </a:cubicBezTo>
                <a:cubicBezTo>
                  <a:pt x="11683503" y="2517955"/>
                  <a:pt x="11683503" y="2517955"/>
                  <a:pt x="11683503" y="2517955"/>
                </a:cubicBezTo>
                <a:close/>
                <a:moveTo>
                  <a:pt x="11649341" y="2143664"/>
                </a:moveTo>
                <a:cubicBezTo>
                  <a:pt x="11649341" y="2143664"/>
                  <a:pt x="11649341" y="2143664"/>
                  <a:pt x="11649341" y="2143664"/>
                </a:cubicBezTo>
                <a:cubicBezTo>
                  <a:pt x="11649341" y="2143664"/>
                  <a:pt x="11649341" y="2143664"/>
                  <a:pt x="11649341" y="2143664"/>
                </a:cubicBezTo>
                <a:cubicBezTo>
                  <a:pt x="11649341" y="2143664"/>
                  <a:pt x="11649341" y="2143664"/>
                  <a:pt x="11649341" y="2143664"/>
                </a:cubicBezTo>
                <a:cubicBezTo>
                  <a:pt x="11649341" y="2143664"/>
                  <a:pt x="11649341" y="2143664"/>
                  <a:pt x="11649341" y="2143664"/>
                </a:cubicBezTo>
                <a:close/>
                <a:moveTo>
                  <a:pt x="11581016" y="1769374"/>
                </a:moveTo>
                <a:cubicBezTo>
                  <a:pt x="11581016" y="1769374"/>
                  <a:pt x="11581016" y="1769374"/>
                  <a:pt x="11581016" y="1769374"/>
                </a:cubicBezTo>
                <a:cubicBezTo>
                  <a:pt x="11581016" y="1769374"/>
                  <a:pt x="11581016" y="1769374"/>
                  <a:pt x="11581016" y="1769374"/>
                </a:cubicBezTo>
                <a:cubicBezTo>
                  <a:pt x="11546854" y="1769374"/>
                  <a:pt x="11546854" y="1769374"/>
                  <a:pt x="11546854" y="1769374"/>
                </a:cubicBezTo>
                <a:cubicBezTo>
                  <a:pt x="11546854" y="1769374"/>
                  <a:pt x="11546854" y="1769374"/>
                  <a:pt x="11581016" y="1769374"/>
                </a:cubicBezTo>
                <a:close/>
                <a:moveTo>
                  <a:pt x="11444367" y="1429109"/>
                </a:moveTo>
                <a:cubicBezTo>
                  <a:pt x="11478530" y="1429109"/>
                  <a:pt x="11478530" y="1429109"/>
                  <a:pt x="11478530" y="1429109"/>
                </a:cubicBezTo>
                <a:cubicBezTo>
                  <a:pt x="11478530" y="1429109"/>
                  <a:pt x="11478530" y="1429109"/>
                  <a:pt x="11444367" y="1429109"/>
                </a:cubicBezTo>
                <a:cubicBezTo>
                  <a:pt x="11444367" y="1429109"/>
                  <a:pt x="11444367" y="1429109"/>
                  <a:pt x="11444367" y="1429109"/>
                </a:cubicBezTo>
                <a:cubicBezTo>
                  <a:pt x="11444367" y="1429109"/>
                  <a:pt x="11444367" y="1429109"/>
                  <a:pt x="11444367" y="1429109"/>
                </a:cubicBezTo>
                <a:close/>
                <a:moveTo>
                  <a:pt x="11307718" y="1088845"/>
                </a:moveTo>
                <a:cubicBezTo>
                  <a:pt x="11341880" y="1088845"/>
                  <a:pt x="11341880" y="1088845"/>
                  <a:pt x="11341880" y="1088845"/>
                </a:cubicBezTo>
                <a:cubicBezTo>
                  <a:pt x="11341880" y="1088845"/>
                  <a:pt x="11341880" y="1088845"/>
                  <a:pt x="11307718" y="1088845"/>
                </a:cubicBezTo>
                <a:cubicBezTo>
                  <a:pt x="11307718" y="1088845"/>
                  <a:pt x="11307718" y="1088845"/>
                  <a:pt x="11307718" y="1088845"/>
                </a:cubicBezTo>
                <a:cubicBezTo>
                  <a:pt x="11307718" y="1088845"/>
                  <a:pt x="11307718" y="1088845"/>
                  <a:pt x="11307718" y="1088845"/>
                </a:cubicBezTo>
                <a:close/>
                <a:moveTo>
                  <a:pt x="11171069" y="748581"/>
                </a:moveTo>
                <a:cubicBezTo>
                  <a:pt x="11171069" y="748581"/>
                  <a:pt x="11171069" y="748581"/>
                  <a:pt x="11171069" y="748581"/>
                </a:cubicBezTo>
                <a:cubicBezTo>
                  <a:pt x="11171069" y="748581"/>
                  <a:pt x="11171069" y="748581"/>
                  <a:pt x="11171069" y="748581"/>
                </a:cubicBezTo>
                <a:cubicBezTo>
                  <a:pt x="11171069" y="748581"/>
                  <a:pt x="11171069" y="748581"/>
                  <a:pt x="11171069" y="748581"/>
                </a:cubicBezTo>
                <a:cubicBezTo>
                  <a:pt x="11171069" y="748581"/>
                  <a:pt x="11171069" y="748581"/>
                  <a:pt x="11171069" y="748581"/>
                </a:cubicBezTo>
                <a:close/>
                <a:moveTo>
                  <a:pt x="10966095" y="442343"/>
                </a:moveTo>
                <a:cubicBezTo>
                  <a:pt x="10966095" y="442343"/>
                  <a:pt x="10966095" y="442343"/>
                  <a:pt x="10966095" y="442343"/>
                </a:cubicBezTo>
                <a:cubicBezTo>
                  <a:pt x="10966095" y="442343"/>
                  <a:pt x="10966095" y="442343"/>
                  <a:pt x="10966095" y="442343"/>
                </a:cubicBezTo>
                <a:cubicBezTo>
                  <a:pt x="10966095" y="442343"/>
                  <a:pt x="10966095" y="442343"/>
                  <a:pt x="10966095" y="442343"/>
                </a:cubicBezTo>
                <a:cubicBezTo>
                  <a:pt x="10966095" y="442343"/>
                  <a:pt x="10966095" y="442343"/>
                  <a:pt x="10966095" y="442343"/>
                </a:cubicBezTo>
                <a:close/>
                <a:moveTo>
                  <a:pt x="10761122" y="136106"/>
                </a:moveTo>
                <a:cubicBezTo>
                  <a:pt x="10761122" y="136106"/>
                  <a:pt x="10761122" y="136106"/>
                  <a:pt x="10761122" y="136106"/>
                </a:cubicBezTo>
                <a:cubicBezTo>
                  <a:pt x="10761122" y="136106"/>
                  <a:pt x="10761122" y="136106"/>
                  <a:pt x="10761122" y="136106"/>
                </a:cubicBezTo>
                <a:cubicBezTo>
                  <a:pt x="10761122" y="136106"/>
                  <a:pt x="10761122" y="136106"/>
                  <a:pt x="10761122" y="136106"/>
                </a:cubicBezTo>
                <a:cubicBezTo>
                  <a:pt x="10761122" y="136106"/>
                  <a:pt x="10761122" y="136106"/>
                  <a:pt x="10761122" y="136106"/>
                </a:cubicBezTo>
                <a:close/>
                <a:moveTo>
                  <a:pt x="3962826" y="0"/>
                </a:moveTo>
                <a:cubicBezTo>
                  <a:pt x="3996988" y="0"/>
                  <a:pt x="3996988" y="0"/>
                  <a:pt x="3996988" y="0"/>
                </a:cubicBezTo>
                <a:cubicBezTo>
                  <a:pt x="3996988" y="0"/>
                  <a:pt x="3996988" y="0"/>
                  <a:pt x="3962826" y="0"/>
                </a:cubicBezTo>
                <a:cubicBezTo>
                  <a:pt x="3962826" y="0"/>
                  <a:pt x="3962826" y="0"/>
                  <a:pt x="3962826" y="0"/>
                </a:cubicBezTo>
                <a:cubicBezTo>
                  <a:pt x="3962826" y="0"/>
                  <a:pt x="3962826" y="0"/>
                  <a:pt x="3962826" y="0"/>
                </a:cubicBezTo>
                <a:close/>
                <a:moveTo>
                  <a:pt x="3757852" y="306238"/>
                </a:moveTo>
                <a:cubicBezTo>
                  <a:pt x="3757852" y="306238"/>
                  <a:pt x="3757852" y="306238"/>
                  <a:pt x="3757852" y="306238"/>
                </a:cubicBezTo>
                <a:cubicBezTo>
                  <a:pt x="3757852" y="306238"/>
                  <a:pt x="3757852" y="272211"/>
                  <a:pt x="3757852" y="272211"/>
                </a:cubicBezTo>
                <a:cubicBezTo>
                  <a:pt x="3757852" y="272211"/>
                  <a:pt x="3757852" y="306238"/>
                  <a:pt x="3757852" y="306238"/>
                </a:cubicBezTo>
                <a:cubicBezTo>
                  <a:pt x="3757852" y="306238"/>
                  <a:pt x="3757852" y="306238"/>
                  <a:pt x="3757852" y="306238"/>
                </a:cubicBezTo>
                <a:close/>
                <a:moveTo>
                  <a:pt x="3552878" y="612476"/>
                </a:moveTo>
                <a:cubicBezTo>
                  <a:pt x="3552878" y="612476"/>
                  <a:pt x="3552878" y="612476"/>
                  <a:pt x="3552878" y="612476"/>
                </a:cubicBezTo>
                <a:cubicBezTo>
                  <a:pt x="3552878" y="578449"/>
                  <a:pt x="3552878" y="578449"/>
                  <a:pt x="3552878" y="578449"/>
                </a:cubicBezTo>
                <a:cubicBezTo>
                  <a:pt x="3552878" y="578449"/>
                  <a:pt x="3552878" y="578449"/>
                  <a:pt x="3552878" y="612476"/>
                </a:cubicBezTo>
                <a:cubicBezTo>
                  <a:pt x="3552878" y="612476"/>
                  <a:pt x="3552878" y="612476"/>
                  <a:pt x="3552878" y="612476"/>
                </a:cubicBezTo>
                <a:close/>
                <a:moveTo>
                  <a:pt x="3382067" y="952740"/>
                </a:moveTo>
                <a:cubicBezTo>
                  <a:pt x="3382067" y="952740"/>
                  <a:pt x="3382067" y="918713"/>
                  <a:pt x="3382067" y="918713"/>
                </a:cubicBezTo>
                <a:cubicBezTo>
                  <a:pt x="3382067" y="918713"/>
                  <a:pt x="3382067" y="918713"/>
                  <a:pt x="3382067" y="918713"/>
                </a:cubicBezTo>
                <a:cubicBezTo>
                  <a:pt x="3347905" y="918713"/>
                  <a:pt x="3347905" y="918713"/>
                  <a:pt x="3347905" y="918713"/>
                </a:cubicBezTo>
                <a:cubicBezTo>
                  <a:pt x="3347905" y="918713"/>
                  <a:pt x="3347905" y="952740"/>
                  <a:pt x="3382067" y="952740"/>
                </a:cubicBezTo>
                <a:close/>
                <a:moveTo>
                  <a:pt x="3211255" y="1258977"/>
                </a:moveTo>
                <a:cubicBezTo>
                  <a:pt x="3245418" y="1258977"/>
                  <a:pt x="3245418" y="1258977"/>
                  <a:pt x="3245418" y="1258977"/>
                </a:cubicBezTo>
                <a:cubicBezTo>
                  <a:pt x="3245418" y="1258977"/>
                  <a:pt x="3245418" y="1224951"/>
                  <a:pt x="3211255" y="1224951"/>
                </a:cubicBezTo>
                <a:cubicBezTo>
                  <a:pt x="3211255" y="1224951"/>
                  <a:pt x="3211255" y="1258977"/>
                  <a:pt x="3211255" y="1258977"/>
                </a:cubicBezTo>
                <a:cubicBezTo>
                  <a:pt x="3211255" y="1258977"/>
                  <a:pt x="3211255" y="1258977"/>
                  <a:pt x="3211255" y="1258977"/>
                </a:cubicBezTo>
                <a:close/>
                <a:moveTo>
                  <a:pt x="3108769" y="1633268"/>
                </a:moveTo>
                <a:cubicBezTo>
                  <a:pt x="3108769" y="1633268"/>
                  <a:pt x="3108769" y="1633268"/>
                  <a:pt x="3108769" y="1599242"/>
                </a:cubicBezTo>
                <a:cubicBezTo>
                  <a:pt x="3108769" y="1599242"/>
                  <a:pt x="3108769" y="1565215"/>
                  <a:pt x="3108769" y="1565215"/>
                </a:cubicBezTo>
                <a:cubicBezTo>
                  <a:pt x="3074606" y="1565215"/>
                  <a:pt x="3074606" y="1599242"/>
                  <a:pt x="3074606" y="1599242"/>
                </a:cubicBezTo>
                <a:cubicBezTo>
                  <a:pt x="3074606" y="1633268"/>
                  <a:pt x="3074606" y="1633268"/>
                  <a:pt x="3108769" y="1633268"/>
                </a:cubicBezTo>
                <a:close/>
                <a:moveTo>
                  <a:pt x="3006282" y="2007559"/>
                </a:moveTo>
                <a:cubicBezTo>
                  <a:pt x="3040444" y="2007559"/>
                  <a:pt x="3040444" y="1973532"/>
                  <a:pt x="3040444" y="1973532"/>
                </a:cubicBezTo>
                <a:cubicBezTo>
                  <a:pt x="3040444" y="1939506"/>
                  <a:pt x="3040444" y="1939506"/>
                  <a:pt x="3006282" y="1939506"/>
                </a:cubicBezTo>
                <a:cubicBezTo>
                  <a:pt x="2972119" y="1939506"/>
                  <a:pt x="2972119" y="1939506"/>
                  <a:pt x="2972119" y="1973532"/>
                </a:cubicBezTo>
                <a:cubicBezTo>
                  <a:pt x="2972119" y="1973532"/>
                  <a:pt x="2972119" y="2007559"/>
                  <a:pt x="3006282" y="2007559"/>
                </a:cubicBezTo>
                <a:close/>
                <a:moveTo>
                  <a:pt x="2937957" y="2347823"/>
                </a:moveTo>
                <a:cubicBezTo>
                  <a:pt x="2972119" y="2347823"/>
                  <a:pt x="2972119" y="2347823"/>
                  <a:pt x="2972119" y="2313796"/>
                </a:cubicBezTo>
                <a:cubicBezTo>
                  <a:pt x="2972119" y="2279770"/>
                  <a:pt x="2972119" y="2279770"/>
                  <a:pt x="2937957" y="2279770"/>
                </a:cubicBezTo>
                <a:cubicBezTo>
                  <a:pt x="2937957" y="2279770"/>
                  <a:pt x="2903795" y="2279770"/>
                  <a:pt x="2903795" y="2313796"/>
                </a:cubicBezTo>
                <a:cubicBezTo>
                  <a:pt x="2903795" y="2347823"/>
                  <a:pt x="2937957" y="2347823"/>
                  <a:pt x="2937957" y="2347823"/>
                </a:cubicBezTo>
                <a:close/>
                <a:moveTo>
                  <a:pt x="2903795" y="2722113"/>
                </a:moveTo>
                <a:cubicBezTo>
                  <a:pt x="2937957" y="2722113"/>
                  <a:pt x="2972119" y="2722113"/>
                  <a:pt x="2972119" y="2688087"/>
                </a:cubicBezTo>
                <a:cubicBezTo>
                  <a:pt x="2972119" y="2654061"/>
                  <a:pt x="2937957" y="2620034"/>
                  <a:pt x="2903795" y="2620034"/>
                </a:cubicBezTo>
                <a:cubicBezTo>
                  <a:pt x="2903795" y="2620034"/>
                  <a:pt x="2869633" y="2654061"/>
                  <a:pt x="2869633" y="2688087"/>
                </a:cubicBezTo>
                <a:cubicBezTo>
                  <a:pt x="2869633" y="2722113"/>
                  <a:pt x="2903795" y="2722113"/>
                  <a:pt x="2903795" y="2722113"/>
                </a:cubicBezTo>
                <a:close/>
                <a:moveTo>
                  <a:pt x="2903795" y="3096404"/>
                </a:moveTo>
                <a:cubicBezTo>
                  <a:pt x="2937957" y="3096404"/>
                  <a:pt x="2972119" y="3096404"/>
                  <a:pt x="2972119" y="3062377"/>
                </a:cubicBezTo>
                <a:cubicBezTo>
                  <a:pt x="2972119" y="3028351"/>
                  <a:pt x="2937957" y="2994325"/>
                  <a:pt x="2903795" y="2994325"/>
                </a:cubicBezTo>
                <a:cubicBezTo>
                  <a:pt x="2869633" y="2994325"/>
                  <a:pt x="2869633" y="3028351"/>
                  <a:pt x="2869633" y="3062377"/>
                </a:cubicBezTo>
                <a:cubicBezTo>
                  <a:pt x="2869633" y="3096404"/>
                  <a:pt x="2869633" y="3096404"/>
                  <a:pt x="2903795" y="3096404"/>
                </a:cubicBezTo>
                <a:close/>
                <a:moveTo>
                  <a:pt x="2937957" y="3470694"/>
                </a:moveTo>
                <a:cubicBezTo>
                  <a:pt x="2972119" y="3470694"/>
                  <a:pt x="3006282" y="3470694"/>
                  <a:pt x="3006282" y="3402642"/>
                </a:cubicBezTo>
                <a:cubicBezTo>
                  <a:pt x="3006282" y="3368615"/>
                  <a:pt x="2972119" y="3334589"/>
                  <a:pt x="2937957" y="3334589"/>
                </a:cubicBezTo>
                <a:cubicBezTo>
                  <a:pt x="2903795" y="3334589"/>
                  <a:pt x="2869633" y="3368615"/>
                  <a:pt x="2869633" y="3402642"/>
                </a:cubicBezTo>
                <a:cubicBezTo>
                  <a:pt x="2869633" y="3470694"/>
                  <a:pt x="2903795" y="3470694"/>
                  <a:pt x="2937957" y="3470694"/>
                </a:cubicBezTo>
                <a:close/>
                <a:moveTo>
                  <a:pt x="3006282" y="3844985"/>
                </a:moveTo>
                <a:cubicBezTo>
                  <a:pt x="3040444" y="3844985"/>
                  <a:pt x="3074606" y="3810959"/>
                  <a:pt x="3074606" y="3776932"/>
                </a:cubicBezTo>
                <a:cubicBezTo>
                  <a:pt x="3074606" y="3742906"/>
                  <a:pt x="3040444" y="3708879"/>
                  <a:pt x="3006282" y="3708879"/>
                </a:cubicBezTo>
                <a:cubicBezTo>
                  <a:pt x="2972119" y="3708879"/>
                  <a:pt x="2937957" y="3742906"/>
                  <a:pt x="2937957" y="3776932"/>
                </a:cubicBezTo>
                <a:cubicBezTo>
                  <a:pt x="2937957" y="3810959"/>
                  <a:pt x="2972119" y="3844985"/>
                  <a:pt x="3006282" y="3844985"/>
                </a:cubicBezTo>
                <a:close/>
                <a:moveTo>
                  <a:pt x="3108769" y="4219276"/>
                </a:moveTo>
                <a:cubicBezTo>
                  <a:pt x="3142931" y="4219276"/>
                  <a:pt x="3177093" y="4185249"/>
                  <a:pt x="3177093" y="4117196"/>
                </a:cubicBezTo>
                <a:cubicBezTo>
                  <a:pt x="3177093" y="4083170"/>
                  <a:pt x="3142931" y="4049144"/>
                  <a:pt x="3108769" y="4049144"/>
                </a:cubicBezTo>
                <a:cubicBezTo>
                  <a:pt x="3040444" y="4049144"/>
                  <a:pt x="3006282" y="4083170"/>
                  <a:pt x="3006282" y="4117196"/>
                </a:cubicBezTo>
                <a:cubicBezTo>
                  <a:pt x="3006282" y="4185249"/>
                  <a:pt x="3040444" y="4219276"/>
                  <a:pt x="3108769" y="4219276"/>
                </a:cubicBezTo>
                <a:close/>
                <a:moveTo>
                  <a:pt x="3211255" y="4559540"/>
                </a:moveTo>
                <a:cubicBezTo>
                  <a:pt x="3279580" y="4559540"/>
                  <a:pt x="3313742" y="4525513"/>
                  <a:pt x="3313742" y="4491487"/>
                </a:cubicBezTo>
                <a:cubicBezTo>
                  <a:pt x="3313742" y="4423434"/>
                  <a:pt x="3279580" y="4389408"/>
                  <a:pt x="3211255" y="4389408"/>
                </a:cubicBezTo>
                <a:cubicBezTo>
                  <a:pt x="3177093" y="4389408"/>
                  <a:pt x="3142931" y="4423434"/>
                  <a:pt x="3142931" y="4491487"/>
                </a:cubicBezTo>
                <a:cubicBezTo>
                  <a:pt x="3142931" y="4525513"/>
                  <a:pt x="3177093" y="4559540"/>
                  <a:pt x="3211255" y="4559540"/>
                </a:cubicBezTo>
                <a:close/>
                <a:moveTo>
                  <a:pt x="3382067" y="4899804"/>
                </a:moveTo>
                <a:cubicBezTo>
                  <a:pt x="3416229" y="4899804"/>
                  <a:pt x="3484554" y="4865778"/>
                  <a:pt x="3484554" y="4831751"/>
                </a:cubicBezTo>
                <a:cubicBezTo>
                  <a:pt x="3484554" y="4763698"/>
                  <a:pt x="3416229" y="4729672"/>
                  <a:pt x="3382067" y="4729672"/>
                </a:cubicBezTo>
                <a:cubicBezTo>
                  <a:pt x="3313742" y="4729672"/>
                  <a:pt x="3279580" y="4763698"/>
                  <a:pt x="3279580" y="4831751"/>
                </a:cubicBezTo>
                <a:cubicBezTo>
                  <a:pt x="3279580" y="4865778"/>
                  <a:pt x="3313742" y="4899804"/>
                  <a:pt x="3382067" y="4899804"/>
                </a:cubicBezTo>
                <a:close/>
                <a:moveTo>
                  <a:pt x="3552878" y="5240068"/>
                </a:moveTo>
                <a:cubicBezTo>
                  <a:pt x="3587041" y="5240068"/>
                  <a:pt x="3655365" y="5206042"/>
                  <a:pt x="3655365" y="5137989"/>
                </a:cubicBezTo>
                <a:cubicBezTo>
                  <a:pt x="3655365" y="5069936"/>
                  <a:pt x="3587041" y="5035910"/>
                  <a:pt x="3552878" y="5035910"/>
                </a:cubicBezTo>
                <a:cubicBezTo>
                  <a:pt x="3484554" y="5035910"/>
                  <a:pt x="3450391" y="5069936"/>
                  <a:pt x="3450391" y="5137989"/>
                </a:cubicBezTo>
                <a:cubicBezTo>
                  <a:pt x="3450391" y="5206042"/>
                  <a:pt x="3484554" y="5240068"/>
                  <a:pt x="3552878" y="5240068"/>
                </a:cubicBezTo>
                <a:close/>
                <a:moveTo>
                  <a:pt x="3860339" y="5410200"/>
                </a:moveTo>
                <a:cubicBezTo>
                  <a:pt x="3826177" y="5376174"/>
                  <a:pt x="3792014" y="5342147"/>
                  <a:pt x="3757852" y="5342147"/>
                </a:cubicBezTo>
                <a:cubicBezTo>
                  <a:pt x="3723690" y="5342147"/>
                  <a:pt x="3689527" y="5376174"/>
                  <a:pt x="3655365" y="5410200"/>
                </a:cubicBezTo>
                <a:lnTo>
                  <a:pt x="3860339" y="5410200"/>
                </a:lnTo>
                <a:close/>
                <a:moveTo>
                  <a:pt x="10966095" y="5308121"/>
                </a:moveTo>
                <a:cubicBezTo>
                  <a:pt x="10966095" y="5308121"/>
                  <a:pt x="11000258" y="5308121"/>
                  <a:pt x="11000258" y="5308121"/>
                </a:cubicBezTo>
                <a:cubicBezTo>
                  <a:pt x="11000258" y="5274095"/>
                  <a:pt x="10966095" y="5274095"/>
                  <a:pt x="10966095" y="5274095"/>
                </a:cubicBezTo>
                <a:cubicBezTo>
                  <a:pt x="10966095" y="5274095"/>
                  <a:pt x="10966095" y="5274095"/>
                  <a:pt x="10966095" y="5308121"/>
                </a:cubicBezTo>
                <a:cubicBezTo>
                  <a:pt x="10966095" y="5308121"/>
                  <a:pt x="10966095" y="5308121"/>
                  <a:pt x="10966095" y="5308121"/>
                </a:cubicBezTo>
                <a:close/>
                <a:moveTo>
                  <a:pt x="11171069" y="5001883"/>
                </a:moveTo>
                <a:cubicBezTo>
                  <a:pt x="11171069" y="5001883"/>
                  <a:pt x="11171069" y="5001883"/>
                  <a:pt x="11171069" y="4967857"/>
                </a:cubicBezTo>
                <a:cubicBezTo>
                  <a:pt x="11171069" y="4967857"/>
                  <a:pt x="11171069" y="4967857"/>
                  <a:pt x="11171069" y="4967857"/>
                </a:cubicBezTo>
                <a:cubicBezTo>
                  <a:pt x="11136907" y="4967857"/>
                  <a:pt x="11136907" y="4967857"/>
                  <a:pt x="11136907" y="4967857"/>
                </a:cubicBezTo>
                <a:cubicBezTo>
                  <a:pt x="11136907" y="5001883"/>
                  <a:pt x="11136907" y="5001883"/>
                  <a:pt x="11171069" y="5001883"/>
                </a:cubicBezTo>
                <a:close/>
                <a:moveTo>
                  <a:pt x="11307718" y="4661619"/>
                </a:moveTo>
                <a:cubicBezTo>
                  <a:pt x="11341880" y="4661619"/>
                  <a:pt x="11341880" y="4661619"/>
                  <a:pt x="11341880" y="4661619"/>
                </a:cubicBezTo>
                <a:cubicBezTo>
                  <a:pt x="11341880" y="4627593"/>
                  <a:pt x="11341880" y="4627593"/>
                  <a:pt x="11307718" y="4627593"/>
                </a:cubicBezTo>
                <a:cubicBezTo>
                  <a:pt x="11307718" y="4627593"/>
                  <a:pt x="11307718" y="4627593"/>
                  <a:pt x="11307718" y="4661619"/>
                </a:cubicBezTo>
                <a:cubicBezTo>
                  <a:pt x="11307718" y="4661619"/>
                  <a:pt x="11307718" y="4661619"/>
                  <a:pt x="11307718" y="4661619"/>
                </a:cubicBezTo>
                <a:close/>
                <a:moveTo>
                  <a:pt x="11444367" y="4321355"/>
                </a:moveTo>
                <a:cubicBezTo>
                  <a:pt x="11478530" y="4321355"/>
                  <a:pt x="11478530" y="4321355"/>
                  <a:pt x="11478530" y="4321355"/>
                </a:cubicBezTo>
                <a:cubicBezTo>
                  <a:pt x="11478530" y="4287329"/>
                  <a:pt x="11478530" y="4287329"/>
                  <a:pt x="11444367" y="4287329"/>
                </a:cubicBezTo>
                <a:cubicBezTo>
                  <a:pt x="11444367" y="4287329"/>
                  <a:pt x="11444367" y="4287329"/>
                  <a:pt x="11444367" y="4321355"/>
                </a:cubicBezTo>
                <a:cubicBezTo>
                  <a:pt x="11444367" y="4321355"/>
                  <a:pt x="11444367" y="4321355"/>
                  <a:pt x="11444367" y="4321355"/>
                </a:cubicBezTo>
                <a:close/>
                <a:moveTo>
                  <a:pt x="11581016" y="3981091"/>
                </a:moveTo>
                <a:cubicBezTo>
                  <a:pt x="11581016" y="3981091"/>
                  <a:pt x="11581016" y="3947064"/>
                  <a:pt x="11581016" y="3947064"/>
                </a:cubicBezTo>
                <a:cubicBezTo>
                  <a:pt x="11581016" y="3947064"/>
                  <a:pt x="11581016" y="3947064"/>
                  <a:pt x="11581016" y="3947064"/>
                </a:cubicBezTo>
                <a:cubicBezTo>
                  <a:pt x="11546854" y="3947064"/>
                  <a:pt x="11546854" y="3947064"/>
                  <a:pt x="11546854" y="3947064"/>
                </a:cubicBezTo>
                <a:cubicBezTo>
                  <a:pt x="11546854" y="3947064"/>
                  <a:pt x="11546854" y="3981091"/>
                  <a:pt x="11581016" y="3981091"/>
                </a:cubicBezTo>
                <a:close/>
                <a:moveTo>
                  <a:pt x="11649341" y="3606800"/>
                </a:moveTo>
                <a:cubicBezTo>
                  <a:pt x="11649341" y="3606800"/>
                  <a:pt x="11649341" y="3606800"/>
                  <a:pt x="11649341" y="3606800"/>
                </a:cubicBezTo>
                <a:cubicBezTo>
                  <a:pt x="11649341" y="3606800"/>
                  <a:pt x="11649341" y="3606800"/>
                  <a:pt x="11649341" y="3606800"/>
                </a:cubicBezTo>
                <a:cubicBezTo>
                  <a:pt x="11649341" y="3606800"/>
                  <a:pt x="11649341" y="3606800"/>
                  <a:pt x="11649341" y="3606800"/>
                </a:cubicBezTo>
                <a:cubicBezTo>
                  <a:pt x="11649341" y="3606800"/>
                  <a:pt x="11649341" y="3606800"/>
                  <a:pt x="11649341" y="3606800"/>
                </a:cubicBezTo>
                <a:close/>
                <a:moveTo>
                  <a:pt x="11683503" y="3232510"/>
                </a:moveTo>
                <a:cubicBezTo>
                  <a:pt x="11683503" y="3232510"/>
                  <a:pt x="11683503" y="3232510"/>
                  <a:pt x="11683503" y="3232510"/>
                </a:cubicBezTo>
                <a:cubicBezTo>
                  <a:pt x="11683503" y="3232510"/>
                  <a:pt x="11683503" y="3232510"/>
                  <a:pt x="11683503" y="3232510"/>
                </a:cubicBezTo>
                <a:cubicBezTo>
                  <a:pt x="11683503" y="3232510"/>
                  <a:pt x="11683503" y="3232510"/>
                  <a:pt x="11683503" y="3232510"/>
                </a:cubicBezTo>
                <a:cubicBezTo>
                  <a:pt x="11683503" y="3232510"/>
                  <a:pt x="11683503" y="3232510"/>
                  <a:pt x="11683503" y="3232510"/>
                </a:cubicBezTo>
                <a:close/>
                <a:moveTo>
                  <a:pt x="11717666" y="2858219"/>
                </a:moveTo>
                <a:cubicBezTo>
                  <a:pt x="11717666" y="2858219"/>
                  <a:pt x="11717666" y="2858219"/>
                  <a:pt x="11717666" y="2858219"/>
                </a:cubicBezTo>
                <a:cubicBezTo>
                  <a:pt x="11717666" y="2858219"/>
                  <a:pt x="11717666" y="2858219"/>
                  <a:pt x="11717666" y="2858219"/>
                </a:cubicBezTo>
                <a:cubicBezTo>
                  <a:pt x="11717666" y="2858219"/>
                  <a:pt x="11683503" y="2858219"/>
                  <a:pt x="11683503" y="2858219"/>
                </a:cubicBezTo>
                <a:cubicBezTo>
                  <a:pt x="11683503" y="2858219"/>
                  <a:pt x="11717666" y="2858219"/>
                  <a:pt x="11717666" y="2858219"/>
                </a:cubicBezTo>
                <a:close/>
                <a:moveTo>
                  <a:pt x="11410205" y="2517955"/>
                </a:moveTo>
                <a:cubicBezTo>
                  <a:pt x="11410205" y="2517955"/>
                  <a:pt x="11410205" y="2517955"/>
                  <a:pt x="11410205" y="2517955"/>
                </a:cubicBezTo>
                <a:cubicBezTo>
                  <a:pt x="11410205" y="2483928"/>
                  <a:pt x="11410205" y="2483928"/>
                  <a:pt x="11410205" y="2483928"/>
                </a:cubicBezTo>
                <a:cubicBezTo>
                  <a:pt x="11376043" y="2483928"/>
                  <a:pt x="11376043" y="2483928"/>
                  <a:pt x="11376043" y="2517955"/>
                </a:cubicBezTo>
                <a:cubicBezTo>
                  <a:pt x="11376043" y="2517955"/>
                  <a:pt x="11376043" y="2517955"/>
                  <a:pt x="11410205" y="2517955"/>
                </a:cubicBezTo>
                <a:close/>
                <a:moveTo>
                  <a:pt x="11341880" y="2143664"/>
                </a:moveTo>
                <a:cubicBezTo>
                  <a:pt x="11341880" y="2143664"/>
                  <a:pt x="11341880" y="2143664"/>
                  <a:pt x="11341880" y="2143664"/>
                </a:cubicBezTo>
                <a:cubicBezTo>
                  <a:pt x="11341880" y="2143664"/>
                  <a:pt x="11341880" y="2143664"/>
                  <a:pt x="11341880" y="2143664"/>
                </a:cubicBezTo>
                <a:cubicBezTo>
                  <a:pt x="11341880" y="2143664"/>
                  <a:pt x="11341880" y="2143664"/>
                  <a:pt x="11341880" y="2143664"/>
                </a:cubicBezTo>
                <a:cubicBezTo>
                  <a:pt x="11341880" y="2143664"/>
                  <a:pt x="11341880" y="2143664"/>
                  <a:pt x="11341880" y="2143664"/>
                </a:cubicBezTo>
                <a:close/>
                <a:moveTo>
                  <a:pt x="11273556" y="1803400"/>
                </a:moveTo>
                <a:cubicBezTo>
                  <a:pt x="11273556" y="1803400"/>
                  <a:pt x="11273556" y="1769374"/>
                  <a:pt x="11273556" y="1769374"/>
                </a:cubicBezTo>
                <a:cubicBezTo>
                  <a:pt x="11273556" y="1769374"/>
                  <a:pt x="11273556" y="1769374"/>
                  <a:pt x="11273556" y="1769374"/>
                </a:cubicBezTo>
                <a:cubicBezTo>
                  <a:pt x="11273556" y="1769374"/>
                  <a:pt x="11273556" y="1769374"/>
                  <a:pt x="11273556" y="1769374"/>
                </a:cubicBezTo>
                <a:cubicBezTo>
                  <a:pt x="11273556" y="1769374"/>
                  <a:pt x="11273556" y="1803400"/>
                  <a:pt x="11273556" y="1803400"/>
                </a:cubicBezTo>
                <a:close/>
                <a:moveTo>
                  <a:pt x="11136907" y="1429109"/>
                </a:moveTo>
                <a:cubicBezTo>
                  <a:pt x="11136907" y="1429109"/>
                  <a:pt x="11171069" y="1429109"/>
                  <a:pt x="11171069" y="1429109"/>
                </a:cubicBezTo>
                <a:cubicBezTo>
                  <a:pt x="11171069" y="1429109"/>
                  <a:pt x="11136907" y="1429109"/>
                  <a:pt x="11136907" y="1429109"/>
                </a:cubicBezTo>
                <a:cubicBezTo>
                  <a:pt x="11136907" y="1429109"/>
                  <a:pt x="11136907" y="1429109"/>
                  <a:pt x="11136907" y="1429109"/>
                </a:cubicBezTo>
                <a:cubicBezTo>
                  <a:pt x="11136907" y="1429109"/>
                  <a:pt x="11136907" y="1429109"/>
                  <a:pt x="11136907" y="1429109"/>
                </a:cubicBezTo>
                <a:close/>
                <a:moveTo>
                  <a:pt x="11000258" y="1088845"/>
                </a:moveTo>
                <a:cubicBezTo>
                  <a:pt x="11000258" y="1088845"/>
                  <a:pt x="11000258" y="1088845"/>
                  <a:pt x="11000258" y="1088845"/>
                </a:cubicBezTo>
                <a:cubicBezTo>
                  <a:pt x="11000258" y="1088845"/>
                  <a:pt x="11000258" y="1088845"/>
                  <a:pt x="11000258" y="1088845"/>
                </a:cubicBezTo>
                <a:cubicBezTo>
                  <a:pt x="11000258" y="1088845"/>
                  <a:pt x="11000258" y="1088845"/>
                  <a:pt x="11000258" y="1088845"/>
                </a:cubicBezTo>
                <a:cubicBezTo>
                  <a:pt x="11000258" y="1088845"/>
                  <a:pt x="11000258" y="1088845"/>
                  <a:pt x="11000258" y="1088845"/>
                </a:cubicBezTo>
                <a:close/>
                <a:moveTo>
                  <a:pt x="10829446" y="782608"/>
                </a:moveTo>
                <a:cubicBezTo>
                  <a:pt x="10829446" y="782608"/>
                  <a:pt x="10829446" y="782608"/>
                  <a:pt x="10829446" y="782608"/>
                </a:cubicBezTo>
                <a:cubicBezTo>
                  <a:pt x="10829446" y="782608"/>
                  <a:pt x="10829446" y="782608"/>
                  <a:pt x="10829446" y="782608"/>
                </a:cubicBezTo>
                <a:cubicBezTo>
                  <a:pt x="10829446" y="782608"/>
                  <a:pt x="10829446" y="782608"/>
                  <a:pt x="10829446" y="782608"/>
                </a:cubicBezTo>
                <a:cubicBezTo>
                  <a:pt x="10829446" y="782608"/>
                  <a:pt x="10829446" y="782608"/>
                  <a:pt x="10829446" y="782608"/>
                </a:cubicBezTo>
                <a:close/>
                <a:moveTo>
                  <a:pt x="10624472" y="476370"/>
                </a:moveTo>
                <a:cubicBezTo>
                  <a:pt x="10624472" y="476370"/>
                  <a:pt x="10624472" y="476370"/>
                  <a:pt x="10624472" y="476370"/>
                </a:cubicBezTo>
                <a:cubicBezTo>
                  <a:pt x="10624472" y="476370"/>
                  <a:pt x="10624472" y="476370"/>
                  <a:pt x="10624472" y="476370"/>
                </a:cubicBezTo>
                <a:cubicBezTo>
                  <a:pt x="10624472" y="476370"/>
                  <a:pt x="10624472" y="476370"/>
                  <a:pt x="10624472" y="476370"/>
                </a:cubicBezTo>
                <a:cubicBezTo>
                  <a:pt x="10624472" y="476370"/>
                  <a:pt x="10624472" y="476370"/>
                  <a:pt x="10624472" y="476370"/>
                </a:cubicBezTo>
                <a:close/>
                <a:moveTo>
                  <a:pt x="10385336" y="170132"/>
                </a:moveTo>
                <a:cubicBezTo>
                  <a:pt x="10385336" y="170132"/>
                  <a:pt x="10385336" y="170132"/>
                  <a:pt x="10385336" y="170132"/>
                </a:cubicBezTo>
                <a:cubicBezTo>
                  <a:pt x="10385336" y="170132"/>
                  <a:pt x="10385336" y="170132"/>
                  <a:pt x="10385336" y="170132"/>
                </a:cubicBezTo>
                <a:cubicBezTo>
                  <a:pt x="10385336" y="170132"/>
                  <a:pt x="10385336" y="170132"/>
                  <a:pt x="10385336" y="170132"/>
                </a:cubicBezTo>
                <a:cubicBezTo>
                  <a:pt x="10385336" y="170132"/>
                  <a:pt x="10385336" y="170132"/>
                  <a:pt x="10385336" y="170132"/>
                </a:cubicBezTo>
                <a:close/>
                <a:moveTo>
                  <a:pt x="4201962" y="170132"/>
                </a:moveTo>
                <a:cubicBezTo>
                  <a:pt x="4236124" y="170132"/>
                  <a:pt x="4236124" y="170132"/>
                  <a:pt x="4236124" y="170132"/>
                </a:cubicBezTo>
                <a:cubicBezTo>
                  <a:pt x="4236124" y="170132"/>
                  <a:pt x="4236124" y="170132"/>
                  <a:pt x="4201962" y="170132"/>
                </a:cubicBezTo>
                <a:cubicBezTo>
                  <a:pt x="4201962" y="170132"/>
                  <a:pt x="4201962" y="170132"/>
                  <a:pt x="4201962" y="170132"/>
                </a:cubicBezTo>
                <a:cubicBezTo>
                  <a:pt x="4201962" y="170132"/>
                  <a:pt x="4201962" y="170132"/>
                  <a:pt x="4201962" y="170132"/>
                </a:cubicBezTo>
                <a:close/>
                <a:moveTo>
                  <a:pt x="3996988" y="476370"/>
                </a:moveTo>
                <a:cubicBezTo>
                  <a:pt x="3996988" y="476370"/>
                  <a:pt x="3996988" y="476370"/>
                  <a:pt x="3996988" y="476370"/>
                </a:cubicBezTo>
                <a:cubicBezTo>
                  <a:pt x="3996988" y="476370"/>
                  <a:pt x="3996988" y="442343"/>
                  <a:pt x="3996988" y="442343"/>
                </a:cubicBezTo>
                <a:cubicBezTo>
                  <a:pt x="3996988" y="442343"/>
                  <a:pt x="3962826" y="476370"/>
                  <a:pt x="3962826" y="476370"/>
                </a:cubicBezTo>
                <a:cubicBezTo>
                  <a:pt x="3962826" y="476370"/>
                  <a:pt x="3996988" y="476370"/>
                  <a:pt x="3996988" y="476370"/>
                </a:cubicBezTo>
                <a:close/>
                <a:moveTo>
                  <a:pt x="3792014" y="782608"/>
                </a:moveTo>
                <a:cubicBezTo>
                  <a:pt x="3792014" y="782608"/>
                  <a:pt x="3792014" y="782608"/>
                  <a:pt x="3792014" y="782608"/>
                </a:cubicBezTo>
                <a:cubicBezTo>
                  <a:pt x="3792014" y="748581"/>
                  <a:pt x="3792014" y="748581"/>
                  <a:pt x="3792014" y="748581"/>
                </a:cubicBezTo>
                <a:cubicBezTo>
                  <a:pt x="3792014" y="748581"/>
                  <a:pt x="3757852" y="748581"/>
                  <a:pt x="3757852" y="782608"/>
                </a:cubicBezTo>
                <a:cubicBezTo>
                  <a:pt x="3757852" y="782608"/>
                  <a:pt x="3792014" y="782608"/>
                  <a:pt x="3792014" y="782608"/>
                </a:cubicBezTo>
                <a:close/>
                <a:moveTo>
                  <a:pt x="3621203" y="1122872"/>
                </a:moveTo>
                <a:cubicBezTo>
                  <a:pt x="3621203" y="1122872"/>
                  <a:pt x="3621203" y="1088845"/>
                  <a:pt x="3621203" y="1088845"/>
                </a:cubicBezTo>
                <a:cubicBezTo>
                  <a:pt x="3621203" y="1088845"/>
                  <a:pt x="3621203" y="1088845"/>
                  <a:pt x="3621203" y="1088845"/>
                </a:cubicBezTo>
                <a:cubicBezTo>
                  <a:pt x="3587041" y="1088845"/>
                  <a:pt x="3587041" y="1088845"/>
                  <a:pt x="3587041" y="1088845"/>
                </a:cubicBezTo>
                <a:cubicBezTo>
                  <a:pt x="3587041" y="1088845"/>
                  <a:pt x="3587041" y="1122872"/>
                  <a:pt x="3621203" y="1122872"/>
                </a:cubicBezTo>
                <a:close/>
                <a:moveTo>
                  <a:pt x="3450391" y="1463136"/>
                </a:moveTo>
                <a:cubicBezTo>
                  <a:pt x="3484554" y="1463136"/>
                  <a:pt x="3484554" y="1429109"/>
                  <a:pt x="3484554" y="1429109"/>
                </a:cubicBezTo>
                <a:cubicBezTo>
                  <a:pt x="3484554" y="1429109"/>
                  <a:pt x="3484554" y="1395083"/>
                  <a:pt x="3450391" y="1395083"/>
                </a:cubicBezTo>
                <a:cubicBezTo>
                  <a:pt x="3450391" y="1395083"/>
                  <a:pt x="3450391" y="1429109"/>
                  <a:pt x="3450391" y="1429109"/>
                </a:cubicBezTo>
                <a:cubicBezTo>
                  <a:pt x="3450391" y="1429109"/>
                  <a:pt x="3450391" y="1463136"/>
                  <a:pt x="3450391" y="1463136"/>
                </a:cubicBezTo>
                <a:close/>
                <a:moveTo>
                  <a:pt x="3347905" y="1803400"/>
                </a:moveTo>
                <a:cubicBezTo>
                  <a:pt x="3382067" y="1803400"/>
                  <a:pt x="3382067" y="1803400"/>
                  <a:pt x="3382067" y="1769374"/>
                </a:cubicBezTo>
                <a:cubicBezTo>
                  <a:pt x="3382067" y="1769374"/>
                  <a:pt x="3382067" y="1735347"/>
                  <a:pt x="3347905" y="1735347"/>
                </a:cubicBezTo>
                <a:cubicBezTo>
                  <a:pt x="3347905" y="1735347"/>
                  <a:pt x="3313742" y="1769374"/>
                  <a:pt x="3313742" y="1769374"/>
                </a:cubicBezTo>
                <a:cubicBezTo>
                  <a:pt x="3313742" y="1803400"/>
                  <a:pt x="3347905" y="1803400"/>
                  <a:pt x="3347905" y="1803400"/>
                </a:cubicBezTo>
                <a:close/>
                <a:moveTo>
                  <a:pt x="3279580" y="2177691"/>
                </a:moveTo>
                <a:cubicBezTo>
                  <a:pt x="3279580" y="2177691"/>
                  <a:pt x="3313742" y="2143664"/>
                  <a:pt x="3313742" y="2143664"/>
                </a:cubicBezTo>
                <a:cubicBezTo>
                  <a:pt x="3313742" y="2109638"/>
                  <a:pt x="3279580" y="2109638"/>
                  <a:pt x="3279580" y="2109638"/>
                </a:cubicBezTo>
                <a:cubicBezTo>
                  <a:pt x="3245418" y="2109638"/>
                  <a:pt x="3245418" y="2109638"/>
                  <a:pt x="3245418" y="2143664"/>
                </a:cubicBezTo>
                <a:cubicBezTo>
                  <a:pt x="3245418" y="2143664"/>
                  <a:pt x="3245418" y="2177691"/>
                  <a:pt x="3279580" y="2177691"/>
                </a:cubicBezTo>
                <a:close/>
                <a:moveTo>
                  <a:pt x="3211255" y="2551981"/>
                </a:moveTo>
                <a:cubicBezTo>
                  <a:pt x="3245418" y="2551981"/>
                  <a:pt x="3279580" y="2517955"/>
                  <a:pt x="3279580" y="2517955"/>
                </a:cubicBezTo>
                <a:cubicBezTo>
                  <a:pt x="3279580" y="2483928"/>
                  <a:pt x="3245418" y="2449902"/>
                  <a:pt x="3211255" y="2449902"/>
                </a:cubicBezTo>
                <a:cubicBezTo>
                  <a:pt x="3211255" y="2449902"/>
                  <a:pt x="3177093" y="2483928"/>
                  <a:pt x="3177093" y="2517955"/>
                </a:cubicBezTo>
                <a:cubicBezTo>
                  <a:pt x="3177093" y="2517955"/>
                  <a:pt x="3211255" y="2551981"/>
                  <a:pt x="3211255" y="2551981"/>
                </a:cubicBezTo>
                <a:close/>
                <a:moveTo>
                  <a:pt x="3211255" y="2926272"/>
                </a:moveTo>
                <a:cubicBezTo>
                  <a:pt x="3245418" y="2926272"/>
                  <a:pt x="3245418" y="2892245"/>
                  <a:pt x="3245418" y="2858219"/>
                </a:cubicBezTo>
                <a:cubicBezTo>
                  <a:pt x="3245418" y="2824193"/>
                  <a:pt x="3245418" y="2824193"/>
                  <a:pt x="3211255" y="2824193"/>
                </a:cubicBezTo>
                <a:cubicBezTo>
                  <a:pt x="3177093" y="2824193"/>
                  <a:pt x="3142931" y="2824193"/>
                  <a:pt x="3142931" y="2858219"/>
                </a:cubicBezTo>
                <a:cubicBezTo>
                  <a:pt x="3142931" y="2892245"/>
                  <a:pt x="3177093" y="2926272"/>
                  <a:pt x="3211255" y="2926272"/>
                </a:cubicBezTo>
                <a:close/>
                <a:moveTo>
                  <a:pt x="3211255" y="3300562"/>
                </a:moveTo>
                <a:cubicBezTo>
                  <a:pt x="3245418" y="3300562"/>
                  <a:pt x="3279580" y="3266536"/>
                  <a:pt x="3279580" y="3232510"/>
                </a:cubicBezTo>
                <a:cubicBezTo>
                  <a:pt x="3279580" y="3198483"/>
                  <a:pt x="3245418" y="3164457"/>
                  <a:pt x="3211255" y="3164457"/>
                </a:cubicBezTo>
                <a:cubicBezTo>
                  <a:pt x="3177093" y="3164457"/>
                  <a:pt x="3142931" y="3198483"/>
                  <a:pt x="3142931" y="3232510"/>
                </a:cubicBezTo>
                <a:cubicBezTo>
                  <a:pt x="3142931" y="3266536"/>
                  <a:pt x="3177093" y="3300562"/>
                  <a:pt x="3211255" y="3300562"/>
                </a:cubicBezTo>
                <a:close/>
                <a:moveTo>
                  <a:pt x="3279580" y="3674853"/>
                </a:moveTo>
                <a:cubicBezTo>
                  <a:pt x="3313742" y="3674853"/>
                  <a:pt x="3347905" y="3640827"/>
                  <a:pt x="3347905" y="3606800"/>
                </a:cubicBezTo>
                <a:cubicBezTo>
                  <a:pt x="3347905" y="3572774"/>
                  <a:pt x="3313742" y="3538747"/>
                  <a:pt x="3279580" y="3538747"/>
                </a:cubicBezTo>
                <a:cubicBezTo>
                  <a:pt x="3245418" y="3538747"/>
                  <a:pt x="3211255" y="3572774"/>
                  <a:pt x="3211255" y="3606800"/>
                </a:cubicBezTo>
                <a:cubicBezTo>
                  <a:pt x="3211255" y="3640827"/>
                  <a:pt x="3245418" y="3674853"/>
                  <a:pt x="3279580" y="3674853"/>
                </a:cubicBezTo>
                <a:close/>
                <a:moveTo>
                  <a:pt x="3347905" y="4049144"/>
                </a:moveTo>
                <a:cubicBezTo>
                  <a:pt x="3382067" y="4049144"/>
                  <a:pt x="3416229" y="4015117"/>
                  <a:pt x="3416229" y="3947064"/>
                </a:cubicBezTo>
                <a:cubicBezTo>
                  <a:pt x="3416229" y="3913038"/>
                  <a:pt x="3382067" y="3879011"/>
                  <a:pt x="3347905" y="3879011"/>
                </a:cubicBezTo>
                <a:cubicBezTo>
                  <a:pt x="3313742" y="3879011"/>
                  <a:pt x="3279580" y="3913038"/>
                  <a:pt x="3279580" y="3947064"/>
                </a:cubicBezTo>
                <a:cubicBezTo>
                  <a:pt x="3279580" y="4015117"/>
                  <a:pt x="3313742" y="4049144"/>
                  <a:pt x="3347905" y="4049144"/>
                </a:cubicBezTo>
                <a:close/>
                <a:moveTo>
                  <a:pt x="3450391" y="4389408"/>
                </a:moveTo>
                <a:cubicBezTo>
                  <a:pt x="3518716" y="4389408"/>
                  <a:pt x="3552878" y="4355381"/>
                  <a:pt x="3552878" y="4321355"/>
                </a:cubicBezTo>
                <a:cubicBezTo>
                  <a:pt x="3552878" y="4253302"/>
                  <a:pt x="3518716" y="4219276"/>
                  <a:pt x="3450391" y="4219276"/>
                </a:cubicBezTo>
                <a:cubicBezTo>
                  <a:pt x="3416229" y="4219276"/>
                  <a:pt x="3382067" y="4253302"/>
                  <a:pt x="3382067" y="4321355"/>
                </a:cubicBezTo>
                <a:cubicBezTo>
                  <a:pt x="3382067" y="4355381"/>
                  <a:pt x="3416229" y="4389408"/>
                  <a:pt x="3450391" y="4389408"/>
                </a:cubicBezTo>
                <a:close/>
                <a:moveTo>
                  <a:pt x="3621203" y="4729672"/>
                </a:moveTo>
                <a:cubicBezTo>
                  <a:pt x="3655365" y="4729672"/>
                  <a:pt x="3689527" y="4695646"/>
                  <a:pt x="3689527" y="4627593"/>
                </a:cubicBezTo>
                <a:cubicBezTo>
                  <a:pt x="3689527" y="4593566"/>
                  <a:pt x="3655365" y="4559540"/>
                  <a:pt x="3621203" y="4559540"/>
                </a:cubicBezTo>
                <a:cubicBezTo>
                  <a:pt x="3552878" y="4559540"/>
                  <a:pt x="3518716" y="4593566"/>
                  <a:pt x="3518716" y="4627593"/>
                </a:cubicBezTo>
                <a:cubicBezTo>
                  <a:pt x="3518716" y="4695646"/>
                  <a:pt x="3552878" y="4729672"/>
                  <a:pt x="3621203" y="4729672"/>
                </a:cubicBezTo>
                <a:close/>
                <a:moveTo>
                  <a:pt x="3792014" y="5069936"/>
                </a:moveTo>
                <a:cubicBezTo>
                  <a:pt x="3826177" y="5069936"/>
                  <a:pt x="3894501" y="5001883"/>
                  <a:pt x="3894501" y="4967857"/>
                </a:cubicBezTo>
                <a:cubicBezTo>
                  <a:pt x="3894501" y="4899804"/>
                  <a:pt x="3826177" y="4865778"/>
                  <a:pt x="3792014" y="4865778"/>
                </a:cubicBezTo>
                <a:cubicBezTo>
                  <a:pt x="3723690" y="4865778"/>
                  <a:pt x="3689527" y="4899804"/>
                  <a:pt x="3689527" y="4967857"/>
                </a:cubicBezTo>
                <a:cubicBezTo>
                  <a:pt x="3689527" y="5001883"/>
                  <a:pt x="3723690" y="5069936"/>
                  <a:pt x="3792014" y="5069936"/>
                </a:cubicBezTo>
                <a:close/>
                <a:moveTo>
                  <a:pt x="3996988" y="5376174"/>
                </a:moveTo>
                <a:cubicBezTo>
                  <a:pt x="4031150" y="5376174"/>
                  <a:pt x="4099475" y="5308121"/>
                  <a:pt x="4099475" y="5274095"/>
                </a:cubicBezTo>
                <a:cubicBezTo>
                  <a:pt x="4099475" y="5206042"/>
                  <a:pt x="4031150" y="5172015"/>
                  <a:pt x="3996988" y="5172015"/>
                </a:cubicBezTo>
                <a:cubicBezTo>
                  <a:pt x="3928664" y="5172015"/>
                  <a:pt x="3894501" y="5206042"/>
                  <a:pt x="3894501" y="5274095"/>
                </a:cubicBezTo>
                <a:cubicBezTo>
                  <a:pt x="3894501" y="5308121"/>
                  <a:pt x="3928664" y="5376174"/>
                  <a:pt x="3996988" y="5376174"/>
                </a:cubicBezTo>
                <a:close/>
                <a:moveTo>
                  <a:pt x="10624472" y="5274095"/>
                </a:moveTo>
                <a:cubicBezTo>
                  <a:pt x="10624472" y="5274095"/>
                  <a:pt x="10658635" y="5274095"/>
                  <a:pt x="10658635" y="5274095"/>
                </a:cubicBezTo>
                <a:cubicBezTo>
                  <a:pt x="10658635" y="5274095"/>
                  <a:pt x="10624472" y="5240068"/>
                  <a:pt x="10624472" y="5240068"/>
                </a:cubicBezTo>
                <a:cubicBezTo>
                  <a:pt x="10624472" y="5240068"/>
                  <a:pt x="10624472" y="5274095"/>
                  <a:pt x="10624472" y="5274095"/>
                </a:cubicBezTo>
                <a:cubicBezTo>
                  <a:pt x="10624472" y="5274095"/>
                  <a:pt x="10624472" y="5274095"/>
                  <a:pt x="10624472" y="5274095"/>
                </a:cubicBezTo>
                <a:close/>
                <a:moveTo>
                  <a:pt x="10829446" y="4967857"/>
                </a:moveTo>
                <a:cubicBezTo>
                  <a:pt x="10829446" y="4967857"/>
                  <a:pt x="10863608" y="4967857"/>
                  <a:pt x="10863608" y="4967857"/>
                </a:cubicBezTo>
                <a:cubicBezTo>
                  <a:pt x="10863608" y="4967857"/>
                  <a:pt x="10829446" y="4933830"/>
                  <a:pt x="10829446" y="4933830"/>
                </a:cubicBezTo>
                <a:cubicBezTo>
                  <a:pt x="10829446" y="4933830"/>
                  <a:pt x="10829446" y="4967857"/>
                  <a:pt x="10829446" y="4967857"/>
                </a:cubicBezTo>
                <a:cubicBezTo>
                  <a:pt x="10829446" y="4967857"/>
                  <a:pt x="10829446" y="4967857"/>
                  <a:pt x="10829446" y="4967857"/>
                </a:cubicBezTo>
                <a:close/>
                <a:moveTo>
                  <a:pt x="11000258" y="4661619"/>
                </a:moveTo>
                <a:cubicBezTo>
                  <a:pt x="11000258" y="4661619"/>
                  <a:pt x="11034420" y="4661619"/>
                  <a:pt x="11034420" y="4627593"/>
                </a:cubicBezTo>
                <a:cubicBezTo>
                  <a:pt x="11034420" y="4627593"/>
                  <a:pt x="11000258" y="4627593"/>
                  <a:pt x="11000258" y="4627593"/>
                </a:cubicBezTo>
                <a:cubicBezTo>
                  <a:pt x="11000258" y="4627593"/>
                  <a:pt x="11000258" y="4627593"/>
                  <a:pt x="11000258" y="4627593"/>
                </a:cubicBezTo>
                <a:cubicBezTo>
                  <a:pt x="11000258" y="4661619"/>
                  <a:pt x="11000258" y="4661619"/>
                  <a:pt x="11000258" y="4661619"/>
                </a:cubicBezTo>
                <a:close/>
                <a:moveTo>
                  <a:pt x="11136907" y="4321355"/>
                </a:moveTo>
                <a:cubicBezTo>
                  <a:pt x="11171069" y="4321355"/>
                  <a:pt x="11171069" y="4321355"/>
                  <a:pt x="11171069" y="4321355"/>
                </a:cubicBezTo>
                <a:cubicBezTo>
                  <a:pt x="11171069" y="4287329"/>
                  <a:pt x="11171069" y="4287329"/>
                  <a:pt x="11136907" y="4287329"/>
                </a:cubicBezTo>
                <a:cubicBezTo>
                  <a:pt x="11136907" y="4287329"/>
                  <a:pt x="11136907" y="4287329"/>
                  <a:pt x="11136907" y="4321355"/>
                </a:cubicBezTo>
                <a:cubicBezTo>
                  <a:pt x="11136907" y="4321355"/>
                  <a:pt x="11136907" y="4321355"/>
                  <a:pt x="11136907" y="4321355"/>
                </a:cubicBezTo>
                <a:close/>
                <a:moveTo>
                  <a:pt x="11273556" y="3981091"/>
                </a:moveTo>
                <a:cubicBezTo>
                  <a:pt x="11273556" y="3981091"/>
                  <a:pt x="11273556" y="3947064"/>
                  <a:pt x="11273556" y="3947064"/>
                </a:cubicBezTo>
                <a:cubicBezTo>
                  <a:pt x="11273556" y="3947064"/>
                  <a:pt x="11273556" y="3947064"/>
                  <a:pt x="11273556" y="3947064"/>
                </a:cubicBezTo>
                <a:cubicBezTo>
                  <a:pt x="11273556" y="3947064"/>
                  <a:pt x="11239394" y="3947064"/>
                  <a:pt x="11239394" y="3947064"/>
                </a:cubicBezTo>
                <a:cubicBezTo>
                  <a:pt x="11239394" y="3947064"/>
                  <a:pt x="11273556" y="3981091"/>
                  <a:pt x="11273556" y="3981091"/>
                </a:cubicBezTo>
                <a:close/>
                <a:moveTo>
                  <a:pt x="11341880" y="3606800"/>
                </a:moveTo>
                <a:cubicBezTo>
                  <a:pt x="11341880" y="3606800"/>
                  <a:pt x="11341880" y="3606800"/>
                  <a:pt x="11341880" y="3606800"/>
                </a:cubicBezTo>
                <a:cubicBezTo>
                  <a:pt x="11341880" y="3606800"/>
                  <a:pt x="11341880" y="3572774"/>
                  <a:pt x="11341880" y="3572774"/>
                </a:cubicBezTo>
                <a:cubicBezTo>
                  <a:pt x="11341880" y="3572774"/>
                  <a:pt x="11341880" y="3606800"/>
                  <a:pt x="11341880" y="3606800"/>
                </a:cubicBezTo>
                <a:cubicBezTo>
                  <a:pt x="11341880" y="3606800"/>
                  <a:pt x="11341880" y="3606800"/>
                  <a:pt x="11341880" y="3606800"/>
                </a:cubicBezTo>
                <a:close/>
                <a:moveTo>
                  <a:pt x="11410205" y="3232510"/>
                </a:moveTo>
                <a:cubicBezTo>
                  <a:pt x="11410205" y="3232510"/>
                  <a:pt x="11410205" y="3232510"/>
                  <a:pt x="11410205" y="3232510"/>
                </a:cubicBezTo>
                <a:cubicBezTo>
                  <a:pt x="11410205" y="3232510"/>
                  <a:pt x="11410205" y="3232510"/>
                  <a:pt x="11410205" y="3232510"/>
                </a:cubicBezTo>
                <a:cubicBezTo>
                  <a:pt x="11376043" y="3232510"/>
                  <a:pt x="11376043" y="3232510"/>
                  <a:pt x="11376043" y="3232510"/>
                </a:cubicBezTo>
                <a:cubicBezTo>
                  <a:pt x="11376043" y="3232510"/>
                  <a:pt x="11376043" y="3232510"/>
                  <a:pt x="11410205" y="3232510"/>
                </a:cubicBezTo>
                <a:close/>
                <a:moveTo>
                  <a:pt x="11410205" y="2858219"/>
                </a:moveTo>
                <a:cubicBezTo>
                  <a:pt x="11410205" y="2858219"/>
                  <a:pt x="11410205" y="2858219"/>
                  <a:pt x="11410205" y="2858219"/>
                </a:cubicBezTo>
                <a:cubicBezTo>
                  <a:pt x="11410205" y="2858219"/>
                  <a:pt x="11410205" y="2858219"/>
                  <a:pt x="11410205" y="2858219"/>
                </a:cubicBezTo>
                <a:cubicBezTo>
                  <a:pt x="11410205" y="2858219"/>
                  <a:pt x="11410205" y="2858219"/>
                  <a:pt x="11410205" y="2858219"/>
                </a:cubicBezTo>
                <a:cubicBezTo>
                  <a:pt x="11410205" y="2858219"/>
                  <a:pt x="11410205" y="2858219"/>
                  <a:pt x="11410205" y="2858219"/>
                </a:cubicBezTo>
                <a:close/>
                <a:moveTo>
                  <a:pt x="11102744" y="2517955"/>
                </a:moveTo>
                <a:cubicBezTo>
                  <a:pt x="11102744" y="2517955"/>
                  <a:pt x="11102744" y="2517955"/>
                  <a:pt x="11102744" y="2517955"/>
                </a:cubicBezTo>
                <a:cubicBezTo>
                  <a:pt x="11102744" y="2483928"/>
                  <a:pt x="11102744" y="2483928"/>
                  <a:pt x="11102744" y="2483928"/>
                </a:cubicBezTo>
                <a:cubicBezTo>
                  <a:pt x="11102744" y="2483928"/>
                  <a:pt x="11102744" y="2483928"/>
                  <a:pt x="11102744" y="2517955"/>
                </a:cubicBezTo>
                <a:cubicBezTo>
                  <a:pt x="11102744" y="2517955"/>
                  <a:pt x="11102744" y="2517955"/>
                  <a:pt x="11102744" y="2517955"/>
                </a:cubicBezTo>
                <a:close/>
                <a:moveTo>
                  <a:pt x="11034420" y="2143664"/>
                </a:moveTo>
                <a:cubicBezTo>
                  <a:pt x="11034420" y="2143664"/>
                  <a:pt x="11068582" y="2143664"/>
                  <a:pt x="11068582" y="2143664"/>
                </a:cubicBezTo>
                <a:cubicBezTo>
                  <a:pt x="11068582" y="2143664"/>
                  <a:pt x="11034420" y="2143664"/>
                  <a:pt x="11034420" y="2143664"/>
                </a:cubicBezTo>
                <a:cubicBezTo>
                  <a:pt x="11034420" y="2143664"/>
                  <a:pt x="11034420" y="2143664"/>
                  <a:pt x="11034420" y="2143664"/>
                </a:cubicBezTo>
                <a:cubicBezTo>
                  <a:pt x="11034420" y="2143664"/>
                  <a:pt x="11034420" y="2143664"/>
                  <a:pt x="11034420" y="2143664"/>
                </a:cubicBezTo>
                <a:close/>
                <a:moveTo>
                  <a:pt x="10966095" y="1803400"/>
                </a:moveTo>
                <a:cubicBezTo>
                  <a:pt x="10966095" y="1803400"/>
                  <a:pt x="10966095" y="1803400"/>
                  <a:pt x="10966095" y="1769374"/>
                </a:cubicBezTo>
                <a:cubicBezTo>
                  <a:pt x="10966095" y="1769374"/>
                  <a:pt x="10966095" y="1769374"/>
                  <a:pt x="10966095" y="1769374"/>
                </a:cubicBezTo>
                <a:cubicBezTo>
                  <a:pt x="10966095" y="1769374"/>
                  <a:pt x="10966095" y="1769374"/>
                  <a:pt x="10966095" y="1769374"/>
                </a:cubicBezTo>
                <a:cubicBezTo>
                  <a:pt x="10966095" y="1803400"/>
                  <a:pt x="10966095" y="1803400"/>
                  <a:pt x="10966095" y="1803400"/>
                </a:cubicBezTo>
                <a:close/>
                <a:moveTo>
                  <a:pt x="10829446" y="1429109"/>
                </a:moveTo>
                <a:cubicBezTo>
                  <a:pt x="10829446" y="1429109"/>
                  <a:pt x="10829446" y="1429109"/>
                  <a:pt x="10829446" y="1429109"/>
                </a:cubicBezTo>
                <a:cubicBezTo>
                  <a:pt x="10829446" y="1429109"/>
                  <a:pt x="10829446" y="1429109"/>
                  <a:pt x="10829446" y="1429109"/>
                </a:cubicBezTo>
                <a:cubicBezTo>
                  <a:pt x="10829446" y="1429109"/>
                  <a:pt x="10829446" y="1429109"/>
                  <a:pt x="10829446" y="1429109"/>
                </a:cubicBezTo>
                <a:cubicBezTo>
                  <a:pt x="10829446" y="1429109"/>
                  <a:pt x="10829446" y="1429109"/>
                  <a:pt x="10829446" y="1429109"/>
                </a:cubicBezTo>
                <a:close/>
                <a:moveTo>
                  <a:pt x="10692797" y="1122872"/>
                </a:moveTo>
                <a:cubicBezTo>
                  <a:pt x="10692797" y="1122872"/>
                  <a:pt x="10692797" y="1122872"/>
                  <a:pt x="10692797" y="1088845"/>
                </a:cubicBezTo>
                <a:cubicBezTo>
                  <a:pt x="10692797" y="1088845"/>
                  <a:pt x="10692797" y="1088845"/>
                  <a:pt x="10692797" y="1088845"/>
                </a:cubicBezTo>
                <a:cubicBezTo>
                  <a:pt x="10692797" y="1088845"/>
                  <a:pt x="10692797" y="1088845"/>
                  <a:pt x="10692797" y="1088845"/>
                </a:cubicBezTo>
                <a:cubicBezTo>
                  <a:pt x="10692797" y="1122872"/>
                  <a:pt x="10692797" y="1122872"/>
                  <a:pt x="10692797" y="1122872"/>
                </a:cubicBezTo>
                <a:close/>
                <a:moveTo>
                  <a:pt x="10487823" y="782608"/>
                </a:moveTo>
                <a:cubicBezTo>
                  <a:pt x="10487823" y="782608"/>
                  <a:pt x="10487823" y="782608"/>
                  <a:pt x="10487823" y="782608"/>
                </a:cubicBezTo>
                <a:cubicBezTo>
                  <a:pt x="10487823" y="782608"/>
                  <a:pt x="10487823" y="782608"/>
                  <a:pt x="10487823" y="782608"/>
                </a:cubicBezTo>
                <a:cubicBezTo>
                  <a:pt x="10487823" y="782608"/>
                  <a:pt x="10487823" y="782608"/>
                  <a:pt x="10487823" y="782608"/>
                </a:cubicBezTo>
                <a:cubicBezTo>
                  <a:pt x="10487823" y="782608"/>
                  <a:pt x="10487823" y="782608"/>
                  <a:pt x="10487823" y="782608"/>
                </a:cubicBezTo>
                <a:close/>
                <a:moveTo>
                  <a:pt x="10282849" y="510396"/>
                </a:moveTo>
                <a:cubicBezTo>
                  <a:pt x="10282849" y="510396"/>
                  <a:pt x="10282849" y="510396"/>
                  <a:pt x="10282849" y="476370"/>
                </a:cubicBezTo>
                <a:cubicBezTo>
                  <a:pt x="10282849" y="476370"/>
                  <a:pt x="10282849" y="476370"/>
                  <a:pt x="10282849" y="476370"/>
                </a:cubicBezTo>
                <a:cubicBezTo>
                  <a:pt x="10282849" y="476370"/>
                  <a:pt x="10282849" y="476370"/>
                  <a:pt x="10282849" y="476370"/>
                </a:cubicBezTo>
                <a:cubicBezTo>
                  <a:pt x="10282849" y="510396"/>
                  <a:pt x="10282849" y="510396"/>
                  <a:pt x="10282849" y="510396"/>
                </a:cubicBezTo>
                <a:close/>
                <a:moveTo>
                  <a:pt x="10043713" y="238185"/>
                </a:moveTo>
                <a:cubicBezTo>
                  <a:pt x="10043713" y="238185"/>
                  <a:pt x="10043713" y="204158"/>
                  <a:pt x="10043713" y="204158"/>
                </a:cubicBezTo>
                <a:cubicBezTo>
                  <a:pt x="10043713" y="204158"/>
                  <a:pt x="10043713" y="204158"/>
                  <a:pt x="10043713" y="204158"/>
                </a:cubicBezTo>
                <a:cubicBezTo>
                  <a:pt x="10043713" y="204158"/>
                  <a:pt x="10043713" y="204158"/>
                  <a:pt x="10043713" y="204158"/>
                </a:cubicBezTo>
                <a:cubicBezTo>
                  <a:pt x="10043713" y="204158"/>
                  <a:pt x="10043713" y="238185"/>
                  <a:pt x="10043713" y="238185"/>
                </a:cubicBezTo>
                <a:close/>
                <a:moveTo>
                  <a:pt x="4714396" y="102079"/>
                </a:moveTo>
                <a:cubicBezTo>
                  <a:pt x="4714396" y="102079"/>
                  <a:pt x="4714396" y="102079"/>
                  <a:pt x="4714396" y="102079"/>
                </a:cubicBezTo>
                <a:cubicBezTo>
                  <a:pt x="4714396" y="102079"/>
                  <a:pt x="4714396" y="102079"/>
                  <a:pt x="4714396" y="102079"/>
                </a:cubicBezTo>
                <a:cubicBezTo>
                  <a:pt x="4714396" y="102079"/>
                  <a:pt x="4714396" y="102079"/>
                  <a:pt x="4714396" y="102079"/>
                </a:cubicBezTo>
                <a:cubicBezTo>
                  <a:pt x="4714396" y="102079"/>
                  <a:pt x="4714396" y="102079"/>
                  <a:pt x="4714396" y="102079"/>
                </a:cubicBezTo>
                <a:close/>
                <a:moveTo>
                  <a:pt x="4441098" y="374291"/>
                </a:moveTo>
                <a:cubicBezTo>
                  <a:pt x="4475260" y="374291"/>
                  <a:pt x="4475260" y="374291"/>
                  <a:pt x="4475260" y="340264"/>
                </a:cubicBezTo>
                <a:cubicBezTo>
                  <a:pt x="4475260" y="340264"/>
                  <a:pt x="4475260" y="340264"/>
                  <a:pt x="4441098" y="340264"/>
                </a:cubicBezTo>
                <a:cubicBezTo>
                  <a:pt x="4441098" y="340264"/>
                  <a:pt x="4441098" y="340264"/>
                  <a:pt x="4441098" y="340264"/>
                </a:cubicBezTo>
                <a:cubicBezTo>
                  <a:pt x="4441098" y="374291"/>
                  <a:pt x="4441098" y="374291"/>
                  <a:pt x="4441098" y="374291"/>
                </a:cubicBezTo>
                <a:close/>
                <a:moveTo>
                  <a:pt x="4236124" y="646502"/>
                </a:moveTo>
                <a:cubicBezTo>
                  <a:pt x="4236124" y="646502"/>
                  <a:pt x="4236124" y="646502"/>
                  <a:pt x="4236124" y="646502"/>
                </a:cubicBezTo>
                <a:cubicBezTo>
                  <a:pt x="4236124" y="646502"/>
                  <a:pt x="4236124" y="612476"/>
                  <a:pt x="4236124" y="612476"/>
                </a:cubicBezTo>
                <a:cubicBezTo>
                  <a:pt x="4201962" y="612476"/>
                  <a:pt x="4201962" y="646502"/>
                  <a:pt x="4201962" y="646502"/>
                </a:cubicBezTo>
                <a:cubicBezTo>
                  <a:pt x="4201962" y="646502"/>
                  <a:pt x="4201962" y="646502"/>
                  <a:pt x="4236124" y="646502"/>
                </a:cubicBezTo>
                <a:close/>
                <a:moveTo>
                  <a:pt x="4031150" y="952740"/>
                </a:moveTo>
                <a:cubicBezTo>
                  <a:pt x="4031150" y="952740"/>
                  <a:pt x="4031150" y="952740"/>
                  <a:pt x="4031150" y="952740"/>
                </a:cubicBezTo>
                <a:cubicBezTo>
                  <a:pt x="4031150" y="918713"/>
                  <a:pt x="4031150" y="918713"/>
                  <a:pt x="4031150" y="918713"/>
                </a:cubicBezTo>
                <a:cubicBezTo>
                  <a:pt x="4031150" y="918713"/>
                  <a:pt x="3996988" y="918713"/>
                  <a:pt x="3996988" y="952740"/>
                </a:cubicBezTo>
                <a:cubicBezTo>
                  <a:pt x="3996988" y="952740"/>
                  <a:pt x="4031150" y="952740"/>
                  <a:pt x="4031150" y="952740"/>
                </a:cubicBezTo>
                <a:close/>
                <a:moveTo>
                  <a:pt x="3860339" y="1293004"/>
                </a:moveTo>
                <a:cubicBezTo>
                  <a:pt x="3860339" y="1293004"/>
                  <a:pt x="3860339" y="1293004"/>
                  <a:pt x="3860339" y="1258977"/>
                </a:cubicBezTo>
                <a:cubicBezTo>
                  <a:pt x="3860339" y="1258977"/>
                  <a:pt x="3860339" y="1258977"/>
                  <a:pt x="3860339" y="1258977"/>
                </a:cubicBezTo>
                <a:cubicBezTo>
                  <a:pt x="3826177" y="1258977"/>
                  <a:pt x="3826177" y="1258977"/>
                  <a:pt x="3826177" y="1258977"/>
                </a:cubicBezTo>
                <a:cubicBezTo>
                  <a:pt x="3826177" y="1293004"/>
                  <a:pt x="3826177" y="1293004"/>
                  <a:pt x="3860339" y="1293004"/>
                </a:cubicBezTo>
                <a:close/>
                <a:moveTo>
                  <a:pt x="3723690" y="1633268"/>
                </a:moveTo>
                <a:cubicBezTo>
                  <a:pt x="3723690" y="1633268"/>
                  <a:pt x="3723690" y="1633268"/>
                  <a:pt x="3723690" y="1599242"/>
                </a:cubicBezTo>
                <a:cubicBezTo>
                  <a:pt x="3723690" y="1599242"/>
                  <a:pt x="3723690" y="1599242"/>
                  <a:pt x="3723690" y="1599242"/>
                </a:cubicBezTo>
                <a:cubicBezTo>
                  <a:pt x="3689527" y="1599242"/>
                  <a:pt x="3689527" y="1599242"/>
                  <a:pt x="3689527" y="1599242"/>
                </a:cubicBezTo>
                <a:cubicBezTo>
                  <a:pt x="3689527" y="1633268"/>
                  <a:pt x="3689527" y="1633268"/>
                  <a:pt x="3723690" y="1633268"/>
                </a:cubicBezTo>
                <a:close/>
                <a:moveTo>
                  <a:pt x="3621203" y="2007559"/>
                </a:moveTo>
                <a:cubicBezTo>
                  <a:pt x="3621203" y="2007559"/>
                  <a:pt x="3655365" y="1973532"/>
                  <a:pt x="3655365" y="1973532"/>
                </a:cubicBezTo>
                <a:cubicBezTo>
                  <a:pt x="3655365" y="1939506"/>
                  <a:pt x="3621203" y="1939506"/>
                  <a:pt x="3621203" y="1939506"/>
                </a:cubicBezTo>
                <a:cubicBezTo>
                  <a:pt x="3587041" y="1939506"/>
                  <a:pt x="3587041" y="1939506"/>
                  <a:pt x="3587041" y="1973532"/>
                </a:cubicBezTo>
                <a:cubicBezTo>
                  <a:pt x="3587041" y="1973532"/>
                  <a:pt x="3587041" y="2007559"/>
                  <a:pt x="3621203" y="2007559"/>
                </a:cubicBezTo>
                <a:close/>
                <a:moveTo>
                  <a:pt x="3552878" y="2347823"/>
                </a:moveTo>
                <a:cubicBezTo>
                  <a:pt x="3552878" y="2347823"/>
                  <a:pt x="3587041" y="2347823"/>
                  <a:pt x="3587041" y="2313796"/>
                </a:cubicBezTo>
                <a:cubicBezTo>
                  <a:pt x="3587041" y="2313796"/>
                  <a:pt x="3552878" y="2279770"/>
                  <a:pt x="3552878" y="2279770"/>
                </a:cubicBezTo>
                <a:cubicBezTo>
                  <a:pt x="3518716" y="2279770"/>
                  <a:pt x="3484554" y="2313796"/>
                  <a:pt x="3484554" y="2313796"/>
                </a:cubicBezTo>
                <a:cubicBezTo>
                  <a:pt x="3484554" y="2347823"/>
                  <a:pt x="3518716" y="2347823"/>
                  <a:pt x="3552878" y="2347823"/>
                </a:cubicBezTo>
                <a:close/>
                <a:moveTo>
                  <a:pt x="3518716" y="2722113"/>
                </a:moveTo>
                <a:cubicBezTo>
                  <a:pt x="3518716" y="2722113"/>
                  <a:pt x="3552878" y="2722113"/>
                  <a:pt x="3552878" y="2688087"/>
                </a:cubicBezTo>
                <a:cubicBezTo>
                  <a:pt x="3552878" y="2654061"/>
                  <a:pt x="3518716" y="2620034"/>
                  <a:pt x="3518716" y="2620034"/>
                </a:cubicBezTo>
                <a:cubicBezTo>
                  <a:pt x="3484554" y="2620034"/>
                  <a:pt x="3450391" y="2654061"/>
                  <a:pt x="3450391" y="2688087"/>
                </a:cubicBezTo>
                <a:cubicBezTo>
                  <a:pt x="3450391" y="2722113"/>
                  <a:pt x="3484554" y="2722113"/>
                  <a:pt x="3518716" y="2722113"/>
                </a:cubicBezTo>
                <a:close/>
                <a:moveTo>
                  <a:pt x="3518716" y="3096404"/>
                </a:moveTo>
                <a:cubicBezTo>
                  <a:pt x="3518716" y="3096404"/>
                  <a:pt x="3552878" y="3096404"/>
                  <a:pt x="3552878" y="3062377"/>
                </a:cubicBezTo>
                <a:cubicBezTo>
                  <a:pt x="3552878" y="3028351"/>
                  <a:pt x="3518716" y="2994325"/>
                  <a:pt x="3518716" y="2994325"/>
                </a:cubicBezTo>
                <a:cubicBezTo>
                  <a:pt x="3484554" y="2994325"/>
                  <a:pt x="3450391" y="3028351"/>
                  <a:pt x="3450391" y="3062377"/>
                </a:cubicBezTo>
                <a:cubicBezTo>
                  <a:pt x="3450391" y="3096404"/>
                  <a:pt x="3484554" y="3096404"/>
                  <a:pt x="3518716" y="3096404"/>
                </a:cubicBezTo>
                <a:close/>
                <a:moveTo>
                  <a:pt x="3552878" y="3470694"/>
                </a:moveTo>
                <a:cubicBezTo>
                  <a:pt x="3587041" y="3470694"/>
                  <a:pt x="3587041" y="3436668"/>
                  <a:pt x="3587041" y="3402642"/>
                </a:cubicBezTo>
                <a:cubicBezTo>
                  <a:pt x="3587041" y="3368615"/>
                  <a:pt x="3587041" y="3334589"/>
                  <a:pt x="3552878" y="3334589"/>
                </a:cubicBezTo>
                <a:cubicBezTo>
                  <a:pt x="3484554" y="3334589"/>
                  <a:pt x="3484554" y="3368615"/>
                  <a:pt x="3484554" y="3402642"/>
                </a:cubicBezTo>
                <a:cubicBezTo>
                  <a:pt x="3484554" y="3436668"/>
                  <a:pt x="3484554" y="3470694"/>
                  <a:pt x="3552878" y="3470694"/>
                </a:cubicBezTo>
                <a:close/>
                <a:moveTo>
                  <a:pt x="3621203" y="3844985"/>
                </a:moveTo>
                <a:cubicBezTo>
                  <a:pt x="3655365" y="3844985"/>
                  <a:pt x="3689527" y="3810959"/>
                  <a:pt x="3689527" y="3776932"/>
                </a:cubicBezTo>
                <a:cubicBezTo>
                  <a:pt x="3689527" y="3742906"/>
                  <a:pt x="3655365" y="3708879"/>
                  <a:pt x="3621203" y="3708879"/>
                </a:cubicBezTo>
                <a:cubicBezTo>
                  <a:pt x="3552878" y="3708879"/>
                  <a:pt x="3518716" y="3742906"/>
                  <a:pt x="3518716" y="3776932"/>
                </a:cubicBezTo>
                <a:cubicBezTo>
                  <a:pt x="3518716" y="3810959"/>
                  <a:pt x="3552878" y="3844985"/>
                  <a:pt x="3621203" y="3844985"/>
                </a:cubicBezTo>
                <a:close/>
                <a:moveTo>
                  <a:pt x="3723690" y="4219276"/>
                </a:moveTo>
                <a:cubicBezTo>
                  <a:pt x="3757852" y="4219276"/>
                  <a:pt x="3792014" y="4185249"/>
                  <a:pt x="3792014" y="4117196"/>
                </a:cubicBezTo>
                <a:cubicBezTo>
                  <a:pt x="3792014" y="4083170"/>
                  <a:pt x="3757852" y="4049144"/>
                  <a:pt x="3723690" y="4049144"/>
                </a:cubicBezTo>
                <a:cubicBezTo>
                  <a:pt x="3655365" y="4049144"/>
                  <a:pt x="3621203" y="4083170"/>
                  <a:pt x="3621203" y="4117196"/>
                </a:cubicBezTo>
                <a:cubicBezTo>
                  <a:pt x="3621203" y="4185249"/>
                  <a:pt x="3655365" y="4219276"/>
                  <a:pt x="3723690" y="4219276"/>
                </a:cubicBezTo>
                <a:close/>
                <a:moveTo>
                  <a:pt x="3860339" y="4559540"/>
                </a:moveTo>
                <a:cubicBezTo>
                  <a:pt x="3894501" y="4559540"/>
                  <a:pt x="3928664" y="4525513"/>
                  <a:pt x="3928664" y="4457461"/>
                </a:cubicBezTo>
                <a:cubicBezTo>
                  <a:pt x="3928664" y="4423434"/>
                  <a:pt x="3894501" y="4389408"/>
                  <a:pt x="3860339" y="4389408"/>
                </a:cubicBezTo>
                <a:cubicBezTo>
                  <a:pt x="3792014" y="4389408"/>
                  <a:pt x="3757852" y="4423434"/>
                  <a:pt x="3757852" y="4457461"/>
                </a:cubicBezTo>
                <a:cubicBezTo>
                  <a:pt x="3757852" y="4525513"/>
                  <a:pt x="3792014" y="4559540"/>
                  <a:pt x="3860339" y="4559540"/>
                </a:cubicBezTo>
                <a:close/>
                <a:moveTo>
                  <a:pt x="4031150" y="4899804"/>
                </a:moveTo>
                <a:cubicBezTo>
                  <a:pt x="4065313" y="4899804"/>
                  <a:pt x="4099475" y="4831751"/>
                  <a:pt x="4099475" y="4797725"/>
                </a:cubicBezTo>
                <a:cubicBezTo>
                  <a:pt x="4099475" y="4729672"/>
                  <a:pt x="4065313" y="4695646"/>
                  <a:pt x="4031150" y="4695646"/>
                </a:cubicBezTo>
                <a:cubicBezTo>
                  <a:pt x="3962826" y="4695646"/>
                  <a:pt x="3928664" y="4729672"/>
                  <a:pt x="3928664" y="4797725"/>
                </a:cubicBezTo>
                <a:cubicBezTo>
                  <a:pt x="3928664" y="4831751"/>
                  <a:pt x="3962826" y="4899804"/>
                  <a:pt x="4031150" y="4899804"/>
                </a:cubicBezTo>
                <a:close/>
                <a:moveTo>
                  <a:pt x="4236124" y="5206042"/>
                </a:moveTo>
                <a:cubicBezTo>
                  <a:pt x="4270287" y="5206042"/>
                  <a:pt x="4304449" y="5137989"/>
                  <a:pt x="4304449" y="5103963"/>
                </a:cubicBezTo>
                <a:cubicBezTo>
                  <a:pt x="4304449" y="5035910"/>
                  <a:pt x="4270287" y="5001883"/>
                  <a:pt x="4236124" y="5001883"/>
                </a:cubicBezTo>
                <a:cubicBezTo>
                  <a:pt x="4167800" y="5001883"/>
                  <a:pt x="4133637" y="5035910"/>
                  <a:pt x="4133637" y="5103963"/>
                </a:cubicBezTo>
                <a:cubicBezTo>
                  <a:pt x="4133637" y="5137989"/>
                  <a:pt x="4167800" y="5206042"/>
                  <a:pt x="4236124" y="5206042"/>
                </a:cubicBezTo>
                <a:close/>
                <a:moveTo>
                  <a:pt x="4543585" y="5410200"/>
                </a:moveTo>
                <a:cubicBezTo>
                  <a:pt x="4543585" y="5410200"/>
                  <a:pt x="4543585" y="5376174"/>
                  <a:pt x="4543585" y="5376174"/>
                </a:cubicBezTo>
                <a:cubicBezTo>
                  <a:pt x="4543585" y="5342147"/>
                  <a:pt x="4509423" y="5308121"/>
                  <a:pt x="4441098" y="5308121"/>
                </a:cubicBezTo>
                <a:cubicBezTo>
                  <a:pt x="4406936" y="5308121"/>
                  <a:pt x="4372773" y="5342147"/>
                  <a:pt x="4372773" y="5376174"/>
                </a:cubicBezTo>
                <a:lnTo>
                  <a:pt x="4372773" y="5410200"/>
                </a:lnTo>
                <a:lnTo>
                  <a:pt x="4543585" y="5410200"/>
                </a:lnTo>
                <a:close/>
                <a:moveTo>
                  <a:pt x="10282849" y="5274095"/>
                </a:moveTo>
                <a:cubicBezTo>
                  <a:pt x="10282849" y="5274095"/>
                  <a:pt x="10317012" y="5240068"/>
                  <a:pt x="10317012" y="5240068"/>
                </a:cubicBezTo>
                <a:cubicBezTo>
                  <a:pt x="10317012" y="5240068"/>
                  <a:pt x="10282849" y="5206042"/>
                  <a:pt x="10282849" y="5206042"/>
                </a:cubicBezTo>
                <a:cubicBezTo>
                  <a:pt x="10282849" y="5206042"/>
                  <a:pt x="10248687" y="5240068"/>
                  <a:pt x="10248687" y="5240068"/>
                </a:cubicBezTo>
                <a:cubicBezTo>
                  <a:pt x="10248687" y="5240068"/>
                  <a:pt x="10282849" y="5274095"/>
                  <a:pt x="10282849" y="5274095"/>
                </a:cubicBezTo>
                <a:close/>
                <a:moveTo>
                  <a:pt x="10487823" y="4967857"/>
                </a:moveTo>
                <a:cubicBezTo>
                  <a:pt x="10521985" y="4967857"/>
                  <a:pt x="10521985" y="4967857"/>
                  <a:pt x="10521985" y="4933830"/>
                </a:cubicBezTo>
                <a:cubicBezTo>
                  <a:pt x="10521985" y="4933830"/>
                  <a:pt x="10521985" y="4933830"/>
                  <a:pt x="10487823" y="4933830"/>
                </a:cubicBezTo>
                <a:cubicBezTo>
                  <a:pt x="10487823" y="4933830"/>
                  <a:pt x="10487823" y="4933830"/>
                  <a:pt x="10487823" y="4933830"/>
                </a:cubicBezTo>
                <a:cubicBezTo>
                  <a:pt x="10487823" y="4967857"/>
                  <a:pt x="10487823" y="4967857"/>
                  <a:pt x="10487823" y="4967857"/>
                </a:cubicBezTo>
                <a:close/>
                <a:moveTo>
                  <a:pt x="10692797" y="4661619"/>
                </a:moveTo>
                <a:cubicBezTo>
                  <a:pt x="10692797" y="4661619"/>
                  <a:pt x="10692797" y="4627593"/>
                  <a:pt x="10692797" y="4627593"/>
                </a:cubicBezTo>
                <a:cubicBezTo>
                  <a:pt x="10692797" y="4627593"/>
                  <a:pt x="10692797" y="4627593"/>
                  <a:pt x="10692797" y="4627593"/>
                </a:cubicBezTo>
                <a:cubicBezTo>
                  <a:pt x="10658635" y="4627593"/>
                  <a:pt x="10658635" y="4627593"/>
                  <a:pt x="10658635" y="4627593"/>
                </a:cubicBezTo>
                <a:cubicBezTo>
                  <a:pt x="10658635" y="4627593"/>
                  <a:pt x="10658635" y="4661619"/>
                  <a:pt x="10692797" y="4661619"/>
                </a:cubicBezTo>
                <a:close/>
                <a:moveTo>
                  <a:pt x="10829446" y="4321355"/>
                </a:moveTo>
                <a:cubicBezTo>
                  <a:pt x="10829446" y="4321355"/>
                  <a:pt x="10863608" y="4321355"/>
                  <a:pt x="10863608" y="4287329"/>
                </a:cubicBezTo>
                <a:cubicBezTo>
                  <a:pt x="10863608" y="4287329"/>
                  <a:pt x="10829446" y="4287329"/>
                  <a:pt x="10829446" y="4287329"/>
                </a:cubicBezTo>
                <a:cubicBezTo>
                  <a:pt x="10829446" y="4287329"/>
                  <a:pt x="10829446" y="4287329"/>
                  <a:pt x="10829446" y="4287329"/>
                </a:cubicBezTo>
                <a:cubicBezTo>
                  <a:pt x="10829446" y="4321355"/>
                  <a:pt x="10829446" y="4321355"/>
                  <a:pt x="10829446" y="4321355"/>
                </a:cubicBezTo>
                <a:close/>
                <a:moveTo>
                  <a:pt x="10966095" y="3981091"/>
                </a:moveTo>
                <a:cubicBezTo>
                  <a:pt x="10966095" y="3981091"/>
                  <a:pt x="10966095" y="3947064"/>
                  <a:pt x="10966095" y="3947064"/>
                </a:cubicBezTo>
                <a:cubicBezTo>
                  <a:pt x="10966095" y="3947064"/>
                  <a:pt x="10966095" y="3947064"/>
                  <a:pt x="10966095" y="3947064"/>
                </a:cubicBezTo>
                <a:cubicBezTo>
                  <a:pt x="10966095" y="3947064"/>
                  <a:pt x="10931933" y="3947064"/>
                  <a:pt x="10931933" y="3947064"/>
                </a:cubicBezTo>
                <a:cubicBezTo>
                  <a:pt x="10931933" y="3947064"/>
                  <a:pt x="10966095" y="3981091"/>
                  <a:pt x="10966095" y="3981091"/>
                </a:cubicBezTo>
                <a:close/>
                <a:moveTo>
                  <a:pt x="11034420" y="3606800"/>
                </a:moveTo>
                <a:cubicBezTo>
                  <a:pt x="11068582" y="3606800"/>
                  <a:pt x="11068582" y="3606800"/>
                  <a:pt x="11068582" y="3606800"/>
                </a:cubicBezTo>
                <a:cubicBezTo>
                  <a:pt x="11068582" y="3606800"/>
                  <a:pt x="11068582" y="3572774"/>
                  <a:pt x="11034420" y="3572774"/>
                </a:cubicBezTo>
                <a:cubicBezTo>
                  <a:pt x="11034420" y="3572774"/>
                  <a:pt x="11034420" y="3606800"/>
                  <a:pt x="11034420" y="3606800"/>
                </a:cubicBezTo>
                <a:cubicBezTo>
                  <a:pt x="11034420" y="3606800"/>
                  <a:pt x="11034420" y="3606800"/>
                  <a:pt x="11034420" y="3606800"/>
                </a:cubicBezTo>
                <a:close/>
                <a:moveTo>
                  <a:pt x="11102744" y="3232510"/>
                </a:moveTo>
                <a:cubicBezTo>
                  <a:pt x="11102744" y="3232510"/>
                  <a:pt x="11102744" y="3232510"/>
                  <a:pt x="11102744" y="3232510"/>
                </a:cubicBezTo>
                <a:cubicBezTo>
                  <a:pt x="11102744" y="3232510"/>
                  <a:pt x="11102744" y="3232510"/>
                  <a:pt x="11102744" y="3232510"/>
                </a:cubicBezTo>
                <a:cubicBezTo>
                  <a:pt x="11102744" y="3232510"/>
                  <a:pt x="11102744" y="3232510"/>
                  <a:pt x="11102744" y="3232510"/>
                </a:cubicBezTo>
                <a:cubicBezTo>
                  <a:pt x="11102744" y="3232510"/>
                  <a:pt x="11102744" y="3232510"/>
                  <a:pt x="11102744" y="3232510"/>
                </a:cubicBezTo>
                <a:close/>
                <a:moveTo>
                  <a:pt x="11102744" y="2892245"/>
                </a:moveTo>
                <a:cubicBezTo>
                  <a:pt x="11136907" y="2892245"/>
                  <a:pt x="11136907" y="2858219"/>
                  <a:pt x="11136907" y="2858219"/>
                </a:cubicBezTo>
                <a:cubicBezTo>
                  <a:pt x="11136907" y="2858219"/>
                  <a:pt x="11136907" y="2858219"/>
                  <a:pt x="11102744" y="2858219"/>
                </a:cubicBezTo>
                <a:cubicBezTo>
                  <a:pt x="11102744" y="2858219"/>
                  <a:pt x="11102744" y="2858219"/>
                  <a:pt x="11102744" y="2858219"/>
                </a:cubicBezTo>
                <a:cubicBezTo>
                  <a:pt x="11102744" y="2858219"/>
                  <a:pt x="11102744" y="2892245"/>
                  <a:pt x="11102744" y="2892245"/>
                </a:cubicBezTo>
                <a:close/>
                <a:moveTo>
                  <a:pt x="10795284" y="2517955"/>
                </a:moveTo>
                <a:cubicBezTo>
                  <a:pt x="10795284" y="2517955"/>
                  <a:pt x="10829446" y="2517955"/>
                  <a:pt x="10829446" y="2517955"/>
                </a:cubicBezTo>
                <a:cubicBezTo>
                  <a:pt x="10829446" y="2483928"/>
                  <a:pt x="10795284" y="2483928"/>
                  <a:pt x="10795284" y="2483928"/>
                </a:cubicBezTo>
                <a:cubicBezTo>
                  <a:pt x="10795284" y="2483928"/>
                  <a:pt x="10795284" y="2483928"/>
                  <a:pt x="10795284" y="2517955"/>
                </a:cubicBezTo>
                <a:cubicBezTo>
                  <a:pt x="10795284" y="2517955"/>
                  <a:pt x="10795284" y="2517955"/>
                  <a:pt x="10795284" y="2517955"/>
                </a:cubicBezTo>
                <a:close/>
                <a:moveTo>
                  <a:pt x="10761122" y="2143664"/>
                </a:moveTo>
                <a:cubicBezTo>
                  <a:pt x="10761122" y="2143664"/>
                  <a:pt x="10761122" y="2143664"/>
                  <a:pt x="10761122" y="2143664"/>
                </a:cubicBezTo>
                <a:cubicBezTo>
                  <a:pt x="10761122" y="2143664"/>
                  <a:pt x="10761122" y="2143664"/>
                  <a:pt x="10761122" y="2143664"/>
                </a:cubicBezTo>
                <a:cubicBezTo>
                  <a:pt x="10726959" y="2143664"/>
                  <a:pt x="10726959" y="2143664"/>
                  <a:pt x="10726959" y="2143664"/>
                </a:cubicBezTo>
                <a:cubicBezTo>
                  <a:pt x="10726959" y="2143664"/>
                  <a:pt x="10726959" y="2143664"/>
                  <a:pt x="10761122" y="2143664"/>
                </a:cubicBezTo>
                <a:close/>
                <a:moveTo>
                  <a:pt x="10658635" y="1803400"/>
                </a:moveTo>
                <a:cubicBezTo>
                  <a:pt x="10658635" y="1803400"/>
                  <a:pt x="10658635" y="1803400"/>
                  <a:pt x="10658635" y="1769374"/>
                </a:cubicBezTo>
                <a:cubicBezTo>
                  <a:pt x="10658635" y="1769374"/>
                  <a:pt x="10658635" y="1769374"/>
                  <a:pt x="10658635" y="1769374"/>
                </a:cubicBezTo>
                <a:cubicBezTo>
                  <a:pt x="10658635" y="1769374"/>
                  <a:pt x="10658635" y="1769374"/>
                  <a:pt x="10658635" y="1769374"/>
                </a:cubicBezTo>
                <a:cubicBezTo>
                  <a:pt x="10658635" y="1803400"/>
                  <a:pt x="10658635" y="1803400"/>
                  <a:pt x="10658635" y="1803400"/>
                </a:cubicBezTo>
                <a:close/>
                <a:moveTo>
                  <a:pt x="10521985" y="1463136"/>
                </a:moveTo>
                <a:cubicBezTo>
                  <a:pt x="10521985" y="1463136"/>
                  <a:pt x="10521985" y="1463136"/>
                  <a:pt x="10521985" y="1429109"/>
                </a:cubicBezTo>
                <a:cubicBezTo>
                  <a:pt x="10521985" y="1429109"/>
                  <a:pt x="10521985" y="1429109"/>
                  <a:pt x="10521985" y="1429109"/>
                </a:cubicBezTo>
                <a:cubicBezTo>
                  <a:pt x="10521985" y="1429109"/>
                  <a:pt x="10521985" y="1429109"/>
                  <a:pt x="10521985" y="1429109"/>
                </a:cubicBezTo>
                <a:cubicBezTo>
                  <a:pt x="10521985" y="1463136"/>
                  <a:pt x="10521985" y="1463136"/>
                  <a:pt x="10521985" y="1463136"/>
                </a:cubicBezTo>
                <a:close/>
                <a:moveTo>
                  <a:pt x="10351174" y="1122872"/>
                </a:moveTo>
                <a:cubicBezTo>
                  <a:pt x="10351174" y="1122872"/>
                  <a:pt x="10351174" y="1122872"/>
                  <a:pt x="10351174" y="1122872"/>
                </a:cubicBezTo>
                <a:cubicBezTo>
                  <a:pt x="10351174" y="1122872"/>
                  <a:pt x="10351174" y="1122872"/>
                  <a:pt x="10351174" y="1122872"/>
                </a:cubicBezTo>
                <a:cubicBezTo>
                  <a:pt x="10351174" y="1122872"/>
                  <a:pt x="10351174" y="1122872"/>
                  <a:pt x="10351174" y="1122872"/>
                </a:cubicBezTo>
                <a:cubicBezTo>
                  <a:pt x="10351174" y="1122872"/>
                  <a:pt x="10351174" y="1122872"/>
                  <a:pt x="10351174" y="1122872"/>
                </a:cubicBezTo>
                <a:close/>
                <a:moveTo>
                  <a:pt x="10146200" y="816634"/>
                </a:moveTo>
                <a:cubicBezTo>
                  <a:pt x="10146200" y="816634"/>
                  <a:pt x="10146200" y="816634"/>
                  <a:pt x="10146200" y="816634"/>
                </a:cubicBezTo>
                <a:cubicBezTo>
                  <a:pt x="10146200" y="816634"/>
                  <a:pt x="10146200" y="816634"/>
                  <a:pt x="10146200" y="816634"/>
                </a:cubicBezTo>
                <a:cubicBezTo>
                  <a:pt x="10146200" y="816634"/>
                  <a:pt x="10146200" y="816634"/>
                  <a:pt x="10146200" y="816634"/>
                </a:cubicBezTo>
                <a:cubicBezTo>
                  <a:pt x="10146200" y="816634"/>
                  <a:pt x="10146200" y="816634"/>
                  <a:pt x="10146200" y="816634"/>
                </a:cubicBezTo>
                <a:close/>
                <a:moveTo>
                  <a:pt x="9907064" y="544423"/>
                </a:moveTo>
                <a:cubicBezTo>
                  <a:pt x="9941227" y="544423"/>
                  <a:pt x="9941227" y="510396"/>
                  <a:pt x="9941227" y="510396"/>
                </a:cubicBezTo>
                <a:cubicBezTo>
                  <a:pt x="9941227" y="510396"/>
                  <a:pt x="9941227" y="510396"/>
                  <a:pt x="9907064" y="510396"/>
                </a:cubicBezTo>
                <a:cubicBezTo>
                  <a:pt x="9907064" y="510396"/>
                  <a:pt x="9907064" y="510396"/>
                  <a:pt x="9907064" y="510396"/>
                </a:cubicBezTo>
                <a:cubicBezTo>
                  <a:pt x="9907064" y="510396"/>
                  <a:pt x="9907064" y="544423"/>
                  <a:pt x="9907064" y="544423"/>
                </a:cubicBezTo>
                <a:close/>
                <a:moveTo>
                  <a:pt x="9667928" y="272211"/>
                </a:moveTo>
                <a:cubicBezTo>
                  <a:pt x="9667928" y="272211"/>
                  <a:pt x="9667928" y="272211"/>
                  <a:pt x="9667928" y="272211"/>
                </a:cubicBezTo>
                <a:cubicBezTo>
                  <a:pt x="9667928" y="272211"/>
                  <a:pt x="9667928" y="272211"/>
                  <a:pt x="9667928" y="272211"/>
                </a:cubicBezTo>
                <a:cubicBezTo>
                  <a:pt x="9667928" y="272211"/>
                  <a:pt x="9667928" y="272211"/>
                  <a:pt x="9667928" y="272211"/>
                </a:cubicBezTo>
                <a:cubicBezTo>
                  <a:pt x="9667928" y="272211"/>
                  <a:pt x="9667928" y="272211"/>
                  <a:pt x="9667928" y="272211"/>
                </a:cubicBezTo>
                <a:close/>
                <a:moveTo>
                  <a:pt x="9360468" y="34026"/>
                </a:moveTo>
                <a:cubicBezTo>
                  <a:pt x="9360468" y="34026"/>
                  <a:pt x="9360468" y="34026"/>
                  <a:pt x="9360468" y="34026"/>
                </a:cubicBezTo>
                <a:cubicBezTo>
                  <a:pt x="9360468" y="34026"/>
                  <a:pt x="9360468" y="34026"/>
                  <a:pt x="9360468" y="34026"/>
                </a:cubicBezTo>
                <a:cubicBezTo>
                  <a:pt x="9360468" y="34026"/>
                  <a:pt x="9360468" y="34026"/>
                  <a:pt x="9360468" y="34026"/>
                </a:cubicBezTo>
                <a:cubicBezTo>
                  <a:pt x="9360468" y="34026"/>
                  <a:pt x="9360468" y="34026"/>
                  <a:pt x="9360468" y="34026"/>
                </a:cubicBezTo>
                <a:close/>
                <a:moveTo>
                  <a:pt x="5226831" y="34026"/>
                </a:moveTo>
                <a:cubicBezTo>
                  <a:pt x="5226831" y="34026"/>
                  <a:pt x="5226831" y="34026"/>
                  <a:pt x="5226831" y="34026"/>
                </a:cubicBezTo>
                <a:cubicBezTo>
                  <a:pt x="5226831" y="34026"/>
                  <a:pt x="5226831" y="34026"/>
                  <a:pt x="5226831" y="34026"/>
                </a:cubicBezTo>
                <a:cubicBezTo>
                  <a:pt x="5226831" y="34026"/>
                  <a:pt x="5226831" y="34026"/>
                  <a:pt x="5226831" y="34026"/>
                </a:cubicBezTo>
                <a:cubicBezTo>
                  <a:pt x="5226831" y="34026"/>
                  <a:pt x="5226831" y="34026"/>
                  <a:pt x="5226831" y="34026"/>
                </a:cubicBezTo>
                <a:close/>
                <a:moveTo>
                  <a:pt x="4953532" y="272211"/>
                </a:moveTo>
                <a:cubicBezTo>
                  <a:pt x="4953532" y="272211"/>
                  <a:pt x="4953532" y="272211"/>
                  <a:pt x="4953532" y="272211"/>
                </a:cubicBezTo>
                <a:cubicBezTo>
                  <a:pt x="4953532" y="272211"/>
                  <a:pt x="4953532" y="238185"/>
                  <a:pt x="4953532" y="238185"/>
                </a:cubicBezTo>
                <a:cubicBezTo>
                  <a:pt x="4953532" y="238185"/>
                  <a:pt x="4953532" y="272211"/>
                  <a:pt x="4953532" y="272211"/>
                </a:cubicBezTo>
                <a:cubicBezTo>
                  <a:pt x="4953532" y="272211"/>
                  <a:pt x="4953532" y="272211"/>
                  <a:pt x="4953532" y="272211"/>
                </a:cubicBezTo>
                <a:close/>
                <a:moveTo>
                  <a:pt x="4680234" y="544423"/>
                </a:moveTo>
                <a:cubicBezTo>
                  <a:pt x="4714396" y="544423"/>
                  <a:pt x="4714396" y="544423"/>
                  <a:pt x="4714396" y="510396"/>
                </a:cubicBezTo>
                <a:cubicBezTo>
                  <a:pt x="4714396" y="510396"/>
                  <a:pt x="4714396" y="510396"/>
                  <a:pt x="4680234" y="510396"/>
                </a:cubicBezTo>
                <a:cubicBezTo>
                  <a:pt x="4680234" y="510396"/>
                  <a:pt x="4680234" y="510396"/>
                  <a:pt x="4680234" y="510396"/>
                </a:cubicBezTo>
                <a:cubicBezTo>
                  <a:pt x="4680234" y="544423"/>
                  <a:pt x="4680234" y="544423"/>
                  <a:pt x="4680234" y="544423"/>
                </a:cubicBezTo>
                <a:close/>
                <a:moveTo>
                  <a:pt x="4475260" y="816634"/>
                </a:moveTo>
                <a:cubicBezTo>
                  <a:pt x="4475260" y="816634"/>
                  <a:pt x="4475260" y="816634"/>
                  <a:pt x="4475260" y="816634"/>
                </a:cubicBezTo>
                <a:cubicBezTo>
                  <a:pt x="4475260" y="816634"/>
                  <a:pt x="4475260" y="782608"/>
                  <a:pt x="4475260" y="782608"/>
                </a:cubicBezTo>
                <a:cubicBezTo>
                  <a:pt x="4441098" y="782608"/>
                  <a:pt x="4441098" y="816634"/>
                  <a:pt x="4441098" y="816634"/>
                </a:cubicBezTo>
                <a:cubicBezTo>
                  <a:pt x="4441098" y="816634"/>
                  <a:pt x="4441098" y="816634"/>
                  <a:pt x="4475260" y="816634"/>
                </a:cubicBezTo>
                <a:close/>
                <a:moveTo>
                  <a:pt x="4270287" y="1122872"/>
                </a:moveTo>
                <a:cubicBezTo>
                  <a:pt x="4270287" y="1122872"/>
                  <a:pt x="4270287" y="1122872"/>
                  <a:pt x="4270287" y="1122872"/>
                </a:cubicBezTo>
                <a:cubicBezTo>
                  <a:pt x="4270287" y="1088845"/>
                  <a:pt x="4270287" y="1088845"/>
                  <a:pt x="4270287" y="1088845"/>
                </a:cubicBezTo>
                <a:cubicBezTo>
                  <a:pt x="4236124" y="1088845"/>
                  <a:pt x="4236124" y="1088845"/>
                  <a:pt x="4236124" y="1122872"/>
                </a:cubicBezTo>
                <a:cubicBezTo>
                  <a:pt x="4236124" y="1122872"/>
                  <a:pt x="4236124" y="1122872"/>
                  <a:pt x="4270287" y="1122872"/>
                </a:cubicBezTo>
                <a:close/>
                <a:moveTo>
                  <a:pt x="4099475" y="1463136"/>
                </a:moveTo>
                <a:cubicBezTo>
                  <a:pt x="4099475" y="1463136"/>
                  <a:pt x="4133637" y="1463136"/>
                  <a:pt x="4133637" y="1429109"/>
                </a:cubicBezTo>
                <a:cubicBezTo>
                  <a:pt x="4133637" y="1429109"/>
                  <a:pt x="4099475" y="1429109"/>
                  <a:pt x="4099475" y="1429109"/>
                </a:cubicBezTo>
                <a:cubicBezTo>
                  <a:pt x="4065313" y="1429109"/>
                  <a:pt x="4065313" y="1429109"/>
                  <a:pt x="4065313" y="1429109"/>
                </a:cubicBezTo>
                <a:cubicBezTo>
                  <a:pt x="4065313" y="1463136"/>
                  <a:pt x="4065313" y="1463136"/>
                  <a:pt x="4099475" y="1463136"/>
                </a:cubicBezTo>
                <a:close/>
                <a:moveTo>
                  <a:pt x="3962826" y="1803400"/>
                </a:moveTo>
                <a:cubicBezTo>
                  <a:pt x="3962826" y="1803400"/>
                  <a:pt x="3996988" y="1803400"/>
                  <a:pt x="3996988" y="1769374"/>
                </a:cubicBezTo>
                <a:cubicBezTo>
                  <a:pt x="3996988" y="1769374"/>
                  <a:pt x="3962826" y="1769374"/>
                  <a:pt x="3962826" y="1769374"/>
                </a:cubicBezTo>
                <a:cubicBezTo>
                  <a:pt x="3962826" y="1769374"/>
                  <a:pt x="3928664" y="1769374"/>
                  <a:pt x="3928664" y="1769374"/>
                </a:cubicBezTo>
                <a:cubicBezTo>
                  <a:pt x="3928664" y="1803400"/>
                  <a:pt x="3962826" y="1803400"/>
                  <a:pt x="3962826" y="1803400"/>
                </a:cubicBezTo>
                <a:close/>
                <a:moveTo>
                  <a:pt x="3860339" y="2177691"/>
                </a:moveTo>
                <a:cubicBezTo>
                  <a:pt x="3894501" y="2177691"/>
                  <a:pt x="3894501" y="2143664"/>
                  <a:pt x="3894501" y="2143664"/>
                </a:cubicBezTo>
                <a:cubicBezTo>
                  <a:pt x="3894501" y="2109638"/>
                  <a:pt x="3894501" y="2109638"/>
                  <a:pt x="3860339" y="2109638"/>
                </a:cubicBezTo>
                <a:cubicBezTo>
                  <a:pt x="3860339" y="2109638"/>
                  <a:pt x="3826177" y="2109638"/>
                  <a:pt x="3826177" y="2143664"/>
                </a:cubicBezTo>
                <a:cubicBezTo>
                  <a:pt x="3826177" y="2143664"/>
                  <a:pt x="3860339" y="2177691"/>
                  <a:pt x="3860339" y="2177691"/>
                </a:cubicBezTo>
                <a:close/>
                <a:moveTo>
                  <a:pt x="3826177" y="2551981"/>
                </a:moveTo>
                <a:cubicBezTo>
                  <a:pt x="3826177" y="2551981"/>
                  <a:pt x="3860339" y="2517955"/>
                  <a:pt x="3860339" y="2517955"/>
                </a:cubicBezTo>
                <a:cubicBezTo>
                  <a:pt x="3860339" y="2483928"/>
                  <a:pt x="3826177" y="2449902"/>
                  <a:pt x="3826177" y="2449902"/>
                </a:cubicBezTo>
                <a:cubicBezTo>
                  <a:pt x="3792014" y="2449902"/>
                  <a:pt x="3757852" y="2483928"/>
                  <a:pt x="3757852" y="2517955"/>
                </a:cubicBezTo>
                <a:cubicBezTo>
                  <a:pt x="3757852" y="2517955"/>
                  <a:pt x="3792014" y="2551981"/>
                  <a:pt x="3826177" y="2551981"/>
                </a:cubicBezTo>
                <a:close/>
                <a:moveTo>
                  <a:pt x="3792014" y="2926272"/>
                </a:moveTo>
                <a:cubicBezTo>
                  <a:pt x="3826177" y="2926272"/>
                  <a:pt x="3860339" y="2892245"/>
                  <a:pt x="3860339" y="2858219"/>
                </a:cubicBezTo>
                <a:cubicBezTo>
                  <a:pt x="3860339" y="2824193"/>
                  <a:pt x="3826177" y="2824193"/>
                  <a:pt x="3792014" y="2824193"/>
                </a:cubicBezTo>
                <a:cubicBezTo>
                  <a:pt x="3757852" y="2824193"/>
                  <a:pt x="3723690" y="2824193"/>
                  <a:pt x="3723690" y="2858219"/>
                </a:cubicBezTo>
                <a:cubicBezTo>
                  <a:pt x="3723690" y="2892245"/>
                  <a:pt x="3757852" y="2926272"/>
                  <a:pt x="3792014" y="2926272"/>
                </a:cubicBezTo>
                <a:close/>
                <a:moveTo>
                  <a:pt x="3826177" y="3300562"/>
                </a:moveTo>
                <a:cubicBezTo>
                  <a:pt x="3860339" y="3300562"/>
                  <a:pt x="3860339" y="3266536"/>
                  <a:pt x="3860339" y="3232510"/>
                </a:cubicBezTo>
                <a:cubicBezTo>
                  <a:pt x="3860339" y="3198483"/>
                  <a:pt x="3860339" y="3164457"/>
                  <a:pt x="3826177" y="3164457"/>
                </a:cubicBezTo>
                <a:cubicBezTo>
                  <a:pt x="3792014" y="3164457"/>
                  <a:pt x="3757852" y="3198483"/>
                  <a:pt x="3757852" y="3232510"/>
                </a:cubicBezTo>
                <a:cubicBezTo>
                  <a:pt x="3757852" y="3266536"/>
                  <a:pt x="3792014" y="3300562"/>
                  <a:pt x="3826177" y="3300562"/>
                </a:cubicBezTo>
                <a:close/>
                <a:moveTo>
                  <a:pt x="3860339" y="3674853"/>
                </a:moveTo>
                <a:cubicBezTo>
                  <a:pt x="3894501" y="3674853"/>
                  <a:pt x="3928664" y="3640827"/>
                  <a:pt x="3928664" y="3606800"/>
                </a:cubicBezTo>
                <a:cubicBezTo>
                  <a:pt x="3928664" y="3572774"/>
                  <a:pt x="3894501" y="3538747"/>
                  <a:pt x="3860339" y="3538747"/>
                </a:cubicBezTo>
                <a:cubicBezTo>
                  <a:pt x="3826177" y="3538747"/>
                  <a:pt x="3792014" y="3572774"/>
                  <a:pt x="3792014" y="3606800"/>
                </a:cubicBezTo>
                <a:cubicBezTo>
                  <a:pt x="3792014" y="3640827"/>
                  <a:pt x="3826177" y="3674853"/>
                  <a:pt x="3860339" y="3674853"/>
                </a:cubicBezTo>
                <a:close/>
                <a:moveTo>
                  <a:pt x="3962826" y="4015117"/>
                </a:moveTo>
                <a:cubicBezTo>
                  <a:pt x="3996988" y="4015117"/>
                  <a:pt x="4031150" y="3981091"/>
                  <a:pt x="4031150" y="3947064"/>
                </a:cubicBezTo>
                <a:cubicBezTo>
                  <a:pt x="4031150" y="3913038"/>
                  <a:pt x="3996988" y="3879011"/>
                  <a:pt x="3962826" y="3879011"/>
                </a:cubicBezTo>
                <a:cubicBezTo>
                  <a:pt x="3928664" y="3879011"/>
                  <a:pt x="3894501" y="3913038"/>
                  <a:pt x="3894501" y="3947064"/>
                </a:cubicBezTo>
                <a:cubicBezTo>
                  <a:pt x="3894501" y="3981091"/>
                  <a:pt x="3928664" y="4015117"/>
                  <a:pt x="3962826" y="4015117"/>
                </a:cubicBezTo>
                <a:close/>
                <a:moveTo>
                  <a:pt x="4099475" y="4389408"/>
                </a:moveTo>
                <a:cubicBezTo>
                  <a:pt x="4133637" y="4389408"/>
                  <a:pt x="4167800" y="4321355"/>
                  <a:pt x="4167800" y="4287329"/>
                </a:cubicBezTo>
                <a:cubicBezTo>
                  <a:pt x="4167800" y="4253302"/>
                  <a:pt x="4133637" y="4219276"/>
                  <a:pt x="4099475" y="4219276"/>
                </a:cubicBezTo>
                <a:cubicBezTo>
                  <a:pt x="4065313" y="4219276"/>
                  <a:pt x="4031150" y="4253302"/>
                  <a:pt x="4031150" y="4287329"/>
                </a:cubicBezTo>
                <a:cubicBezTo>
                  <a:pt x="4031150" y="4321355"/>
                  <a:pt x="4065313" y="4389408"/>
                  <a:pt x="4099475" y="4389408"/>
                </a:cubicBezTo>
                <a:close/>
                <a:moveTo>
                  <a:pt x="4270287" y="4695646"/>
                </a:moveTo>
                <a:cubicBezTo>
                  <a:pt x="4304449" y="4695646"/>
                  <a:pt x="4338611" y="4661619"/>
                  <a:pt x="4338611" y="4627593"/>
                </a:cubicBezTo>
                <a:cubicBezTo>
                  <a:pt x="4338611" y="4559540"/>
                  <a:pt x="4304449" y="4525513"/>
                  <a:pt x="4270287" y="4525513"/>
                </a:cubicBezTo>
                <a:cubicBezTo>
                  <a:pt x="4201962" y="4525513"/>
                  <a:pt x="4167800" y="4559540"/>
                  <a:pt x="4167800" y="4627593"/>
                </a:cubicBezTo>
                <a:cubicBezTo>
                  <a:pt x="4167800" y="4661619"/>
                  <a:pt x="4201962" y="4695646"/>
                  <a:pt x="4270287" y="4695646"/>
                </a:cubicBezTo>
                <a:close/>
                <a:moveTo>
                  <a:pt x="4475260" y="5001883"/>
                </a:moveTo>
                <a:cubicBezTo>
                  <a:pt x="4509423" y="5001883"/>
                  <a:pt x="4543585" y="4967857"/>
                  <a:pt x="4543585" y="4933830"/>
                </a:cubicBezTo>
                <a:cubicBezTo>
                  <a:pt x="4543585" y="4865778"/>
                  <a:pt x="4509423" y="4831751"/>
                  <a:pt x="4475260" y="4831751"/>
                </a:cubicBezTo>
                <a:cubicBezTo>
                  <a:pt x="4406936" y="4831751"/>
                  <a:pt x="4372773" y="4865778"/>
                  <a:pt x="4372773" y="4933830"/>
                </a:cubicBezTo>
                <a:cubicBezTo>
                  <a:pt x="4372773" y="4967857"/>
                  <a:pt x="4406936" y="5001883"/>
                  <a:pt x="4475260" y="5001883"/>
                </a:cubicBezTo>
                <a:close/>
                <a:moveTo>
                  <a:pt x="4680234" y="5308121"/>
                </a:moveTo>
                <a:cubicBezTo>
                  <a:pt x="4748559" y="5308121"/>
                  <a:pt x="4782721" y="5274095"/>
                  <a:pt x="4782721" y="5206042"/>
                </a:cubicBezTo>
                <a:cubicBezTo>
                  <a:pt x="4782721" y="5172015"/>
                  <a:pt x="4748559" y="5137989"/>
                  <a:pt x="4680234" y="5137989"/>
                </a:cubicBezTo>
                <a:cubicBezTo>
                  <a:pt x="4646072" y="5137989"/>
                  <a:pt x="4611909" y="5172015"/>
                  <a:pt x="4611909" y="5206042"/>
                </a:cubicBezTo>
                <a:cubicBezTo>
                  <a:pt x="4611909" y="5274095"/>
                  <a:pt x="4646072" y="5308121"/>
                  <a:pt x="4680234" y="5308121"/>
                </a:cubicBezTo>
                <a:close/>
                <a:moveTo>
                  <a:pt x="4987695" y="5410200"/>
                </a:moveTo>
                <a:cubicBezTo>
                  <a:pt x="4987695" y="5376174"/>
                  <a:pt x="4953532" y="5376174"/>
                  <a:pt x="4953532" y="5376174"/>
                </a:cubicBezTo>
                <a:cubicBezTo>
                  <a:pt x="4953532" y="5376174"/>
                  <a:pt x="4919370" y="5376174"/>
                  <a:pt x="4919370" y="5410200"/>
                </a:cubicBezTo>
                <a:lnTo>
                  <a:pt x="4987695" y="5410200"/>
                </a:lnTo>
                <a:close/>
                <a:moveTo>
                  <a:pt x="9907064" y="5240068"/>
                </a:moveTo>
                <a:cubicBezTo>
                  <a:pt x="9941227" y="5240068"/>
                  <a:pt x="9941227" y="5240068"/>
                  <a:pt x="9941227" y="5206042"/>
                </a:cubicBezTo>
                <a:cubicBezTo>
                  <a:pt x="9941227" y="5206042"/>
                  <a:pt x="9941227" y="5172015"/>
                  <a:pt x="9907064" y="5172015"/>
                </a:cubicBezTo>
                <a:cubicBezTo>
                  <a:pt x="9907064" y="5172015"/>
                  <a:pt x="9907064" y="5206042"/>
                  <a:pt x="9907064" y="5206042"/>
                </a:cubicBezTo>
                <a:cubicBezTo>
                  <a:pt x="9907064" y="5240068"/>
                  <a:pt x="9907064" y="5240068"/>
                  <a:pt x="9907064" y="5240068"/>
                </a:cubicBezTo>
                <a:close/>
                <a:moveTo>
                  <a:pt x="10146200" y="4933830"/>
                </a:moveTo>
                <a:cubicBezTo>
                  <a:pt x="10180363" y="4933830"/>
                  <a:pt x="10180363" y="4933830"/>
                  <a:pt x="10180363" y="4933830"/>
                </a:cubicBezTo>
                <a:cubicBezTo>
                  <a:pt x="10180363" y="4899804"/>
                  <a:pt x="10180363" y="4899804"/>
                  <a:pt x="10146200" y="4899804"/>
                </a:cubicBezTo>
                <a:cubicBezTo>
                  <a:pt x="10146200" y="4899804"/>
                  <a:pt x="10146200" y="4899804"/>
                  <a:pt x="10146200" y="4933830"/>
                </a:cubicBezTo>
                <a:cubicBezTo>
                  <a:pt x="10146200" y="4933830"/>
                  <a:pt x="10146200" y="4933830"/>
                  <a:pt x="10146200" y="4933830"/>
                </a:cubicBezTo>
                <a:close/>
                <a:moveTo>
                  <a:pt x="10351174" y="4627593"/>
                </a:moveTo>
                <a:cubicBezTo>
                  <a:pt x="10351174" y="4627593"/>
                  <a:pt x="10385336" y="4627593"/>
                  <a:pt x="10385336" y="4627593"/>
                </a:cubicBezTo>
                <a:cubicBezTo>
                  <a:pt x="10385336" y="4593566"/>
                  <a:pt x="10351174" y="4593566"/>
                  <a:pt x="10351174" y="4593566"/>
                </a:cubicBezTo>
                <a:cubicBezTo>
                  <a:pt x="10351174" y="4593566"/>
                  <a:pt x="10351174" y="4593566"/>
                  <a:pt x="10351174" y="4627593"/>
                </a:cubicBezTo>
                <a:cubicBezTo>
                  <a:pt x="10351174" y="4627593"/>
                  <a:pt x="10351174" y="4627593"/>
                  <a:pt x="10351174" y="4627593"/>
                </a:cubicBezTo>
                <a:close/>
                <a:moveTo>
                  <a:pt x="10521985" y="4321355"/>
                </a:moveTo>
                <a:cubicBezTo>
                  <a:pt x="10521985" y="4321355"/>
                  <a:pt x="10521985" y="4287329"/>
                  <a:pt x="10521985" y="4287329"/>
                </a:cubicBezTo>
                <a:cubicBezTo>
                  <a:pt x="10521985" y="4287329"/>
                  <a:pt x="10521985" y="4287329"/>
                  <a:pt x="10521985" y="4287329"/>
                </a:cubicBezTo>
                <a:cubicBezTo>
                  <a:pt x="10521985" y="4287329"/>
                  <a:pt x="10487823" y="4287329"/>
                  <a:pt x="10487823" y="4287329"/>
                </a:cubicBezTo>
                <a:cubicBezTo>
                  <a:pt x="10487823" y="4287329"/>
                  <a:pt x="10521985" y="4321355"/>
                  <a:pt x="10521985" y="4321355"/>
                </a:cubicBezTo>
                <a:close/>
                <a:moveTo>
                  <a:pt x="10658635" y="3981091"/>
                </a:moveTo>
                <a:cubicBezTo>
                  <a:pt x="10658635" y="3981091"/>
                  <a:pt x="10658635" y="3947064"/>
                  <a:pt x="10658635" y="3947064"/>
                </a:cubicBezTo>
                <a:cubicBezTo>
                  <a:pt x="10658635" y="3947064"/>
                  <a:pt x="10658635" y="3947064"/>
                  <a:pt x="10658635" y="3947064"/>
                </a:cubicBezTo>
                <a:cubicBezTo>
                  <a:pt x="10658635" y="3947064"/>
                  <a:pt x="10624472" y="3947064"/>
                  <a:pt x="10624472" y="3947064"/>
                </a:cubicBezTo>
                <a:cubicBezTo>
                  <a:pt x="10624472" y="3947064"/>
                  <a:pt x="10658635" y="3981091"/>
                  <a:pt x="10658635" y="3981091"/>
                </a:cubicBezTo>
                <a:close/>
                <a:moveTo>
                  <a:pt x="10761122" y="3606800"/>
                </a:moveTo>
                <a:cubicBezTo>
                  <a:pt x="10761122" y="3606800"/>
                  <a:pt x="10761122" y="3606800"/>
                  <a:pt x="10761122" y="3606800"/>
                </a:cubicBezTo>
                <a:cubicBezTo>
                  <a:pt x="10761122" y="3606800"/>
                  <a:pt x="10761122" y="3572774"/>
                  <a:pt x="10761122" y="3572774"/>
                </a:cubicBezTo>
                <a:cubicBezTo>
                  <a:pt x="10726959" y="3572774"/>
                  <a:pt x="10726959" y="3606800"/>
                  <a:pt x="10726959" y="3606800"/>
                </a:cubicBezTo>
                <a:cubicBezTo>
                  <a:pt x="10726959" y="3606800"/>
                  <a:pt x="10726959" y="3606800"/>
                  <a:pt x="10761122" y="3606800"/>
                </a:cubicBezTo>
                <a:close/>
                <a:moveTo>
                  <a:pt x="10795284" y="3232510"/>
                </a:moveTo>
                <a:cubicBezTo>
                  <a:pt x="10795284" y="3232510"/>
                  <a:pt x="10829446" y="3232510"/>
                  <a:pt x="10829446" y="3232510"/>
                </a:cubicBezTo>
                <a:cubicBezTo>
                  <a:pt x="10829446" y="3232510"/>
                  <a:pt x="10795284" y="3232510"/>
                  <a:pt x="10795284" y="3232510"/>
                </a:cubicBezTo>
                <a:cubicBezTo>
                  <a:pt x="10795284" y="3232510"/>
                  <a:pt x="10795284" y="3232510"/>
                  <a:pt x="10795284" y="3232510"/>
                </a:cubicBezTo>
                <a:cubicBezTo>
                  <a:pt x="10795284" y="3232510"/>
                  <a:pt x="10795284" y="3232510"/>
                  <a:pt x="10795284" y="3232510"/>
                </a:cubicBezTo>
                <a:close/>
                <a:moveTo>
                  <a:pt x="10829446" y="2892245"/>
                </a:moveTo>
                <a:cubicBezTo>
                  <a:pt x="10829446" y="2892245"/>
                  <a:pt x="10829446" y="2858219"/>
                  <a:pt x="10829446" y="2858219"/>
                </a:cubicBezTo>
                <a:cubicBezTo>
                  <a:pt x="10829446" y="2858219"/>
                  <a:pt x="10829446" y="2858219"/>
                  <a:pt x="10829446" y="2858219"/>
                </a:cubicBezTo>
                <a:cubicBezTo>
                  <a:pt x="10829446" y="2858219"/>
                  <a:pt x="10829446" y="2858219"/>
                  <a:pt x="10829446" y="2858219"/>
                </a:cubicBezTo>
                <a:cubicBezTo>
                  <a:pt x="10829446" y="2858219"/>
                  <a:pt x="10829446" y="2892245"/>
                  <a:pt x="10829446" y="2892245"/>
                </a:cubicBezTo>
                <a:close/>
                <a:moveTo>
                  <a:pt x="10521985" y="2517955"/>
                </a:moveTo>
                <a:cubicBezTo>
                  <a:pt x="10521985" y="2517955"/>
                  <a:pt x="10521985" y="2517955"/>
                  <a:pt x="10521985" y="2517955"/>
                </a:cubicBezTo>
                <a:cubicBezTo>
                  <a:pt x="10521985" y="2483928"/>
                  <a:pt x="10521985" y="2483928"/>
                  <a:pt x="10521985" y="2483928"/>
                </a:cubicBezTo>
                <a:cubicBezTo>
                  <a:pt x="10521985" y="2483928"/>
                  <a:pt x="10487823" y="2483928"/>
                  <a:pt x="10487823" y="2517955"/>
                </a:cubicBezTo>
                <a:cubicBezTo>
                  <a:pt x="10487823" y="2517955"/>
                  <a:pt x="10521985" y="2517955"/>
                  <a:pt x="10521985" y="2517955"/>
                </a:cubicBezTo>
                <a:close/>
                <a:moveTo>
                  <a:pt x="10453661" y="2143664"/>
                </a:moveTo>
                <a:cubicBezTo>
                  <a:pt x="10453661" y="2143664"/>
                  <a:pt x="10453661" y="2143664"/>
                  <a:pt x="10453661" y="2143664"/>
                </a:cubicBezTo>
                <a:cubicBezTo>
                  <a:pt x="10453661" y="2143664"/>
                  <a:pt x="10453661" y="2143664"/>
                  <a:pt x="10453661" y="2143664"/>
                </a:cubicBezTo>
                <a:cubicBezTo>
                  <a:pt x="10453661" y="2143664"/>
                  <a:pt x="10453661" y="2143664"/>
                  <a:pt x="10453661" y="2143664"/>
                </a:cubicBezTo>
                <a:cubicBezTo>
                  <a:pt x="10453661" y="2143664"/>
                  <a:pt x="10453661" y="2143664"/>
                  <a:pt x="10453661" y="2143664"/>
                </a:cubicBezTo>
                <a:close/>
                <a:moveTo>
                  <a:pt x="10351174" y="1803400"/>
                </a:moveTo>
                <a:cubicBezTo>
                  <a:pt x="10351174" y="1803400"/>
                  <a:pt x="10351174" y="1803400"/>
                  <a:pt x="10351174" y="1803400"/>
                </a:cubicBezTo>
                <a:cubicBezTo>
                  <a:pt x="10351174" y="1769374"/>
                  <a:pt x="10351174" y="1769374"/>
                  <a:pt x="10351174" y="1769374"/>
                </a:cubicBezTo>
                <a:cubicBezTo>
                  <a:pt x="10351174" y="1769374"/>
                  <a:pt x="10351174" y="1769374"/>
                  <a:pt x="10351174" y="1803400"/>
                </a:cubicBezTo>
                <a:cubicBezTo>
                  <a:pt x="10351174" y="1803400"/>
                  <a:pt x="10351174" y="1803400"/>
                  <a:pt x="10351174" y="1803400"/>
                </a:cubicBezTo>
                <a:close/>
                <a:moveTo>
                  <a:pt x="10214525" y="1463136"/>
                </a:moveTo>
                <a:cubicBezTo>
                  <a:pt x="10214525" y="1463136"/>
                  <a:pt x="10214525" y="1463136"/>
                  <a:pt x="10214525" y="1463136"/>
                </a:cubicBezTo>
                <a:cubicBezTo>
                  <a:pt x="10214525" y="1463136"/>
                  <a:pt x="10214525" y="1429109"/>
                  <a:pt x="10214525" y="1429109"/>
                </a:cubicBezTo>
                <a:cubicBezTo>
                  <a:pt x="10180363" y="1429109"/>
                  <a:pt x="10180363" y="1463136"/>
                  <a:pt x="10180363" y="1463136"/>
                </a:cubicBezTo>
                <a:cubicBezTo>
                  <a:pt x="10180363" y="1463136"/>
                  <a:pt x="10180363" y="1463136"/>
                  <a:pt x="10214525" y="1463136"/>
                </a:cubicBezTo>
                <a:close/>
                <a:moveTo>
                  <a:pt x="10009551" y="1122872"/>
                </a:moveTo>
                <a:cubicBezTo>
                  <a:pt x="10009551" y="1122872"/>
                  <a:pt x="10043713" y="1122872"/>
                  <a:pt x="10043713" y="1122872"/>
                </a:cubicBezTo>
                <a:cubicBezTo>
                  <a:pt x="10043713" y="1122872"/>
                  <a:pt x="10009551" y="1122872"/>
                  <a:pt x="10009551" y="1122872"/>
                </a:cubicBezTo>
                <a:cubicBezTo>
                  <a:pt x="10009551" y="1122872"/>
                  <a:pt x="10009551" y="1122872"/>
                  <a:pt x="10009551" y="1122872"/>
                </a:cubicBezTo>
                <a:cubicBezTo>
                  <a:pt x="10009551" y="1122872"/>
                  <a:pt x="10009551" y="1122872"/>
                  <a:pt x="10009551" y="1122872"/>
                </a:cubicBezTo>
                <a:close/>
                <a:moveTo>
                  <a:pt x="9804577" y="850660"/>
                </a:moveTo>
                <a:cubicBezTo>
                  <a:pt x="9804577" y="850660"/>
                  <a:pt x="9804577" y="850660"/>
                  <a:pt x="9804577" y="850660"/>
                </a:cubicBezTo>
                <a:cubicBezTo>
                  <a:pt x="9804577" y="816634"/>
                  <a:pt x="9804577" y="816634"/>
                  <a:pt x="9804577" y="816634"/>
                </a:cubicBezTo>
                <a:cubicBezTo>
                  <a:pt x="9804577" y="816634"/>
                  <a:pt x="9804577" y="816634"/>
                  <a:pt x="9804577" y="850660"/>
                </a:cubicBezTo>
                <a:cubicBezTo>
                  <a:pt x="9804577" y="850660"/>
                  <a:pt x="9804577" y="850660"/>
                  <a:pt x="9804577" y="850660"/>
                </a:cubicBezTo>
                <a:close/>
                <a:moveTo>
                  <a:pt x="9565441" y="578449"/>
                </a:moveTo>
                <a:cubicBezTo>
                  <a:pt x="9565441" y="578449"/>
                  <a:pt x="9565441" y="578449"/>
                  <a:pt x="9565441" y="578449"/>
                </a:cubicBezTo>
                <a:cubicBezTo>
                  <a:pt x="9565441" y="578449"/>
                  <a:pt x="9565441" y="544423"/>
                  <a:pt x="9565441" y="544423"/>
                </a:cubicBezTo>
                <a:cubicBezTo>
                  <a:pt x="9565441" y="544423"/>
                  <a:pt x="9531279" y="578449"/>
                  <a:pt x="9531279" y="578449"/>
                </a:cubicBezTo>
                <a:cubicBezTo>
                  <a:pt x="9531279" y="578449"/>
                  <a:pt x="9565441" y="578449"/>
                  <a:pt x="9565441" y="578449"/>
                </a:cubicBezTo>
                <a:close/>
                <a:moveTo>
                  <a:pt x="9292143" y="340264"/>
                </a:moveTo>
                <a:cubicBezTo>
                  <a:pt x="9292143" y="340264"/>
                  <a:pt x="9292143" y="340264"/>
                  <a:pt x="9292143" y="340264"/>
                </a:cubicBezTo>
                <a:cubicBezTo>
                  <a:pt x="9292143" y="306238"/>
                  <a:pt x="9292143" y="306238"/>
                  <a:pt x="9292143" y="306238"/>
                </a:cubicBezTo>
                <a:cubicBezTo>
                  <a:pt x="9257981" y="306238"/>
                  <a:pt x="9257981" y="306238"/>
                  <a:pt x="9257981" y="340264"/>
                </a:cubicBezTo>
                <a:cubicBezTo>
                  <a:pt x="9257981" y="340264"/>
                  <a:pt x="9257981" y="340264"/>
                  <a:pt x="9292143" y="340264"/>
                </a:cubicBezTo>
                <a:close/>
                <a:moveTo>
                  <a:pt x="8984682" y="136106"/>
                </a:moveTo>
                <a:cubicBezTo>
                  <a:pt x="8984682" y="136106"/>
                  <a:pt x="8984682" y="136106"/>
                  <a:pt x="8984682" y="102079"/>
                </a:cubicBezTo>
                <a:cubicBezTo>
                  <a:pt x="8984682" y="102079"/>
                  <a:pt x="8984682" y="102079"/>
                  <a:pt x="8984682" y="102079"/>
                </a:cubicBezTo>
                <a:cubicBezTo>
                  <a:pt x="8984682" y="102079"/>
                  <a:pt x="8984682" y="102079"/>
                  <a:pt x="8984682" y="102079"/>
                </a:cubicBezTo>
                <a:cubicBezTo>
                  <a:pt x="8984682" y="136106"/>
                  <a:pt x="8984682" y="136106"/>
                  <a:pt x="8984682" y="136106"/>
                </a:cubicBezTo>
                <a:close/>
                <a:moveTo>
                  <a:pt x="5807590" y="34026"/>
                </a:moveTo>
                <a:cubicBezTo>
                  <a:pt x="5807590" y="34026"/>
                  <a:pt x="5807590" y="34026"/>
                  <a:pt x="5807590" y="34026"/>
                </a:cubicBezTo>
                <a:cubicBezTo>
                  <a:pt x="5807590" y="34026"/>
                  <a:pt x="5807590" y="34026"/>
                  <a:pt x="5807590" y="34026"/>
                </a:cubicBezTo>
                <a:cubicBezTo>
                  <a:pt x="5807590" y="34026"/>
                  <a:pt x="5807590" y="34026"/>
                  <a:pt x="5807590" y="34026"/>
                </a:cubicBezTo>
                <a:cubicBezTo>
                  <a:pt x="5807590" y="34026"/>
                  <a:pt x="5807590" y="34026"/>
                  <a:pt x="5807590" y="34026"/>
                </a:cubicBezTo>
                <a:close/>
                <a:moveTo>
                  <a:pt x="5500129" y="238185"/>
                </a:moveTo>
                <a:cubicBezTo>
                  <a:pt x="5500129" y="238185"/>
                  <a:pt x="5500129" y="238185"/>
                  <a:pt x="5500129" y="204158"/>
                </a:cubicBezTo>
                <a:cubicBezTo>
                  <a:pt x="5500129" y="204158"/>
                  <a:pt x="5500129" y="204158"/>
                  <a:pt x="5500129" y="204158"/>
                </a:cubicBezTo>
                <a:cubicBezTo>
                  <a:pt x="5465967" y="204158"/>
                  <a:pt x="5465967" y="204158"/>
                  <a:pt x="5465967" y="204158"/>
                </a:cubicBezTo>
                <a:cubicBezTo>
                  <a:pt x="5465967" y="238185"/>
                  <a:pt x="5465967" y="238185"/>
                  <a:pt x="5500129" y="238185"/>
                </a:cubicBezTo>
                <a:close/>
                <a:moveTo>
                  <a:pt x="5192668" y="442343"/>
                </a:moveTo>
                <a:cubicBezTo>
                  <a:pt x="5192668" y="442343"/>
                  <a:pt x="5226831" y="442343"/>
                  <a:pt x="5226831" y="442343"/>
                </a:cubicBezTo>
                <a:cubicBezTo>
                  <a:pt x="5226831" y="442343"/>
                  <a:pt x="5192668" y="442343"/>
                  <a:pt x="5192668" y="442343"/>
                </a:cubicBezTo>
                <a:cubicBezTo>
                  <a:pt x="5192668" y="442343"/>
                  <a:pt x="5192668" y="442343"/>
                  <a:pt x="5192668" y="442343"/>
                </a:cubicBezTo>
                <a:cubicBezTo>
                  <a:pt x="5192668" y="442343"/>
                  <a:pt x="5192668" y="442343"/>
                  <a:pt x="5192668" y="442343"/>
                </a:cubicBezTo>
                <a:close/>
                <a:moveTo>
                  <a:pt x="4919370" y="714555"/>
                </a:moveTo>
                <a:cubicBezTo>
                  <a:pt x="4953532" y="714555"/>
                  <a:pt x="4953532" y="714555"/>
                  <a:pt x="4953532" y="680528"/>
                </a:cubicBezTo>
                <a:cubicBezTo>
                  <a:pt x="4953532" y="680528"/>
                  <a:pt x="4953532" y="680528"/>
                  <a:pt x="4919370" y="680528"/>
                </a:cubicBezTo>
                <a:cubicBezTo>
                  <a:pt x="4919370" y="680528"/>
                  <a:pt x="4919370" y="680528"/>
                  <a:pt x="4919370" y="680528"/>
                </a:cubicBezTo>
                <a:cubicBezTo>
                  <a:pt x="4919370" y="714555"/>
                  <a:pt x="4919370" y="714555"/>
                  <a:pt x="4919370" y="714555"/>
                </a:cubicBezTo>
                <a:close/>
                <a:moveTo>
                  <a:pt x="4714396" y="986766"/>
                </a:moveTo>
                <a:cubicBezTo>
                  <a:pt x="4714396" y="986766"/>
                  <a:pt x="4714396" y="986766"/>
                  <a:pt x="4714396" y="986766"/>
                </a:cubicBezTo>
                <a:cubicBezTo>
                  <a:pt x="4714396" y="986766"/>
                  <a:pt x="4714396" y="952740"/>
                  <a:pt x="4714396" y="952740"/>
                </a:cubicBezTo>
                <a:cubicBezTo>
                  <a:pt x="4680234" y="952740"/>
                  <a:pt x="4680234" y="986766"/>
                  <a:pt x="4680234" y="986766"/>
                </a:cubicBezTo>
                <a:cubicBezTo>
                  <a:pt x="4680234" y="986766"/>
                  <a:pt x="4680234" y="986766"/>
                  <a:pt x="4714396" y="986766"/>
                </a:cubicBezTo>
                <a:close/>
                <a:moveTo>
                  <a:pt x="4509423" y="1327030"/>
                </a:moveTo>
                <a:cubicBezTo>
                  <a:pt x="4509423" y="1327030"/>
                  <a:pt x="4509423" y="1293004"/>
                  <a:pt x="4509423" y="1293004"/>
                </a:cubicBezTo>
                <a:cubicBezTo>
                  <a:pt x="4509423" y="1293004"/>
                  <a:pt x="4509423" y="1258977"/>
                  <a:pt x="4509423" y="1258977"/>
                </a:cubicBezTo>
                <a:cubicBezTo>
                  <a:pt x="4475260" y="1258977"/>
                  <a:pt x="4475260" y="1293004"/>
                  <a:pt x="4475260" y="1293004"/>
                </a:cubicBezTo>
                <a:cubicBezTo>
                  <a:pt x="4475260" y="1293004"/>
                  <a:pt x="4475260" y="1327030"/>
                  <a:pt x="4509423" y="1327030"/>
                </a:cubicBezTo>
                <a:close/>
                <a:moveTo>
                  <a:pt x="4338611" y="1633268"/>
                </a:moveTo>
                <a:cubicBezTo>
                  <a:pt x="4338611" y="1633268"/>
                  <a:pt x="4372773" y="1633268"/>
                  <a:pt x="4372773" y="1633268"/>
                </a:cubicBezTo>
                <a:cubicBezTo>
                  <a:pt x="4372773" y="1599242"/>
                  <a:pt x="4338611" y="1599242"/>
                  <a:pt x="4338611" y="1599242"/>
                </a:cubicBezTo>
                <a:cubicBezTo>
                  <a:pt x="4338611" y="1599242"/>
                  <a:pt x="4304449" y="1599242"/>
                  <a:pt x="4304449" y="1633268"/>
                </a:cubicBezTo>
                <a:cubicBezTo>
                  <a:pt x="4304449" y="1633268"/>
                  <a:pt x="4338611" y="1633268"/>
                  <a:pt x="4338611" y="1633268"/>
                </a:cubicBezTo>
                <a:close/>
                <a:moveTo>
                  <a:pt x="4201962" y="2007559"/>
                </a:moveTo>
                <a:cubicBezTo>
                  <a:pt x="4236124" y="2007559"/>
                  <a:pt x="4236124" y="1973532"/>
                  <a:pt x="4236124" y="1973532"/>
                </a:cubicBezTo>
                <a:cubicBezTo>
                  <a:pt x="4236124" y="1939506"/>
                  <a:pt x="4236124" y="1939506"/>
                  <a:pt x="4201962" y="1939506"/>
                </a:cubicBezTo>
                <a:cubicBezTo>
                  <a:pt x="4201962" y="1939506"/>
                  <a:pt x="4167800" y="1939506"/>
                  <a:pt x="4167800" y="1973532"/>
                </a:cubicBezTo>
                <a:cubicBezTo>
                  <a:pt x="4167800" y="1973532"/>
                  <a:pt x="4201962" y="2007559"/>
                  <a:pt x="4201962" y="2007559"/>
                </a:cubicBezTo>
                <a:close/>
                <a:moveTo>
                  <a:pt x="4133637" y="2347823"/>
                </a:moveTo>
                <a:cubicBezTo>
                  <a:pt x="4167800" y="2347823"/>
                  <a:pt x="4167800" y="2347823"/>
                  <a:pt x="4167800" y="2313796"/>
                </a:cubicBezTo>
                <a:cubicBezTo>
                  <a:pt x="4167800" y="2313796"/>
                  <a:pt x="4167800" y="2279770"/>
                  <a:pt x="4133637" y="2279770"/>
                </a:cubicBezTo>
                <a:cubicBezTo>
                  <a:pt x="4099475" y="2279770"/>
                  <a:pt x="4099475" y="2313796"/>
                  <a:pt x="4099475" y="2313796"/>
                </a:cubicBezTo>
                <a:cubicBezTo>
                  <a:pt x="4099475" y="2347823"/>
                  <a:pt x="4099475" y="2347823"/>
                  <a:pt x="4133637" y="2347823"/>
                </a:cubicBezTo>
                <a:close/>
                <a:moveTo>
                  <a:pt x="4099475" y="2722113"/>
                </a:moveTo>
                <a:cubicBezTo>
                  <a:pt x="4099475" y="2722113"/>
                  <a:pt x="4133637" y="2722113"/>
                  <a:pt x="4133637" y="2688087"/>
                </a:cubicBezTo>
                <a:cubicBezTo>
                  <a:pt x="4133637" y="2654061"/>
                  <a:pt x="4099475" y="2654061"/>
                  <a:pt x="4099475" y="2654061"/>
                </a:cubicBezTo>
                <a:cubicBezTo>
                  <a:pt x="4065313" y="2654061"/>
                  <a:pt x="4031150" y="2654061"/>
                  <a:pt x="4031150" y="2688087"/>
                </a:cubicBezTo>
                <a:cubicBezTo>
                  <a:pt x="4031150" y="2722113"/>
                  <a:pt x="4065313" y="2722113"/>
                  <a:pt x="4099475" y="2722113"/>
                </a:cubicBezTo>
                <a:close/>
                <a:moveTo>
                  <a:pt x="4099475" y="3096404"/>
                </a:moveTo>
                <a:cubicBezTo>
                  <a:pt x="4133637" y="3096404"/>
                  <a:pt x="4133637" y="3096404"/>
                  <a:pt x="4133637" y="3062377"/>
                </a:cubicBezTo>
                <a:cubicBezTo>
                  <a:pt x="4133637" y="3028351"/>
                  <a:pt x="4133637" y="2994325"/>
                  <a:pt x="4099475" y="2994325"/>
                </a:cubicBezTo>
                <a:cubicBezTo>
                  <a:pt x="4065313" y="2994325"/>
                  <a:pt x="4031150" y="3028351"/>
                  <a:pt x="4031150" y="3062377"/>
                </a:cubicBezTo>
                <a:cubicBezTo>
                  <a:pt x="4031150" y="3096404"/>
                  <a:pt x="4065313" y="3096404"/>
                  <a:pt x="4099475" y="3096404"/>
                </a:cubicBezTo>
                <a:close/>
                <a:moveTo>
                  <a:pt x="4133637" y="3470694"/>
                </a:moveTo>
                <a:cubicBezTo>
                  <a:pt x="4167800" y="3470694"/>
                  <a:pt x="4201962" y="3436668"/>
                  <a:pt x="4201962" y="3402642"/>
                </a:cubicBezTo>
                <a:cubicBezTo>
                  <a:pt x="4201962" y="3368615"/>
                  <a:pt x="4167800" y="3368615"/>
                  <a:pt x="4133637" y="3368615"/>
                </a:cubicBezTo>
                <a:cubicBezTo>
                  <a:pt x="4099475" y="3368615"/>
                  <a:pt x="4065313" y="3368615"/>
                  <a:pt x="4065313" y="3402642"/>
                </a:cubicBezTo>
                <a:cubicBezTo>
                  <a:pt x="4065313" y="3436668"/>
                  <a:pt x="4099475" y="3470694"/>
                  <a:pt x="4133637" y="3470694"/>
                </a:cubicBezTo>
                <a:close/>
                <a:moveTo>
                  <a:pt x="4201962" y="3844985"/>
                </a:moveTo>
                <a:cubicBezTo>
                  <a:pt x="4236124" y="3844985"/>
                  <a:pt x="4270287" y="3810959"/>
                  <a:pt x="4270287" y="3776932"/>
                </a:cubicBezTo>
                <a:cubicBezTo>
                  <a:pt x="4270287" y="3742906"/>
                  <a:pt x="4236124" y="3708879"/>
                  <a:pt x="4201962" y="3708879"/>
                </a:cubicBezTo>
                <a:cubicBezTo>
                  <a:pt x="4167800" y="3708879"/>
                  <a:pt x="4133637" y="3742906"/>
                  <a:pt x="4133637" y="3776932"/>
                </a:cubicBezTo>
                <a:cubicBezTo>
                  <a:pt x="4133637" y="3810959"/>
                  <a:pt x="4167800" y="3844985"/>
                  <a:pt x="4201962" y="3844985"/>
                </a:cubicBezTo>
                <a:close/>
                <a:moveTo>
                  <a:pt x="4338611" y="4185249"/>
                </a:moveTo>
                <a:cubicBezTo>
                  <a:pt x="4372773" y="4185249"/>
                  <a:pt x="4406936" y="4151223"/>
                  <a:pt x="4406936" y="4117196"/>
                </a:cubicBezTo>
                <a:cubicBezTo>
                  <a:pt x="4406936" y="4083170"/>
                  <a:pt x="4372773" y="4049144"/>
                  <a:pt x="4338611" y="4049144"/>
                </a:cubicBezTo>
                <a:cubicBezTo>
                  <a:pt x="4304449" y="4049144"/>
                  <a:pt x="4270287" y="4083170"/>
                  <a:pt x="4270287" y="4117196"/>
                </a:cubicBezTo>
                <a:cubicBezTo>
                  <a:pt x="4270287" y="4151223"/>
                  <a:pt x="4304449" y="4185249"/>
                  <a:pt x="4338611" y="4185249"/>
                </a:cubicBezTo>
                <a:close/>
                <a:moveTo>
                  <a:pt x="4509423" y="4525513"/>
                </a:moveTo>
                <a:cubicBezTo>
                  <a:pt x="4543585" y="4525513"/>
                  <a:pt x="4577747" y="4491487"/>
                  <a:pt x="4577747" y="4457461"/>
                </a:cubicBezTo>
                <a:cubicBezTo>
                  <a:pt x="4577747" y="4389408"/>
                  <a:pt x="4543585" y="4355381"/>
                  <a:pt x="4509423" y="4355381"/>
                </a:cubicBezTo>
                <a:cubicBezTo>
                  <a:pt x="4441098" y="4355381"/>
                  <a:pt x="4406936" y="4389408"/>
                  <a:pt x="4406936" y="4457461"/>
                </a:cubicBezTo>
                <a:cubicBezTo>
                  <a:pt x="4406936" y="4491487"/>
                  <a:pt x="4441098" y="4525513"/>
                  <a:pt x="4509423" y="4525513"/>
                </a:cubicBezTo>
                <a:close/>
                <a:moveTo>
                  <a:pt x="4714396" y="4831751"/>
                </a:moveTo>
                <a:cubicBezTo>
                  <a:pt x="4748559" y="4831751"/>
                  <a:pt x="4782721" y="4797725"/>
                  <a:pt x="4782721" y="4763698"/>
                </a:cubicBezTo>
                <a:cubicBezTo>
                  <a:pt x="4782721" y="4695646"/>
                  <a:pt x="4748559" y="4661619"/>
                  <a:pt x="4714396" y="4661619"/>
                </a:cubicBezTo>
                <a:cubicBezTo>
                  <a:pt x="4646072" y="4661619"/>
                  <a:pt x="4611909" y="4695646"/>
                  <a:pt x="4611909" y="4763698"/>
                </a:cubicBezTo>
                <a:cubicBezTo>
                  <a:pt x="4611909" y="4797725"/>
                  <a:pt x="4646072" y="4831751"/>
                  <a:pt x="4714396" y="4831751"/>
                </a:cubicBezTo>
                <a:close/>
                <a:moveTo>
                  <a:pt x="4919370" y="5137989"/>
                </a:moveTo>
                <a:cubicBezTo>
                  <a:pt x="4987695" y="5137989"/>
                  <a:pt x="5021857" y="5069936"/>
                  <a:pt x="5021857" y="5035910"/>
                </a:cubicBezTo>
                <a:cubicBezTo>
                  <a:pt x="5021857" y="5001883"/>
                  <a:pt x="4987695" y="4967857"/>
                  <a:pt x="4919370" y="4967857"/>
                </a:cubicBezTo>
                <a:cubicBezTo>
                  <a:pt x="4885208" y="4967857"/>
                  <a:pt x="4851046" y="5001883"/>
                  <a:pt x="4851046" y="5035910"/>
                </a:cubicBezTo>
                <a:cubicBezTo>
                  <a:pt x="4851046" y="5069936"/>
                  <a:pt x="4885208" y="5137989"/>
                  <a:pt x="4919370" y="5137989"/>
                </a:cubicBezTo>
                <a:close/>
                <a:moveTo>
                  <a:pt x="5192668" y="5376174"/>
                </a:moveTo>
                <a:cubicBezTo>
                  <a:pt x="5226831" y="5376174"/>
                  <a:pt x="5295155" y="5342147"/>
                  <a:pt x="5295155" y="5308121"/>
                </a:cubicBezTo>
                <a:cubicBezTo>
                  <a:pt x="5295155" y="5240068"/>
                  <a:pt x="5226831" y="5206042"/>
                  <a:pt x="5192668" y="5206042"/>
                </a:cubicBezTo>
                <a:cubicBezTo>
                  <a:pt x="5158506" y="5206042"/>
                  <a:pt x="5124344" y="5240068"/>
                  <a:pt x="5124344" y="5308121"/>
                </a:cubicBezTo>
                <a:cubicBezTo>
                  <a:pt x="5124344" y="5342147"/>
                  <a:pt x="5158506" y="5376174"/>
                  <a:pt x="5192668" y="5376174"/>
                </a:cubicBezTo>
                <a:close/>
                <a:moveTo>
                  <a:pt x="9292143" y="5410200"/>
                </a:moveTo>
                <a:cubicBezTo>
                  <a:pt x="9292143" y="5376174"/>
                  <a:pt x="9292143" y="5376174"/>
                  <a:pt x="9292143" y="5376174"/>
                </a:cubicBezTo>
                <a:cubicBezTo>
                  <a:pt x="9257981" y="5376174"/>
                  <a:pt x="9257981" y="5376174"/>
                  <a:pt x="9257981" y="5410200"/>
                </a:cubicBezTo>
                <a:lnTo>
                  <a:pt x="9292143" y="5410200"/>
                </a:lnTo>
                <a:close/>
                <a:moveTo>
                  <a:pt x="9565441" y="5206042"/>
                </a:moveTo>
                <a:cubicBezTo>
                  <a:pt x="9565441" y="5206042"/>
                  <a:pt x="9599604" y="5172015"/>
                  <a:pt x="9599604" y="5172015"/>
                </a:cubicBezTo>
                <a:cubicBezTo>
                  <a:pt x="9599604" y="5172015"/>
                  <a:pt x="9565441" y="5137989"/>
                  <a:pt x="9565441" y="5137989"/>
                </a:cubicBezTo>
                <a:cubicBezTo>
                  <a:pt x="9531279" y="5137989"/>
                  <a:pt x="9531279" y="5172015"/>
                  <a:pt x="9531279" y="5172015"/>
                </a:cubicBezTo>
                <a:cubicBezTo>
                  <a:pt x="9531279" y="5172015"/>
                  <a:pt x="9531279" y="5206042"/>
                  <a:pt x="9565441" y="5206042"/>
                </a:cubicBezTo>
                <a:close/>
                <a:moveTo>
                  <a:pt x="9804577" y="4933830"/>
                </a:moveTo>
                <a:cubicBezTo>
                  <a:pt x="9804577" y="4933830"/>
                  <a:pt x="9838740" y="4899804"/>
                  <a:pt x="9838740" y="4899804"/>
                </a:cubicBezTo>
                <a:cubicBezTo>
                  <a:pt x="9838740" y="4899804"/>
                  <a:pt x="9804577" y="4865778"/>
                  <a:pt x="9804577" y="4865778"/>
                </a:cubicBezTo>
                <a:cubicBezTo>
                  <a:pt x="9804577" y="4865778"/>
                  <a:pt x="9770415" y="4899804"/>
                  <a:pt x="9770415" y="4899804"/>
                </a:cubicBezTo>
                <a:cubicBezTo>
                  <a:pt x="9770415" y="4899804"/>
                  <a:pt x="9804577" y="4933830"/>
                  <a:pt x="9804577" y="4933830"/>
                </a:cubicBezTo>
                <a:close/>
                <a:moveTo>
                  <a:pt x="10009551" y="4627593"/>
                </a:moveTo>
                <a:cubicBezTo>
                  <a:pt x="10043713" y="4627593"/>
                  <a:pt x="10043713" y="4627593"/>
                  <a:pt x="10043713" y="4593566"/>
                </a:cubicBezTo>
                <a:cubicBezTo>
                  <a:pt x="10043713" y="4593566"/>
                  <a:pt x="10043713" y="4593566"/>
                  <a:pt x="10009551" y="4593566"/>
                </a:cubicBezTo>
                <a:cubicBezTo>
                  <a:pt x="10009551" y="4593566"/>
                  <a:pt x="10009551" y="4593566"/>
                  <a:pt x="10009551" y="4593566"/>
                </a:cubicBezTo>
                <a:cubicBezTo>
                  <a:pt x="10009551" y="4627593"/>
                  <a:pt x="10009551" y="4627593"/>
                  <a:pt x="10009551" y="4627593"/>
                </a:cubicBezTo>
                <a:close/>
                <a:moveTo>
                  <a:pt x="10214525" y="4287329"/>
                </a:moveTo>
                <a:cubicBezTo>
                  <a:pt x="10214525" y="4287329"/>
                  <a:pt x="10214525" y="4287329"/>
                  <a:pt x="10214525" y="4287329"/>
                </a:cubicBezTo>
                <a:cubicBezTo>
                  <a:pt x="10214525" y="4287329"/>
                  <a:pt x="10214525" y="4253302"/>
                  <a:pt x="10214525" y="4253302"/>
                </a:cubicBezTo>
                <a:cubicBezTo>
                  <a:pt x="10180363" y="4253302"/>
                  <a:pt x="10180363" y="4287329"/>
                  <a:pt x="10180363" y="4287329"/>
                </a:cubicBezTo>
                <a:cubicBezTo>
                  <a:pt x="10180363" y="4287329"/>
                  <a:pt x="10180363" y="4287329"/>
                  <a:pt x="10214525" y="4287329"/>
                </a:cubicBezTo>
                <a:close/>
                <a:moveTo>
                  <a:pt x="10351174" y="3947064"/>
                </a:moveTo>
                <a:cubicBezTo>
                  <a:pt x="10351174" y="3947064"/>
                  <a:pt x="10351174" y="3947064"/>
                  <a:pt x="10351174" y="3947064"/>
                </a:cubicBezTo>
                <a:cubicBezTo>
                  <a:pt x="10351174" y="3947064"/>
                  <a:pt x="10351174" y="3947064"/>
                  <a:pt x="10351174" y="3947064"/>
                </a:cubicBezTo>
                <a:cubicBezTo>
                  <a:pt x="10351174" y="3947064"/>
                  <a:pt x="10317012" y="3947064"/>
                  <a:pt x="10317012" y="3947064"/>
                </a:cubicBezTo>
                <a:cubicBezTo>
                  <a:pt x="10317012" y="3947064"/>
                  <a:pt x="10351174" y="3947064"/>
                  <a:pt x="10351174" y="3947064"/>
                </a:cubicBezTo>
                <a:close/>
                <a:moveTo>
                  <a:pt x="10453661" y="3606800"/>
                </a:moveTo>
                <a:cubicBezTo>
                  <a:pt x="10453661" y="3606800"/>
                  <a:pt x="10453661" y="3606800"/>
                  <a:pt x="10453661" y="3606800"/>
                </a:cubicBezTo>
                <a:cubicBezTo>
                  <a:pt x="10453661" y="3572774"/>
                  <a:pt x="10453661" y="3572774"/>
                  <a:pt x="10453661" y="3572774"/>
                </a:cubicBezTo>
                <a:cubicBezTo>
                  <a:pt x="10453661" y="3572774"/>
                  <a:pt x="10419499" y="3572774"/>
                  <a:pt x="10419499" y="3606800"/>
                </a:cubicBezTo>
                <a:cubicBezTo>
                  <a:pt x="10419499" y="3606800"/>
                  <a:pt x="10453661" y="3606800"/>
                  <a:pt x="10453661" y="3606800"/>
                </a:cubicBezTo>
                <a:close/>
                <a:moveTo>
                  <a:pt x="10521985" y="3232510"/>
                </a:moveTo>
                <a:cubicBezTo>
                  <a:pt x="10521985" y="3232510"/>
                  <a:pt x="10521985" y="3232510"/>
                  <a:pt x="10521985" y="3232510"/>
                </a:cubicBezTo>
                <a:cubicBezTo>
                  <a:pt x="10521985" y="3232510"/>
                  <a:pt x="10521985" y="3232510"/>
                  <a:pt x="10521985" y="3232510"/>
                </a:cubicBezTo>
                <a:cubicBezTo>
                  <a:pt x="10487823" y="3232510"/>
                  <a:pt x="10487823" y="3232510"/>
                  <a:pt x="10487823" y="3232510"/>
                </a:cubicBezTo>
                <a:cubicBezTo>
                  <a:pt x="10487823" y="3232510"/>
                  <a:pt x="10487823" y="3232510"/>
                  <a:pt x="10521985" y="3232510"/>
                </a:cubicBezTo>
                <a:close/>
                <a:moveTo>
                  <a:pt x="10521985" y="2892245"/>
                </a:moveTo>
                <a:cubicBezTo>
                  <a:pt x="10521985" y="2892245"/>
                  <a:pt x="10556148" y="2858219"/>
                  <a:pt x="10556148" y="2858219"/>
                </a:cubicBezTo>
                <a:cubicBezTo>
                  <a:pt x="10556148" y="2858219"/>
                  <a:pt x="10521985" y="2858219"/>
                  <a:pt x="10521985" y="2858219"/>
                </a:cubicBezTo>
                <a:cubicBezTo>
                  <a:pt x="10521985" y="2858219"/>
                  <a:pt x="10521985" y="2858219"/>
                  <a:pt x="10521985" y="2858219"/>
                </a:cubicBezTo>
                <a:cubicBezTo>
                  <a:pt x="10521985" y="2858219"/>
                  <a:pt x="10521985" y="2892245"/>
                  <a:pt x="10521985" y="2892245"/>
                </a:cubicBezTo>
                <a:close/>
                <a:moveTo>
                  <a:pt x="10214525" y="2517955"/>
                </a:moveTo>
                <a:cubicBezTo>
                  <a:pt x="10214525" y="2517955"/>
                  <a:pt x="10214525" y="2517955"/>
                  <a:pt x="10214525" y="2517955"/>
                </a:cubicBezTo>
                <a:cubicBezTo>
                  <a:pt x="10214525" y="2483928"/>
                  <a:pt x="10214525" y="2483928"/>
                  <a:pt x="10214525" y="2483928"/>
                </a:cubicBezTo>
                <a:cubicBezTo>
                  <a:pt x="10214525" y="2483928"/>
                  <a:pt x="10214525" y="2483928"/>
                  <a:pt x="10214525" y="2517955"/>
                </a:cubicBezTo>
                <a:cubicBezTo>
                  <a:pt x="10214525" y="2517955"/>
                  <a:pt x="10214525" y="2517955"/>
                  <a:pt x="10214525" y="2517955"/>
                </a:cubicBezTo>
                <a:close/>
                <a:moveTo>
                  <a:pt x="10146200" y="2143664"/>
                </a:moveTo>
                <a:cubicBezTo>
                  <a:pt x="10146200" y="2143664"/>
                  <a:pt x="10146200" y="2143664"/>
                  <a:pt x="10146200" y="2143664"/>
                </a:cubicBezTo>
                <a:cubicBezTo>
                  <a:pt x="10146200" y="2143664"/>
                  <a:pt x="10146200" y="2143664"/>
                  <a:pt x="10146200" y="2143664"/>
                </a:cubicBezTo>
                <a:cubicBezTo>
                  <a:pt x="10146200" y="2143664"/>
                  <a:pt x="10146200" y="2143664"/>
                  <a:pt x="10146200" y="2143664"/>
                </a:cubicBezTo>
                <a:cubicBezTo>
                  <a:pt x="10146200" y="2143664"/>
                  <a:pt x="10146200" y="2143664"/>
                  <a:pt x="10146200" y="2143664"/>
                </a:cubicBezTo>
                <a:close/>
                <a:moveTo>
                  <a:pt x="10043713" y="1803400"/>
                </a:moveTo>
                <a:cubicBezTo>
                  <a:pt x="10043713" y="1803400"/>
                  <a:pt x="10043713" y="1803400"/>
                  <a:pt x="10043713" y="1803400"/>
                </a:cubicBezTo>
                <a:cubicBezTo>
                  <a:pt x="10043713" y="1803400"/>
                  <a:pt x="10043713" y="1769374"/>
                  <a:pt x="10043713" y="1769374"/>
                </a:cubicBezTo>
                <a:cubicBezTo>
                  <a:pt x="10043713" y="1769374"/>
                  <a:pt x="10009551" y="1803400"/>
                  <a:pt x="10009551" y="1803400"/>
                </a:cubicBezTo>
                <a:cubicBezTo>
                  <a:pt x="10009551" y="1803400"/>
                  <a:pt x="10043713" y="1803400"/>
                  <a:pt x="10043713" y="1803400"/>
                </a:cubicBezTo>
                <a:close/>
                <a:moveTo>
                  <a:pt x="9872902" y="1463136"/>
                </a:moveTo>
                <a:cubicBezTo>
                  <a:pt x="9872902" y="1463136"/>
                  <a:pt x="9872902" y="1463136"/>
                  <a:pt x="9872902" y="1463136"/>
                </a:cubicBezTo>
                <a:cubicBezTo>
                  <a:pt x="9872902" y="1463136"/>
                  <a:pt x="9872902" y="1463136"/>
                  <a:pt x="9872902" y="1463136"/>
                </a:cubicBezTo>
                <a:cubicBezTo>
                  <a:pt x="9872902" y="1463136"/>
                  <a:pt x="9872902" y="1463136"/>
                  <a:pt x="9872902" y="1463136"/>
                </a:cubicBezTo>
                <a:cubicBezTo>
                  <a:pt x="9872902" y="1463136"/>
                  <a:pt x="9872902" y="1463136"/>
                  <a:pt x="9872902" y="1463136"/>
                </a:cubicBezTo>
                <a:close/>
                <a:moveTo>
                  <a:pt x="9667928" y="1156898"/>
                </a:moveTo>
                <a:cubicBezTo>
                  <a:pt x="9667928" y="1156898"/>
                  <a:pt x="9702091" y="1156898"/>
                  <a:pt x="9702091" y="1156898"/>
                </a:cubicBezTo>
                <a:cubicBezTo>
                  <a:pt x="9702091" y="1156898"/>
                  <a:pt x="9667928" y="1156898"/>
                  <a:pt x="9667928" y="1156898"/>
                </a:cubicBezTo>
                <a:cubicBezTo>
                  <a:pt x="9667928" y="1156898"/>
                  <a:pt x="9667928" y="1156898"/>
                  <a:pt x="9667928" y="1156898"/>
                </a:cubicBezTo>
                <a:cubicBezTo>
                  <a:pt x="9667928" y="1156898"/>
                  <a:pt x="9667928" y="1156898"/>
                  <a:pt x="9667928" y="1156898"/>
                </a:cubicBezTo>
                <a:close/>
                <a:moveTo>
                  <a:pt x="9428792" y="884687"/>
                </a:moveTo>
                <a:cubicBezTo>
                  <a:pt x="9462954" y="884687"/>
                  <a:pt x="9462954" y="884687"/>
                  <a:pt x="9462954" y="884687"/>
                </a:cubicBezTo>
                <a:cubicBezTo>
                  <a:pt x="9462954" y="850660"/>
                  <a:pt x="9462954" y="850660"/>
                  <a:pt x="9428792" y="850660"/>
                </a:cubicBezTo>
                <a:cubicBezTo>
                  <a:pt x="9428792" y="850660"/>
                  <a:pt x="9428792" y="850660"/>
                  <a:pt x="9428792" y="884687"/>
                </a:cubicBezTo>
                <a:cubicBezTo>
                  <a:pt x="9428792" y="884687"/>
                  <a:pt x="9428792" y="884687"/>
                  <a:pt x="9428792" y="884687"/>
                </a:cubicBezTo>
                <a:close/>
                <a:moveTo>
                  <a:pt x="9189656" y="612476"/>
                </a:moveTo>
                <a:cubicBezTo>
                  <a:pt x="9189656" y="612476"/>
                  <a:pt x="9189656" y="612476"/>
                  <a:pt x="9189656" y="612476"/>
                </a:cubicBezTo>
                <a:cubicBezTo>
                  <a:pt x="9189656" y="612476"/>
                  <a:pt x="9189656" y="612476"/>
                  <a:pt x="9189656" y="612476"/>
                </a:cubicBezTo>
                <a:cubicBezTo>
                  <a:pt x="9155494" y="612476"/>
                  <a:pt x="9155494" y="612476"/>
                  <a:pt x="9155494" y="612476"/>
                </a:cubicBezTo>
                <a:cubicBezTo>
                  <a:pt x="9155494" y="612476"/>
                  <a:pt x="9155494" y="612476"/>
                  <a:pt x="9189656" y="612476"/>
                </a:cubicBezTo>
                <a:close/>
                <a:moveTo>
                  <a:pt x="8882196" y="408317"/>
                </a:moveTo>
                <a:cubicBezTo>
                  <a:pt x="8882196" y="408317"/>
                  <a:pt x="8882196" y="408317"/>
                  <a:pt x="8882196" y="408317"/>
                </a:cubicBezTo>
                <a:cubicBezTo>
                  <a:pt x="8882196" y="408317"/>
                  <a:pt x="8882196" y="408317"/>
                  <a:pt x="8882196" y="408317"/>
                </a:cubicBezTo>
                <a:cubicBezTo>
                  <a:pt x="8882196" y="408317"/>
                  <a:pt x="8882196" y="408317"/>
                  <a:pt x="8882196" y="408317"/>
                </a:cubicBezTo>
                <a:cubicBezTo>
                  <a:pt x="8882196" y="408317"/>
                  <a:pt x="8882196" y="408317"/>
                  <a:pt x="8882196" y="408317"/>
                </a:cubicBezTo>
                <a:close/>
                <a:moveTo>
                  <a:pt x="8540573" y="238185"/>
                </a:moveTo>
                <a:cubicBezTo>
                  <a:pt x="8574735" y="238185"/>
                  <a:pt x="8574735" y="238185"/>
                  <a:pt x="8574735" y="238185"/>
                </a:cubicBezTo>
                <a:cubicBezTo>
                  <a:pt x="8574735" y="238185"/>
                  <a:pt x="8574735" y="204158"/>
                  <a:pt x="8540573" y="204158"/>
                </a:cubicBezTo>
                <a:cubicBezTo>
                  <a:pt x="8540573" y="204158"/>
                  <a:pt x="8540573" y="238185"/>
                  <a:pt x="8540573" y="238185"/>
                </a:cubicBezTo>
                <a:cubicBezTo>
                  <a:pt x="8540573" y="238185"/>
                  <a:pt x="8540573" y="238185"/>
                  <a:pt x="8540573" y="238185"/>
                </a:cubicBezTo>
                <a:close/>
                <a:moveTo>
                  <a:pt x="8198950" y="102079"/>
                </a:moveTo>
                <a:cubicBezTo>
                  <a:pt x="8198950" y="102079"/>
                  <a:pt x="8233112" y="102079"/>
                  <a:pt x="8233112" y="102079"/>
                </a:cubicBezTo>
                <a:cubicBezTo>
                  <a:pt x="8233112" y="102079"/>
                  <a:pt x="8198950" y="102079"/>
                  <a:pt x="8198950" y="102079"/>
                </a:cubicBezTo>
                <a:cubicBezTo>
                  <a:pt x="8198950" y="102079"/>
                  <a:pt x="8198950" y="102079"/>
                  <a:pt x="8198950" y="102079"/>
                </a:cubicBezTo>
                <a:cubicBezTo>
                  <a:pt x="8198950" y="102079"/>
                  <a:pt x="8198950" y="102079"/>
                  <a:pt x="8198950" y="102079"/>
                </a:cubicBezTo>
                <a:close/>
                <a:moveTo>
                  <a:pt x="7857327" y="0"/>
                </a:moveTo>
                <a:cubicBezTo>
                  <a:pt x="7857327" y="0"/>
                  <a:pt x="7857327" y="0"/>
                  <a:pt x="7857327" y="0"/>
                </a:cubicBezTo>
                <a:cubicBezTo>
                  <a:pt x="7857327" y="0"/>
                  <a:pt x="7857327" y="0"/>
                  <a:pt x="7857327" y="0"/>
                </a:cubicBezTo>
                <a:cubicBezTo>
                  <a:pt x="7857327" y="0"/>
                  <a:pt x="7857327" y="0"/>
                  <a:pt x="7857327" y="0"/>
                </a:cubicBezTo>
                <a:cubicBezTo>
                  <a:pt x="7857327" y="0"/>
                  <a:pt x="7857327" y="0"/>
                  <a:pt x="7857327" y="0"/>
                </a:cubicBezTo>
                <a:close/>
                <a:moveTo>
                  <a:pt x="6764134" y="0"/>
                </a:moveTo>
                <a:cubicBezTo>
                  <a:pt x="6764134" y="0"/>
                  <a:pt x="6764134" y="0"/>
                  <a:pt x="6764134" y="0"/>
                </a:cubicBezTo>
                <a:cubicBezTo>
                  <a:pt x="6764134" y="0"/>
                  <a:pt x="6764134" y="0"/>
                  <a:pt x="6764134" y="0"/>
                </a:cubicBezTo>
                <a:cubicBezTo>
                  <a:pt x="6764134" y="0"/>
                  <a:pt x="6764134" y="0"/>
                  <a:pt x="6764134" y="0"/>
                </a:cubicBezTo>
                <a:cubicBezTo>
                  <a:pt x="6764134" y="0"/>
                  <a:pt x="6764134" y="0"/>
                  <a:pt x="6764134" y="0"/>
                </a:cubicBezTo>
                <a:close/>
                <a:moveTo>
                  <a:pt x="6388349" y="102079"/>
                </a:moveTo>
                <a:cubicBezTo>
                  <a:pt x="6388349" y="102079"/>
                  <a:pt x="6388349" y="102079"/>
                  <a:pt x="6388349" y="102079"/>
                </a:cubicBezTo>
                <a:cubicBezTo>
                  <a:pt x="6388349" y="102079"/>
                  <a:pt x="6388349" y="102079"/>
                  <a:pt x="6388349" y="102079"/>
                </a:cubicBezTo>
                <a:cubicBezTo>
                  <a:pt x="6388349" y="102079"/>
                  <a:pt x="6388349" y="102079"/>
                  <a:pt x="6388349" y="102079"/>
                </a:cubicBezTo>
                <a:cubicBezTo>
                  <a:pt x="6388349" y="102079"/>
                  <a:pt x="6388349" y="102079"/>
                  <a:pt x="6388349" y="102079"/>
                </a:cubicBezTo>
                <a:close/>
                <a:moveTo>
                  <a:pt x="6046726" y="238185"/>
                </a:moveTo>
                <a:cubicBezTo>
                  <a:pt x="6080888" y="238185"/>
                  <a:pt x="6080888" y="238185"/>
                  <a:pt x="6080888" y="238185"/>
                </a:cubicBezTo>
                <a:cubicBezTo>
                  <a:pt x="6080888" y="238185"/>
                  <a:pt x="6080888" y="204158"/>
                  <a:pt x="6046726" y="204158"/>
                </a:cubicBezTo>
                <a:cubicBezTo>
                  <a:pt x="6046726" y="204158"/>
                  <a:pt x="6046726" y="238185"/>
                  <a:pt x="6046726" y="238185"/>
                </a:cubicBezTo>
                <a:cubicBezTo>
                  <a:pt x="6046726" y="238185"/>
                  <a:pt x="6046726" y="238185"/>
                  <a:pt x="6046726" y="238185"/>
                </a:cubicBezTo>
                <a:close/>
                <a:moveTo>
                  <a:pt x="5739265" y="408317"/>
                </a:moveTo>
                <a:cubicBezTo>
                  <a:pt x="5739265" y="408317"/>
                  <a:pt x="5739265" y="408317"/>
                  <a:pt x="5739265" y="408317"/>
                </a:cubicBezTo>
                <a:cubicBezTo>
                  <a:pt x="5739265" y="408317"/>
                  <a:pt x="5739265" y="374291"/>
                  <a:pt x="5739265" y="374291"/>
                </a:cubicBezTo>
                <a:cubicBezTo>
                  <a:pt x="5739265" y="374291"/>
                  <a:pt x="5739265" y="408317"/>
                  <a:pt x="5739265" y="408317"/>
                </a:cubicBezTo>
                <a:cubicBezTo>
                  <a:pt x="5739265" y="408317"/>
                  <a:pt x="5739265" y="408317"/>
                  <a:pt x="5739265" y="408317"/>
                </a:cubicBezTo>
                <a:close/>
                <a:moveTo>
                  <a:pt x="5431804" y="646502"/>
                </a:moveTo>
                <a:cubicBezTo>
                  <a:pt x="5431804" y="646502"/>
                  <a:pt x="5465967" y="612476"/>
                  <a:pt x="5465967" y="612476"/>
                </a:cubicBezTo>
                <a:cubicBezTo>
                  <a:pt x="5465967" y="612476"/>
                  <a:pt x="5431804" y="612476"/>
                  <a:pt x="5431804" y="612476"/>
                </a:cubicBezTo>
                <a:cubicBezTo>
                  <a:pt x="5431804" y="612476"/>
                  <a:pt x="5431804" y="612476"/>
                  <a:pt x="5431804" y="612476"/>
                </a:cubicBezTo>
                <a:cubicBezTo>
                  <a:pt x="5431804" y="612476"/>
                  <a:pt x="5431804" y="646502"/>
                  <a:pt x="5431804" y="646502"/>
                </a:cubicBezTo>
                <a:close/>
                <a:moveTo>
                  <a:pt x="5158506" y="884687"/>
                </a:moveTo>
                <a:cubicBezTo>
                  <a:pt x="5192668" y="884687"/>
                  <a:pt x="5192668" y="884687"/>
                  <a:pt x="5192668" y="884687"/>
                </a:cubicBezTo>
                <a:cubicBezTo>
                  <a:pt x="5192668" y="850660"/>
                  <a:pt x="5192668" y="850660"/>
                  <a:pt x="5158506" y="850660"/>
                </a:cubicBezTo>
                <a:cubicBezTo>
                  <a:pt x="5158506" y="850660"/>
                  <a:pt x="5158506" y="850660"/>
                  <a:pt x="5158506" y="884687"/>
                </a:cubicBezTo>
                <a:cubicBezTo>
                  <a:pt x="5158506" y="884687"/>
                  <a:pt x="5158506" y="884687"/>
                  <a:pt x="5158506" y="884687"/>
                </a:cubicBezTo>
                <a:close/>
                <a:moveTo>
                  <a:pt x="4953532" y="1156898"/>
                </a:moveTo>
                <a:cubicBezTo>
                  <a:pt x="4953532" y="1156898"/>
                  <a:pt x="4953532" y="1156898"/>
                  <a:pt x="4953532" y="1156898"/>
                </a:cubicBezTo>
                <a:cubicBezTo>
                  <a:pt x="4953532" y="1156898"/>
                  <a:pt x="4953532" y="1122872"/>
                  <a:pt x="4953532" y="1122872"/>
                </a:cubicBezTo>
                <a:cubicBezTo>
                  <a:pt x="4919370" y="1122872"/>
                  <a:pt x="4919370" y="1156898"/>
                  <a:pt x="4919370" y="1156898"/>
                </a:cubicBezTo>
                <a:cubicBezTo>
                  <a:pt x="4919370" y="1156898"/>
                  <a:pt x="4919370" y="1156898"/>
                  <a:pt x="4953532" y="1156898"/>
                </a:cubicBezTo>
                <a:close/>
                <a:moveTo>
                  <a:pt x="4748559" y="1497162"/>
                </a:moveTo>
                <a:cubicBezTo>
                  <a:pt x="4748559" y="1497162"/>
                  <a:pt x="4748559" y="1463136"/>
                  <a:pt x="4748559" y="1463136"/>
                </a:cubicBezTo>
                <a:cubicBezTo>
                  <a:pt x="4748559" y="1463136"/>
                  <a:pt x="4748559" y="1429109"/>
                  <a:pt x="4748559" y="1429109"/>
                </a:cubicBezTo>
                <a:cubicBezTo>
                  <a:pt x="4714396" y="1429109"/>
                  <a:pt x="4714396" y="1463136"/>
                  <a:pt x="4714396" y="1463136"/>
                </a:cubicBezTo>
                <a:cubicBezTo>
                  <a:pt x="4714396" y="1463136"/>
                  <a:pt x="4714396" y="1497162"/>
                  <a:pt x="4748559" y="1497162"/>
                </a:cubicBezTo>
                <a:close/>
                <a:moveTo>
                  <a:pt x="4577747" y="1837426"/>
                </a:moveTo>
                <a:cubicBezTo>
                  <a:pt x="4611909" y="1837426"/>
                  <a:pt x="4611909" y="1803400"/>
                  <a:pt x="4611909" y="1803400"/>
                </a:cubicBezTo>
                <a:cubicBezTo>
                  <a:pt x="4611909" y="1769374"/>
                  <a:pt x="4611909" y="1769374"/>
                  <a:pt x="4577747" y="1769374"/>
                </a:cubicBezTo>
                <a:cubicBezTo>
                  <a:pt x="4577747" y="1769374"/>
                  <a:pt x="4543585" y="1769374"/>
                  <a:pt x="4543585" y="1803400"/>
                </a:cubicBezTo>
                <a:cubicBezTo>
                  <a:pt x="4543585" y="1803400"/>
                  <a:pt x="4577747" y="1837426"/>
                  <a:pt x="4577747" y="1837426"/>
                </a:cubicBezTo>
                <a:close/>
                <a:moveTo>
                  <a:pt x="4475260" y="2177691"/>
                </a:moveTo>
                <a:cubicBezTo>
                  <a:pt x="4475260" y="2177691"/>
                  <a:pt x="4509423" y="2177691"/>
                  <a:pt x="4509423" y="2143664"/>
                </a:cubicBezTo>
                <a:cubicBezTo>
                  <a:pt x="4509423" y="2109638"/>
                  <a:pt x="4475260" y="2109638"/>
                  <a:pt x="4475260" y="2109638"/>
                </a:cubicBezTo>
                <a:cubicBezTo>
                  <a:pt x="4441098" y="2109638"/>
                  <a:pt x="4441098" y="2109638"/>
                  <a:pt x="4441098" y="2143664"/>
                </a:cubicBezTo>
                <a:cubicBezTo>
                  <a:pt x="4441098" y="2177691"/>
                  <a:pt x="4441098" y="2177691"/>
                  <a:pt x="4475260" y="2177691"/>
                </a:cubicBezTo>
                <a:close/>
                <a:moveTo>
                  <a:pt x="4406936" y="2551981"/>
                </a:moveTo>
                <a:cubicBezTo>
                  <a:pt x="4406936" y="2551981"/>
                  <a:pt x="4441098" y="2517955"/>
                  <a:pt x="4441098" y="2517955"/>
                </a:cubicBezTo>
                <a:cubicBezTo>
                  <a:pt x="4441098" y="2483928"/>
                  <a:pt x="4406936" y="2449902"/>
                  <a:pt x="4406936" y="2449902"/>
                </a:cubicBezTo>
                <a:cubicBezTo>
                  <a:pt x="4372773" y="2449902"/>
                  <a:pt x="4372773" y="2483928"/>
                  <a:pt x="4372773" y="2517955"/>
                </a:cubicBezTo>
                <a:cubicBezTo>
                  <a:pt x="4372773" y="2517955"/>
                  <a:pt x="4372773" y="2551981"/>
                  <a:pt x="4406936" y="2551981"/>
                </a:cubicBezTo>
                <a:close/>
                <a:moveTo>
                  <a:pt x="4372773" y="2926272"/>
                </a:moveTo>
                <a:cubicBezTo>
                  <a:pt x="4406936" y="2926272"/>
                  <a:pt x="4441098" y="2892245"/>
                  <a:pt x="4441098" y="2858219"/>
                </a:cubicBezTo>
                <a:cubicBezTo>
                  <a:pt x="4441098" y="2824193"/>
                  <a:pt x="4406936" y="2824193"/>
                  <a:pt x="4372773" y="2824193"/>
                </a:cubicBezTo>
                <a:cubicBezTo>
                  <a:pt x="4338611" y="2824193"/>
                  <a:pt x="4338611" y="2824193"/>
                  <a:pt x="4338611" y="2858219"/>
                </a:cubicBezTo>
                <a:cubicBezTo>
                  <a:pt x="4338611" y="2892245"/>
                  <a:pt x="4338611" y="2926272"/>
                  <a:pt x="4372773" y="2926272"/>
                </a:cubicBezTo>
                <a:close/>
                <a:moveTo>
                  <a:pt x="4406936" y="3300562"/>
                </a:moveTo>
                <a:cubicBezTo>
                  <a:pt x="4441098" y="3300562"/>
                  <a:pt x="4441098" y="3266536"/>
                  <a:pt x="4441098" y="3232510"/>
                </a:cubicBezTo>
                <a:cubicBezTo>
                  <a:pt x="4441098" y="3198483"/>
                  <a:pt x="4441098" y="3164457"/>
                  <a:pt x="4406936" y="3164457"/>
                </a:cubicBezTo>
                <a:cubicBezTo>
                  <a:pt x="4372773" y="3164457"/>
                  <a:pt x="4338611" y="3198483"/>
                  <a:pt x="4338611" y="3232510"/>
                </a:cubicBezTo>
                <a:cubicBezTo>
                  <a:pt x="4338611" y="3266536"/>
                  <a:pt x="4372773" y="3300562"/>
                  <a:pt x="4406936" y="3300562"/>
                </a:cubicBezTo>
                <a:close/>
                <a:moveTo>
                  <a:pt x="4475260" y="3640827"/>
                </a:moveTo>
                <a:cubicBezTo>
                  <a:pt x="4509423" y="3640827"/>
                  <a:pt x="4543585" y="3640827"/>
                  <a:pt x="4543585" y="3606800"/>
                </a:cubicBezTo>
                <a:cubicBezTo>
                  <a:pt x="4543585" y="3572774"/>
                  <a:pt x="4509423" y="3538747"/>
                  <a:pt x="4475260" y="3538747"/>
                </a:cubicBezTo>
                <a:cubicBezTo>
                  <a:pt x="4441098" y="3538747"/>
                  <a:pt x="4406936" y="3572774"/>
                  <a:pt x="4406936" y="3606800"/>
                </a:cubicBezTo>
                <a:cubicBezTo>
                  <a:pt x="4406936" y="3640827"/>
                  <a:pt x="4441098" y="3640827"/>
                  <a:pt x="4475260" y="3640827"/>
                </a:cubicBezTo>
                <a:close/>
                <a:moveTo>
                  <a:pt x="4577747" y="4015117"/>
                </a:moveTo>
                <a:cubicBezTo>
                  <a:pt x="4611909" y="4015117"/>
                  <a:pt x="4646072" y="3981091"/>
                  <a:pt x="4646072" y="3947064"/>
                </a:cubicBezTo>
                <a:cubicBezTo>
                  <a:pt x="4646072" y="3913038"/>
                  <a:pt x="4611909" y="3879011"/>
                  <a:pt x="4577747" y="3879011"/>
                </a:cubicBezTo>
                <a:cubicBezTo>
                  <a:pt x="4543585" y="3879011"/>
                  <a:pt x="4509423" y="3913038"/>
                  <a:pt x="4509423" y="3947064"/>
                </a:cubicBezTo>
                <a:cubicBezTo>
                  <a:pt x="4509423" y="3981091"/>
                  <a:pt x="4543585" y="4015117"/>
                  <a:pt x="4577747" y="4015117"/>
                </a:cubicBezTo>
                <a:close/>
                <a:moveTo>
                  <a:pt x="4748559" y="4355381"/>
                </a:moveTo>
                <a:cubicBezTo>
                  <a:pt x="4782721" y="4355381"/>
                  <a:pt x="4816883" y="4321355"/>
                  <a:pt x="4816883" y="4287329"/>
                </a:cubicBezTo>
                <a:cubicBezTo>
                  <a:pt x="4816883" y="4219276"/>
                  <a:pt x="4782721" y="4185249"/>
                  <a:pt x="4748559" y="4185249"/>
                </a:cubicBezTo>
                <a:cubicBezTo>
                  <a:pt x="4714396" y="4185249"/>
                  <a:pt x="4680234" y="4219276"/>
                  <a:pt x="4680234" y="4287329"/>
                </a:cubicBezTo>
                <a:cubicBezTo>
                  <a:pt x="4680234" y="4321355"/>
                  <a:pt x="4714396" y="4355381"/>
                  <a:pt x="4748559" y="4355381"/>
                </a:cubicBezTo>
                <a:close/>
                <a:moveTo>
                  <a:pt x="4953532" y="4661619"/>
                </a:moveTo>
                <a:cubicBezTo>
                  <a:pt x="4987695" y="4661619"/>
                  <a:pt x="5021857" y="4627593"/>
                  <a:pt x="5021857" y="4593566"/>
                </a:cubicBezTo>
                <a:cubicBezTo>
                  <a:pt x="5021857" y="4559540"/>
                  <a:pt x="4987695" y="4525513"/>
                  <a:pt x="4953532" y="4525513"/>
                </a:cubicBezTo>
                <a:cubicBezTo>
                  <a:pt x="4885208" y="4525513"/>
                  <a:pt x="4851046" y="4559540"/>
                  <a:pt x="4851046" y="4593566"/>
                </a:cubicBezTo>
                <a:cubicBezTo>
                  <a:pt x="4851046" y="4627593"/>
                  <a:pt x="4885208" y="4661619"/>
                  <a:pt x="4953532" y="4661619"/>
                </a:cubicBezTo>
                <a:close/>
                <a:moveTo>
                  <a:pt x="5158506" y="4933830"/>
                </a:moveTo>
                <a:cubicBezTo>
                  <a:pt x="5226831" y="4933830"/>
                  <a:pt x="5260993" y="4899804"/>
                  <a:pt x="5260993" y="4865778"/>
                </a:cubicBezTo>
                <a:cubicBezTo>
                  <a:pt x="5260993" y="4831751"/>
                  <a:pt x="5226831" y="4797725"/>
                  <a:pt x="5158506" y="4797725"/>
                </a:cubicBezTo>
                <a:cubicBezTo>
                  <a:pt x="5124344" y="4797725"/>
                  <a:pt x="5090182" y="4831751"/>
                  <a:pt x="5090182" y="4865778"/>
                </a:cubicBezTo>
                <a:cubicBezTo>
                  <a:pt x="5090182" y="4899804"/>
                  <a:pt x="5124344" y="4933830"/>
                  <a:pt x="5158506" y="4933830"/>
                </a:cubicBezTo>
                <a:close/>
                <a:moveTo>
                  <a:pt x="5431804" y="5206042"/>
                </a:moveTo>
                <a:cubicBezTo>
                  <a:pt x="5465967" y="5206042"/>
                  <a:pt x="5500129" y="5172015"/>
                  <a:pt x="5500129" y="5103963"/>
                </a:cubicBezTo>
                <a:cubicBezTo>
                  <a:pt x="5500129" y="5069936"/>
                  <a:pt x="5465967" y="5035910"/>
                  <a:pt x="5431804" y="5035910"/>
                </a:cubicBezTo>
                <a:cubicBezTo>
                  <a:pt x="5397642" y="5035910"/>
                  <a:pt x="5363480" y="5069936"/>
                  <a:pt x="5363480" y="5103963"/>
                </a:cubicBezTo>
                <a:cubicBezTo>
                  <a:pt x="5363480" y="5172015"/>
                  <a:pt x="5397642" y="5206042"/>
                  <a:pt x="5431804" y="5206042"/>
                </a:cubicBezTo>
                <a:close/>
                <a:moveTo>
                  <a:pt x="5773427" y="5410200"/>
                </a:moveTo>
                <a:cubicBezTo>
                  <a:pt x="5807590" y="5376174"/>
                  <a:pt x="5807590" y="5376174"/>
                  <a:pt x="5807590" y="5342147"/>
                </a:cubicBezTo>
                <a:cubicBezTo>
                  <a:pt x="5807590" y="5308121"/>
                  <a:pt x="5773427" y="5274095"/>
                  <a:pt x="5739265" y="5274095"/>
                </a:cubicBezTo>
                <a:cubicBezTo>
                  <a:pt x="5705103" y="5274095"/>
                  <a:pt x="5670940" y="5308121"/>
                  <a:pt x="5670940" y="5342147"/>
                </a:cubicBezTo>
                <a:cubicBezTo>
                  <a:pt x="5670940" y="5376174"/>
                  <a:pt x="5670940" y="5376174"/>
                  <a:pt x="5705103" y="5410200"/>
                </a:cubicBezTo>
                <a:lnTo>
                  <a:pt x="5773427" y="5410200"/>
                </a:lnTo>
                <a:close/>
                <a:moveTo>
                  <a:pt x="8882196" y="5376174"/>
                </a:moveTo>
                <a:cubicBezTo>
                  <a:pt x="8882196" y="5376174"/>
                  <a:pt x="8916358" y="5342147"/>
                  <a:pt x="8916358" y="5342147"/>
                </a:cubicBezTo>
                <a:cubicBezTo>
                  <a:pt x="8916358" y="5308121"/>
                  <a:pt x="8882196" y="5308121"/>
                  <a:pt x="8882196" y="5308121"/>
                </a:cubicBezTo>
                <a:cubicBezTo>
                  <a:pt x="8848033" y="5308121"/>
                  <a:pt x="8848033" y="5308121"/>
                  <a:pt x="8848033" y="5342147"/>
                </a:cubicBezTo>
                <a:cubicBezTo>
                  <a:pt x="8848033" y="5342147"/>
                  <a:pt x="8848033" y="5376174"/>
                  <a:pt x="8882196" y="5376174"/>
                </a:cubicBezTo>
                <a:close/>
                <a:moveTo>
                  <a:pt x="9189656" y="5137989"/>
                </a:moveTo>
                <a:cubicBezTo>
                  <a:pt x="9189656" y="5137989"/>
                  <a:pt x="9223818" y="5137989"/>
                  <a:pt x="9223818" y="5103963"/>
                </a:cubicBezTo>
                <a:cubicBezTo>
                  <a:pt x="9223818" y="5103963"/>
                  <a:pt x="9189656" y="5069936"/>
                  <a:pt x="9189656" y="5069936"/>
                </a:cubicBezTo>
                <a:cubicBezTo>
                  <a:pt x="9155494" y="5069936"/>
                  <a:pt x="9155494" y="5103963"/>
                  <a:pt x="9155494" y="5103963"/>
                </a:cubicBezTo>
                <a:cubicBezTo>
                  <a:pt x="9155494" y="5137989"/>
                  <a:pt x="9155494" y="5137989"/>
                  <a:pt x="9189656" y="5137989"/>
                </a:cubicBezTo>
                <a:close/>
                <a:moveTo>
                  <a:pt x="9428792" y="4899804"/>
                </a:moveTo>
                <a:cubicBezTo>
                  <a:pt x="9462954" y="4899804"/>
                  <a:pt x="9462954" y="4865778"/>
                  <a:pt x="9462954" y="4865778"/>
                </a:cubicBezTo>
                <a:cubicBezTo>
                  <a:pt x="9462954" y="4865778"/>
                  <a:pt x="9462954" y="4831751"/>
                  <a:pt x="9428792" y="4831751"/>
                </a:cubicBezTo>
                <a:cubicBezTo>
                  <a:pt x="9428792" y="4831751"/>
                  <a:pt x="9428792" y="4865778"/>
                  <a:pt x="9428792" y="4865778"/>
                </a:cubicBezTo>
                <a:cubicBezTo>
                  <a:pt x="9428792" y="4865778"/>
                  <a:pt x="9428792" y="4899804"/>
                  <a:pt x="9428792" y="4899804"/>
                </a:cubicBezTo>
                <a:close/>
                <a:moveTo>
                  <a:pt x="9667928" y="4593566"/>
                </a:moveTo>
                <a:cubicBezTo>
                  <a:pt x="9702091" y="4593566"/>
                  <a:pt x="9702091" y="4593566"/>
                  <a:pt x="9702091" y="4593566"/>
                </a:cubicBezTo>
                <a:cubicBezTo>
                  <a:pt x="9702091" y="4559540"/>
                  <a:pt x="9702091" y="4559540"/>
                  <a:pt x="9667928" y="4559540"/>
                </a:cubicBezTo>
                <a:cubicBezTo>
                  <a:pt x="9667928" y="4559540"/>
                  <a:pt x="9667928" y="4559540"/>
                  <a:pt x="9667928" y="4593566"/>
                </a:cubicBezTo>
                <a:cubicBezTo>
                  <a:pt x="9667928" y="4593566"/>
                  <a:pt x="9667928" y="4593566"/>
                  <a:pt x="9667928" y="4593566"/>
                </a:cubicBezTo>
                <a:close/>
                <a:moveTo>
                  <a:pt x="9872902" y="4287329"/>
                </a:moveTo>
                <a:cubicBezTo>
                  <a:pt x="9872902" y="4287329"/>
                  <a:pt x="9907064" y="4287329"/>
                  <a:pt x="9907064" y="4287329"/>
                </a:cubicBezTo>
                <a:cubicBezTo>
                  <a:pt x="9907064" y="4253302"/>
                  <a:pt x="9872902" y="4253302"/>
                  <a:pt x="9872902" y="4253302"/>
                </a:cubicBezTo>
                <a:cubicBezTo>
                  <a:pt x="9872902" y="4253302"/>
                  <a:pt x="9838740" y="4253302"/>
                  <a:pt x="9838740" y="4287329"/>
                </a:cubicBezTo>
                <a:cubicBezTo>
                  <a:pt x="9838740" y="4287329"/>
                  <a:pt x="9872902" y="4287329"/>
                  <a:pt x="9872902" y="4287329"/>
                </a:cubicBezTo>
                <a:close/>
                <a:moveTo>
                  <a:pt x="10043713" y="3947064"/>
                </a:moveTo>
                <a:cubicBezTo>
                  <a:pt x="10043713" y="3947064"/>
                  <a:pt x="10043713" y="3947064"/>
                  <a:pt x="10043713" y="3947064"/>
                </a:cubicBezTo>
                <a:cubicBezTo>
                  <a:pt x="10043713" y="3947064"/>
                  <a:pt x="10043713" y="3913038"/>
                  <a:pt x="10043713" y="3913038"/>
                </a:cubicBezTo>
                <a:cubicBezTo>
                  <a:pt x="10009551" y="3913038"/>
                  <a:pt x="10009551" y="3947064"/>
                  <a:pt x="10009551" y="3947064"/>
                </a:cubicBezTo>
                <a:cubicBezTo>
                  <a:pt x="10009551" y="3947064"/>
                  <a:pt x="10009551" y="3947064"/>
                  <a:pt x="10043713" y="3947064"/>
                </a:cubicBezTo>
                <a:close/>
                <a:moveTo>
                  <a:pt x="10146200" y="3606800"/>
                </a:moveTo>
                <a:cubicBezTo>
                  <a:pt x="10146200" y="3606800"/>
                  <a:pt x="10146200" y="3606800"/>
                  <a:pt x="10146200" y="3606800"/>
                </a:cubicBezTo>
                <a:cubicBezTo>
                  <a:pt x="10146200" y="3572774"/>
                  <a:pt x="10146200" y="3572774"/>
                  <a:pt x="10146200" y="3572774"/>
                </a:cubicBezTo>
                <a:cubicBezTo>
                  <a:pt x="10146200" y="3572774"/>
                  <a:pt x="10146200" y="3572774"/>
                  <a:pt x="10146200" y="3606800"/>
                </a:cubicBezTo>
                <a:cubicBezTo>
                  <a:pt x="10146200" y="3606800"/>
                  <a:pt x="10146200" y="3606800"/>
                  <a:pt x="10146200" y="3606800"/>
                </a:cubicBezTo>
                <a:close/>
                <a:moveTo>
                  <a:pt x="10214525" y="3232510"/>
                </a:moveTo>
                <a:cubicBezTo>
                  <a:pt x="10214525" y="3232510"/>
                  <a:pt x="10214525" y="3232510"/>
                  <a:pt x="10214525" y="3232510"/>
                </a:cubicBezTo>
                <a:cubicBezTo>
                  <a:pt x="10214525" y="3232510"/>
                  <a:pt x="10214525" y="3232510"/>
                  <a:pt x="10214525" y="3232510"/>
                </a:cubicBezTo>
                <a:cubicBezTo>
                  <a:pt x="10214525" y="3232510"/>
                  <a:pt x="10214525" y="3232510"/>
                  <a:pt x="10214525" y="3232510"/>
                </a:cubicBezTo>
                <a:cubicBezTo>
                  <a:pt x="10214525" y="3232510"/>
                  <a:pt x="10214525" y="3232510"/>
                  <a:pt x="10214525" y="3232510"/>
                </a:cubicBezTo>
                <a:close/>
                <a:moveTo>
                  <a:pt x="10248687" y="2892245"/>
                </a:moveTo>
                <a:cubicBezTo>
                  <a:pt x="10248687" y="2892245"/>
                  <a:pt x="10248687" y="2892245"/>
                  <a:pt x="10248687" y="2858219"/>
                </a:cubicBezTo>
                <a:cubicBezTo>
                  <a:pt x="10248687" y="2858219"/>
                  <a:pt x="10248687" y="2858219"/>
                  <a:pt x="10248687" y="2858219"/>
                </a:cubicBezTo>
                <a:cubicBezTo>
                  <a:pt x="10214525" y="2858219"/>
                  <a:pt x="10214525" y="2858219"/>
                  <a:pt x="10214525" y="2858219"/>
                </a:cubicBezTo>
                <a:cubicBezTo>
                  <a:pt x="10214525" y="2892245"/>
                  <a:pt x="10214525" y="2892245"/>
                  <a:pt x="10248687" y="2892245"/>
                </a:cubicBezTo>
                <a:close/>
                <a:moveTo>
                  <a:pt x="9907064" y="2517955"/>
                </a:moveTo>
                <a:cubicBezTo>
                  <a:pt x="9941227" y="2517955"/>
                  <a:pt x="9941227" y="2517955"/>
                  <a:pt x="9941227" y="2517955"/>
                </a:cubicBezTo>
                <a:cubicBezTo>
                  <a:pt x="9941227" y="2483928"/>
                  <a:pt x="9941227" y="2483928"/>
                  <a:pt x="9907064" y="2483928"/>
                </a:cubicBezTo>
                <a:cubicBezTo>
                  <a:pt x="9907064" y="2483928"/>
                  <a:pt x="9907064" y="2483928"/>
                  <a:pt x="9907064" y="2517955"/>
                </a:cubicBezTo>
                <a:cubicBezTo>
                  <a:pt x="9907064" y="2517955"/>
                  <a:pt x="9907064" y="2517955"/>
                  <a:pt x="9907064" y="2517955"/>
                </a:cubicBezTo>
                <a:close/>
                <a:moveTo>
                  <a:pt x="9838740" y="2143664"/>
                </a:moveTo>
                <a:cubicBezTo>
                  <a:pt x="9838740" y="2143664"/>
                  <a:pt x="9838740" y="2143664"/>
                  <a:pt x="9838740" y="2143664"/>
                </a:cubicBezTo>
                <a:cubicBezTo>
                  <a:pt x="9838740" y="2143664"/>
                  <a:pt x="9838740" y="2143664"/>
                  <a:pt x="9838740" y="2143664"/>
                </a:cubicBezTo>
                <a:cubicBezTo>
                  <a:pt x="9838740" y="2143664"/>
                  <a:pt x="9838740" y="2143664"/>
                  <a:pt x="9838740" y="2143664"/>
                </a:cubicBezTo>
                <a:cubicBezTo>
                  <a:pt x="9838740" y="2143664"/>
                  <a:pt x="9838740" y="2143664"/>
                  <a:pt x="9838740" y="2143664"/>
                </a:cubicBezTo>
                <a:close/>
                <a:moveTo>
                  <a:pt x="9702091" y="1803400"/>
                </a:moveTo>
                <a:cubicBezTo>
                  <a:pt x="9736253" y="1803400"/>
                  <a:pt x="9736253" y="1803400"/>
                  <a:pt x="9736253" y="1803400"/>
                </a:cubicBezTo>
                <a:cubicBezTo>
                  <a:pt x="9736253" y="1803400"/>
                  <a:pt x="9736253" y="1803400"/>
                  <a:pt x="9702091" y="1803400"/>
                </a:cubicBezTo>
                <a:cubicBezTo>
                  <a:pt x="9702091" y="1803400"/>
                  <a:pt x="9702091" y="1803400"/>
                  <a:pt x="9702091" y="1803400"/>
                </a:cubicBezTo>
                <a:cubicBezTo>
                  <a:pt x="9702091" y="1803400"/>
                  <a:pt x="9702091" y="1803400"/>
                  <a:pt x="9702091" y="1803400"/>
                </a:cubicBezTo>
                <a:close/>
                <a:moveTo>
                  <a:pt x="9531279" y="1497162"/>
                </a:moveTo>
                <a:cubicBezTo>
                  <a:pt x="9565441" y="1497162"/>
                  <a:pt x="9565441" y="1497162"/>
                  <a:pt x="9565441" y="1463136"/>
                </a:cubicBezTo>
                <a:cubicBezTo>
                  <a:pt x="9565441" y="1463136"/>
                  <a:pt x="9565441" y="1463136"/>
                  <a:pt x="9531279" y="1463136"/>
                </a:cubicBezTo>
                <a:cubicBezTo>
                  <a:pt x="9531279" y="1463136"/>
                  <a:pt x="9531279" y="1463136"/>
                  <a:pt x="9531279" y="1463136"/>
                </a:cubicBezTo>
                <a:cubicBezTo>
                  <a:pt x="9531279" y="1497162"/>
                  <a:pt x="9531279" y="1497162"/>
                  <a:pt x="9531279" y="1497162"/>
                </a:cubicBezTo>
                <a:close/>
                <a:moveTo>
                  <a:pt x="9326305" y="1190925"/>
                </a:moveTo>
                <a:cubicBezTo>
                  <a:pt x="9326305" y="1190925"/>
                  <a:pt x="9326305" y="1190925"/>
                  <a:pt x="9326305" y="1190925"/>
                </a:cubicBezTo>
                <a:cubicBezTo>
                  <a:pt x="9326305" y="1156898"/>
                  <a:pt x="9326305" y="1156898"/>
                  <a:pt x="9326305" y="1156898"/>
                </a:cubicBezTo>
                <a:cubicBezTo>
                  <a:pt x="9326305" y="1156898"/>
                  <a:pt x="9326305" y="1156898"/>
                  <a:pt x="9326305" y="1190925"/>
                </a:cubicBezTo>
                <a:cubicBezTo>
                  <a:pt x="9326305" y="1190925"/>
                  <a:pt x="9326305" y="1190925"/>
                  <a:pt x="9326305" y="1190925"/>
                </a:cubicBezTo>
                <a:close/>
                <a:moveTo>
                  <a:pt x="9087169" y="918713"/>
                </a:moveTo>
                <a:cubicBezTo>
                  <a:pt x="9087169" y="918713"/>
                  <a:pt x="9087169" y="918713"/>
                  <a:pt x="9087169" y="918713"/>
                </a:cubicBezTo>
                <a:cubicBezTo>
                  <a:pt x="9087169" y="918713"/>
                  <a:pt x="9087169" y="918713"/>
                  <a:pt x="9087169" y="918713"/>
                </a:cubicBezTo>
                <a:cubicBezTo>
                  <a:pt x="9053007" y="918713"/>
                  <a:pt x="9053007" y="918713"/>
                  <a:pt x="9053007" y="918713"/>
                </a:cubicBezTo>
                <a:cubicBezTo>
                  <a:pt x="9053007" y="918713"/>
                  <a:pt x="9053007" y="918713"/>
                  <a:pt x="9087169" y="918713"/>
                </a:cubicBezTo>
                <a:close/>
                <a:moveTo>
                  <a:pt x="8779709" y="714555"/>
                </a:moveTo>
                <a:cubicBezTo>
                  <a:pt x="8779709" y="714555"/>
                  <a:pt x="8779709" y="680528"/>
                  <a:pt x="8779709" y="680528"/>
                </a:cubicBezTo>
                <a:cubicBezTo>
                  <a:pt x="8779709" y="680528"/>
                  <a:pt x="8779709" y="680528"/>
                  <a:pt x="8779709" y="680528"/>
                </a:cubicBezTo>
                <a:cubicBezTo>
                  <a:pt x="8779709" y="680528"/>
                  <a:pt x="8779709" y="680528"/>
                  <a:pt x="8779709" y="680528"/>
                </a:cubicBezTo>
                <a:cubicBezTo>
                  <a:pt x="8779709" y="680528"/>
                  <a:pt x="8779709" y="714555"/>
                  <a:pt x="8779709" y="714555"/>
                </a:cubicBezTo>
                <a:close/>
                <a:moveTo>
                  <a:pt x="8472248" y="510396"/>
                </a:moveTo>
                <a:cubicBezTo>
                  <a:pt x="8472248" y="510396"/>
                  <a:pt x="8472248" y="510396"/>
                  <a:pt x="8472248" y="510396"/>
                </a:cubicBezTo>
                <a:cubicBezTo>
                  <a:pt x="8472248" y="510396"/>
                  <a:pt x="8472248" y="510396"/>
                  <a:pt x="8472248" y="510396"/>
                </a:cubicBezTo>
                <a:cubicBezTo>
                  <a:pt x="8472248" y="510396"/>
                  <a:pt x="8438086" y="510396"/>
                  <a:pt x="8438086" y="510396"/>
                </a:cubicBezTo>
                <a:cubicBezTo>
                  <a:pt x="8438086" y="510396"/>
                  <a:pt x="8472248" y="510396"/>
                  <a:pt x="8472248" y="510396"/>
                </a:cubicBezTo>
                <a:close/>
                <a:moveTo>
                  <a:pt x="8130625" y="374291"/>
                </a:moveTo>
                <a:cubicBezTo>
                  <a:pt x="8130625" y="374291"/>
                  <a:pt x="8130625" y="374291"/>
                  <a:pt x="8130625" y="374291"/>
                </a:cubicBezTo>
                <a:cubicBezTo>
                  <a:pt x="8130625" y="374291"/>
                  <a:pt x="8130625" y="374291"/>
                  <a:pt x="8130625" y="374291"/>
                </a:cubicBezTo>
                <a:cubicBezTo>
                  <a:pt x="8130625" y="374291"/>
                  <a:pt x="8096463" y="374291"/>
                  <a:pt x="8096463" y="374291"/>
                </a:cubicBezTo>
                <a:cubicBezTo>
                  <a:pt x="8096463" y="374291"/>
                  <a:pt x="8130625" y="374291"/>
                  <a:pt x="8130625" y="374291"/>
                </a:cubicBezTo>
                <a:close/>
                <a:moveTo>
                  <a:pt x="7754840" y="306238"/>
                </a:moveTo>
                <a:cubicBezTo>
                  <a:pt x="7754840" y="306238"/>
                  <a:pt x="7789002" y="272211"/>
                  <a:pt x="7789002" y="272211"/>
                </a:cubicBezTo>
                <a:cubicBezTo>
                  <a:pt x="7789002" y="272211"/>
                  <a:pt x="7754840" y="272211"/>
                  <a:pt x="7754840" y="272211"/>
                </a:cubicBezTo>
                <a:cubicBezTo>
                  <a:pt x="7754840" y="272211"/>
                  <a:pt x="7754840" y="272211"/>
                  <a:pt x="7754840" y="272211"/>
                </a:cubicBezTo>
                <a:cubicBezTo>
                  <a:pt x="7754840" y="272211"/>
                  <a:pt x="7754840" y="306238"/>
                  <a:pt x="7754840" y="306238"/>
                </a:cubicBezTo>
                <a:close/>
                <a:moveTo>
                  <a:pt x="7413217" y="238185"/>
                </a:moveTo>
                <a:cubicBezTo>
                  <a:pt x="7413217" y="238185"/>
                  <a:pt x="7413217" y="238185"/>
                  <a:pt x="7413217" y="238185"/>
                </a:cubicBezTo>
                <a:cubicBezTo>
                  <a:pt x="7413217" y="238185"/>
                  <a:pt x="7413217" y="238185"/>
                  <a:pt x="7413217" y="238185"/>
                </a:cubicBezTo>
                <a:cubicBezTo>
                  <a:pt x="7379055" y="238185"/>
                  <a:pt x="7379055" y="238185"/>
                  <a:pt x="7379055" y="238185"/>
                </a:cubicBezTo>
                <a:cubicBezTo>
                  <a:pt x="7379055" y="238185"/>
                  <a:pt x="7379055" y="238185"/>
                  <a:pt x="7413217" y="238185"/>
                </a:cubicBezTo>
                <a:close/>
                <a:moveTo>
                  <a:pt x="7037432" y="272211"/>
                </a:moveTo>
                <a:cubicBezTo>
                  <a:pt x="7037432" y="272211"/>
                  <a:pt x="7037432" y="272211"/>
                  <a:pt x="7037432" y="272211"/>
                </a:cubicBezTo>
                <a:cubicBezTo>
                  <a:pt x="7037432" y="238185"/>
                  <a:pt x="7037432" y="238185"/>
                  <a:pt x="7037432" y="238185"/>
                </a:cubicBezTo>
                <a:cubicBezTo>
                  <a:pt x="7037432" y="238185"/>
                  <a:pt x="7037432" y="238185"/>
                  <a:pt x="7037432" y="272211"/>
                </a:cubicBezTo>
                <a:cubicBezTo>
                  <a:pt x="7037432" y="272211"/>
                  <a:pt x="7037432" y="272211"/>
                  <a:pt x="7037432" y="272211"/>
                </a:cubicBezTo>
                <a:close/>
                <a:moveTo>
                  <a:pt x="6661647" y="340264"/>
                </a:moveTo>
                <a:cubicBezTo>
                  <a:pt x="6661647" y="340264"/>
                  <a:pt x="6695809" y="340264"/>
                  <a:pt x="6695809" y="306238"/>
                </a:cubicBezTo>
                <a:cubicBezTo>
                  <a:pt x="6695809" y="306238"/>
                  <a:pt x="6661647" y="306238"/>
                  <a:pt x="6661647" y="306238"/>
                </a:cubicBezTo>
                <a:cubicBezTo>
                  <a:pt x="6661647" y="306238"/>
                  <a:pt x="6661647" y="306238"/>
                  <a:pt x="6661647" y="306238"/>
                </a:cubicBezTo>
                <a:cubicBezTo>
                  <a:pt x="6661647" y="340264"/>
                  <a:pt x="6661647" y="340264"/>
                  <a:pt x="6661647" y="340264"/>
                </a:cubicBezTo>
                <a:close/>
                <a:moveTo>
                  <a:pt x="6320024" y="442343"/>
                </a:moveTo>
                <a:cubicBezTo>
                  <a:pt x="6320024" y="442343"/>
                  <a:pt x="6320024" y="442343"/>
                  <a:pt x="6320024" y="442343"/>
                </a:cubicBezTo>
                <a:cubicBezTo>
                  <a:pt x="6320024" y="408317"/>
                  <a:pt x="6320024" y="408317"/>
                  <a:pt x="6320024" y="408317"/>
                </a:cubicBezTo>
                <a:cubicBezTo>
                  <a:pt x="6320024" y="408317"/>
                  <a:pt x="6320024" y="408317"/>
                  <a:pt x="6320024" y="442343"/>
                </a:cubicBezTo>
                <a:cubicBezTo>
                  <a:pt x="6320024" y="442343"/>
                  <a:pt x="6320024" y="442343"/>
                  <a:pt x="6320024" y="442343"/>
                </a:cubicBezTo>
                <a:close/>
                <a:moveTo>
                  <a:pt x="5978401" y="612476"/>
                </a:moveTo>
                <a:cubicBezTo>
                  <a:pt x="6012563" y="612476"/>
                  <a:pt x="6012563" y="612476"/>
                  <a:pt x="6012563" y="578449"/>
                </a:cubicBezTo>
                <a:cubicBezTo>
                  <a:pt x="6012563" y="578449"/>
                  <a:pt x="6012563" y="578449"/>
                  <a:pt x="5978401" y="578449"/>
                </a:cubicBezTo>
                <a:cubicBezTo>
                  <a:pt x="5978401" y="578449"/>
                  <a:pt x="5978401" y="578449"/>
                  <a:pt x="5978401" y="578449"/>
                </a:cubicBezTo>
                <a:cubicBezTo>
                  <a:pt x="5978401" y="612476"/>
                  <a:pt x="5978401" y="612476"/>
                  <a:pt x="5978401" y="612476"/>
                </a:cubicBezTo>
                <a:close/>
                <a:moveTo>
                  <a:pt x="5670940" y="816634"/>
                </a:moveTo>
                <a:cubicBezTo>
                  <a:pt x="5705103" y="816634"/>
                  <a:pt x="5705103" y="816634"/>
                  <a:pt x="5705103" y="782608"/>
                </a:cubicBezTo>
                <a:cubicBezTo>
                  <a:pt x="5705103" y="782608"/>
                  <a:pt x="5705103" y="782608"/>
                  <a:pt x="5670940" y="782608"/>
                </a:cubicBezTo>
                <a:cubicBezTo>
                  <a:pt x="5670940" y="782608"/>
                  <a:pt x="5670940" y="782608"/>
                  <a:pt x="5670940" y="782608"/>
                </a:cubicBezTo>
                <a:cubicBezTo>
                  <a:pt x="5670940" y="816634"/>
                  <a:pt x="5670940" y="816634"/>
                  <a:pt x="5670940" y="816634"/>
                </a:cubicBezTo>
                <a:close/>
                <a:moveTo>
                  <a:pt x="5397642" y="1054819"/>
                </a:moveTo>
                <a:cubicBezTo>
                  <a:pt x="5431804" y="1054819"/>
                  <a:pt x="5431804" y="1054819"/>
                  <a:pt x="5431804" y="1054819"/>
                </a:cubicBezTo>
                <a:cubicBezTo>
                  <a:pt x="5431804" y="1020792"/>
                  <a:pt x="5431804" y="1020792"/>
                  <a:pt x="5397642" y="1020792"/>
                </a:cubicBezTo>
                <a:cubicBezTo>
                  <a:pt x="5397642" y="1020792"/>
                  <a:pt x="5397642" y="1020792"/>
                  <a:pt x="5397642" y="1054819"/>
                </a:cubicBezTo>
                <a:cubicBezTo>
                  <a:pt x="5397642" y="1054819"/>
                  <a:pt x="5397642" y="1054819"/>
                  <a:pt x="5397642" y="1054819"/>
                </a:cubicBezTo>
                <a:close/>
                <a:moveTo>
                  <a:pt x="5158506" y="1361057"/>
                </a:moveTo>
                <a:cubicBezTo>
                  <a:pt x="5192668" y="1361057"/>
                  <a:pt x="5192668" y="1327030"/>
                  <a:pt x="5192668" y="1327030"/>
                </a:cubicBezTo>
                <a:cubicBezTo>
                  <a:pt x="5192668" y="1327030"/>
                  <a:pt x="5192668" y="1293004"/>
                  <a:pt x="5158506" y="1293004"/>
                </a:cubicBezTo>
                <a:cubicBezTo>
                  <a:pt x="5158506" y="1293004"/>
                  <a:pt x="5158506" y="1327030"/>
                  <a:pt x="5158506" y="1327030"/>
                </a:cubicBezTo>
                <a:cubicBezTo>
                  <a:pt x="5158506" y="1327030"/>
                  <a:pt x="5158506" y="1361057"/>
                  <a:pt x="5158506" y="1361057"/>
                </a:cubicBezTo>
                <a:close/>
                <a:moveTo>
                  <a:pt x="4987695" y="1667294"/>
                </a:moveTo>
                <a:cubicBezTo>
                  <a:pt x="4987695" y="1667294"/>
                  <a:pt x="5021857" y="1633268"/>
                  <a:pt x="5021857" y="1633268"/>
                </a:cubicBezTo>
                <a:cubicBezTo>
                  <a:pt x="5021857" y="1633268"/>
                  <a:pt x="4987695" y="1599242"/>
                  <a:pt x="4987695" y="1599242"/>
                </a:cubicBezTo>
                <a:cubicBezTo>
                  <a:pt x="4953532" y="1599242"/>
                  <a:pt x="4953532" y="1633268"/>
                  <a:pt x="4953532" y="1633268"/>
                </a:cubicBezTo>
                <a:cubicBezTo>
                  <a:pt x="4953532" y="1633268"/>
                  <a:pt x="4953532" y="1667294"/>
                  <a:pt x="4987695" y="1667294"/>
                </a:cubicBezTo>
                <a:close/>
                <a:moveTo>
                  <a:pt x="4816883" y="2007559"/>
                </a:moveTo>
                <a:cubicBezTo>
                  <a:pt x="4851046" y="2007559"/>
                  <a:pt x="4851046" y="1973532"/>
                  <a:pt x="4851046" y="1973532"/>
                </a:cubicBezTo>
                <a:cubicBezTo>
                  <a:pt x="4851046" y="1939506"/>
                  <a:pt x="4851046" y="1939506"/>
                  <a:pt x="4816883" y="1939506"/>
                </a:cubicBezTo>
                <a:cubicBezTo>
                  <a:pt x="4816883" y="1939506"/>
                  <a:pt x="4782721" y="1939506"/>
                  <a:pt x="4782721" y="1973532"/>
                </a:cubicBezTo>
                <a:cubicBezTo>
                  <a:pt x="4782721" y="1973532"/>
                  <a:pt x="4816883" y="2007559"/>
                  <a:pt x="4816883" y="2007559"/>
                </a:cubicBezTo>
                <a:close/>
                <a:moveTo>
                  <a:pt x="4714396" y="2347823"/>
                </a:moveTo>
                <a:cubicBezTo>
                  <a:pt x="4748559" y="2347823"/>
                  <a:pt x="4782721" y="2347823"/>
                  <a:pt x="4782721" y="2313796"/>
                </a:cubicBezTo>
                <a:cubicBezTo>
                  <a:pt x="4782721" y="2313796"/>
                  <a:pt x="4748559" y="2279770"/>
                  <a:pt x="4714396" y="2279770"/>
                </a:cubicBezTo>
                <a:cubicBezTo>
                  <a:pt x="4714396" y="2279770"/>
                  <a:pt x="4680234" y="2313796"/>
                  <a:pt x="4680234" y="2313796"/>
                </a:cubicBezTo>
                <a:cubicBezTo>
                  <a:pt x="4680234" y="2347823"/>
                  <a:pt x="4714396" y="2347823"/>
                  <a:pt x="4714396" y="2347823"/>
                </a:cubicBezTo>
                <a:close/>
                <a:moveTo>
                  <a:pt x="4680234" y="2722113"/>
                </a:moveTo>
                <a:cubicBezTo>
                  <a:pt x="4714396" y="2722113"/>
                  <a:pt x="4714396" y="2722113"/>
                  <a:pt x="4714396" y="2688087"/>
                </a:cubicBezTo>
                <a:cubicBezTo>
                  <a:pt x="4714396" y="2654061"/>
                  <a:pt x="4714396" y="2654061"/>
                  <a:pt x="4680234" y="2654061"/>
                </a:cubicBezTo>
                <a:cubicBezTo>
                  <a:pt x="4646072" y="2654061"/>
                  <a:pt x="4646072" y="2654061"/>
                  <a:pt x="4646072" y="2688087"/>
                </a:cubicBezTo>
                <a:cubicBezTo>
                  <a:pt x="4646072" y="2722113"/>
                  <a:pt x="4646072" y="2722113"/>
                  <a:pt x="4680234" y="2722113"/>
                </a:cubicBezTo>
                <a:close/>
                <a:moveTo>
                  <a:pt x="4680234" y="3096404"/>
                </a:moveTo>
                <a:cubicBezTo>
                  <a:pt x="4714396" y="3096404"/>
                  <a:pt x="4714396" y="3096404"/>
                  <a:pt x="4714396" y="3062377"/>
                </a:cubicBezTo>
                <a:cubicBezTo>
                  <a:pt x="4714396" y="3028351"/>
                  <a:pt x="4714396" y="2994325"/>
                  <a:pt x="4680234" y="2994325"/>
                </a:cubicBezTo>
                <a:cubicBezTo>
                  <a:pt x="4646072" y="2994325"/>
                  <a:pt x="4611909" y="3028351"/>
                  <a:pt x="4611909" y="3062377"/>
                </a:cubicBezTo>
                <a:cubicBezTo>
                  <a:pt x="4611909" y="3096404"/>
                  <a:pt x="4646072" y="3096404"/>
                  <a:pt x="4680234" y="3096404"/>
                </a:cubicBezTo>
                <a:close/>
                <a:moveTo>
                  <a:pt x="4714396" y="3470694"/>
                </a:moveTo>
                <a:cubicBezTo>
                  <a:pt x="4748559" y="3470694"/>
                  <a:pt x="4782721" y="3436668"/>
                  <a:pt x="4782721" y="3402642"/>
                </a:cubicBezTo>
                <a:cubicBezTo>
                  <a:pt x="4782721" y="3368615"/>
                  <a:pt x="4748559" y="3368615"/>
                  <a:pt x="4714396" y="3368615"/>
                </a:cubicBezTo>
                <a:cubicBezTo>
                  <a:pt x="4680234" y="3368615"/>
                  <a:pt x="4680234" y="3368615"/>
                  <a:pt x="4680234" y="3402642"/>
                </a:cubicBezTo>
                <a:cubicBezTo>
                  <a:pt x="4680234" y="3436668"/>
                  <a:pt x="4680234" y="3470694"/>
                  <a:pt x="4714396" y="3470694"/>
                </a:cubicBezTo>
                <a:close/>
                <a:moveTo>
                  <a:pt x="4816883" y="3844985"/>
                </a:moveTo>
                <a:cubicBezTo>
                  <a:pt x="4851046" y="3844985"/>
                  <a:pt x="4885208" y="3810959"/>
                  <a:pt x="4885208" y="3776932"/>
                </a:cubicBezTo>
                <a:cubicBezTo>
                  <a:pt x="4885208" y="3742906"/>
                  <a:pt x="4851046" y="3708879"/>
                  <a:pt x="4816883" y="3708879"/>
                </a:cubicBezTo>
                <a:cubicBezTo>
                  <a:pt x="4782721" y="3708879"/>
                  <a:pt x="4782721" y="3742906"/>
                  <a:pt x="4782721" y="3776932"/>
                </a:cubicBezTo>
                <a:cubicBezTo>
                  <a:pt x="4782721" y="3810959"/>
                  <a:pt x="4782721" y="3844985"/>
                  <a:pt x="4816883" y="3844985"/>
                </a:cubicBezTo>
                <a:close/>
                <a:moveTo>
                  <a:pt x="4987695" y="4185249"/>
                </a:moveTo>
                <a:cubicBezTo>
                  <a:pt x="5021857" y="4185249"/>
                  <a:pt x="5056019" y="4151223"/>
                  <a:pt x="5056019" y="4117196"/>
                </a:cubicBezTo>
                <a:cubicBezTo>
                  <a:pt x="5056019" y="4049144"/>
                  <a:pt x="5021857" y="4049144"/>
                  <a:pt x="4987695" y="4049144"/>
                </a:cubicBezTo>
                <a:cubicBezTo>
                  <a:pt x="4953532" y="4049144"/>
                  <a:pt x="4919370" y="4049144"/>
                  <a:pt x="4919370" y="4117196"/>
                </a:cubicBezTo>
                <a:cubicBezTo>
                  <a:pt x="4919370" y="4151223"/>
                  <a:pt x="4953532" y="4185249"/>
                  <a:pt x="4987695" y="4185249"/>
                </a:cubicBezTo>
                <a:close/>
                <a:moveTo>
                  <a:pt x="5158506" y="4491487"/>
                </a:moveTo>
                <a:cubicBezTo>
                  <a:pt x="5226831" y="4491487"/>
                  <a:pt x="5260993" y="4457461"/>
                  <a:pt x="5260993" y="4423434"/>
                </a:cubicBezTo>
                <a:cubicBezTo>
                  <a:pt x="5260993" y="4389408"/>
                  <a:pt x="5226831" y="4355381"/>
                  <a:pt x="5158506" y="4355381"/>
                </a:cubicBezTo>
                <a:cubicBezTo>
                  <a:pt x="5124344" y="4355381"/>
                  <a:pt x="5090182" y="4389408"/>
                  <a:pt x="5090182" y="4423434"/>
                </a:cubicBezTo>
                <a:cubicBezTo>
                  <a:pt x="5090182" y="4457461"/>
                  <a:pt x="5124344" y="4491487"/>
                  <a:pt x="5158506" y="4491487"/>
                </a:cubicBezTo>
                <a:close/>
                <a:moveTo>
                  <a:pt x="5397642" y="4763698"/>
                </a:moveTo>
                <a:cubicBezTo>
                  <a:pt x="5465967" y="4763698"/>
                  <a:pt x="5465967" y="4729672"/>
                  <a:pt x="5465967" y="4695646"/>
                </a:cubicBezTo>
                <a:cubicBezTo>
                  <a:pt x="5465967" y="4661619"/>
                  <a:pt x="5465967" y="4627593"/>
                  <a:pt x="5397642" y="4627593"/>
                </a:cubicBezTo>
                <a:cubicBezTo>
                  <a:pt x="5363480" y="4627593"/>
                  <a:pt x="5329318" y="4661619"/>
                  <a:pt x="5329318" y="4695646"/>
                </a:cubicBezTo>
                <a:cubicBezTo>
                  <a:pt x="5329318" y="4729672"/>
                  <a:pt x="5363480" y="4763698"/>
                  <a:pt x="5397642" y="4763698"/>
                </a:cubicBezTo>
                <a:close/>
                <a:moveTo>
                  <a:pt x="5670940" y="5001883"/>
                </a:moveTo>
                <a:cubicBezTo>
                  <a:pt x="5739265" y="5001883"/>
                  <a:pt x="5739265" y="4967857"/>
                  <a:pt x="5739265" y="4933830"/>
                </a:cubicBezTo>
                <a:cubicBezTo>
                  <a:pt x="5739265" y="4899804"/>
                  <a:pt x="5739265" y="4865778"/>
                  <a:pt x="5670940" y="4865778"/>
                </a:cubicBezTo>
                <a:cubicBezTo>
                  <a:pt x="5636778" y="4865778"/>
                  <a:pt x="5602616" y="4899804"/>
                  <a:pt x="5602616" y="4933830"/>
                </a:cubicBezTo>
                <a:cubicBezTo>
                  <a:pt x="5602616" y="4967857"/>
                  <a:pt x="5636778" y="5001883"/>
                  <a:pt x="5670940" y="5001883"/>
                </a:cubicBezTo>
                <a:close/>
                <a:moveTo>
                  <a:pt x="5978401" y="5206042"/>
                </a:moveTo>
                <a:cubicBezTo>
                  <a:pt x="6012563" y="5206042"/>
                  <a:pt x="6046726" y="5172015"/>
                  <a:pt x="6046726" y="5137989"/>
                </a:cubicBezTo>
                <a:cubicBezTo>
                  <a:pt x="6046726" y="5103963"/>
                  <a:pt x="6012563" y="5069936"/>
                  <a:pt x="5978401" y="5069936"/>
                </a:cubicBezTo>
                <a:cubicBezTo>
                  <a:pt x="5944239" y="5069936"/>
                  <a:pt x="5910077" y="5103963"/>
                  <a:pt x="5910077" y="5137989"/>
                </a:cubicBezTo>
                <a:cubicBezTo>
                  <a:pt x="5910077" y="5172015"/>
                  <a:pt x="5944239" y="5206042"/>
                  <a:pt x="5978401" y="5206042"/>
                </a:cubicBezTo>
                <a:close/>
                <a:moveTo>
                  <a:pt x="6320024" y="5376174"/>
                </a:moveTo>
                <a:cubicBezTo>
                  <a:pt x="6354186" y="5376174"/>
                  <a:pt x="6388349" y="5342147"/>
                  <a:pt x="6388349" y="5308121"/>
                </a:cubicBezTo>
                <a:cubicBezTo>
                  <a:pt x="6388349" y="5274095"/>
                  <a:pt x="6354186" y="5240068"/>
                  <a:pt x="6320024" y="5240068"/>
                </a:cubicBezTo>
                <a:cubicBezTo>
                  <a:pt x="6285862" y="5240068"/>
                  <a:pt x="6251699" y="5274095"/>
                  <a:pt x="6251699" y="5308121"/>
                </a:cubicBezTo>
                <a:cubicBezTo>
                  <a:pt x="6251699" y="5342147"/>
                  <a:pt x="6285862" y="5376174"/>
                  <a:pt x="6320024" y="5376174"/>
                </a:cubicBezTo>
                <a:close/>
                <a:moveTo>
                  <a:pt x="6729971" y="5410200"/>
                </a:moveTo>
                <a:cubicBezTo>
                  <a:pt x="6729971" y="5376174"/>
                  <a:pt x="6695809" y="5342147"/>
                  <a:pt x="6661647" y="5342147"/>
                </a:cubicBezTo>
                <a:cubicBezTo>
                  <a:pt x="6627485" y="5342147"/>
                  <a:pt x="6627485" y="5376174"/>
                  <a:pt x="6593322" y="5410200"/>
                </a:cubicBezTo>
                <a:lnTo>
                  <a:pt x="6729971" y="5410200"/>
                </a:lnTo>
                <a:close/>
                <a:moveTo>
                  <a:pt x="8164788" y="5410200"/>
                </a:moveTo>
                <a:cubicBezTo>
                  <a:pt x="8164788" y="5376174"/>
                  <a:pt x="8164788" y="5376174"/>
                  <a:pt x="8164788" y="5376174"/>
                </a:cubicBezTo>
                <a:cubicBezTo>
                  <a:pt x="8164788" y="5342147"/>
                  <a:pt x="8164788" y="5308121"/>
                  <a:pt x="8130625" y="5308121"/>
                </a:cubicBezTo>
                <a:cubicBezTo>
                  <a:pt x="8096463" y="5308121"/>
                  <a:pt x="8062301" y="5342147"/>
                  <a:pt x="8062301" y="5376174"/>
                </a:cubicBezTo>
                <a:cubicBezTo>
                  <a:pt x="8062301" y="5376174"/>
                  <a:pt x="8096463" y="5376174"/>
                  <a:pt x="8096463" y="5410200"/>
                </a:cubicBezTo>
                <a:lnTo>
                  <a:pt x="8164788" y="5410200"/>
                </a:lnTo>
                <a:close/>
                <a:moveTo>
                  <a:pt x="8472248" y="5274095"/>
                </a:moveTo>
                <a:cubicBezTo>
                  <a:pt x="8472248" y="5274095"/>
                  <a:pt x="8506410" y="5240068"/>
                  <a:pt x="8506410" y="5240068"/>
                </a:cubicBezTo>
                <a:cubicBezTo>
                  <a:pt x="8506410" y="5206042"/>
                  <a:pt x="8472248" y="5206042"/>
                  <a:pt x="8472248" y="5206042"/>
                </a:cubicBezTo>
                <a:cubicBezTo>
                  <a:pt x="8438086" y="5206042"/>
                  <a:pt x="8438086" y="5206042"/>
                  <a:pt x="8438086" y="5240068"/>
                </a:cubicBezTo>
                <a:cubicBezTo>
                  <a:pt x="8438086" y="5240068"/>
                  <a:pt x="8438086" y="5274095"/>
                  <a:pt x="8472248" y="5274095"/>
                </a:cubicBezTo>
                <a:close/>
                <a:moveTo>
                  <a:pt x="8779709" y="5069936"/>
                </a:moveTo>
                <a:cubicBezTo>
                  <a:pt x="8813871" y="5069936"/>
                  <a:pt x="8813871" y="5069936"/>
                  <a:pt x="8813871" y="5035910"/>
                </a:cubicBezTo>
                <a:cubicBezTo>
                  <a:pt x="8813871" y="5035910"/>
                  <a:pt x="8813871" y="5001883"/>
                  <a:pt x="8779709" y="5001883"/>
                </a:cubicBezTo>
                <a:cubicBezTo>
                  <a:pt x="8779709" y="5001883"/>
                  <a:pt x="8745546" y="5035910"/>
                  <a:pt x="8745546" y="5035910"/>
                </a:cubicBezTo>
                <a:cubicBezTo>
                  <a:pt x="8745546" y="5069936"/>
                  <a:pt x="8779709" y="5069936"/>
                  <a:pt x="8779709" y="5069936"/>
                </a:cubicBezTo>
                <a:close/>
                <a:moveTo>
                  <a:pt x="9087169" y="4865778"/>
                </a:moveTo>
                <a:cubicBezTo>
                  <a:pt x="9087169" y="4865778"/>
                  <a:pt x="9121332" y="4831751"/>
                  <a:pt x="9121332" y="4831751"/>
                </a:cubicBezTo>
                <a:cubicBezTo>
                  <a:pt x="9121332" y="4797725"/>
                  <a:pt x="9087169" y="4797725"/>
                  <a:pt x="9087169" y="4797725"/>
                </a:cubicBezTo>
                <a:cubicBezTo>
                  <a:pt x="9053007" y="4797725"/>
                  <a:pt x="9053007" y="4797725"/>
                  <a:pt x="9053007" y="4831751"/>
                </a:cubicBezTo>
                <a:cubicBezTo>
                  <a:pt x="9053007" y="4831751"/>
                  <a:pt x="9053007" y="4865778"/>
                  <a:pt x="9087169" y="4865778"/>
                </a:cubicBezTo>
                <a:close/>
                <a:moveTo>
                  <a:pt x="9326305" y="4593566"/>
                </a:moveTo>
                <a:cubicBezTo>
                  <a:pt x="9360468" y="4593566"/>
                  <a:pt x="9360468" y="4559540"/>
                  <a:pt x="9360468" y="4559540"/>
                </a:cubicBezTo>
                <a:cubicBezTo>
                  <a:pt x="9360468" y="4525513"/>
                  <a:pt x="9360468" y="4525513"/>
                  <a:pt x="9326305" y="4525513"/>
                </a:cubicBezTo>
                <a:cubicBezTo>
                  <a:pt x="9326305" y="4525513"/>
                  <a:pt x="9292143" y="4525513"/>
                  <a:pt x="9292143" y="4559540"/>
                </a:cubicBezTo>
                <a:cubicBezTo>
                  <a:pt x="9292143" y="4559540"/>
                  <a:pt x="9326305" y="4593566"/>
                  <a:pt x="9326305" y="4593566"/>
                </a:cubicBezTo>
                <a:close/>
                <a:moveTo>
                  <a:pt x="9531279" y="4287329"/>
                </a:moveTo>
                <a:cubicBezTo>
                  <a:pt x="9565441" y="4287329"/>
                  <a:pt x="9565441" y="4287329"/>
                  <a:pt x="9565441" y="4253302"/>
                </a:cubicBezTo>
                <a:cubicBezTo>
                  <a:pt x="9565441" y="4253302"/>
                  <a:pt x="9565441" y="4219276"/>
                  <a:pt x="9531279" y="4219276"/>
                </a:cubicBezTo>
                <a:cubicBezTo>
                  <a:pt x="9531279" y="4219276"/>
                  <a:pt x="9531279" y="4253302"/>
                  <a:pt x="9531279" y="4253302"/>
                </a:cubicBezTo>
                <a:cubicBezTo>
                  <a:pt x="9531279" y="4287329"/>
                  <a:pt x="9531279" y="4287329"/>
                  <a:pt x="9531279" y="4287329"/>
                </a:cubicBezTo>
                <a:close/>
                <a:moveTo>
                  <a:pt x="9702091" y="3947064"/>
                </a:moveTo>
                <a:cubicBezTo>
                  <a:pt x="9736253" y="3947064"/>
                  <a:pt x="9736253" y="3947064"/>
                  <a:pt x="9736253" y="3947064"/>
                </a:cubicBezTo>
                <a:cubicBezTo>
                  <a:pt x="9736253" y="3913038"/>
                  <a:pt x="9736253" y="3913038"/>
                  <a:pt x="9702091" y="3913038"/>
                </a:cubicBezTo>
                <a:cubicBezTo>
                  <a:pt x="9702091" y="3913038"/>
                  <a:pt x="9702091" y="3913038"/>
                  <a:pt x="9702091" y="3947064"/>
                </a:cubicBezTo>
                <a:cubicBezTo>
                  <a:pt x="9702091" y="3947064"/>
                  <a:pt x="9702091" y="3947064"/>
                  <a:pt x="9702091" y="3947064"/>
                </a:cubicBezTo>
                <a:close/>
                <a:moveTo>
                  <a:pt x="9838740" y="3606800"/>
                </a:moveTo>
                <a:cubicBezTo>
                  <a:pt x="9838740" y="3606800"/>
                  <a:pt x="9872902" y="3606800"/>
                  <a:pt x="9872902" y="3606800"/>
                </a:cubicBezTo>
                <a:cubicBezTo>
                  <a:pt x="9872902" y="3572774"/>
                  <a:pt x="9838740" y="3572774"/>
                  <a:pt x="9838740" y="3572774"/>
                </a:cubicBezTo>
                <a:cubicBezTo>
                  <a:pt x="9838740" y="3572774"/>
                  <a:pt x="9838740" y="3572774"/>
                  <a:pt x="9838740" y="3606800"/>
                </a:cubicBezTo>
                <a:cubicBezTo>
                  <a:pt x="9838740" y="3606800"/>
                  <a:pt x="9838740" y="3606800"/>
                  <a:pt x="9838740" y="3606800"/>
                </a:cubicBezTo>
                <a:close/>
                <a:moveTo>
                  <a:pt x="9907064" y="3266536"/>
                </a:moveTo>
                <a:cubicBezTo>
                  <a:pt x="9941227" y="3266536"/>
                  <a:pt x="9941227" y="3232510"/>
                  <a:pt x="9941227" y="3232510"/>
                </a:cubicBezTo>
                <a:cubicBezTo>
                  <a:pt x="9941227" y="3232510"/>
                  <a:pt x="9941227" y="3232510"/>
                  <a:pt x="9907064" y="3232510"/>
                </a:cubicBezTo>
                <a:cubicBezTo>
                  <a:pt x="9907064" y="3232510"/>
                  <a:pt x="9907064" y="3232510"/>
                  <a:pt x="9907064" y="3232510"/>
                </a:cubicBezTo>
                <a:cubicBezTo>
                  <a:pt x="9907064" y="3232510"/>
                  <a:pt x="9907064" y="3266536"/>
                  <a:pt x="9907064" y="3266536"/>
                </a:cubicBezTo>
                <a:close/>
                <a:moveTo>
                  <a:pt x="9941227" y="2892245"/>
                </a:moveTo>
                <a:cubicBezTo>
                  <a:pt x="9941227" y="2892245"/>
                  <a:pt x="9975389" y="2892245"/>
                  <a:pt x="9975389" y="2858219"/>
                </a:cubicBezTo>
                <a:cubicBezTo>
                  <a:pt x="9975389" y="2858219"/>
                  <a:pt x="9941227" y="2858219"/>
                  <a:pt x="9941227" y="2858219"/>
                </a:cubicBezTo>
                <a:cubicBezTo>
                  <a:pt x="9941227" y="2858219"/>
                  <a:pt x="9941227" y="2858219"/>
                  <a:pt x="9941227" y="2858219"/>
                </a:cubicBezTo>
                <a:cubicBezTo>
                  <a:pt x="9941227" y="2892245"/>
                  <a:pt x="9941227" y="2892245"/>
                  <a:pt x="9941227" y="2892245"/>
                </a:cubicBezTo>
                <a:close/>
                <a:moveTo>
                  <a:pt x="9633766" y="2517955"/>
                </a:moveTo>
                <a:cubicBezTo>
                  <a:pt x="9633766" y="2517955"/>
                  <a:pt x="9633766" y="2517955"/>
                  <a:pt x="9633766" y="2517955"/>
                </a:cubicBezTo>
                <a:cubicBezTo>
                  <a:pt x="9633766" y="2483928"/>
                  <a:pt x="9633766" y="2483928"/>
                  <a:pt x="9633766" y="2483928"/>
                </a:cubicBezTo>
                <a:cubicBezTo>
                  <a:pt x="9599604" y="2483928"/>
                  <a:pt x="9599604" y="2483928"/>
                  <a:pt x="9599604" y="2517955"/>
                </a:cubicBezTo>
                <a:cubicBezTo>
                  <a:pt x="9599604" y="2517955"/>
                  <a:pt x="9599604" y="2517955"/>
                  <a:pt x="9633766" y="2517955"/>
                </a:cubicBezTo>
                <a:close/>
                <a:moveTo>
                  <a:pt x="9531279" y="2143664"/>
                </a:moveTo>
                <a:cubicBezTo>
                  <a:pt x="9531279" y="2143664"/>
                  <a:pt x="9565441" y="2143664"/>
                  <a:pt x="9565441" y="2143664"/>
                </a:cubicBezTo>
                <a:cubicBezTo>
                  <a:pt x="9565441" y="2143664"/>
                  <a:pt x="9531279" y="2143664"/>
                  <a:pt x="9531279" y="2143664"/>
                </a:cubicBezTo>
                <a:cubicBezTo>
                  <a:pt x="9531279" y="2143664"/>
                  <a:pt x="9531279" y="2143664"/>
                  <a:pt x="9531279" y="2143664"/>
                </a:cubicBezTo>
                <a:cubicBezTo>
                  <a:pt x="9531279" y="2143664"/>
                  <a:pt x="9531279" y="2143664"/>
                  <a:pt x="9531279" y="2143664"/>
                </a:cubicBezTo>
                <a:close/>
                <a:moveTo>
                  <a:pt x="9394630" y="1837426"/>
                </a:moveTo>
                <a:cubicBezTo>
                  <a:pt x="9394630" y="1837426"/>
                  <a:pt x="9394630" y="1803400"/>
                  <a:pt x="9394630" y="1803400"/>
                </a:cubicBezTo>
                <a:cubicBezTo>
                  <a:pt x="9394630" y="1803400"/>
                  <a:pt x="9394630" y="1803400"/>
                  <a:pt x="9394630" y="1803400"/>
                </a:cubicBezTo>
                <a:cubicBezTo>
                  <a:pt x="9394630" y="1803400"/>
                  <a:pt x="9394630" y="1803400"/>
                  <a:pt x="9394630" y="1803400"/>
                </a:cubicBezTo>
                <a:cubicBezTo>
                  <a:pt x="9394630" y="1803400"/>
                  <a:pt x="9394630" y="1837426"/>
                  <a:pt x="9394630" y="1837426"/>
                </a:cubicBezTo>
                <a:close/>
                <a:moveTo>
                  <a:pt x="9189656" y="1497162"/>
                </a:moveTo>
                <a:cubicBezTo>
                  <a:pt x="9223818" y="1497162"/>
                  <a:pt x="9223818" y="1497162"/>
                  <a:pt x="9223818" y="1497162"/>
                </a:cubicBezTo>
                <a:cubicBezTo>
                  <a:pt x="9223818" y="1497162"/>
                  <a:pt x="9223818" y="1497162"/>
                  <a:pt x="9189656" y="1497162"/>
                </a:cubicBezTo>
                <a:cubicBezTo>
                  <a:pt x="9189656" y="1497162"/>
                  <a:pt x="9189656" y="1497162"/>
                  <a:pt x="9189656" y="1497162"/>
                </a:cubicBezTo>
                <a:cubicBezTo>
                  <a:pt x="9189656" y="1497162"/>
                  <a:pt x="9189656" y="1497162"/>
                  <a:pt x="9189656" y="1497162"/>
                </a:cubicBezTo>
                <a:close/>
                <a:moveTo>
                  <a:pt x="8950520" y="1224951"/>
                </a:moveTo>
                <a:cubicBezTo>
                  <a:pt x="8984682" y="1224951"/>
                  <a:pt x="8984682" y="1224951"/>
                  <a:pt x="8984682" y="1224951"/>
                </a:cubicBezTo>
                <a:cubicBezTo>
                  <a:pt x="8984682" y="1224951"/>
                  <a:pt x="8984682" y="1190925"/>
                  <a:pt x="8950520" y="1190925"/>
                </a:cubicBezTo>
                <a:cubicBezTo>
                  <a:pt x="8950520" y="1190925"/>
                  <a:pt x="8950520" y="1224951"/>
                  <a:pt x="8950520" y="1224951"/>
                </a:cubicBezTo>
                <a:cubicBezTo>
                  <a:pt x="8950520" y="1224951"/>
                  <a:pt x="8950520" y="1224951"/>
                  <a:pt x="8950520" y="1224951"/>
                </a:cubicBezTo>
                <a:close/>
                <a:moveTo>
                  <a:pt x="8677222" y="986766"/>
                </a:moveTo>
                <a:cubicBezTo>
                  <a:pt x="8677222" y="986766"/>
                  <a:pt x="8711384" y="986766"/>
                  <a:pt x="8711384" y="986766"/>
                </a:cubicBezTo>
                <a:cubicBezTo>
                  <a:pt x="8711384" y="986766"/>
                  <a:pt x="8677222" y="952740"/>
                  <a:pt x="8677222" y="952740"/>
                </a:cubicBezTo>
                <a:cubicBezTo>
                  <a:pt x="8677222" y="952740"/>
                  <a:pt x="8677222" y="986766"/>
                  <a:pt x="8677222" y="986766"/>
                </a:cubicBezTo>
                <a:cubicBezTo>
                  <a:pt x="8677222" y="986766"/>
                  <a:pt x="8677222" y="986766"/>
                  <a:pt x="8677222" y="986766"/>
                </a:cubicBezTo>
                <a:close/>
                <a:moveTo>
                  <a:pt x="8369761" y="782608"/>
                </a:moveTo>
                <a:cubicBezTo>
                  <a:pt x="8369761" y="782608"/>
                  <a:pt x="8369761" y="782608"/>
                  <a:pt x="8369761" y="782608"/>
                </a:cubicBezTo>
                <a:cubicBezTo>
                  <a:pt x="8369761" y="782608"/>
                  <a:pt x="8369761" y="782608"/>
                  <a:pt x="8369761" y="782608"/>
                </a:cubicBezTo>
                <a:cubicBezTo>
                  <a:pt x="8369761" y="782608"/>
                  <a:pt x="8369761" y="782608"/>
                  <a:pt x="8369761" y="782608"/>
                </a:cubicBezTo>
                <a:cubicBezTo>
                  <a:pt x="8369761" y="782608"/>
                  <a:pt x="8369761" y="782608"/>
                  <a:pt x="8369761" y="782608"/>
                </a:cubicBezTo>
                <a:close/>
                <a:moveTo>
                  <a:pt x="8028139" y="646502"/>
                </a:moveTo>
                <a:cubicBezTo>
                  <a:pt x="8028139" y="646502"/>
                  <a:pt x="8028139" y="646502"/>
                  <a:pt x="8028139" y="646502"/>
                </a:cubicBezTo>
                <a:cubicBezTo>
                  <a:pt x="8028139" y="646502"/>
                  <a:pt x="8028139" y="646502"/>
                  <a:pt x="8028139" y="646502"/>
                </a:cubicBezTo>
                <a:cubicBezTo>
                  <a:pt x="8028139" y="646502"/>
                  <a:pt x="8028139" y="646502"/>
                  <a:pt x="8028139" y="646502"/>
                </a:cubicBezTo>
                <a:cubicBezTo>
                  <a:pt x="8028139" y="646502"/>
                  <a:pt x="8028139" y="646502"/>
                  <a:pt x="8028139" y="646502"/>
                </a:cubicBezTo>
                <a:close/>
                <a:moveTo>
                  <a:pt x="7686516" y="578449"/>
                </a:moveTo>
                <a:cubicBezTo>
                  <a:pt x="7686516" y="578449"/>
                  <a:pt x="7686516" y="578449"/>
                  <a:pt x="7686516" y="578449"/>
                </a:cubicBezTo>
                <a:cubicBezTo>
                  <a:pt x="7686516" y="544423"/>
                  <a:pt x="7686516" y="544423"/>
                  <a:pt x="7686516" y="544423"/>
                </a:cubicBezTo>
                <a:cubicBezTo>
                  <a:pt x="7652353" y="544423"/>
                  <a:pt x="7652353" y="544423"/>
                  <a:pt x="7652353" y="578449"/>
                </a:cubicBezTo>
                <a:cubicBezTo>
                  <a:pt x="7652353" y="578449"/>
                  <a:pt x="7652353" y="578449"/>
                  <a:pt x="7686516" y="578449"/>
                </a:cubicBezTo>
                <a:close/>
                <a:moveTo>
                  <a:pt x="7310730" y="544423"/>
                </a:moveTo>
                <a:cubicBezTo>
                  <a:pt x="7310730" y="544423"/>
                  <a:pt x="7310730" y="544423"/>
                  <a:pt x="7310730" y="544423"/>
                </a:cubicBezTo>
                <a:cubicBezTo>
                  <a:pt x="7310730" y="510396"/>
                  <a:pt x="7310730" y="510396"/>
                  <a:pt x="7310730" y="510396"/>
                </a:cubicBezTo>
                <a:cubicBezTo>
                  <a:pt x="7310730" y="510396"/>
                  <a:pt x="7310730" y="510396"/>
                  <a:pt x="7310730" y="544423"/>
                </a:cubicBezTo>
                <a:cubicBezTo>
                  <a:pt x="7310730" y="544423"/>
                  <a:pt x="7310730" y="544423"/>
                  <a:pt x="7310730" y="544423"/>
                </a:cubicBezTo>
                <a:close/>
                <a:moveTo>
                  <a:pt x="6934945" y="578449"/>
                </a:moveTo>
                <a:cubicBezTo>
                  <a:pt x="6934945" y="578449"/>
                  <a:pt x="6969108" y="578449"/>
                  <a:pt x="6969108" y="578449"/>
                </a:cubicBezTo>
                <a:cubicBezTo>
                  <a:pt x="6969108" y="544423"/>
                  <a:pt x="6934945" y="544423"/>
                  <a:pt x="6934945" y="544423"/>
                </a:cubicBezTo>
                <a:cubicBezTo>
                  <a:pt x="6934945" y="544423"/>
                  <a:pt x="6934945" y="544423"/>
                  <a:pt x="6934945" y="578449"/>
                </a:cubicBezTo>
                <a:cubicBezTo>
                  <a:pt x="6934945" y="578449"/>
                  <a:pt x="6934945" y="578449"/>
                  <a:pt x="6934945" y="578449"/>
                </a:cubicBezTo>
                <a:close/>
                <a:moveTo>
                  <a:pt x="6593322" y="646502"/>
                </a:moveTo>
                <a:cubicBezTo>
                  <a:pt x="6593322" y="646502"/>
                  <a:pt x="6593322" y="646502"/>
                  <a:pt x="6593322" y="646502"/>
                </a:cubicBezTo>
                <a:cubicBezTo>
                  <a:pt x="6593322" y="646502"/>
                  <a:pt x="6593322" y="646502"/>
                  <a:pt x="6593322" y="646502"/>
                </a:cubicBezTo>
                <a:cubicBezTo>
                  <a:pt x="6559160" y="646502"/>
                  <a:pt x="6559160" y="646502"/>
                  <a:pt x="6559160" y="646502"/>
                </a:cubicBezTo>
                <a:cubicBezTo>
                  <a:pt x="6559160" y="646502"/>
                  <a:pt x="6559160" y="646502"/>
                  <a:pt x="6593322" y="646502"/>
                </a:cubicBezTo>
                <a:close/>
                <a:moveTo>
                  <a:pt x="6251699" y="816634"/>
                </a:moveTo>
                <a:cubicBezTo>
                  <a:pt x="6251699" y="816634"/>
                  <a:pt x="6251699" y="782608"/>
                  <a:pt x="6251699" y="782608"/>
                </a:cubicBezTo>
                <a:cubicBezTo>
                  <a:pt x="6251699" y="782608"/>
                  <a:pt x="6251699" y="782608"/>
                  <a:pt x="6251699" y="782608"/>
                </a:cubicBezTo>
                <a:cubicBezTo>
                  <a:pt x="6217537" y="782608"/>
                  <a:pt x="6217537" y="782608"/>
                  <a:pt x="6217537" y="782608"/>
                </a:cubicBezTo>
                <a:cubicBezTo>
                  <a:pt x="6217537" y="782608"/>
                  <a:pt x="6217537" y="816634"/>
                  <a:pt x="6251699" y="816634"/>
                </a:cubicBezTo>
                <a:close/>
                <a:moveTo>
                  <a:pt x="5944239" y="986766"/>
                </a:moveTo>
                <a:cubicBezTo>
                  <a:pt x="5944239" y="986766"/>
                  <a:pt x="5944239" y="986766"/>
                  <a:pt x="5944239" y="986766"/>
                </a:cubicBezTo>
                <a:cubicBezTo>
                  <a:pt x="5944239" y="952740"/>
                  <a:pt x="5944239" y="952740"/>
                  <a:pt x="5944239" y="952740"/>
                </a:cubicBezTo>
                <a:cubicBezTo>
                  <a:pt x="5910077" y="952740"/>
                  <a:pt x="5910077" y="952740"/>
                  <a:pt x="5910077" y="986766"/>
                </a:cubicBezTo>
                <a:cubicBezTo>
                  <a:pt x="5910077" y="986766"/>
                  <a:pt x="5910077" y="986766"/>
                  <a:pt x="5944239" y="986766"/>
                </a:cubicBezTo>
                <a:close/>
                <a:moveTo>
                  <a:pt x="5636778" y="1224951"/>
                </a:moveTo>
                <a:cubicBezTo>
                  <a:pt x="5670940" y="1224951"/>
                  <a:pt x="5670940" y="1224951"/>
                  <a:pt x="5670940" y="1224951"/>
                </a:cubicBezTo>
                <a:cubicBezTo>
                  <a:pt x="5670940" y="1190925"/>
                  <a:pt x="5670940" y="1190925"/>
                  <a:pt x="5636778" y="1190925"/>
                </a:cubicBezTo>
                <a:cubicBezTo>
                  <a:pt x="5636778" y="1190925"/>
                  <a:pt x="5636778" y="1190925"/>
                  <a:pt x="5636778" y="1224951"/>
                </a:cubicBezTo>
                <a:cubicBezTo>
                  <a:pt x="5636778" y="1224951"/>
                  <a:pt x="5636778" y="1224951"/>
                  <a:pt x="5636778" y="1224951"/>
                </a:cubicBezTo>
                <a:close/>
                <a:moveTo>
                  <a:pt x="5397642" y="1531189"/>
                </a:moveTo>
                <a:cubicBezTo>
                  <a:pt x="5431804" y="1531189"/>
                  <a:pt x="5431804" y="1497162"/>
                  <a:pt x="5431804" y="1497162"/>
                </a:cubicBezTo>
                <a:cubicBezTo>
                  <a:pt x="5431804" y="1497162"/>
                  <a:pt x="5431804" y="1463136"/>
                  <a:pt x="5397642" y="1463136"/>
                </a:cubicBezTo>
                <a:cubicBezTo>
                  <a:pt x="5397642" y="1463136"/>
                  <a:pt x="5397642" y="1497162"/>
                  <a:pt x="5397642" y="1497162"/>
                </a:cubicBezTo>
                <a:cubicBezTo>
                  <a:pt x="5397642" y="1497162"/>
                  <a:pt x="5397642" y="1531189"/>
                  <a:pt x="5397642" y="1531189"/>
                </a:cubicBezTo>
                <a:close/>
                <a:moveTo>
                  <a:pt x="5226831" y="1837426"/>
                </a:moveTo>
                <a:cubicBezTo>
                  <a:pt x="5226831" y="1837426"/>
                  <a:pt x="5260993" y="1837426"/>
                  <a:pt x="5260993" y="1803400"/>
                </a:cubicBezTo>
                <a:cubicBezTo>
                  <a:pt x="5260993" y="1803400"/>
                  <a:pt x="5226831" y="1769374"/>
                  <a:pt x="5226831" y="1769374"/>
                </a:cubicBezTo>
                <a:cubicBezTo>
                  <a:pt x="5192668" y="1769374"/>
                  <a:pt x="5192668" y="1803400"/>
                  <a:pt x="5192668" y="1803400"/>
                </a:cubicBezTo>
                <a:cubicBezTo>
                  <a:pt x="5192668" y="1837426"/>
                  <a:pt x="5192668" y="1837426"/>
                  <a:pt x="5226831" y="1837426"/>
                </a:cubicBezTo>
                <a:close/>
                <a:moveTo>
                  <a:pt x="5090182" y="2177691"/>
                </a:moveTo>
                <a:cubicBezTo>
                  <a:pt x="5090182" y="2177691"/>
                  <a:pt x="5124344" y="2177691"/>
                  <a:pt x="5124344" y="2143664"/>
                </a:cubicBezTo>
                <a:cubicBezTo>
                  <a:pt x="5124344" y="2143664"/>
                  <a:pt x="5090182" y="2109638"/>
                  <a:pt x="5090182" y="2109638"/>
                </a:cubicBezTo>
                <a:cubicBezTo>
                  <a:pt x="5056019" y="2109638"/>
                  <a:pt x="5056019" y="2143664"/>
                  <a:pt x="5056019" y="2143664"/>
                </a:cubicBezTo>
                <a:cubicBezTo>
                  <a:pt x="5056019" y="2177691"/>
                  <a:pt x="5056019" y="2177691"/>
                  <a:pt x="5090182" y="2177691"/>
                </a:cubicBezTo>
                <a:close/>
                <a:moveTo>
                  <a:pt x="4987695" y="2551981"/>
                </a:moveTo>
                <a:cubicBezTo>
                  <a:pt x="5021857" y="2551981"/>
                  <a:pt x="5021857" y="2517955"/>
                  <a:pt x="5021857" y="2517955"/>
                </a:cubicBezTo>
                <a:cubicBezTo>
                  <a:pt x="5021857" y="2483928"/>
                  <a:pt x="5021857" y="2449902"/>
                  <a:pt x="4987695" y="2449902"/>
                </a:cubicBezTo>
                <a:cubicBezTo>
                  <a:pt x="4953532" y="2449902"/>
                  <a:pt x="4953532" y="2483928"/>
                  <a:pt x="4953532" y="2517955"/>
                </a:cubicBezTo>
                <a:cubicBezTo>
                  <a:pt x="4953532" y="2517955"/>
                  <a:pt x="4953532" y="2551981"/>
                  <a:pt x="4987695" y="2551981"/>
                </a:cubicBezTo>
                <a:close/>
                <a:moveTo>
                  <a:pt x="4953532" y="2926272"/>
                </a:moveTo>
                <a:cubicBezTo>
                  <a:pt x="4987695" y="2926272"/>
                  <a:pt x="5021857" y="2892245"/>
                  <a:pt x="5021857" y="2858219"/>
                </a:cubicBezTo>
                <a:cubicBezTo>
                  <a:pt x="5021857" y="2858219"/>
                  <a:pt x="4987695" y="2824193"/>
                  <a:pt x="4953532" y="2824193"/>
                </a:cubicBezTo>
                <a:cubicBezTo>
                  <a:pt x="4953532" y="2824193"/>
                  <a:pt x="4919370" y="2858219"/>
                  <a:pt x="4919370" y="2858219"/>
                </a:cubicBezTo>
                <a:cubicBezTo>
                  <a:pt x="4919370" y="2892245"/>
                  <a:pt x="4953532" y="2926272"/>
                  <a:pt x="4953532" y="2926272"/>
                </a:cubicBezTo>
                <a:close/>
                <a:moveTo>
                  <a:pt x="4987695" y="3300562"/>
                </a:moveTo>
                <a:cubicBezTo>
                  <a:pt x="5021857" y="3300562"/>
                  <a:pt x="5056019" y="3266536"/>
                  <a:pt x="5056019" y="3232510"/>
                </a:cubicBezTo>
                <a:cubicBezTo>
                  <a:pt x="5056019" y="3198483"/>
                  <a:pt x="5021857" y="3198483"/>
                  <a:pt x="4987695" y="3198483"/>
                </a:cubicBezTo>
                <a:cubicBezTo>
                  <a:pt x="4953532" y="3198483"/>
                  <a:pt x="4953532" y="3198483"/>
                  <a:pt x="4953532" y="3232510"/>
                </a:cubicBezTo>
                <a:cubicBezTo>
                  <a:pt x="4953532" y="3266536"/>
                  <a:pt x="4953532" y="3300562"/>
                  <a:pt x="4987695" y="3300562"/>
                </a:cubicBezTo>
                <a:close/>
                <a:moveTo>
                  <a:pt x="5090182" y="3640827"/>
                </a:moveTo>
                <a:cubicBezTo>
                  <a:pt x="5124344" y="3640827"/>
                  <a:pt x="5124344" y="3606800"/>
                  <a:pt x="5124344" y="3606800"/>
                </a:cubicBezTo>
                <a:cubicBezTo>
                  <a:pt x="5124344" y="3572774"/>
                  <a:pt x="5124344" y="3538747"/>
                  <a:pt x="5090182" y="3538747"/>
                </a:cubicBezTo>
                <a:cubicBezTo>
                  <a:pt x="5056019" y="3538747"/>
                  <a:pt x="5021857" y="3572774"/>
                  <a:pt x="5021857" y="3606800"/>
                </a:cubicBezTo>
                <a:cubicBezTo>
                  <a:pt x="5021857" y="3606800"/>
                  <a:pt x="5056019" y="3640827"/>
                  <a:pt x="5090182" y="3640827"/>
                </a:cubicBezTo>
                <a:close/>
                <a:moveTo>
                  <a:pt x="5226831" y="3981091"/>
                </a:moveTo>
                <a:cubicBezTo>
                  <a:pt x="5260993" y="3981091"/>
                  <a:pt x="5295155" y="3947064"/>
                  <a:pt x="5295155" y="3913038"/>
                </a:cubicBezTo>
                <a:cubicBezTo>
                  <a:pt x="5295155" y="3879011"/>
                  <a:pt x="5260993" y="3879011"/>
                  <a:pt x="5226831" y="3879011"/>
                </a:cubicBezTo>
                <a:cubicBezTo>
                  <a:pt x="5192668" y="3879011"/>
                  <a:pt x="5158506" y="3879011"/>
                  <a:pt x="5158506" y="3913038"/>
                </a:cubicBezTo>
                <a:cubicBezTo>
                  <a:pt x="5158506" y="3947064"/>
                  <a:pt x="5192668" y="3981091"/>
                  <a:pt x="5226831" y="3981091"/>
                </a:cubicBezTo>
                <a:close/>
                <a:moveTo>
                  <a:pt x="5397642" y="4321355"/>
                </a:moveTo>
                <a:cubicBezTo>
                  <a:pt x="5431804" y="4321355"/>
                  <a:pt x="5465967" y="4287329"/>
                  <a:pt x="5465967" y="4253302"/>
                </a:cubicBezTo>
                <a:cubicBezTo>
                  <a:pt x="5465967" y="4219276"/>
                  <a:pt x="5431804" y="4185249"/>
                  <a:pt x="5397642" y="4185249"/>
                </a:cubicBezTo>
                <a:cubicBezTo>
                  <a:pt x="5363480" y="4185249"/>
                  <a:pt x="5329318" y="4219276"/>
                  <a:pt x="5329318" y="4253302"/>
                </a:cubicBezTo>
                <a:cubicBezTo>
                  <a:pt x="5329318" y="4287329"/>
                  <a:pt x="5363480" y="4321355"/>
                  <a:pt x="5397642" y="4321355"/>
                </a:cubicBezTo>
                <a:close/>
                <a:moveTo>
                  <a:pt x="5636778" y="4593566"/>
                </a:moveTo>
                <a:cubicBezTo>
                  <a:pt x="5670940" y="4593566"/>
                  <a:pt x="5705103" y="4559540"/>
                  <a:pt x="5705103" y="4525513"/>
                </a:cubicBezTo>
                <a:cubicBezTo>
                  <a:pt x="5705103" y="4491487"/>
                  <a:pt x="5670940" y="4457461"/>
                  <a:pt x="5636778" y="4457461"/>
                </a:cubicBezTo>
                <a:cubicBezTo>
                  <a:pt x="5602616" y="4457461"/>
                  <a:pt x="5568454" y="4491487"/>
                  <a:pt x="5568454" y="4525513"/>
                </a:cubicBezTo>
                <a:cubicBezTo>
                  <a:pt x="5568454" y="4559540"/>
                  <a:pt x="5602616" y="4593566"/>
                  <a:pt x="5636778" y="4593566"/>
                </a:cubicBezTo>
                <a:close/>
                <a:moveTo>
                  <a:pt x="5944239" y="4831751"/>
                </a:moveTo>
                <a:cubicBezTo>
                  <a:pt x="5978401" y="4831751"/>
                  <a:pt x="6012563" y="4797725"/>
                  <a:pt x="6012563" y="4763698"/>
                </a:cubicBezTo>
                <a:cubicBezTo>
                  <a:pt x="6012563" y="4729672"/>
                  <a:pt x="5978401" y="4695646"/>
                  <a:pt x="5944239" y="4695646"/>
                </a:cubicBezTo>
                <a:cubicBezTo>
                  <a:pt x="5875914" y="4695646"/>
                  <a:pt x="5875914" y="4729672"/>
                  <a:pt x="5875914" y="4763698"/>
                </a:cubicBezTo>
                <a:cubicBezTo>
                  <a:pt x="5875914" y="4797725"/>
                  <a:pt x="5875914" y="4831751"/>
                  <a:pt x="5944239" y="4831751"/>
                </a:cubicBezTo>
                <a:close/>
                <a:moveTo>
                  <a:pt x="6251699" y="5001883"/>
                </a:moveTo>
                <a:cubicBezTo>
                  <a:pt x="6285862" y="5001883"/>
                  <a:pt x="6320024" y="5001883"/>
                  <a:pt x="6320024" y="4933830"/>
                </a:cubicBezTo>
                <a:cubicBezTo>
                  <a:pt x="6320024" y="4899804"/>
                  <a:pt x="6285862" y="4899804"/>
                  <a:pt x="6251699" y="4899804"/>
                </a:cubicBezTo>
                <a:cubicBezTo>
                  <a:pt x="6217537" y="4899804"/>
                  <a:pt x="6183375" y="4899804"/>
                  <a:pt x="6183375" y="4933830"/>
                </a:cubicBezTo>
                <a:cubicBezTo>
                  <a:pt x="6183375" y="5001883"/>
                  <a:pt x="6217537" y="5001883"/>
                  <a:pt x="6251699" y="5001883"/>
                </a:cubicBezTo>
                <a:close/>
                <a:moveTo>
                  <a:pt x="6593322" y="5137989"/>
                </a:moveTo>
                <a:cubicBezTo>
                  <a:pt x="6627485" y="5137989"/>
                  <a:pt x="6661647" y="5137989"/>
                  <a:pt x="6661647" y="5103963"/>
                </a:cubicBezTo>
                <a:cubicBezTo>
                  <a:pt x="6661647" y="5069936"/>
                  <a:pt x="6627485" y="5035910"/>
                  <a:pt x="6593322" y="5035910"/>
                </a:cubicBezTo>
                <a:cubicBezTo>
                  <a:pt x="6559160" y="5035910"/>
                  <a:pt x="6524998" y="5069936"/>
                  <a:pt x="6524998" y="5103963"/>
                </a:cubicBezTo>
                <a:cubicBezTo>
                  <a:pt x="6524998" y="5137989"/>
                  <a:pt x="6559160" y="5137989"/>
                  <a:pt x="6593322" y="5137989"/>
                </a:cubicBezTo>
                <a:close/>
                <a:moveTo>
                  <a:pt x="6934945" y="5240068"/>
                </a:moveTo>
                <a:cubicBezTo>
                  <a:pt x="6969108" y="5240068"/>
                  <a:pt x="7003270" y="5206042"/>
                  <a:pt x="7003270" y="5172015"/>
                </a:cubicBezTo>
                <a:cubicBezTo>
                  <a:pt x="7003270" y="5137989"/>
                  <a:pt x="6969108" y="5103963"/>
                  <a:pt x="6934945" y="5103963"/>
                </a:cubicBezTo>
                <a:cubicBezTo>
                  <a:pt x="6900783" y="5103963"/>
                  <a:pt x="6866621" y="5137989"/>
                  <a:pt x="6866621" y="5172015"/>
                </a:cubicBezTo>
                <a:cubicBezTo>
                  <a:pt x="6866621" y="5206042"/>
                  <a:pt x="6900783" y="5240068"/>
                  <a:pt x="6934945" y="5240068"/>
                </a:cubicBezTo>
                <a:close/>
                <a:moveTo>
                  <a:pt x="7310730" y="5274095"/>
                </a:moveTo>
                <a:cubicBezTo>
                  <a:pt x="7344893" y="5274095"/>
                  <a:pt x="7379055" y="5240068"/>
                  <a:pt x="7379055" y="5206042"/>
                </a:cubicBezTo>
                <a:cubicBezTo>
                  <a:pt x="7379055" y="5172015"/>
                  <a:pt x="7344893" y="5137989"/>
                  <a:pt x="7310730" y="5137989"/>
                </a:cubicBezTo>
                <a:cubicBezTo>
                  <a:pt x="7276568" y="5137989"/>
                  <a:pt x="7242406" y="5172015"/>
                  <a:pt x="7242406" y="5206042"/>
                </a:cubicBezTo>
                <a:cubicBezTo>
                  <a:pt x="7242406" y="5240068"/>
                  <a:pt x="7276568" y="5274095"/>
                  <a:pt x="7310730" y="5274095"/>
                </a:cubicBezTo>
                <a:close/>
                <a:moveTo>
                  <a:pt x="7686516" y="5240068"/>
                </a:moveTo>
                <a:cubicBezTo>
                  <a:pt x="7686516" y="5240068"/>
                  <a:pt x="7720678" y="5206042"/>
                  <a:pt x="7720678" y="5172015"/>
                </a:cubicBezTo>
                <a:cubicBezTo>
                  <a:pt x="7720678" y="5137989"/>
                  <a:pt x="7686516" y="5137989"/>
                  <a:pt x="7686516" y="5137989"/>
                </a:cubicBezTo>
                <a:cubicBezTo>
                  <a:pt x="7652353" y="5137989"/>
                  <a:pt x="7618191" y="5137989"/>
                  <a:pt x="7618191" y="5172015"/>
                </a:cubicBezTo>
                <a:cubicBezTo>
                  <a:pt x="7618191" y="5206042"/>
                  <a:pt x="7652353" y="5240068"/>
                  <a:pt x="7686516" y="5240068"/>
                </a:cubicBezTo>
                <a:close/>
                <a:moveTo>
                  <a:pt x="8028139" y="5137989"/>
                </a:moveTo>
                <a:cubicBezTo>
                  <a:pt x="8062301" y="5137989"/>
                  <a:pt x="8062301" y="5103963"/>
                  <a:pt x="8062301" y="5103963"/>
                </a:cubicBezTo>
                <a:cubicBezTo>
                  <a:pt x="8062301" y="5069936"/>
                  <a:pt x="8062301" y="5035910"/>
                  <a:pt x="8028139" y="5035910"/>
                </a:cubicBezTo>
                <a:cubicBezTo>
                  <a:pt x="7993976" y="5035910"/>
                  <a:pt x="7993976" y="5069936"/>
                  <a:pt x="7993976" y="5103963"/>
                </a:cubicBezTo>
                <a:cubicBezTo>
                  <a:pt x="7993976" y="5103963"/>
                  <a:pt x="7993976" y="5137989"/>
                  <a:pt x="8028139" y="5137989"/>
                </a:cubicBezTo>
                <a:close/>
                <a:moveTo>
                  <a:pt x="8369761" y="5001883"/>
                </a:moveTo>
                <a:cubicBezTo>
                  <a:pt x="8403923" y="5001883"/>
                  <a:pt x="8403923" y="4967857"/>
                  <a:pt x="8403923" y="4933830"/>
                </a:cubicBezTo>
                <a:cubicBezTo>
                  <a:pt x="8403923" y="4933830"/>
                  <a:pt x="8403923" y="4899804"/>
                  <a:pt x="8369761" y="4899804"/>
                </a:cubicBezTo>
                <a:cubicBezTo>
                  <a:pt x="8335599" y="4899804"/>
                  <a:pt x="8335599" y="4933830"/>
                  <a:pt x="8335599" y="4933830"/>
                </a:cubicBezTo>
                <a:cubicBezTo>
                  <a:pt x="8335599" y="4967857"/>
                  <a:pt x="8335599" y="5001883"/>
                  <a:pt x="8369761" y="5001883"/>
                </a:cubicBezTo>
                <a:close/>
                <a:moveTo>
                  <a:pt x="8677222" y="4797725"/>
                </a:moveTo>
                <a:cubicBezTo>
                  <a:pt x="8711384" y="4797725"/>
                  <a:pt x="8711384" y="4763698"/>
                  <a:pt x="8711384" y="4763698"/>
                </a:cubicBezTo>
                <a:cubicBezTo>
                  <a:pt x="8711384" y="4729672"/>
                  <a:pt x="8711384" y="4729672"/>
                  <a:pt x="8677222" y="4729672"/>
                </a:cubicBezTo>
                <a:cubicBezTo>
                  <a:pt x="8677222" y="4729672"/>
                  <a:pt x="8643059" y="4729672"/>
                  <a:pt x="8643059" y="4763698"/>
                </a:cubicBezTo>
                <a:cubicBezTo>
                  <a:pt x="8643059" y="4763698"/>
                  <a:pt x="8677222" y="4797725"/>
                  <a:pt x="8677222" y="4797725"/>
                </a:cubicBezTo>
                <a:close/>
                <a:moveTo>
                  <a:pt x="8950520" y="4559540"/>
                </a:moveTo>
                <a:cubicBezTo>
                  <a:pt x="8984682" y="4559540"/>
                  <a:pt x="8984682" y="4525513"/>
                  <a:pt x="8984682" y="4525513"/>
                </a:cubicBezTo>
                <a:cubicBezTo>
                  <a:pt x="8984682" y="4491487"/>
                  <a:pt x="8984682" y="4491487"/>
                  <a:pt x="8950520" y="4491487"/>
                </a:cubicBezTo>
                <a:cubicBezTo>
                  <a:pt x="8950520" y="4491487"/>
                  <a:pt x="8950520" y="4491487"/>
                  <a:pt x="8950520" y="4525513"/>
                </a:cubicBezTo>
                <a:cubicBezTo>
                  <a:pt x="8950520" y="4525513"/>
                  <a:pt x="8950520" y="4559540"/>
                  <a:pt x="8950520" y="4559540"/>
                </a:cubicBezTo>
                <a:close/>
                <a:moveTo>
                  <a:pt x="9189656" y="4253302"/>
                </a:moveTo>
                <a:cubicBezTo>
                  <a:pt x="9223818" y="4253302"/>
                  <a:pt x="9223818" y="4253302"/>
                  <a:pt x="9223818" y="4253302"/>
                </a:cubicBezTo>
                <a:cubicBezTo>
                  <a:pt x="9223818" y="4219276"/>
                  <a:pt x="9223818" y="4219276"/>
                  <a:pt x="9189656" y="4219276"/>
                </a:cubicBezTo>
                <a:cubicBezTo>
                  <a:pt x="9189656" y="4219276"/>
                  <a:pt x="9189656" y="4219276"/>
                  <a:pt x="9189656" y="4253302"/>
                </a:cubicBezTo>
                <a:cubicBezTo>
                  <a:pt x="9189656" y="4253302"/>
                  <a:pt x="9189656" y="4253302"/>
                  <a:pt x="9189656" y="4253302"/>
                </a:cubicBezTo>
                <a:close/>
                <a:moveTo>
                  <a:pt x="9394630" y="3947064"/>
                </a:moveTo>
                <a:cubicBezTo>
                  <a:pt x="9394630" y="3947064"/>
                  <a:pt x="9428792" y="3947064"/>
                  <a:pt x="9428792" y="3913038"/>
                </a:cubicBezTo>
                <a:cubicBezTo>
                  <a:pt x="9428792" y="3913038"/>
                  <a:pt x="9394630" y="3913038"/>
                  <a:pt x="9394630" y="3913038"/>
                </a:cubicBezTo>
                <a:cubicBezTo>
                  <a:pt x="9394630" y="3913038"/>
                  <a:pt x="9360468" y="3913038"/>
                  <a:pt x="9360468" y="3913038"/>
                </a:cubicBezTo>
                <a:cubicBezTo>
                  <a:pt x="9360468" y="3947064"/>
                  <a:pt x="9394630" y="3947064"/>
                  <a:pt x="9394630" y="3947064"/>
                </a:cubicBezTo>
                <a:close/>
                <a:moveTo>
                  <a:pt x="9531279" y="3606800"/>
                </a:moveTo>
                <a:cubicBezTo>
                  <a:pt x="9565441" y="3606800"/>
                  <a:pt x="9565441" y="3606800"/>
                  <a:pt x="9565441" y="3606800"/>
                </a:cubicBezTo>
                <a:cubicBezTo>
                  <a:pt x="9565441" y="3572774"/>
                  <a:pt x="9565441" y="3572774"/>
                  <a:pt x="9531279" y="3572774"/>
                </a:cubicBezTo>
                <a:cubicBezTo>
                  <a:pt x="9531279" y="3572774"/>
                  <a:pt x="9531279" y="3572774"/>
                  <a:pt x="9531279" y="3606800"/>
                </a:cubicBezTo>
                <a:cubicBezTo>
                  <a:pt x="9531279" y="3606800"/>
                  <a:pt x="9531279" y="3606800"/>
                  <a:pt x="9531279" y="3606800"/>
                </a:cubicBezTo>
                <a:close/>
                <a:moveTo>
                  <a:pt x="9633766" y="3266536"/>
                </a:moveTo>
                <a:cubicBezTo>
                  <a:pt x="9633766" y="3266536"/>
                  <a:pt x="9633766" y="3232510"/>
                  <a:pt x="9633766" y="3232510"/>
                </a:cubicBezTo>
                <a:cubicBezTo>
                  <a:pt x="9633766" y="3232510"/>
                  <a:pt x="9633766" y="3198483"/>
                  <a:pt x="9633766" y="3198483"/>
                </a:cubicBezTo>
                <a:cubicBezTo>
                  <a:pt x="9599604" y="3198483"/>
                  <a:pt x="9599604" y="3232510"/>
                  <a:pt x="9599604" y="3232510"/>
                </a:cubicBezTo>
                <a:cubicBezTo>
                  <a:pt x="9599604" y="3232510"/>
                  <a:pt x="9599604" y="3266536"/>
                  <a:pt x="9633766" y="3266536"/>
                </a:cubicBezTo>
                <a:close/>
                <a:moveTo>
                  <a:pt x="9667928" y="2892245"/>
                </a:moveTo>
                <a:cubicBezTo>
                  <a:pt x="9667928" y="2892245"/>
                  <a:pt x="9667928" y="2892245"/>
                  <a:pt x="9667928" y="2858219"/>
                </a:cubicBezTo>
                <a:cubicBezTo>
                  <a:pt x="9667928" y="2858219"/>
                  <a:pt x="9667928" y="2858219"/>
                  <a:pt x="9667928" y="2858219"/>
                </a:cubicBezTo>
                <a:cubicBezTo>
                  <a:pt x="9633766" y="2858219"/>
                  <a:pt x="9633766" y="2858219"/>
                  <a:pt x="9633766" y="2858219"/>
                </a:cubicBezTo>
                <a:cubicBezTo>
                  <a:pt x="9633766" y="2892245"/>
                  <a:pt x="9633766" y="2892245"/>
                  <a:pt x="9667928" y="2892245"/>
                </a:cubicBezTo>
                <a:close/>
                <a:moveTo>
                  <a:pt x="9326305" y="2517955"/>
                </a:moveTo>
                <a:cubicBezTo>
                  <a:pt x="9326305" y="2517955"/>
                  <a:pt x="9360468" y="2517955"/>
                  <a:pt x="9360468" y="2517955"/>
                </a:cubicBezTo>
                <a:cubicBezTo>
                  <a:pt x="9360468" y="2483928"/>
                  <a:pt x="9326305" y="2483928"/>
                  <a:pt x="9326305" y="2483928"/>
                </a:cubicBezTo>
                <a:cubicBezTo>
                  <a:pt x="9326305" y="2483928"/>
                  <a:pt x="9326305" y="2483928"/>
                  <a:pt x="9326305" y="2517955"/>
                </a:cubicBezTo>
                <a:cubicBezTo>
                  <a:pt x="9326305" y="2517955"/>
                  <a:pt x="9326305" y="2517955"/>
                  <a:pt x="9326305" y="2517955"/>
                </a:cubicBezTo>
                <a:close/>
                <a:moveTo>
                  <a:pt x="9223818" y="2177691"/>
                </a:moveTo>
                <a:cubicBezTo>
                  <a:pt x="9223818" y="2177691"/>
                  <a:pt x="9257981" y="2143664"/>
                  <a:pt x="9257981" y="2143664"/>
                </a:cubicBezTo>
                <a:cubicBezTo>
                  <a:pt x="9257981" y="2143664"/>
                  <a:pt x="9223818" y="2143664"/>
                  <a:pt x="9223818" y="2143664"/>
                </a:cubicBezTo>
                <a:cubicBezTo>
                  <a:pt x="9223818" y="2143664"/>
                  <a:pt x="9223818" y="2143664"/>
                  <a:pt x="9223818" y="2143664"/>
                </a:cubicBezTo>
                <a:cubicBezTo>
                  <a:pt x="9223818" y="2143664"/>
                  <a:pt x="9223818" y="2177691"/>
                  <a:pt x="9223818" y="2177691"/>
                </a:cubicBezTo>
                <a:close/>
                <a:moveTo>
                  <a:pt x="9053007" y="1837426"/>
                </a:moveTo>
                <a:cubicBezTo>
                  <a:pt x="9087169" y="1837426"/>
                  <a:pt x="9087169" y="1837426"/>
                  <a:pt x="9087169" y="1803400"/>
                </a:cubicBezTo>
                <a:cubicBezTo>
                  <a:pt x="9087169" y="1803400"/>
                  <a:pt x="9087169" y="1803400"/>
                  <a:pt x="9053007" y="1803400"/>
                </a:cubicBezTo>
                <a:cubicBezTo>
                  <a:pt x="9053007" y="1803400"/>
                  <a:pt x="9053007" y="1803400"/>
                  <a:pt x="9053007" y="1803400"/>
                </a:cubicBezTo>
                <a:cubicBezTo>
                  <a:pt x="9053007" y="1837426"/>
                  <a:pt x="9053007" y="1837426"/>
                  <a:pt x="9053007" y="1837426"/>
                </a:cubicBezTo>
                <a:close/>
                <a:moveTo>
                  <a:pt x="8848033" y="1531189"/>
                </a:moveTo>
                <a:cubicBezTo>
                  <a:pt x="8848033" y="1531189"/>
                  <a:pt x="8882196" y="1531189"/>
                  <a:pt x="8882196" y="1531189"/>
                </a:cubicBezTo>
                <a:cubicBezTo>
                  <a:pt x="8882196" y="1531189"/>
                  <a:pt x="8848033" y="1497162"/>
                  <a:pt x="8848033" y="1497162"/>
                </a:cubicBezTo>
                <a:cubicBezTo>
                  <a:pt x="8848033" y="1497162"/>
                  <a:pt x="8848033" y="1531189"/>
                  <a:pt x="8848033" y="1531189"/>
                </a:cubicBezTo>
                <a:cubicBezTo>
                  <a:pt x="8848033" y="1531189"/>
                  <a:pt x="8848033" y="1531189"/>
                  <a:pt x="8848033" y="1531189"/>
                </a:cubicBezTo>
                <a:close/>
                <a:moveTo>
                  <a:pt x="8574735" y="1293004"/>
                </a:moveTo>
                <a:cubicBezTo>
                  <a:pt x="8608897" y="1293004"/>
                  <a:pt x="8608897" y="1293004"/>
                  <a:pt x="8608897" y="1258977"/>
                </a:cubicBezTo>
                <a:cubicBezTo>
                  <a:pt x="8608897" y="1258977"/>
                  <a:pt x="8608897" y="1258977"/>
                  <a:pt x="8574735" y="1258977"/>
                </a:cubicBezTo>
                <a:cubicBezTo>
                  <a:pt x="8574735" y="1258977"/>
                  <a:pt x="8574735" y="1258977"/>
                  <a:pt x="8574735" y="1258977"/>
                </a:cubicBezTo>
                <a:cubicBezTo>
                  <a:pt x="8574735" y="1293004"/>
                  <a:pt x="8574735" y="1293004"/>
                  <a:pt x="8574735" y="1293004"/>
                </a:cubicBezTo>
                <a:close/>
                <a:moveTo>
                  <a:pt x="8267275" y="1088845"/>
                </a:moveTo>
                <a:cubicBezTo>
                  <a:pt x="8301437" y="1088845"/>
                  <a:pt x="8301437" y="1088845"/>
                  <a:pt x="8301437" y="1054819"/>
                </a:cubicBezTo>
                <a:cubicBezTo>
                  <a:pt x="8301437" y="1054819"/>
                  <a:pt x="8301437" y="1054819"/>
                  <a:pt x="8267275" y="1054819"/>
                </a:cubicBezTo>
                <a:cubicBezTo>
                  <a:pt x="8267275" y="1054819"/>
                  <a:pt x="8267275" y="1054819"/>
                  <a:pt x="8267275" y="1054819"/>
                </a:cubicBezTo>
                <a:cubicBezTo>
                  <a:pt x="8267275" y="1088845"/>
                  <a:pt x="8267275" y="1088845"/>
                  <a:pt x="8267275" y="1088845"/>
                </a:cubicBezTo>
                <a:close/>
                <a:moveTo>
                  <a:pt x="7925652" y="952740"/>
                </a:moveTo>
                <a:cubicBezTo>
                  <a:pt x="7959814" y="952740"/>
                  <a:pt x="7959814" y="918713"/>
                  <a:pt x="7959814" y="918713"/>
                </a:cubicBezTo>
                <a:cubicBezTo>
                  <a:pt x="7959814" y="918713"/>
                  <a:pt x="7959814" y="918713"/>
                  <a:pt x="7925652" y="918713"/>
                </a:cubicBezTo>
                <a:cubicBezTo>
                  <a:pt x="7925652" y="918713"/>
                  <a:pt x="7925652" y="918713"/>
                  <a:pt x="7925652" y="918713"/>
                </a:cubicBezTo>
                <a:cubicBezTo>
                  <a:pt x="7925652" y="918713"/>
                  <a:pt x="7925652" y="952740"/>
                  <a:pt x="7925652" y="952740"/>
                </a:cubicBezTo>
                <a:close/>
                <a:moveTo>
                  <a:pt x="7584029" y="850660"/>
                </a:moveTo>
                <a:cubicBezTo>
                  <a:pt x="7584029" y="850660"/>
                  <a:pt x="7584029" y="850660"/>
                  <a:pt x="7584029" y="850660"/>
                </a:cubicBezTo>
                <a:cubicBezTo>
                  <a:pt x="7584029" y="850660"/>
                  <a:pt x="7584029" y="816634"/>
                  <a:pt x="7584029" y="816634"/>
                </a:cubicBezTo>
                <a:cubicBezTo>
                  <a:pt x="7584029" y="816634"/>
                  <a:pt x="7584029" y="850660"/>
                  <a:pt x="7584029" y="850660"/>
                </a:cubicBezTo>
                <a:cubicBezTo>
                  <a:pt x="7584029" y="850660"/>
                  <a:pt x="7584029" y="850660"/>
                  <a:pt x="7584029" y="850660"/>
                </a:cubicBezTo>
                <a:close/>
                <a:moveTo>
                  <a:pt x="7208244" y="850660"/>
                </a:moveTo>
                <a:cubicBezTo>
                  <a:pt x="7208244" y="850660"/>
                  <a:pt x="7242406" y="850660"/>
                  <a:pt x="7242406" y="816634"/>
                </a:cubicBezTo>
                <a:cubicBezTo>
                  <a:pt x="7242406" y="816634"/>
                  <a:pt x="7208244" y="816634"/>
                  <a:pt x="7208244" y="816634"/>
                </a:cubicBezTo>
                <a:cubicBezTo>
                  <a:pt x="7208244" y="816634"/>
                  <a:pt x="7208244" y="816634"/>
                  <a:pt x="7208244" y="816634"/>
                </a:cubicBezTo>
                <a:cubicBezTo>
                  <a:pt x="7208244" y="850660"/>
                  <a:pt x="7208244" y="850660"/>
                  <a:pt x="7208244" y="850660"/>
                </a:cubicBezTo>
                <a:close/>
                <a:moveTo>
                  <a:pt x="6866621" y="884687"/>
                </a:moveTo>
                <a:cubicBezTo>
                  <a:pt x="6866621" y="884687"/>
                  <a:pt x="6866621" y="884687"/>
                  <a:pt x="6866621" y="884687"/>
                </a:cubicBezTo>
                <a:cubicBezTo>
                  <a:pt x="6866621" y="884687"/>
                  <a:pt x="6866621" y="850660"/>
                  <a:pt x="6866621" y="850660"/>
                </a:cubicBezTo>
                <a:cubicBezTo>
                  <a:pt x="6832458" y="850660"/>
                  <a:pt x="6832458" y="884687"/>
                  <a:pt x="6832458" y="884687"/>
                </a:cubicBezTo>
                <a:cubicBezTo>
                  <a:pt x="6832458" y="884687"/>
                  <a:pt x="6832458" y="884687"/>
                  <a:pt x="6866621" y="884687"/>
                </a:cubicBezTo>
                <a:close/>
                <a:moveTo>
                  <a:pt x="6490835" y="1020792"/>
                </a:moveTo>
                <a:cubicBezTo>
                  <a:pt x="6524998" y="1020792"/>
                  <a:pt x="6524998" y="986766"/>
                  <a:pt x="6524998" y="986766"/>
                </a:cubicBezTo>
                <a:cubicBezTo>
                  <a:pt x="6524998" y="986766"/>
                  <a:pt x="6524998" y="986766"/>
                  <a:pt x="6490835" y="986766"/>
                </a:cubicBezTo>
                <a:cubicBezTo>
                  <a:pt x="6490835" y="986766"/>
                  <a:pt x="6490835" y="986766"/>
                  <a:pt x="6490835" y="986766"/>
                </a:cubicBezTo>
                <a:cubicBezTo>
                  <a:pt x="6490835" y="986766"/>
                  <a:pt x="6490835" y="1020792"/>
                  <a:pt x="6490835" y="1020792"/>
                </a:cubicBezTo>
                <a:close/>
                <a:moveTo>
                  <a:pt x="6183375" y="1190925"/>
                </a:moveTo>
                <a:cubicBezTo>
                  <a:pt x="6183375" y="1190925"/>
                  <a:pt x="6183375" y="1156898"/>
                  <a:pt x="6183375" y="1156898"/>
                </a:cubicBezTo>
                <a:cubicBezTo>
                  <a:pt x="6183375" y="1156898"/>
                  <a:pt x="6183375" y="1156898"/>
                  <a:pt x="6183375" y="1156898"/>
                </a:cubicBezTo>
                <a:cubicBezTo>
                  <a:pt x="6183375" y="1156898"/>
                  <a:pt x="6149213" y="1156898"/>
                  <a:pt x="6149213" y="1156898"/>
                </a:cubicBezTo>
                <a:cubicBezTo>
                  <a:pt x="6149213" y="1156898"/>
                  <a:pt x="6183375" y="1190925"/>
                  <a:pt x="6183375" y="1190925"/>
                </a:cubicBezTo>
                <a:close/>
                <a:moveTo>
                  <a:pt x="5875914" y="1429109"/>
                </a:moveTo>
                <a:cubicBezTo>
                  <a:pt x="5910077" y="1429109"/>
                  <a:pt x="5910077" y="1395083"/>
                  <a:pt x="5910077" y="1395083"/>
                </a:cubicBezTo>
                <a:cubicBezTo>
                  <a:pt x="5910077" y="1395083"/>
                  <a:pt x="5910077" y="1361057"/>
                  <a:pt x="5875914" y="1361057"/>
                </a:cubicBezTo>
                <a:cubicBezTo>
                  <a:pt x="5875914" y="1361057"/>
                  <a:pt x="5875914" y="1395083"/>
                  <a:pt x="5875914" y="1395083"/>
                </a:cubicBezTo>
                <a:cubicBezTo>
                  <a:pt x="5875914" y="1395083"/>
                  <a:pt x="5875914" y="1429109"/>
                  <a:pt x="5875914" y="1429109"/>
                </a:cubicBezTo>
                <a:close/>
                <a:moveTo>
                  <a:pt x="5636778" y="1701321"/>
                </a:moveTo>
                <a:cubicBezTo>
                  <a:pt x="5670940" y="1701321"/>
                  <a:pt x="5670940" y="1667294"/>
                  <a:pt x="5670940" y="1667294"/>
                </a:cubicBezTo>
                <a:cubicBezTo>
                  <a:pt x="5670940" y="1667294"/>
                  <a:pt x="5670940" y="1633268"/>
                  <a:pt x="5636778" y="1633268"/>
                </a:cubicBezTo>
                <a:cubicBezTo>
                  <a:pt x="5636778" y="1633268"/>
                  <a:pt x="5636778" y="1667294"/>
                  <a:pt x="5636778" y="1667294"/>
                </a:cubicBezTo>
                <a:cubicBezTo>
                  <a:pt x="5636778" y="1667294"/>
                  <a:pt x="5636778" y="1701321"/>
                  <a:pt x="5636778" y="1701321"/>
                </a:cubicBezTo>
                <a:close/>
                <a:moveTo>
                  <a:pt x="5465967" y="2007559"/>
                </a:moveTo>
                <a:cubicBezTo>
                  <a:pt x="5465967" y="2007559"/>
                  <a:pt x="5500129" y="2007559"/>
                  <a:pt x="5500129" y="1973532"/>
                </a:cubicBezTo>
                <a:cubicBezTo>
                  <a:pt x="5500129" y="1973532"/>
                  <a:pt x="5465967" y="1939506"/>
                  <a:pt x="5465967" y="1939506"/>
                </a:cubicBezTo>
                <a:cubicBezTo>
                  <a:pt x="5431804" y="1939506"/>
                  <a:pt x="5431804" y="1973532"/>
                  <a:pt x="5431804" y="1973532"/>
                </a:cubicBezTo>
                <a:cubicBezTo>
                  <a:pt x="5431804" y="2007559"/>
                  <a:pt x="5431804" y="2007559"/>
                  <a:pt x="5465967" y="2007559"/>
                </a:cubicBezTo>
                <a:close/>
                <a:moveTo>
                  <a:pt x="5329318" y="2347823"/>
                </a:moveTo>
                <a:cubicBezTo>
                  <a:pt x="5363480" y="2347823"/>
                  <a:pt x="5363480" y="2347823"/>
                  <a:pt x="5363480" y="2313796"/>
                </a:cubicBezTo>
                <a:cubicBezTo>
                  <a:pt x="5363480" y="2313796"/>
                  <a:pt x="5363480" y="2279770"/>
                  <a:pt x="5329318" y="2279770"/>
                </a:cubicBezTo>
                <a:cubicBezTo>
                  <a:pt x="5295155" y="2279770"/>
                  <a:pt x="5295155" y="2313796"/>
                  <a:pt x="5295155" y="2313796"/>
                </a:cubicBezTo>
                <a:cubicBezTo>
                  <a:pt x="5295155" y="2347823"/>
                  <a:pt x="5295155" y="2347823"/>
                  <a:pt x="5329318" y="2347823"/>
                </a:cubicBezTo>
                <a:close/>
                <a:moveTo>
                  <a:pt x="5260993" y="2722113"/>
                </a:moveTo>
                <a:cubicBezTo>
                  <a:pt x="5295155" y="2722113"/>
                  <a:pt x="5295155" y="2722113"/>
                  <a:pt x="5295155" y="2688087"/>
                </a:cubicBezTo>
                <a:cubicBezTo>
                  <a:pt x="5295155" y="2654061"/>
                  <a:pt x="5295155" y="2654061"/>
                  <a:pt x="5260993" y="2654061"/>
                </a:cubicBezTo>
                <a:cubicBezTo>
                  <a:pt x="5226831" y="2654061"/>
                  <a:pt x="5226831" y="2654061"/>
                  <a:pt x="5226831" y="2688087"/>
                </a:cubicBezTo>
                <a:cubicBezTo>
                  <a:pt x="5226831" y="2722113"/>
                  <a:pt x="5226831" y="2722113"/>
                  <a:pt x="5260993" y="2722113"/>
                </a:cubicBezTo>
                <a:close/>
                <a:moveTo>
                  <a:pt x="5260993" y="3096404"/>
                </a:moveTo>
                <a:cubicBezTo>
                  <a:pt x="5295155" y="3096404"/>
                  <a:pt x="5295155" y="3062377"/>
                  <a:pt x="5295155" y="3062377"/>
                </a:cubicBezTo>
                <a:cubicBezTo>
                  <a:pt x="5295155" y="3028351"/>
                  <a:pt x="5295155" y="2994325"/>
                  <a:pt x="5260993" y="2994325"/>
                </a:cubicBezTo>
                <a:cubicBezTo>
                  <a:pt x="5226831" y="2994325"/>
                  <a:pt x="5226831" y="3028351"/>
                  <a:pt x="5226831" y="3062377"/>
                </a:cubicBezTo>
                <a:cubicBezTo>
                  <a:pt x="5226831" y="3062377"/>
                  <a:pt x="5226831" y="3096404"/>
                  <a:pt x="5260993" y="3096404"/>
                </a:cubicBezTo>
                <a:close/>
                <a:moveTo>
                  <a:pt x="5329318" y="3470694"/>
                </a:moveTo>
                <a:cubicBezTo>
                  <a:pt x="5363480" y="3470694"/>
                  <a:pt x="5397642" y="3436668"/>
                  <a:pt x="5397642" y="3402642"/>
                </a:cubicBezTo>
                <a:cubicBezTo>
                  <a:pt x="5397642" y="3368615"/>
                  <a:pt x="5363480" y="3368615"/>
                  <a:pt x="5329318" y="3368615"/>
                </a:cubicBezTo>
                <a:cubicBezTo>
                  <a:pt x="5295155" y="3368615"/>
                  <a:pt x="5260993" y="3368615"/>
                  <a:pt x="5260993" y="3402642"/>
                </a:cubicBezTo>
                <a:cubicBezTo>
                  <a:pt x="5260993" y="3436668"/>
                  <a:pt x="5295155" y="3470694"/>
                  <a:pt x="5329318" y="3470694"/>
                </a:cubicBezTo>
                <a:close/>
                <a:moveTo>
                  <a:pt x="5465967" y="3810959"/>
                </a:moveTo>
                <a:cubicBezTo>
                  <a:pt x="5500129" y="3810959"/>
                  <a:pt x="5500129" y="3776932"/>
                  <a:pt x="5500129" y="3742906"/>
                </a:cubicBezTo>
                <a:cubicBezTo>
                  <a:pt x="5500129" y="3708879"/>
                  <a:pt x="5500129" y="3708879"/>
                  <a:pt x="5465967" y="3708879"/>
                </a:cubicBezTo>
                <a:cubicBezTo>
                  <a:pt x="5431804" y="3708879"/>
                  <a:pt x="5397642" y="3708879"/>
                  <a:pt x="5397642" y="3742906"/>
                </a:cubicBezTo>
                <a:cubicBezTo>
                  <a:pt x="5397642" y="3776932"/>
                  <a:pt x="5431804" y="3810959"/>
                  <a:pt x="5465967" y="3810959"/>
                </a:cubicBezTo>
                <a:close/>
                <a:moveTo>
                  <a:pt x="5636778" y="4117196"/>
                </a:moveTo>
                <a:cubicBezTo>
                  <a:pt x="5670940" y="4117196"/>
                  <a:pt x="5705103" y="4117196"/>
                  <a:pt x="5705103" y="4083170"/>
                </a:cubicBezTo>
                <a:cubicBezTo>
                  <a:pt x="5705103" y="4049144"/>
                  <a:pt x="5670940" y="4015117"/>
                  <a:pt x="5636778" y="4015117"/>
                </a:cubicBezTo>
                <a:cubicBezTo>
                  <a:pt x="5602616" y="4015117"/>
                  <a:pt x="5602616" y="4049144"/>
                  <a:pt x="5602616" y="4083170"/>
                </a:cubicBezTo>
                <a:cubicBezTo>
                  <a:pt x="5602616" y="4117196"/>
                  <a:pt x="5602616" y="4117196"/>
                  <a:pt x="5636778" y="4117196"/>
                </a:cubicBezTo>
                <a:close/>
                <a:moveTo>
                  <a:pt x="5875914" y="4423434"/>
                </a:moveTo>
                <a:cubicBezTo>
                  <a:pt x="5910077" y="4423434"/>
                  <a:pt x="5944239" y="4389408"/>
                  <a:pt x="5944239" y="4355381"/>
                </a:cubicBezTo>
                <a:cubicBezTo>
                  <a:pt x="5944239" y="4321355"/>
                  <a:pt x="5910077" y="4287329"/>
                  <a:pt x="5875914" y="4287329"/>
                </a:cubicBezTo>
                <a:cubicBezTo>
                  <a:pt x="5841752" y="4287329"/>
                  <a:pt x="5841752" y="4321355"/>
                  <a:pt x="5841752" y="4355381"/>
                </a:cubicBezTo>
                <a:cubicBezTo>
                  <a:pt x="5841752" y="4389408"/>
                  <a:pt x="5841752" y="4423434"/>
                  <a:pt x="5875914" y="4423434"/>
                </a:cubicBezTo>
                <a:close/>
                <a:moveTo>
                  <a:pt x="6183375" y="4627593"/>
                </a:moveTo>
                <a:cubicBezTo>
                  <a:pt x="6217537" y="4627593"/>
                  <a:pt x="6251699" y="4593566"/>
                  <a:pt x="6251699" y="4559540"/>
                </a:cubicBezTo>
                <a:cubicBezTo>
                  <a:pt x="6251699" y="4525513"/>
                  <a:pt x="6217537" y="4525513"/>
                  <a:pt x="6183375" y="4525513"/>
                </a:cubicBezTo>
                <a:cubicBezTo>
                  <a:pt x="6149213" y="4525513"/>
                  <a:pt x="6115050" y="4525513"/>
                  <a:pt x="6115050" y="4559540"/>
                </a:cubicBezTo>
                <a:cubicBezTo>
                  <a:pt x="6115050" y="4593566"/>
                  <a:pt x="6149213" y="4627593"/>
                  <a:pt x="6183375" y="4627593"/>
                </a:cubicBezTo>
                <a:close/>
                <a:moveTo>
                  <a:pt x="6490835" y="4797725"/>
                </a:moveTo>
                <a:cubicBezTo>
                  <a:pt x="6524998" y="4797725"/>
                  <a:pt x="6559160" y="4763698"/>
                  <a:pt x="6559160" y="4763698"/>
                </a:cubicBezTo>
                <a:cubicBezTo>
                  <a:pt x="6559160" y="4729672"/>
                  <a:pt x="6524998" y="4695646"/>
                  <a:pt x="6490835" y="4695646"/>
                </a:cubicBezTo>
                <a:cubicBezTo>
                  <a:pt x="6456673" y="4695646"/>
                  <a:pt x="6456673" y="4729672"/>
                  <a:pt x="6456673" y="4763698"/>
                </a:cubicBezTo>
                <a:cubicBezTo>
                  <a:pt x="6456673" y="4763698"/>
                  <a:pt x="6456673" y="4797725"/>
                  <a:pt x="6490835" y="4797725"/>
                </a:cubicBezTo>
                <a:close/>
                <a:moveTo>
                  <a:pt x="6866621" y="4933830"/>
                </a:moveTo>
                <a:cubicBezTo>
                  <a:pt x="6866621" y="4933830"/>
                  <a:pt x="6900783" y="4899804"/>
                  <a:pt x="6900783" y="4865778"/>
                </a:cubicBezTo>
                <a:cubicBezTo>
                  <a:pt x="6900783" y="4831751"/>
                  <a:pt x="6866621" y="4797725"/>
                  <a:pt x="6866621" y="4797725"/>
                </a:cubicBezTo>
                <a:cubicBezTo>
                  <a:pt x="6832458" y="4797725"/>
                  <a:pt x="6798296" y="4831751"/>
                  <a:pt x="6798296" y="4865778"/>
                </a:cubicBezTo>
                <a:cubicBezTo>
                  <a:pt x="6798296" y="4899804"/>
                  <a:pt x="6832458" y="4933830"/>
                  <a:pt x="6866621" y="4933830"/>
                </a:cubicBezTo>
                <a:close/>
                <a:moveTo>
                  <a:pt x="7208244" y="4967857"/>
                </a:moveTo>
                <a:cubicBezTo>
                  <a:pt x="7242406" y="4967857"/>
                  <a:pt x="7276568" y="4933830"/>
                  <a:pt x="7276568" y="4899804"/>
                </a:cubicBezTo>
                <a:cubicBezTo>
                  <a:pt x="7276568" y="4865778"/>
                  <a:pt x="7242406" y="4865778"/>
                  <a:pt x="7208244" y="4865778"/>
                </a:cubicBezTo>
                <a:cubicBezTo>
                  <a:pt x="7174081" y="4865778"/>
                  <a:pt x="7174081" y="4865778"/>
                  <a:pt x="7174081" y="4899804"/>
                </a:cubicBezTo>
                <a:cubicBezTo>
                  <a:pt x="7174081" y="4933830"/>
                  <a:pt x="7174081" y="4967857"/>
                  <a:pt x="7208244" y="4967857"/>
                </a:cubicBezTo>
                <a:close/>
                <a:moveTo>
                  <a:pt x="7584029" y="4933830"/>
                </a:moveTo>
                <a:cubicBezTo>
                  <a:pt x="7618191" y="4933830"/>
                  <a:pt x="7618191" y="4933830"/>
                  <a:pt x="7618191" y="4899804"/>
                </a:cubicBezTo>
                <a:cubicBezTo>
                  <a:pt x="7618191" y="4865778"/>
                  <a:pt x="7618191" y="4831751"/>
                  <a:pt x="7584029" y="4831751"/>
                </a:cubicBezTo>
                <a:cubicBezTo>
                  <a:pt x="7549866" y="4831751"/>
                  <a:pt x="7549866" y="4865778"/>
                  <a:pt x="7549866" y="4899804"/>
                </a:cubicBezTo>
                <a:cubicBezTo>
                  <a:pt x="7549866" y="4933830"/>
                  <a:pt x="7549866" y="4933830"/>
                  <a:pt x="7584029" y="4933830"/>
                </a:cubicBezTo>
                <a:close/>
                <a:moveTo>
                  <a:pt x="7925652" y="4865778"/>
                </a:moveTo>
                <a:cubicBezTo>
                  <a:pt x="7959814" y="4865778"/>
                  <a:pt x="7993976" y="4831751"/>
                  <a:pt x="7993976" y="4797725"/>
                </a:cubicBezTo>
                <a:cubicBezTo>
                  <a:pt x="7993976" y="4797725"/>
                  <a:pt x="7959814" y="4763698"/>
                  <a:pt x="7925652" y="4763698"/>
                </a:cubicBezTo>
                <a:cubicBezTo>
                  <a:pt x="7925652" y="4763698"/>
                  <a:pt x="7891489" y="4797725"/>
                  <a:pt x="7891489" y="4797725"/>
                </a:cubicBezTo>
                <a:cubicBezTo>
                  <a:pt x="7891489" y="4831751"/>
                  <a:pt x="7925652" y="4865778"/>
                  <a:pt x="7925652" y="4865778"/>
                </a:cubicBezTo>
                <a:close/>
                <a:moveTo>
                  <a:pt x="8267275" y="4695646"/>
                </a:moveTo>
                <a:cubicBezTo>
                  <a:pt x="8301437" y="4695646"/>
                  <a:pt x="8335599" y="4695646"/>
                  <a:pt x="8335599" y="4661619"/>
                </a:cubicBezTo>
                <a:cubicBezTo>
                  <a:pt x="8335599" y="4661619"/>
                  <a:pt x="8301437" y="4627593"/>
                  <a:pt x="8267275" y="4627593"/>
                </a:cubicBezTo>
                <a:cubicBezTo>
                  <a:pt x="8267275" y="4627593"/>
                  <a:pt x="8233112" y="4661619"/>
                  <a:pt x="8233112" y="4661619"/>
                </a:cubicBezTo>
                <a:cubicBezTo>
                  <a:pt x="8233112" y="4695646"/>
                  <a:pt x="8267275" y="4695646"/>
                  <a:pt x="8267275" y="4695646"/>
                </a:cubicBezTo>
                <a:close/>
                <a:moveTo>
                  <a:pt x="8574735" y="4491487"/>
                </a:moveTo>
                <a:cubicBezTo>
                  <a:pt x="8608897" y="4491487"/>
                  <a:pt x="8608897" y="4491487"/>
                  <a:pt x="8608897" y="4457461"/>
                </a:cubicBezTo>
                <a:cubicBezTo>
                  <a:pt x="8608897" y="4457461"/>
                  <a:pt x="8608897" y="4423434"/>
                  <a:pt x="8574735" y="4423434"/>
                </a:cubicBezTo>
                <a:cubicBezTo>
                  <a:pt x="8574735" y="4423434"/>
                  <a:pt x="8540573" y="4457461"/>
                  <a:pt x="8540573" y="4457461"/>
                </a:cubicBezTo>
                <a:cubicBezTo>
                  <a:pt x="8540573" y="4491487"/>
                  <a:pt x="8574735" y="4491487"/>
                  <a:pt x="8574735" y="4491487"/>
                </a:cubicBezTo>
                <a:close/>
                <a:moveTo>
                  <a:pt x="8848033" y="4253302"/>
                </a:moveTo>
                <a:cubicBezTo>
                  <a:pt x="8882196" y="4253302"/>
                  <a:pt x="8882196" y="4219276"/>
                  <a:pt x="8882196" y="4219276"/>
                </a:cubicBezTo>
                <a:cubicBezTo>
                  <a:pt x="8882196" y="4185249"/>
                  <a:pt x="8882196" y="4185249"/>
                  <a:pt x="8848033" y="4185249"/>
                </a:cubicBezTo>
                <a:cubicBezTo>
                  <a:pt x="8848033" y="4185249"/>
                  <a:pt x="8813871" y="4185249"/>
                  <a:pt x="8813871" y="4219276"/>
                </a:cubicBezTo>
                <a:cubicBezTo>
                  <a:pt x="8813871" y="4219276"/>
                  <a:pt x="8848033" y="4253302"/>
                  <a:pt x="8848033" y="4253302"/>
                </a:cubicBezTo>
                <a:close/>
                <a:moveTo>
                  <a:pt x="9053007" y="3947064"/>
                </a:moveTo>
                <a:cubicBezTo>
                  <a:pt x="9087169" y="3947064"/>
                  <a:pt x="9087169" y="3947064"/>
                  <a:pt x="9087169" y="3913038"/>
                </a:cubicBezTo>
                <a:cubicBezTo>
                  <a:pt x="9087169" y="3913038"/>
                  <a:pt x="9087169" y="3879011"/>
                  <a:pt x="9053007" y="3879011"/>
                </a:cubicBezTo>
                <a:cubicBezTo>
                  <a:pt x="9053007" y="3879011"/>
                  <a:pt x="9053007" y="3913038"/>
                  <a:pt x="9053007" y="3913038"/>
                </a:cubicBezTo>
                <a:cubicBezTo>
                  <a:pt x="9053007" y="3947064"/>
                  <a:pt x="9053007" y="3947064"/>
                  <a:pt x="9053007" y="3947064"/>
                </a:cubicBezTo>
                <a:close/>
                <a:moveTo>
                  <a:pt x="9223818" y="3606800"/>
                </a:moveTo>
                <a:cubicBezTo>
                  <a:pt x="9257981" y="3606800"/>
                  <a:pt x="9257981" y="3606800"/>
                  <a:pt x="9257981" y="3572774"/>
                </a:cubicBezTo>
                <a:cubicBezTo>
                  <a:pt x="9257981" y="3572774"/>
                  <a:pt x="9257981" y="3572774"/>
                  <a:pt x="9223818" y="3572774"/>
                </a:cubicBezTo>
                <a:cubicBezTo>
                  <a:pt x="9223818" y="3572774"/>
                  <a:pt x="9189656" y="3572774"/>
                  <a:pt x="9189656" y="3572774"/>
                </a:cubicBezTo>
                <a:cubicBezTo>
                  <a:pt x="9189656" y="3606800"/>
                  <a:pt x="9223818" y="3606800"/>
                  <a:pt x="9223818" y="3606800"/>
                </a:cubicBezTo>
                <a:close/>
                <a:moveTo>
                  <a:pt x="9326305" y="3266536"/>
                </a:moveTo>
                <a:cubicBezTo>
                  <a:pt x="9326305" y="3266536"/>
                  <a:pt x="9360468" y="3232510"/>
                  <a:pt x="9360468" y="3232510"/>
                </a:cubicBezTo>
                <a:cubicBezTo>
                  <a:pt x="9360468" y="3232510"/>
                  <a:pt x="9326305" y="3198483"/>
                  <a:pt x="9326305" y="3198483"/>
                </a:cubicBezTo>
                <a:cubicBezTo>
                  <a:pt x="9326305" y="3198483"/>
                  <a:pt x="9292143" y="3232510"/>
                  <a:pt x="9292143" y="3232510"/>
                </a:cubicBezTo>
                <a:cubicBezTo>
                  <a:pt x="9292143" y="3232510"/>
                  <a:pt x="9326305" y="3266536"/>
                  <a:pt x="9326305" y="3266536"/>
                </a:cubicBezTo>
                <a:close/>
                <a:moveTo>
                  <a:pt x="9360468" y="2892245"/>
                </a:moveTo>
                <a:cubicBezTo>
                  <a:pt x="9360468" y="2892245"/>
                  <a:pt x="9394630" y="2892245"/>
                  <a:pt x="9394630" y="2858219"/>
                </a:cubicBezTo>
                <a:cubicBezTo>
                  <a:pt x="9394630" y="2858219"/>
                  <a:pt x="9360468" y="2858219"/>
                  <a:pt x="9360468" y="2858219"/>
                </a:cubicBezTo>
                <a:cubicBezTo>
                  <a:pt x="9360468" y="2858219"/>
                  <a:pt x="9326305" y="2858219"/>
                  <a:pt x="9326305" y="2858219"/>
                </a:cubicBezTo>
                <a:cubicBezTo>
                  <a:pt x="9326305" y="2892245"/>
                  <a:pt x="9360468" y="2892245"/>
                  <a:pt x="9360468" y="2892245"/>
                </a:cubicBezTo>
                <a:close/>
                <a:moveTo>
                  <a:pt x="9018845" y="2517955"/>
                </a:moveTo>
                <a:cubicBezTo>
                  <a:pt x="9053007" y="2517955"/>
                  <a:pt x="9053007" y="2517955"/>
                  <a:pt x="9053007" y="2517955"/>
                </a:cubicBezTo>
                <a:cubicBezTo>
                  <a:pt x="9053007" y="2483928"/>
                  <a:pt x="9053007" y="2483928"/>
                  <a:pt x="9018845" y="2483928"/>
                </a:cubicBezTo>
                <a:cubicBezTo>
                  <a:pt x="9018845" y="2483928"/>
                  <a:pt x="9018845" y="2483928"/>
                  <a:pt x="9018845" y="2517955"/>
                </a:cubicBezTo>
                <a:cubicBezTo>
                  <a:pt x="9018845" y="2517955"/>
                  <a:pt x="9018845" y="2517955"/>
                  <a:pt x="9018845" y="2517955"/>
                </a:cubicBezTo>
                <a:close/>
                <a:moveTo>
                  <a:pt x="8916358" y="2177691"/>
                </a:moveTo>
                <a:cubicBezTo>
                  <a:pt x="8916358" y="2177691"/>
                  <a:pt x="8916358" y="2177691"/>
                  <a:pt x="8916358" y="2143664"/>
                </a:cubicBezTo>
                <a:cubicBezTo>
                  <a:pt x="8916358" y="2143664"/>
                  <a:pt x="8916358" y="2143664"/>
                  <a:pt x="8916358" y="2143664"/>
                </a:cubicBezTo>
                <a:cubicBezTo>
                  <a:pt x="8916358" y="2143664"/>
                  <a:pt x="8882196" y="2143664"/>
                  <a:pt x="8882196" y="2143664"/>
                </a:cubicBezTo>
                <a:cubicBezTo>
                  <a:pt x="8882196" y="2177691"/>
                  <a:pt x="8916358" y="2177691"/>
                  <a:pt x="8916358" y="2177691"/>
                </a:cubicBezTo>
                <a:close/>
                <a:moveTo>
                  <a:pt x="8745546" y="1871453"/>
                </a:moveTo>
                <a:cubicBezTo>
                  <a:pt x="8745546" y="1871453"/>
                  <a:pt x="8745546" y="1837426"/>
                  <a:pt x="8745546" y="1837426"/>
                </a:cubicBezTo>
                <a:cubicBezTo>
                  <a:pt x="8745546" y="1837426"/>
                  <a:pt x="8745546" y="1837426"/>
                  <a:pt x="8745546" y="1837426"/>
                </a:cubicBezTo>
                <a:cubicBezTo>
                  <a:pt x="8711384" y="1837426"/>
                  <a:pt x="8711384" y="1837426"/>
                  <a:pt x="8711384" y="1837426"/>
                </a:cubicBezTo>
                <a:cubicBezTo>
                  <a:pt x="8711384" y="1837426"/>
                  <a:pt x="8711384" y="1871453"/>
                  <a:pt x="8745546" y="1871453"/>
                </a:cubicBezTo>
                <a:close/>
                <a:moveTo>
                  <a:pt x="8472248" y="1565215"/>
                </a:moveTo>
                <a:cubicBezTo>
                  <a:pt x="8506410" y="1565215"/>
                  <a:pt x="8506410" y="1565215"/>
                  <a:pt x="8506410" y="1565215"/>
                </a:cubicBezTo>
                <a:cubicBezTo>
                  <a:pt x="8506410" y="1565215"/>
                  <a:pt x="8506410" y="1565215"/>
                  <a:pt x="8472248" y="1565215"/>
                </a:cubicBezTo>
                <a:cubicBezTo>
                  <a:pt x="8472248" y="1565215"/>
                  <a:pt x="8472248" y="1565215"/>
                  <a:pt x="8472248" y="1565215"/>
                </a:cubicBezTo>
                <a:cubicBezTo>
                  <a:pt x="8472248" y="1565215"/>
                  <a:pt x="8472248" y="1565215"/>
                  <a:pt x="8472248" y="1565215"/>
                </a:cubicBezTo>
                <a:close/>
                <a:moveTo>
                  <a:pt x="8198950" y="1361057"/>
                </a:moveTo>
                <a:cubicBezTo>
                  <a:pt x="8198950" y="1361057"/>
                  <a:pt x="8198950" y="1361057"/>
                  <a:pt x="8198950" y="1361057"/>
                </a:cubicBezTo>
                <a:cubicBezTo>
                  <a:pt x="8198950" y="1327030"/>
                  <a:pt x="8198950" y="1327030"/>
                  <a:pt x="8198950" y="1327030"/>
                </a:cubicBezTo>
                <a:cubicBezTo>
                  <a:pt x="8164788" y="1327030"/>
                  <a:pt x="8164788" y="1327030"/>
                  <a:pt x="8164788" y="1361057"/>
                </a:cubicBezTo>
                <a:cubicBezTo>
                  <a:pt x="8164788" y="1361057"/>
                  <a:pt x="8164788" y="1361057"/>
                  <a:pt x="8198950" y="1361057"/>
                </a:cubicBezTo>
                <a:close/>
                <a:moveTo>
                  <a:pt x="7857327" y="1224951"/>
                </a:moveTo>
                <a:cubicBezTo>
                  <a:pt x="7857327" y="1224951"/>
                  <a:pt x="7857327" y="1224951"/>
                  <a:pt x="7857327" y="1190925"/>
                </a:cubicBezTo>
                <a:cubicBezTo>
                  <a:pt x="7857327" y="1190925"/>
                  <a:pt x="7857327" y="1190925"/>
                  <a:pt x="7857327" y="1190925"/>
                </a:cubicBezTo>
                <a:cubicBezTo>
                  <a:pt x="7857327" y="1190925"/>
                  <a:pt x="7823165" y="1190925"/>
                  <a:pt x="7823165" y="1190925"/>
                </a:cubicBezTo>
                <a:cubicBezTo>
                  <a:pt x="7823165" y="1224951"/>
                  <a:pt x="7857327" y="1224951"/>
                  <a:pt x="7857327" y="1224951"/>
                </a:cubicBezTo>
                <a:close/>
                <a:moveTo>
                  <a:pt x="7481542" y="1156898"/>
                </a:moveTo>
                <a:cubicBezTo>
                  <a:pt x="7515704" y="1156898"/>
                  <a:pt x="7515704" y="1122872"/>
                  <a:pt x="7515704" y="1122872"/>
                </a:cubicBezTo>
                <a:cubicBezTo>
                  <a:pt x="7515704" y="1122872"/>
                  <a:pt x="7515704" y="1122872"/>
                  <a:pt x="7481542" y="1122872"/>
                </a:cubicBezTo>
                <a:cubicBezTo>
                  <a:pt x="7481542" y="1122872"/>
                  <a:pt x="7481542" y="1122872"/>
                  <a:pt x="7481542" y="1122872"/>
                </a:cubicBezTo>
                <a:cubicBezTo>
                  <a:pt x="7481542" y="1122872"/>
                  <a:pt x="7481542" y="1156898"/>
                  <a:pt x="7481542" y="1156898"/>
                </a:cubicBezTo>
                <a:close/>
                <a:moveTo>
                  <a:pt x="7139919" y="1156898"/>
                </a:moveTo>
                <a:cubicBezTo>
                  <a:pt x="7139919" y="1156898"/>
                  <a:pt x="7139919" y="1122872"/>
                  <a:pt x="7139919" y="1122872"/>
                </a:cubicBezTo>
                <a:cubicBezTo>
                  <a:pt x="7139919" y="1122872"/>
                  <a:pt x="7139919" y="1122872"/>
                  <a:pt x="7139919" y="1122872"/>
                </a:cubicBezTo>
                <a:cubicBezTo>
                  <a:pt x="7105757" y="1122872"/>
                  <a:pt x="7105757" y="1122872"/>
                  <a:pt x="7105757" y="1122872"/>
                </a:cubicBezTo>
                <a:cubicBezTo>
                  <a:pt x="7105757" y="1122872"/>
                  <a:pt x="7105757" y="1156898"/>
                  <a:pt x="7139919" y="1156898"/>
                </a:cubicBezTo>
                <a:close/>
                <a:moveTo>
                  <a:pt x="6764134" y="1224951"/>
                </a:moveTo>
                <a:cubicBezTo>
                  <a:pt x="6764134" y="1224951"/>
                  <a:pt x="6798296" y="1224951"/>
                  <a:pt x="6798296" y="1190925"/>
                </a:cubicBezTo>
                <a:cubicBezTo>
                  <a:pt x="6798296" y="1190925"/>
                  <a:pt x="6764134" y="1190925"/>
                  <a:pt x="6764134" y="1190925"/>
                </a:cubicBezTo>
                <a:cubicBezTo>
                  <a:pt x="6764134" y="1190925"/>
                  <a:pt x="6729971" y="1190925"/>
                  <a:pt x="6729971" y="1190925"/>
                </a:cubicBezTo>
                <a:cubicBezTo>
                  <a:pt x="6729971" y="1224951"/>
                  <a:pt x="6764134" y="1224951"/>
                  <a:pt x="6764134" y="1224951"/>
                </a:cubicBezTo>
                <a:close/>
                <a:moveTo>
                  <a:pt x="6422511" y="1361057"/>
                </a:moveTo>
                <a:cubicBezTo>
                  <a:pt x="6456673" y="1361057"/>
                  <a:pt x="6456673" y="1361057"/>
                  <a:pt x="6456673" y="1361057"/>
                </a:cubicBezTo>
                <a:cubicBezTo>
                  <a:pt x="6456673" y="1327030"/>
                  <a:pt x="6456673" y="1327030"/>
                  <a:pt x="6422511" y="1327030"/>
                </a:cubicBezTo>
                <a:cubicBezTo>
                  <a:pt x="6422511" y="1327030"/>
                  <a:pt x="6422511" y="1327030"/>
                  <a:pt x="6422511" y="1361057"/>
                </a:cubicBezTo>
                <a:cubicBezTo>
                  <a:pt x="6422511" y="1361057"/>
                  <a:pt x="6422511" y="1361057"/>
                  <a:pt x="6422511" y="1361057"/>
                </a:cubicBezTo>
                <a:close/>
                <a:moveTo>
                  <a:pt x="6115050" y="1599242"/>
                </a:moveTo>
                <a:cubicBezTo>
                  <a:pt x="6149213" y="1599242"/>
                  <a:pt x="6149213" y="1565215"/>
                  <a:pt x="6149213" y="1565215"/>
                </a:cubicBezTo>
                <a:cubicBezTo>
                  <a:pt x="6149213" y="1565215"/>
                  <a:pt x="6149213" y="1531189"/>
                  <a:pt x="6115050" y="1531189"/>
                </a:cubicBezTo>
                <a:cubicBezTo>
                  <a:pt x="6115050" y="1531189"/>
                  <a:pt x="6115050" y="1565215"/>
                  <a:pt x="6115050" y="1565215"/>
                </a:cubicBezTo>
                <a:cubicBezTo>
                  <a:pt x="6115050" y="1565215"/>
                  <a:pt x="6115050" y="1599242"/>
                  <a:pt x="6115050" y="1599242"/>
                </a:cubicBezTo>
                <a:close/>
                <a:moveTo>
                  <a:pt x="5875914" y="1871453"/>
                </a:moveTo>
                <a:cubicBezTo>
                  <a:pt x="5910077" y="1871453"/>
                  <a:pt x="5910077" y="1837426"/>
                  <a:pt x="5910077" y="1837426"/>
                </a:cubicBezTo>
                <a:cubicBezTo>
                  <a:pt x="5910077" y="1837426"/>
                  <a:pt x="5910077" y="1803400"/>
                  <a:pt x="5875914" y="1803400"/>
                </a:cubicBezTo>
                <a:cubicBezTo>
                  <a:pt x="5875914" y="1803400"/>
                  <a:pt x="5841752" y="1837426"/>
                  <a:pt x="5841752" y="1837426"/>
                </a:cubicBezTo>
                <a:cubicBezTo>
                  <a:pt x="5841752" y="1837426"/>
                  <a:pt x="5875914" y="1871453"/>
                  <a:pt x="5875914" y="1871453"/>
                </a:cubicBezTo>
                <a:close/>
                <a:moveTo>
                  <a:pt x="5705103" y="2177691"/>
                </a:moveTo>
                <a:cubicBezTo>
                  <a:pt x="5705103" y="2177691"/>
                  <a:pt x="5739265" y="2177691"/>
                  <a:pt x="5739265" y="2143664"/>
                </a:cubicBezTo>
                <a:cubicBezTo>
                  <a:pt x="5739265" y="2143664"/>
                  <a:pt x="5705103" y="2109638"/>
                  <a:pt x="5705103" y="2109638"/>
                </a:cubicBezTo>
                <a:cubicBezTo>
                  <a:pt x="5670940" y="2109638"/>
                  <a:pt x="5670940" y="2143664"/>
                  <a:pt x="5670940" y="2143664"/>
                </a:cubicBezTo>
                <a:cubicBezTo>
                  <a:pt x="5670940" y="2177691"/>
                  <a:pt x="5670940" y="2177691"/>
                  <a:pt x="5705103" y="2177691"/>
                </a:cubicBezTo>
                <a:close/>
                <a:moveTo>
                  <a:pt x="5602616" y="2551981"/>
                </a:moveTo>
                <a:cubicBezTo>
                  <a:pt x="5602616" y="2551981"/>
                  <a:pt x="5636778" y="2517955"/>
                  <a:pt x="5636778" y="2517955"/>
                </a:cubicBezTo>
                <a:cubicBezTo>
                  <a:pt x="5636778" y="2483928"/>
                  <a:pt x="5602616" y="2449902"/>
                  <a:pt x="5602616" y="2449902"/>
                </a:cubicBezTo>
                <a:cubicBezTo>
                  <a:pt x="5568454" y="2449902"/>
                  <a:pt x="5534291" y="2483928"/>
                  <a:pt x="5534291" y="2517955"/>
                </a:cubicBezTo>
                <a:cubicBezTo>
                  <a:pt x="5534291" y="2517955"/>
                  <a:pt x="5568454" y="2551981"/>
                  <a:pt x="5602616" y="2551981"/>
                </a:cubicBezTo>
                <a:close/>
                <a:moveTo>
                  <a:pt x="5534291" y="2926272"/>
                </a:moveTo>
                <a:cubicBezTo>
                  <a:pt x="5568454" y="2926272"/>
                  <a:pt x="5602616" y="2892245"/>
                  <a:pt x="5602616" y="2858219"/>
                </a:cubicBezTo>
                <a:cubicBezTo>
                  <a:pt x="5602616" y="2858219"/>
                  <a:pt x="5568454" y="2824193"/>
                  <a:pt x="5534291" y="2824193"/>
                </a:cubicBezTo>
                <a:cubicBezTo>
                  <a:pt x="5534291" y="2824193"/>
                  <a:pt x="5500129" y="2858219"/>
                  <a:pt x="5500129" y="2858219"/>
                </a:cubicBezTo>
                <a:cubicBezTo>
                  <a:pt x="5500129" y="2892245"/>
                  <a:pt x="5534291" y="2926272"/>
                  <a:pt x="5534291" y="2926272"/>
                </a:cubicBezTo>
                <a:close/>
                <a:moveTo>
                  <a:pt x="5602616" y="3266536"/>
                </a:moveTo>
                <a:cubicBezTo>
                  <a:pt x="5602616" y="3266536"/>
                  <a:pt x="5636778" y="3266536"/>
                  <a:pt x="5636778" y="3232510"/>
                </a:cubicBezTo>
                <a:cubicBezTo>
                  <a:pt x="5636778" y="3198483"/>
                  <a:pt x="5602616" y="3198483"/>
                  <a:pt x="5602616" y="3198483"/>
                </a:cubicBezTo>
                <a:cubicBezTo>
                  <a:pt x="5568454" y="3198483"/>
                  <a:pt x="5534291" y="3198483"/>
                  <a:pt x="5534291" y="3232510"/>
                </a:cubicBezTo>
                <a:cubicBezTo>
                  <a:pt x="5534291" y="3266536"/>
                  <a:pt x="5568454" y="3266536"/>
                  <a:pt x="5602616" y="3266536"/>
                </a:cubicBezTo>
                <a:close/>
                <a:moveTo>
                  <a:pt x="5705103" y="3640827"/>
                </a:moveTo>
                <a:cubicBezTo>
                  <a:pt x="5739265" y="3640827"/>
                  <a:pt x="5739265" y="3606800"/>
                  <a:pt x="5739265" y="3572774"/>
                </a:cubicBezTo>
                <a:cubicBezTo>
                  <a:pt x="5739265" y="3538747"/>
                  <a:pt x="5739265" y="3538747"/>
                  <a:pt x="5705103" y="3538747"/>
                </a:cubicBezTo>
                <a:cubicBezTo>
                  <a:pt x="5670940" y="3538747"/>
                  <a:pt x="5636778" y="3538747"/>
                  <a:pt x="5636778" y="3572774"/>
                </a:cubicBezTo>
                <a:cubicBezTo>
                  <a:pt x="5636778" y="3606800"/>
                  <a:pt x="5670940" y="3640827"/>
                  <a:pt x="5705103" y="3640827"/>
                </a:cubicBezTo>
                <a:close/>
                <a:moveTo>
                  <a:pt x="5875914" y="3947064"/>
                </a:moveTo>
                <a:cubicBezTo>
                  <a:pt x="5910077" y="3947064"/>
                  <a:pt x="5944239" y="3913038"/>
                  <a:pt x="5944239" y="3913038"/>
                </a:cubicBezTo>
                <a:cubicBezTo>
                  <a:pt x="5944239" y="3879011"/>
                  <a:pt x="5910077" y="3844985"/>
                  <a:pt x="5875914" y="3844985"/>
                </a:cubicBezTo>
                <a:cubicBezTo>
                  <a:pt x="5841752" y="3844985"/>
                  <a:pt x="5841752" y="3879011"/>
                  <a:pt x="5841752" y="3913038"/>
                </a:cubicBezTo>
                <a:cubicBezTo>
                  <a:pt x="5841752" y="3913038"/>
                  <a:pt x="5841752" y="3947064"/>
                  <a:pt x="5875914" y="3947064"/>
                </a:cubicBezTo>
                <a:close/>
                <a:moveTo>
                  <a:pt x="6115050" y="4219276"/>
                </a:moveTo>
                <a:cubicBezTo>
                  <a:pt x="6149213" y="4219276"/>
                  <a:pt x="6183375" y="4185249"/>
                  <a:pt x="6183375" y="4185249"/>
                </a:cubicBezTo>
                <a:cubicBezTo>
                  <a:pt x="6183375" y="4151223"/>
                  <a:pt x="6149213" y="4117196"/>
                  <a:pt x="6115050" y="4117196"/>
                </a:cubicBezTo>
                <a:cubicBezTo>
                  <a:pt x="6115050" y="4117196"/>
                  <a:pt x="6080888" y="4151223"/>
                  <a:pt x="6080888" y="4185249"/>
                </a:cubicBezTo>
                <a:cubicBezTo>
                  <a:pt x="6080888" y="4185249"/>
                  <a:pt x="6115050" y="4219276"/>
                  <a:pt x="6115050" y="4219276"/>
                </a:cubicBezTo>
                <a:close/>
                <a:moveTo>
                  <a:pt x="6422511" y="4457461"/>
                </a:moveTo>
                <a:cubicBezTo>
                  <a:pt x="6456673" y="4457461"/>
                  <a:pt x="6490835" y="4423434"/>
                  <a:pt x="6490835" y="4389408"/>
                </a:cubicBezTo>
                <a:cubicBezTo>
                  <a:pt x="6490835" y="4355381"/>
                  <a:pt x="6456673" y="4321355"/>
                  <a:pt x="6422511" y="4321355"/>
                </a:cubicBezTo>
                <a:cubicBezTo>
                  <a:pt x="6388349" y="4321355"/>
                  <a:pt x="6388349" y="4355381"/>
                  <a:pt x="6388349" y="4389408"/>
                </a:cubicBezTo>
                <a:cubicBezTo>
                  <a:pt x="6388349" y="4423434"/>
                  <a:pt x="6388349" y="4457461"/>
                  <a:pt x="6422511" y="4457461"/>
                </a:cubicBezTo>
                <a:close/>
                <a:moveTo>
                  <a:pt x="6764134" y="4593566"/>
                </a:moveTo>
                <a:cubicBezTo>
                  <a:pt x="6798296" y="4593566"/>
                  <a:pt x="6832458" y="4559540"/>
                  <a:pt x="6832458" y="4525513"/>
                </a:cubicBezTo>
                <a:cubicBezTo>
                  <a:pt x="6832458" y="4491487"/>
                  <a:pt x="6798296" y="4491487"/>
                  <a:pt x="6764134" y="4491487"/>
                </a:cubicBezTo>
                <a:cubicBezTo>
                  <a:pt x="6729971" y="4491487"/>
                  <a:pt x="6695809" y="4491487"/>
                  <a:pt x="6695809" y="4525513"/>
                </a:cubicBezTo>
                <a:cubicBezTo>
                  <a:pt x="6695809" y="4559540"/>
                  <a:pt x="6729971" y="4593566"/>
                  <a:pt x="6764134" y="4593566"/>
                </a:cubicBezTo>
                <a:close/>
                <a:moveTo>
                  <a:pt x="7139919" y="4661619"/>
                </a:moveTo>
                <a:cubicBezTo>
                  <a:pt x="7139919" y="4661619"/>
                  <a:pt x="7174081" y="4627593"/>
                  <a:pt x="7174081" y="4593566"/>
                </a:cubicBezTo>
                <a:cubicBezTo>
                  <a:pt x="7174081" y="4593566"/>
                  <a:pt x="7139919" y="4559540"/>
                  <a:pt x="7139919" y="4559540"/>
                </a:cubicBezTo>
                <a:cubicBezTo>
                  <a:pt x="7105757" y="4559540"/>
                  <a:pt x="7071594" y="4593566"/>
                  <a:pt x="7071594" y="4593566"/>
                </a:cubicBezTo>
                <a:cubicBezTo>
                  <a:pt x="7071594" y="4627593"/>
                  <a:pt x="7105757" y="4661619"/>
                  <a:pt x="7139919" y="4661619"/>
                </a:cubicBezTo>
                <a:close/>
                <a:moveTo>
                  <a:pt x="7481542" y="4661619"/>
                </a:moveTo>
                <a:cubicBezTo>
                  <a:pt x="7515704" y="4661619"/>
                  <a:pt x="7549866" y="4627593"/>
                  <a:pt x="7549866" y="4593566"/>
                </a:cubicBezTo>
                <a:cubicBezTo>
                  <a:pt x="7549866" y="4593566"/>
                  <a:pt x="7515704" y="4559540"/>
                  <a:pt x="7481542" y="4559540"/>
                </a:cubicBezTo>
                <a:cubicBezTo>
                  <a:pt x="7481542" y="4559540"/>
                  <a:pt x="7447380" y="4593566"/>
                  <a:pt x="7447380" y="4593566"/>
                </a:cubicBezTo>
                <a:cubicBezTo>
                  <a:pt x="7447380" y="4627593"/>
                  <a:pt x="7481542" y="4661619"/>
                  <a:pt x="7481542" y="4661619"/>
                </a:cubicBezTo>
                <a:close/>
                <a:moveTo>
                  <a:pt x="7857327" y="4559540"/>
                </a:moveTo>
                <a:cubicBezTo>
                  <a:pt x="7891489" y="4559540"/>
                  <a:pt x="7891489" y="4559540"/>
                  <a:pt x="7891489" y="4525513"/>
                </a:cubicBezTo>
                <a:cubicBezTo>
                  <a:pt x="7891489" y="4525513"/>
                  <a:pt x="7891489" y="4491487"/>
                  <a:pt x="7857327" y="4491487"/>
                </a:cubicBezTo>
                <a:cubicBezTo>
                  <a:pt x="7823165" y="4491487"/>
                  <a:pt x="7823165" y="4525513"/>
                  <a:pt x="7823165" y="4525513"/>
                </a:cubicBezTo>
                <a:cubicBezTo>
                  <a:pt x="7823165" y="4559540"/>
                  <a:pt x="7823165" y="4559540"/>
                  <a:pt x="7857327" y="4559540"/>
                </a:cubicBezTo>
                <a:close/>
                <a:moveTo>
                  <a:pt x="8198950" y="4423434"/>
                </a:moveTo>
                <a:cubicBezTo>
                  <a:pt x="8198950" y="4423434"/>
                  <a:pt x="8233112" y="4389408"/>
                  <a:pt x="8233112" y="4389408"/>
                </a:cubicBezTo>
                <a:cubicBezTo>
                  <a:pt x="8233112" y="4355381"/>
                  <a:pt x="8198950" y="4355381"/>
                  <a:pt x="8198950" y="4355381"/>
                </a:cubicBezTo>
                <a:cubicBezTo>
                  <a:pt x="8164788" y="4355381"/>
                  <a:pt x="8164788" y="4355381"/>
                  <a:pt x="8164788" y="4389408"/>
                </a:cubicBezTo>
                <a:cubicBezTo>
                  <a:pt x="8164788" y="4389408"/>
                  <a:pt x="8164788" y="4423434"/>
                  <a:pt x="8198950" y="4423434"/>
                </a:cubicBezTo>
                <a:close/>
                <a:moveTo>
                  <a:pt x="8472248" y="4219276"/>
                </a:moveTo>
                <a:cubicBezTo>
                  <a:pt x="8506410" y="4219276"/>
                  <a:pt x="8506410" y="4185249"/>
                  <a:pt x="8506410" y="4185249"/>
                </a:cubicBezTo>
                <a:cubicBezTo>
                  <a:pt x="8506410" y="4151223"/>
                  <a:pt x="8506410" y="4151223"/>
                  <a:pt x="8472248" y="4151223"/>
                </a:cubicBezTo>
                <a:cubicBezTo>
                  <a:pt x="8472248" y="4151223"/>
                  <a:pt x="8438086" y="4151223"/>
                  <a:pt x="8438086" y="4185249"/>
                </a:cubicBezTo>
                <a:cubicBezTo>
                  <a:pt x="8438086" y="4185249"/>
                  <a:pt x="8472248" y="4219276"/>
                  <a:pt x="8472248" y="4219276"/>
                </a:cubicBezTo>
                <a:close/>
                <a:moveTo>
                  <a:pt x="8745546" y="3913038"/>
                </a:moveTo>
                <a:cubicBezTo>
                  <a:pt x="8745546" y="3913038"/>
                  <a:pt x="8745546" y="3913038"/>
                  <a:pt x="8745546" y="3913038"/>
                </a:cubicBezTo>
                <a:cubicBezTo>
                  <a:pt x="8745546" y="3879011"/>
                  <a:pt x="8745546" y="3879011"/>
                  <a:pt x="8745546" y="3879011"/>
                </a:cubicBezTo>
                <a:cubicBezTo>
                  <a:pt x="8711384" y="3879011"/>
                  <a:pt x="8711384" y="3879011"/>
                  <a:pt x="8711384" y="3913038"/>
                </a:cubicBezTo>
                <a:cubicBezTo>
                  <a:pt x="8711384" y="3913038"/>
                  <a:pt x="8711384" y="3913038"/>
                  <a:pt x="8745546" y="3913038"/>
                </a:cubicBezTo>
                <a:close/>
                <a:moveTo>
                  <a:pt x="8916358" y="3606800"/>
                </a:moveTo>
                <a:cubicBezTo>
                  <a:pt x="8916358" y="3606800"/>
                  <a:pt x="8950520" y="3606800"/>
                  <a:pt x="8950520" y="3572774"/>
                </a:cubicBezTo>
                <a:cubicBezTo>
                  <a:pt x="8950520" y="3572774"/>
                  <a:pt x="8916358" y="3538747"/>
                  <a:pt x="8916358" y="3538747"/>
                </a:cubicBezTo>
                <a:cubicBezTo>
                  <a:pt x="8916358" y="3538747"/>
                  <a:pt x="8882196" y="3572774"/>
                  <a:pt x="8882196" y="3572774"/>
                </a:cubicBezTo>
                <a:cubicBezTo>
                  <a:pt x="8882196" y="3606800"/>
                  <a:pt x="8916358" y="3606800"/>
                  <a:pt x="8916358" y="3606800"/>
                </a:cubicBezTo>
                <a:close/>
                <a:moveTo>
                  <a:pt x="9018845" y="3266536"/>
                </a:moveTo>
                <a:cubicBezTo>
                  <a:pt x="9053007" y="3266536"/>
                  <a:pt x="9053007" y="3232510"/>
                  <a:pt x="9053007" y="3232510"/>
                </a:cubicBezTo>
                <a:cubicBezTo>
                  <a:pt x="9053007" y="3232510"/>
                  <a:pt x="9053007" y="3198483"/>
                  <a:pt x="9018845" y="3198483"/>
                </a:cubicBezTo>
                <a:cubicBezTo>
                  <a:pt x="9018845" y="3198483"/>
                  <a:pt x="9018845" y="3232510"/>
                  <a:pt x="9018845" y="3232510"/>
                </a:cubicBezTo>
                <a:cubicBezTo>
                  <a:pt x="9018845" y="3232510"/>
                  <a:pt x="9018845" y="3266536"/>
                  <a:pt x="9018845" y="3266536"/>
                </a:cubicBezTo>
                <a:close/>
                <a:moveTo>
                  <a:pt x="9053007" y="2892245"/>
                </a:moveTo>
                <a:cubicBezTo>
                  <a:pt x="9087169" y="2892245"/>
                  <a:pt x="9087169" y="2892245"/>
                  <a:pt x="9087169" y="2858219"/>
                </a:cubicBezTo>
                <a:cubicBezTo>
                  <a:pt x="9087169" y="2858219"/>
                  <a:pt x="9087169" y="2858219"/>
                  <a:pt x="9053007" y="2858219"/>
                </a:cubicBezTo>
                <a:cubicBezTo>
                  <a:pt x="9053007" y="2858219"/>
                  <a:pt x="9053007" y="2858219"/>
                  <a:pt x="9053007" y="2858219"/>
                </a:cubicBezTo>
                <a:cubicBezTo>
                  <a:pt x="9053007" y="2892245"/>
                  <a:pt x="9053007" y="2892245"/>
                  <a:pt x="9053007" y="2892245"/>
                </a:cubicBezTo>
                <a:close/>
                <a:moveTo>
                  <a:pt x="8711384" y="2517955"/>
                </a:moveTo>
                <a:cubicBezTo>
                  <a:pt x="8745546" y="2517955"/>
                  <a:pt x="8745546" y="2517955"/>
                  <a:pt x="8745546" y="2517955"/>
                </a:cubicBezTo>
                <a:cubicBezTo>
                  <a:pt x="8745546" y="2483928"/>
                  <a:pt x="8745546" y="2483928"/>
                  <a:pt x="8711384" y="2483928"/>
                </a:cubicBezTo>
                <a:cubicBezTo>
                  <a:pt x="8711384" y="2483928"/>
                  <a:pt x="8711384" y="2483928"/>
                  <a:pt x="8711384" y="2517955"/>
                </a:cubicBezTo>
                <a:cubicBezTo>
                  <a:pt x="8711384" y="2517955"/>
                  <a:pt x="8711384" y="2517955"/>
                  <a:pt x="8711384" y="2517955"/>
                </a:cubicBezTo>
                <a:close/>
                <a:moveTo>
                  <a:pt x="8608897" y="2177691"/>
                </a:moveTo>
                <a:cubicBezTo>
                  <a:pt x="8608897" y="2177691"/>
                  <a:pt x="8608897" y="2177691"/>
                  <a:pt x="8608897" y="2177691"/>
                </a:cubicBezTo>
                <a:cubicBezTo>
                  <a:pt x="8608897" y="2143664"/>
                  <a:pt x="8608897" y="2143664"/>
                  <a:pt x="8608897" y="2143664"/>
                </a:cubicBezTo>
                <a:cubicBezTo>
                  <a:pt x="8574735" y="2143664"/>
                  <a:pt x="8574735" y="2143664"/>
                  <a:pt x="8574735" y="2177691"/>
                </a:cubicBezTo>
                <a:cubicBezTo>
                  <a:pt x="8574735" y="2177691"/>
                  <a:pt x="8574735" y="2177691"/>
                  <a:pt x="8608897" y="2177691"/>
                </a:cubicBezTo>
                <a:close/>
                <a:moveTo>
                  <a:pt x="8369761" y="1871453"/>
                </a:moveTo>
                <a:cubicBezTo>
                  <a:pt x="8369761" y="1871453"/>
                  <a:pt x="8403923" y="1871453"/>
                  <a:pt x="8403923" y="1871453"/>
                </a:cubicBezTo>
                <a:cubicBezTo>
                  <a:pt x="8403923" y="1871453"/>
                  <a:pt x="8369761" y="1837426"/>
                  <a:pt x="8369761" y="1837426"/>
                </a:cubicBezTo>
                <a:cubicBezTo>
                  <a:pt x="8369761" y="1837426"/>
                  <a:pt x="8369761" y="1871453"/>
                  <a:pt x="8369761" y="1871453"/>
                </a:cubicBezTo>
                <a:cubicBezTo>
                  <a:pt x="8369761" y="1871453"/>
                  <a:pt x="8369761" y="1871453"/>
                  <a:pt x="8369761" y="1871453"/>
                </a:cubicBezTo>
                <a:close/>
                <a:moveTo>
                  <a:pt x="8096463" y="1667294"/>
                </a:moveTo>
                <a:cubicBezTo>
                  <a:pt x="8096463" y="1667294"/>
                  <a:pt x="8096463" y="1633268"/>
                  <a:pt x="8096463" y="1633268"/>
                </a:cubicBezTo>
                <a:cubicBezTo>
                  <a:pt x="8096463" y="1633268"/>
                  <a:pt x="8096463" y="1633268"/>
                  <a:pt x="8096463" y="1633268"/>
                </a:cubicBezTo>
                <a:cubicBezTo>
                  <a:pt x="8096463" y="1633268"/>
                  <a:pt x="8062301" y="1633268"/>
                  <a:pt x="8062301" y="1633268"/>
                </a:cubicBezTo>
                <a:cubicBezTo>
                  <a:pt x="8062301" y="1633268"/>
                  <a:pt x="8096463" y="1667294"/>
                  <a:pt x="8096463" y="1667294"/>
                </a:cubicBezTo>
                <a:close/>
                <a:moveTo>
                  <a:pt x="7754840" y="1497162"/>
                </a:moveTo>
                <a:cubicBezTo>
                  <a:pt x="7754840" y="1497162"/>
                  <a:pt x="7789002" y="1497162"/>
                  <a:pt x="7789002" y="1463136"/>
                </a:cubicBezTo>
                <a:cubicBezTo>
                  <a:pt x="7789002" y="1463136"/>
                  <a:pt x="7754840" y="1463136"/>
                  <a:pt x="7754840" y="1463136"/>
                </a:cubicBezTo>
                <a:cubicBezTo>
                  <a:pt x="7754840" y="1463136"/>
                  <a:pt x="7754840" y="1463136"/>
                  <a:pt x="7754840" y="1463136"/>
                </a:cubicBezTo>
                <a:cubicBezTo>
                  <a:pt x="7754840" y="1497162"/>
                  <a:pt x="7754840" y="1497162"/>
                  <a:pt x="7754840" y="1497162"/>
                </a:cubicBezTo>
                <a:close/>
                <a:moveTo>
                  <a:pt x="7413217" y="1429109"/>
                </a:moveTo>
                <a:cubicBezTo>
                  <a:pt x="7413217" y="1429109"/>
                  <a:pt x="7413217" y="1429109"/>
                  <a:pt x="7413217" y="1395083"/>
                </a:cubicBezTo>
                <a:cubicBezTo>
                  <a:pt x="7413217" y="1395083"/>
                  <a:pt x="7413217" y="1395083"/>
                  <a:pt x="7413217" y="1395083"/>
                </a:cubicBezTo>
                <a:cubicBezTo>
                  <a:pt x="7379055" y="1395083"/>
                  <a:pt x="7379055" y="1395083"/>
                  <a:pt x="7379055" y="1395083"/>
                </a:cubicBezTo>
                <a:cubicBezTo>
                  <a:pt x="7379055" y="1429109"/>
                  <a:pt x="7379055" y="1429109"/>
                  <a:pt x="7413217" y="1429109"/>
                </a:cubicBezTo>
                <a:close/>
                <a:moveTo>
                  <a:pt x="7037432" y="1463136"/>
                </a:moveTo>
                <a:cubicBezTo>
                  <a:pt x="7037432" y="1463136"/>
                  <a:pt x="7037432" y="1429109"/>
                  <a:pt x="7037432" y="1429109"/>
                </a:cubicBezTo>
                <a:cubicBezTo>
                  <a:pt x="7037432" y="1429109"/>
                  <a:pt x="7037432" y="1429109"/>
                  <a:pt x="7037432" y="1429109"/>
                </a:cubicBezTo>
                <a:cubicBezTo>
                  <a:pt x="7037432" y="1429109"/>
                  <a:pt x="7003270" y="1429109"/>
                  <a:pt x="7003270" y="1429109"/>
                </a:cubicBezTo>
                <a:cubicBezTo>
                  <a:pt x="7003270" y="1429109"/>
                  <a:pt x="7037432" y="1463136"/>
                  <a:pt x="7037432" y="1463136"/>
                </a:cubicBezTo>
                <a:close/>
                <a:moveTo>
                  <a:pt x="6695809" y="1565215"/>
                </a:moveTo>
                <a:cubicBezTo>
                  <a:pt x="6695809" y="1565215"/>
                  <a:pt x="6695809" y="1565215"/>
                  <a:pt x="6695809" y="1531189"/>
                </a:cubicBezTo>
                <a:cubicBezTo>
                  <a:pt x="6695809" y="1531189"/>
                  <a:pt x="6695809" y="1531189"/>
                  <a:pt x="6695809" y="1531189"/>
                </a:cubicBezTo>
                <a:cubicBezTo>
                  <a:pt x="6661647" y="1531189"/>
                  <a:pt x="6661647" y="1531189"/>
                  <a:pt x="6661647" y="1531189"/>
                </a:cubicBezTo>
                <a:cubicBezTo>
                  <a:pt x="6661647" y="1565215"/>
                  <a:pt x="6661647" y="1565215"/>
                  <a:pt x="6695809" y="1565215"/>
                </a:cubicBezTo>
                <a:close/>
                <a:moveTo>
                  <a:pt x="6388349" y="1769374"/>
                </a:moveTo>
                <a:cubicBezTo>
                  <a:pt x="6388349" y="1769374"/>
                  <a:pt x="6388349" y="1769374"/>
                  <a:pt x="6388349" y="1735347"/>
                </a:cubicBezTo>
                <a:cubicBezTo>
                  <a:pt x="6388349" y="1735347"/>
                  <a:pt x="6388349" y="1735347"/>
                  <a:pt x="6388349" y="1735347"/>
                </a:cubicBezTo>
                <a:cubicBezTo>
                  <a:pt x="6354186" y="1735347"/>
                  <a:pt x="6354186" y="1735347"/>
                  <a:pt x="6354186" y="1735347"/>
                </a:cubicBezTo>
                <a:cubicBezTo>
                  <a:pt x="6354186" y="1769374"/>
                  <a:pt x="6354186" y="1769374"/>
                  <a:pt x="6388349" y="1769374"/>
                </a:cubicBezTo>
                <a:close/>
                <a:moveTo>
                  <a:pt x="6115050" y="2041585"/>
                </a:moveTo>
                <a:cubicBezTo>
                  <a:pt x="6149213" y="2041585"/>
                  <a:pt x="6149213" y="2041585"/>
                  <a:pt x="6149213" y="2007559"/>
                </a:cubicBezTo>
                <a:cubicBezTo>
                  <a:pt x="6149213" y="2007559"/>
                  <a:pt x="6149213" y="1973532"/>
                  <a:pt x="6115050" y="1973532"/>
                </a:cubicBezTo>
                <a:cubicBezTo>
                  <a:pt x="6115050" y="1973532"/>
                  <a:pt x="6080888" y="2007559"/>
                  <a:pt x="6080888" y="2007559"/>
                </a:cubicBezTo>
                <a:cubicBezTo>
                  <a:pt x="6080888" y="2041585"/>
                  <a:pt x="6115050" y="2041585"/>
                  <a:pt x="6115050" y="2041585"/>
                </a:cubicBezTo>
                <a:close/>
                <a:moveTo>
                  <a:pt x="5944239" y="2347823"/>
                </a:moveTo>
                <a:cubicBezTo>
                  <a:pt x="5978401" y="2347823"/>
                  <a:pt x="5978401" y="2347823"/>
                  <a:pt x="5978401" y="2347823"/>
                </a:cubicBezTo>
                <a:cubicBezTo>
                  <a:pt x="5978401" y="2313796"/>
                  <a:pt x="5978401" y="2313796"/>
                  <a:pt x="5944239" y="2313796"/>
                </a:cubicBezTo>
                <a:cubicBezTo>
                  <a:pt x="5910077" y="2313796"/>
                  <a:pt x="5910077" y="2313796"/>
                  <a:pt x="5910077" y="2347823"/>
                </a:cubicBezTo>
                <a:cubicBezTo>
                  <a:pt x="5910077" y="2347823"/>
                  <a:pt x="5910077" y="2347823"/>
                  <a:pt x="5944239" y="2347823"/>
                </a:cubicBezTo>
                <a:close/>
                <a:moveTo>
                  <a:pt x="5841752" y="2722113"/>
                </a:moveTo>
                <a:cubicBezTo>
                  <a:pt x="5875914" y="2722113"/>
                  <a:pt x="5875914" y="2722113"/>
                  <a:pt x="5875914" y="2688087"/>
                </a:cubicBezTo>
                <a:cubicBezTo>
                  <a:pt x="5875914" y="2654061"/>
                  <a:pt x="5875914" y="2654061"/>
                  <a:pt x="5841752" y="2654061"/>
                </a:cubicBezTo>
                <a:cubicBezTo>
                  <a:pt x="5841752" y="2654061"/>
                  <a:pt x="5807590" y="2654061"/>
                  <a:pt x="5807590" y="2688087"/>
                </a:cubicBezTo>
                <a:cubicBezTo>
                  <a:pt x="5807590" y="2722113"/>
                  <a:pt x="5841752" y="2722113"/>
                  <a:pt x="5841752" y="2722113"/>
                </a:cubicBezTo>
                <a:close/>
                <a:moveTo>
                  <a:pt x="5841752" y="3096404"/>
                </a:moveTo>
                <a:cubicBezTo>
                  <a:pt x="5875914" y="3096404"/>
                  <a:pt x="5910077" y="3062377"/>
                  <a:pt x="5910077" y="3062377"/>
                </a:cubicBezTo>
                <a:cubicBezTo>
                  <a:pt x="5910077" y="3028351"/>
                  <a:pt x="5875914" y="2994325"/>
                  <a:pt x="5841752" y="2994325"/>
                </a:cubicBezTo>
                <a:cubicBezTo>
                  <a:pt x="5841752" y="2994325"/>
                  <a:pt x="5807590" y="3028351"/>
                  <a:pt x="5807590" y="3062377"/>
                </a:cubicBezTo>
                <a:cubicBezTo>
                  <a:pt x="5807590" y="3062377"/>
                  <a:pt x="5841752" y="3096404"/>
                  <a:pt x="5841752" y="3096404"/>
                </a:cubicBezTo>
                <a:close/>
                <a:moveTo>
                  <a:pt x="5944239" y="3436668"/>
                </a:moveTo>
                <a:cubicBezTo>
                  <a:pt x="5978401" y="3436668"/>
                  <a:pt x="5978401" y="3436668"/>
                  <a:pt x="5978401" y="3402642"/>
                </a:cubicBezTo>
                <a:cubicBezTo>
                  <a:pt x="5978401" y="3368615"/>
                  <a:pt x="5978401" y="3368615"/>
                  <a:pt x="5944239" y="3368615"/>
                </a:cubicBezTo>
                <a:cubicBezTo>
                  <a:pt x="5910077" y="3368615"/>
                  <a:pt x="5910077" y="3368615"/>
                  <a:pt x="5910077" y="3402642"/>
                </a:cubicBezTo>
                <a:cubicBezTo>
                  <a:pt x="5910077" y="3436668"/>
                  <a:pt x="5910077" y="3436668"/>
                  <a:pt x="5944239" y="3436668"/>
                </a:cubicBezTo>
                <a:close/>
                <a:moveTo>
                  <a:pt x="6115050" y="3776932"/>
                </a:moveTo>
                <a:cubicBezTo>
                  <a:pt x="6149213" y="3776932"/>
                  <a:pt x="6183375" y="3742906"/>
                  <a:pt x="6183375" y="3742906"/>
                </a:cubicBezTo>
                <a:cubicBezTo>
                  <a:pt x="6183375" y="3708879"/>
                  <a:pt x="6149213" y="3674853"/>
                  <a:pt x="6115050" y="3674853"/>
                </a:cubicBezTo>
                <a:cubicBezTo>
                  <a:pt x="6080888" y="3674853"/>
                  <a:pt x="6080888" y="3708879"/>
                  <a:pt x="6080888" y="3742906"/>
                </a:cubicBezTo>
                <a:cubicBezTo>
                  <a:pt x="6080888" y="3742906"/>
                  <a:pt x="6080888" y="3776932"/>
                  <a:pt x="6115050" y="3776932"/>
                </a:cubicBezTo>
                <a:close/>
                <a:moveTo>
                  <a:pt x="6388349" y="4049144"/>
                </a:moveTo>
                <a:cubicBezTo>
                  <a:pt x="6388349" y="4049144"/>
                  <a:pt x="6422511" y="4015117"/>
                  <a:pt x="6422511" y="3981091"/>
                </a:cubicBezTo>
                <a:cubicBezTo>
                  <a:pt x="6422511" y="3981091"/>
                  <a:pt x="6388349" y="3947064"/>
                  <a:pt x="6388349" y="3947064"/>
                </a:cubicBezTo>
                <a:cubicBezTo>
                  <a:pt x="6354186" y="3947064"/>
                  <a:pt x="6320024" y="3981091"/>
                  <a:pt x="6320024" y="3981091"/>
                </a:cubicBezTo>
                <a:cubicBezTo>
                  <a:pt x="6320024" y="4015117"/>
                  <a:pt x="6354186" y="4049144"/>
                  <a:pt x="6388349" y="4049144"/>
                </a:cubicBezTo>
                <a:close/>
                <a:moveTo>
                  <a:pt x="6695809" y="4253302"/>
                </a:moveTo>
                <a:cubicBezTo>
                  <a:pt x="6695809" y="4253302"/>
                  <a:pt x="6729971" y="4219276"/>
                  <a:pt x="6729971" y="4185249"/>
                </a:cubicBezTo>
                <a:cubicBezTo>
                  <a:pt x="6729971" y="4151223"/>
                  <a:pt x="6695809" y="4151223"/>
                  <a:pt x="6695809" y="4151223"/>
                </a:cubicBezTo>
                <a:cubicBezTo>
                  <a:pt x="6661647" y="4151223"/>
                  <a:pt x="6627485" y="4151223"/>
                  <a:pt x="6627485" y="4185249"/>
                </a:cubicBezTo>
                <a:cubicBezTo>
                  <a:pt x="6627485" y="4219276"/>
                  <a:pt x="6661647" y="4253302"/>
                  <a:pt x="6695809" y="4253302"/>
                </a:cubicBezTo>
                <a:close/>
                <a:moveTo>
                  <a:pt x="7037432" y="4355381"/>
                </a:moveTo>
                <a:cubicBezTo>
                  <a:pt x="7071594" y="4355381"/>
                  <a:pt x="7071594" y="4321355"/>
                  <a:pt x="7071594" y="4287329"/>
                </a:cubicBezTo>
                <a:cubicBezTo>
                  <a:pt x="7071594" y="4287329"/>
                  <a:pt x="7071594" y="4253302"/>
                  <a:pt x="7037432" y="4253302"/>
                </a:cubicBezTo>
                <a:cubicBezTo>
                  <a:pt x="7003270" y="4253302"/>
                  <a:pt x="6969108" y="4287329"/>
                  <a:pt x="6969108" y="4287329"/>
                </a:cubicBezTo>
                <a:cubicBezTo>
                  <a:pt x="6969108" y="4321355"/>
                  <a:pt x="7003270" y="4355381"/>
                  <a:pt x="7037432" y="4355381"/>
                </a:cubicBezTo>
                <a:close/>
                <a:moveTo>
                  <a:pt x="7413217" y="4355381"/>
                </a:moveTo>
                <a:cubicBezTo>
                  <a:pt x="7413217" y="4355381"/>
                  <a:pt x="7447380" y="4355381"/>
                  <a:pt x="7447380" y="4321355"/>
                </a:cubicBezTo>
                <a:cubicBezTo>
                  <a:pt x="7447380" y="4287329"/>
                  <a:pt x="7413217" y="4287329"/>
                  <a:pt x="7413217" y="4287329"/>
                </a:cubicBezTo>
                <a:cubicBezTo>
                  <a:pt x="7379055" y="4287329"/>
                  <a:pt x="7344893" y="4287329"/>
                  <a:pt x="7344893" y="4321355"/>
                </a:cubicBezTo>
                <a:cubicBezTo>
                  <a:pt x="7344893" y="4355381"/>
                  <a:pt x="7379055" y="4355381"/>
                  <a:pt x="7413217" y="4355381"/>
                </a:cubicBezTo>
                <a:close/>
                <a:moveTo>
                  <a:pt x="7754840" y="4287329"/>
                </a:moveTo>
                <a:cubicBezTo>
                  <a:pt x="7789002" y="4287329"/>
                  <a:pt x="7789002" y="4287329"/>
                  <a:pt x="7789002" y="4253302"/>
                </a:cubicBezTo>
                <a:cubicBezTo>
                  <a:pt x="7789002" y="4219276"/>
                  <a:pt x="7789002" y="4219276"/>
                  <a:pt x="7754840" y="4219276"/>
                </a:cubicBezTo>
                <a:cubicBezTo>
                  <a:pt x="7754840" y="4219276"/>
                  <a:pt x="7720678" y="4219276"/>
                  <a:pt x="7720678" y="4253302"/>
                </a:cubicBezTo>
                <a:cubicBezTo>
                  <a:pt x="7720678" y="4287329"/>
                  <a:pt x="7754840" y="4287329"/>
                  <a:pt x="7754840" y="4287329"/>
                </a:cubicBezTo>
                <a:close/>
                <a:moveTo>
                  <a:pt x="8096463" y="4151223"/>
                </a:moveTo>
                <a:cubicBezTo>
                  <a:pt x="8096463" y="4151223"/>
                  <a:pt x="8130625" y="4117196"/>
                  <a:pt x="8130625" y="4117196"/>
                </a:cubicBezTo>
                <a:cubicBezTo>
                  <a:pt x="8130625" y="4083170"/>
                  <a:pt x="8096463" y="4049144"/>
                  <a:pt x="8096463" y="4049144"/>
                </a:cubicBezTo>
                <a:cubicBezTo>
                  <a:pt x="8062301" y="4049144"/>
                  <a:pt x="8062301" y="4083170"/>
                  <a:pt x="8062301" y="4117196"/>
                </a:cubicBezTo>
                <a:cubicBezTo>
                  <a:pt x="8062301" y="4117196"/>
                  <a:pt x="8062301" y="4151223"/>
                  <a:pt x="8096463" y="4151223"/>
                </a:cubicBezTo>
                <a:close/>
                <a:moveTo>
                  <a:pt x="8369761" y="3913038"/>
                </a:moveTo>
                <a:cubicBezTo>
                  <a:pt x="8403923" y="3913038"/>
                  <a:pt x="8403923" y="3879011"/>
                  <a:pt x="8403923" y="3879011"/>
                </a:cubicBezTo>
                <a:cubicBezTo>
                  <a:pt x="8403923" y="3844985"/>
                  <a:pt x="8403923" y="3844985"/>
                  <a:pt x="8369761" y="3844985"/>
                </a:cubicBezTo>
                <a:cubicBezTo>
                  <a:pt x="8369761" y="3844985"/>
                  <a:pt x="8335599" y="3844985"/>
                  <a:pt x="8335599" y="3879011"/>
                </a:cubicBezTo>
                <a:cubicBezTo>
                  <a:pt x="8335599" y="3879011"/>
                  <a:pt x="8369761" y="3913038"/>
                  <a:pt x="8369761" y="3913038"/>
                </a:cubicBezTo>
                <a:close/>
                <a:moveTo>
                  <a:pt x="8608897" y="3606800"/>
                </a:moveTo>
                <a:cubicBezTo>
                  <a:pt x="8608897" y="3606800"/>
                  <a:pt x="8608897" y="3572774"/>
                  <a:pt x="8608897" y="3572774"/>
                </a:cubicBezTo>
                <a:cubicBezTo>
                  <a:pt x="8608897" y="3572774"/>
                  <a:pt x="8608897" y="3538747"/>
                  <a:pt x="8608897" y="3538747"/>
                </a:cubicBezTo>
                <a:cubicBezTo>
                  <a:pt x="8574735" y="3538747"/>
                  <a:pt x="8574735" y="3572774"/>
                  <a:pt x="8574735" y="3572774"/>
                </a:cubicBezTo>
                <a:cubicBezTo>
                  <a:pt x="8574735" y="3572774"/>
                  <a:pt x="8574735" y="3606800"/>
                  <a:pt x="8608897" y="3606800"/>
                </a:cubicBezTo>
                <a:close/>
                <a:moveTo>
                  <a:pt x="8711384" y="3266536"/>
                </a:moveTo>
                <a:cubicBezTo>
                  <a:pt x="8745546" y="3266536"/>
                  <a:pt x="8745546" y="3232510"/>
                  <a:pt x="8745546" y="3232510"/>
                </a:cubicBezTo>
                <a:cubicBezTo>
                  <a:pt x="8745546" y="3232510"/>
                  <a:pt x="8745546" y="3198483"/>
                  <a:pt x="8711384" y="3198483"/>
                </a:cubicBezTo>
                <a:cubicBezTo>
                  <a:pt x="8711384" y="3198483"/>
                  <a:pt x="8711384" y="3232510"/>
                  <a:pt x="8711384" y="3232510"/>
                </a:cubicBezTo>
                <a:cubicBezTo>
                  <a:pt x="8711384" y="3232510"/>
                  <a:pt x="8711384" y="3266536"/>
                  <a:pt x="8711384" y="3266536"/>
                </a:cubicBezTo>
                <a:close/>
                <a:moveTo>
                  <a:pt x="8779709" y="2892245"/>
                </a:moveTo>
                <a:cubicBezTo>
                  <a:pt x="8779709" y="2892245"/>
                  <a:pt x="8779709" y="2892245"/>
                  <a:pt x="8779709" y="2858219"/>
                </a:cubicBezTo>
                <a:cubicBezTo>
                  <a:pt x="8779709" y="2858219"/>
                  <a:pt x="8779709" y="2858219"/>
                  <a:pt x="8779709" y="2858219"/>
                </a:cubicBezTo>
                <a:cubicBezTo>
                  <a:pt x="8745546" y="2858219"/>
                  <a:pt x="8745546" y="2858219"/>
                  <a:pt x="8745546" y="2858219"/>
                </a:cubicBezTo>
                <a:cubicBezTo>
                  <a:pt x="8745546" y="2892245"/>
                  <a:pt x="8745546" y="2892245"/>
                  <a:pt x="8779709" y="2892245"/>
                </a:cubicBezTo>
                <a:close/>
                <a:moveTo>
                  <a:pt x="8438086" y="2517955"/>
                </a:moveTo>
                <a:cubicBezTo>
                  <a:pt x="8438086" y="2517955"/>
                  <a:pt x="8438086" y="2517955"/>
                  <a:pt x="8438086" y="2517955"/>
                </a:cubicBezTo>
                <a:cubicBezTo>
                  <a:pt x="8438086" y="2483928"/>
                  <a:pt x="8438086" y="2483928"/>
                  <a:pt x="8438086" y="2483928"/>
                </a:cubicBezTo>
                <a:cubicBezTo>
                  <a:pt x="8403923" y="2483928"/>
                  <a:pt x="8403923" y="2483928"/>
                  <a:pt x="8403923" y="2517955"/>
                </a:cubicBezTo>
                <a:cubicBezTo>
                  <a:pt x="8403923" y="2517955"/>
                  <a:pt x="8403923" y="2517955"/>
                  <a:pt x="8438086" y="2517955"/>
                </a:cubicBezTo>
                <a:close/>
                <a:moveTo>
                  <a:pt x="8267275" y="2211717"/>
                </a:moveTo>
                <a:cubicBezTo>
                  <a:pt x="8267275" y="2211717"/>
                  <a:pt x="8267275" y="2177691"/>
                  <a:pt x="8267275" y="2177691"/>
                </a:cubicBezTo>
                <a:cubicBezTo>
                  <a:pt x="8267275" y="2177691"/>
                  <a:pt x="8267275" y="2177691"/>
                  <a:pt x="8267275" y="2177691"/>
                </a:cubicBezTo>
                <a:cubicBezTo>
                  <a:pt x="8233112" y="2177691"/>
                  <a:pt x="8233112" y="2177691"/>
                  <a:pt x="8233112" y="2177691"/>
                </a:cubicBezTo>
                <a:cubicBezTo>
                  <a:pt x="8233112" y="2177691"/>
                  <a:pt x="8233112" y="2211717"/>
                  <a:pt x="8267275" y="2211717"/>
                </a:cubicBezTo>
                <a:close/>
                <a:moveTo>
                  <a:pt x="7993976" y="1939506"/>
                </a:moveTo>
                <a:cubicBezTo>
                  <a:pt x="7993976" y="1939506"/>
                  <a:pt x="8028139" y="1939506"/>
                  <a:pt x="8028139" y="1939506"/>
                </a:cubicBezTo>
                <a:cubicBezTo>
                  <a:pt x="8028139" y="1905479"/>
                  <a:pt x="7993976" y="1905479"/>
                  <a:pt x="7993976" y="1905479"/>
                </a:cubicBezTo>
                <a:cubicBezTo>
                  <a:pt x="7993976" y="1905479"/>
                  <a:pt x="7993976" y="1905479"/>
                  <a:pt x="7993976" y="1939506"/>
                </a:cubicBezTo>
                <a:cubicBezTo>
                  <a:pt x="7993976" y="1939506"/>
                  <a:pt x="7993976" y="1939506"/>
                  <a:pt x="7993976" y="1939506"/>
                </a:cubicBezTo>
                <a:close/>
                <a:moveTo>
                  <a:pt x="7686516" y="1769374"/>
                </a:moveTo>
                <a:cubicBezTo>
                  <a:pt x="7686516" y="1769374"/>
                  <a:pt x="7686516" y="1769374"/>
                  <a:pt x="7686516" y="1769374"/>
                </a:cubicBezTo>
                <a:cubicBezTo>
                  <a:pt x="7686516" y="1735347"/>
                  <a:pt x="7686516" y="1735347"/>
                  <a:pt x="7686516" y="1735347"/>
                </a:cubicBezTo>
                <a:cubicBezTo>
                  <a:pt x="7652353" y="1735347"/>
                  <a:pt x="7652353" y="1735347"/>
                  <a:pt x="7652353" y="1769374"/>
                </a:cubicBezTo>
                <a:cubicBezTo>
                  <a:pt x="7652353" y="1769374"/>
                  <a:pt x="7652353" y="1769374"/>
                  <a:pt x="7686516" y="1769374"/>
                </a:cubicBezTo>
                <a:close/>
                <a:moveTo>
                  <a:pt x="7310730" y="1735347"/>
                </a:moveTo>
                <a:cubicBezTo>
                  <a:pt x="7310730" y="1735347"/>
                  <a:pt x="7344893" y="1701321"/>
                  <a:pt x="7344893" y="1701321"/>
                </a:cubicBezTo>
                <a:cubicBezTo>
                  <a:pt x="7344893" y="1701321"/>
                  <a:pt x="7310730" y="1667294"/>
                  <a:pt x="7310730" y="1667294"/>
                </a:cubicBezTo>
                <a:cubicBezTo>
                  <a:pt x="7310730" y="1667294"/>
                  <a:pt x="7276568" y="1701321"/>
                  <a:pt x="7276568" y="1701321"/>
                </a:cubicBezTo>
                <a:cubicBezTo>
                  <a:pt x="7276568" y="1701321"/>
                  <a:pt x="7310730" y="1735347"/>
                  <a:pt x="7310730" y="1735347"/>
                </a:cubicBezTo>
                <a:close/>
                <a:moveTo>
                  <a:pt x="6934945" y="1769374"/>
                </a:moveTo>
                <a:cubicBezTo>
                  <a:pt x="6969108" y="1769374"/>
                  <a:pt x="6969108" y="1769374"/>
                  <a:pt x="6969108" y="1769374"/>
                </a:cubicBezTo>
                <a:cubicBezTo>
                  <a:pt x="6969108" y="1735347"/>
                  <a:pt x="6969108" y="1735347"/>
                  <a:pt x="6934945" y="1735347"/>
                </a:cubicBezTo>
                <a:cubicBezTo>
                  <a:pt x="6934945" y="1735347"/>
                  <a:pt x="6934945" y="1735347"/>
                  <a:pt x="6934945" y="1769374"/>
                </a:cubicBezTo>
                <a:cubicBezTo>
                  <a:pt x="6934945" y="1769374"/>
                  <a:pt x="6934945" y="1769374"/>
                  <a:pt x="6934945" y="1769374"/>
                </a:cubicBezTo>
                <a:close/>
                <a:moveTo>
                  <a:pt x="6627485" y="1939506"/>
                </a:moveTo>
                <a:cubicBezTo>
                  <a:pt x="6627485" y="1939506"/>
                  <a:pt x="6627485" y="1939506"/>
                  <a:pt x="6627485" y="1939506"/>
                </a:cubicBezTo>
                <a:cubicBezTo>
                  <a:pt x="6627485" y="1905479"/>
                  <a:pt x="6627485" y="1905479"/>
                  <a:pt x="6627485" y="1905479"/>
                </a:cubicBezTo>
                <a:cubicBezTo>
                  <a:pt x="6593322" y="1905479"/>
                  <a:pt x="6593322" y="1905479"/>
                  <a:pt x="6593322" y="1939506"/>
                </a:cubicBezTo>
                <a:cubicBezTo>
                  <a:pt x="6593322" y="1939506"/>
                  <a:pt x="6593322" y="1939506"/>
                  <a:pt x="6627485" y="1939506"/>
                </a:cubicBezTo>
                <a:close/>
                <a:moveTo>
                  <a:pt x="6354186" y="2211717"/>
                </a:moveTo>
                <a:cubicBezTo>
                  <a:pt x="6388349" y="2211717"/>
                  <a:pt x="6388349" y="2211717"/>
                  <a:pt x="6388349" y="2177691"/>
                </a:cubicBezTo>
                <a:cubicBezTo>
                  <a:pt x="6388349" y="2177691"/>
                  <a:pt x="6388349" y="2143664"/>
                  <a:pt x="6354186" y="2143664"/>
                </a:cubicBezTo>
                <a:cubicBezTo>
                  <a:pt x="6354186" y="2143664"/>
                  <a:pt x="6320024" y="2177691"/>
                  <a:pt x="6320024" y="2177691"/>
                </a:cubicBezTo>
                <a:cubicBezTo>
                  <a:pt x="6320024" y="2211717"/>
                  <a:pt x="6354186" y="2211717"/>
                  <a:pt x="6354186" y="2211717"/>
                </a:cubicBezTo>
                <a:close/>
                <a:moveTo>
                  <a:pt x="6183375" y="2551981"/>
                </a:moveTo>
                <a:cubicBezTo>
                  <a:pt x="6217537" y="2551981"/>
                  <a:pt x="6217537" y="2517955"/>
                  <a:pt x="6217537" y="2517955"/>
                </a:cubicBezTo>
                <a:cubicBezTo>
                  <a:pt x="6217537" y="2483928"/>
                  <a:pt x="6217537" y="2483928"/>
                  <a:pt x="6183375" y="2483928"/>
                </a:cubicBezTo>
                <a:cubicBezTo>
                  <a:pt x="6183375" y="2483928"/>
                  <a:pt x="6149213" y="2483928"/>
                  <a:pt x="6149213" y="2517955"/>
                </a:cubicBezTo>
                <a:cubicBezTo>
                  <a:pt x="6149213" y="2517955"/>
                  <a:pt x="6183375" y="2551981"/>
                  <a:pt x="6183375" y="2551981"/>
                </a:cubicBezTo>
                <a:close/>
                <a:moveTo>
                  <a:pt x="6149213" y="2892245"/>
                </a:moveTo>
                <a:cubicBezTo>
                  <a:pt x="6149213" y="2892245"/>
                  <a:pt x="6183375" y="2892245"/>
                  <a:pt x="6183375" y="2858219"/>
                </a:cubicBezTo>
                <a:cubicBezTo>
                  <a:pt x="6183375" y="2858219"/>
                  <a:pt x="6149213" y="2824193"/>
                  <a:pt x="6149213" y="2824193"/>
                </a:cubicBezTo>
                <a:cubicBezTo>
                  <a:pt x="6115050" y="2824193"/>
                  <a:pt x="6080888" y="2858219"/>
                  <a:pt x="6080888" y="2858219"/>
                </a:cubicBezTo>
                <a:cubicBezTo>
                  <a:pt x="6080888" y="2892245"/>
                  <a:pt x="6115050" y="2892245"/>
                  <a:pt x="6149213" y="2892245"/>
                </a:cubicBezTo>
                <a:close/>
                <a:moveTo>
                  <a:pt x="6183375" y="3266536"/>
                </a:moveTo>
                <a:cubicBezTo>
                  <a:pt x="6217537" y="3266536"/>
                  <a:pt x="6251699" y="3266536"/>
                  <a:pt x="6251699" y="3232510"/>
                </a:cubicBezTo>
                <a:cubicBezTo>
                  <a:pt x="6251699" y="3198483"/>
                  <a:pt x="6217537" y="3198483"/>
                  <a:pt x="6183375" y="3198483"/>
                </a:cubicBezTo>
                <a:cubicBezTo>
                  <a:pt x="6183375" y="3198483"/>
                  <a:pt x="6149213" y="3198483"/>
                  <a:pt x="6149213" y="3232510"/>
                </a:cubicBezTo>
                <a:cubicBezTo>
                  <a:pt x="6149213" y="3266536"/>
                  <a:pt x="6183375" y="3266536"/>
                  <a:pt x="6183375" y="3266536"/>
                </a:cubicBezTo>
                <a:close/>
                <a:moveTo>
                  <a:pt x="6354186" y="3606800"/>
                </a:moveTo>
                <a:cubicBezTo>
                  <a:pt x="6388349" y="3606800"/>
                  <a:pt x="6422511" y="3572774"/>
                  <a:pt x="6422511" y="3538747"/>
                </a:cubicBezTo>
                <a:cubicBezTo>
                  <a:pt x="6422511" y="3538747"/>
                  <a:pt x="6388349" y="3504721"/>
                  <a:pt x="6354186" y="3504721"/>
                </a:cubicBezTo>
                <a:cubicBezTo>
                  <a:pt x="6320024" y="3504721"/>
                  <a:pt x="6320024" y="3538747"/>
                  <a:pt x="6320024" y="3538747"/>
                </a:cubicBezTo>
                <a:cubicBezTo>
                  <a:pt x="6320024" y="3572774"/>
                  <a:pt x="6320024" y="3606800"/>
                  <a:pt x="6354186" y="3606800"/>
                </a:cubicBezTo>
                <a:close/>
                <a:moveTo>
                  <a:pt x="6627485" y="3844985"/>
                </a:moveTo>
                <a:cubicBezTo>
                  <a:pt x="6661647" y="3844985"/>
                  <a:pt x="6661647" y="3844985"/>
                  <a:pt x="6661647" y="3810959"/>
                </a:cubicBezTo>
                <a:cubicBezTo>
                  <a:pt x="6661647" y="3776932"/>
                  <a:pt x="6661647" y="3776932"/>
                  <a:pt x="6627485" y="3776932"/>
                </a:cubicBezTo>
                <a:cubicBezTo>
                  <a:pt x="6593322" y="3776932"/>
                  <a:pt x="6559160" y="3776932"/>
                  <a:pt x="6559160" y="3810959"/>
                </a:cubicBezTo>
                <a:cubicBezTo>
                  <a:pt x="6559160" y="3844985"/>
                  <a:pt x="6593322" y="3844985"/>
                  <a:pt x="6627485" y="3844985"/>
                </a:cubicBezTo>
                <a:close/>
                <a:moveTo>
                  <a:pt x="6934945" y="4015117"/>
                </a:moveTo>
                <a:cubicBezTo>
                  <a:pt x="6969108" y="4015117"/>
                  <a:pt x="7003270" y="4015117"/>
                  <a:pt x="7003270" y="3981091"/>
                </a:cubicBezTo>
                <a:cubicBezTo>
                  <a:pt x="7003270" y="3947064"/>
                  <a:pt x="6969108" y="3947064"/>
                  <a:pt x="6934945" y="3947064"/>
                </a:cubicBezTo>
                <a:cubicBezTo>
                  <a:pt x="6934945" y="3947064"/>
                  <a:pt x="6900783" y="3947064"/>
                  <a:pt x="6900783" y="3981091"/>
                </a:cubicBezTo>
                <a:cubicBezTo>
                  <a:pt x="6900783" y="4015117"/>
                  <a:pt x="6934945" y="4015117"/>
                  <a:pt x="6934945" y="4015117"/>
                </a:cubicBezTo>
                <a:close/>
                <a:moveTo>
                  <a:pt x="7310730" y="4083170"/>
                </a:moveTo>
                <a:cubicBezTo>
                  <a:pt x="7344893" y="4083170"/>
                  <a:pt x="7344893" y="4049144"/>
                  <a:pt x="7344893" y="4049144"/>
                </a:cubicBezTo>
                <a:cubicBezTo>
                  <a:pt x="7344893" y="4015117"/>
                  <a:pt x="7344893" y="3981091"/>
                  <a:pt x="7310730" y="3981091"/>
                </a:cubicBezTo>
                <a:cubicBezTo>
                  <a:pt x="7276568" y="3981091"/>
                  <a:pt x="7276568" y="4015117"/>
                  <a:pt x="7276568" y="4049144"/>
                </a:cubicBezTo>
                <a:cubicBezTo>
                  <a:pt x="7276568" y="4049144"/>
                  <a:pt x="7276568" y="4083170"/>
                  <a:pt x="7310730" y="4083170"/>
                </a:cubicBezTo>
                <a:close/>
                <a:moveTo>
                  <a:pt x="7686516" y="4015117"/>
                </a:moveTo>
                <a:cubicBezTo>
                  <a:pt x="7686516" y="4015117"/>
                  <a:pt x="7720678" y="4015117"/>
                  <a:pt x="7720678" y="3981091"/>
                </a:cubicBezTo>
                <a:cubicBezTo>
                  <a:pt x="7720678" y="3947064"/>
                  <a:pt x="7686516" y="3947064"/>
                  <a:pt x="7686516" y="3947064"/>
                </a:cubicBezTo>
                <a:cubicBezTo>
                  <a:pt x="7652353" y="3947064"/>
                  <a:pt x="7618191" y="3947064"/>
                  <a:pt x="7618191" y="3981091"/>
                </a:cubicBezTo>
                <a:cubicBezTo>
                  <a:pt x="7618191" y="4015117"/>
                  <a:pt x="7652353" y="4015117"/>
                  <a:pt x="7686516" y="4015117"/>
                </a:cubicBezTo>
                <a:close/>
                <a:moveTo>
                  <a:pt x="7993976" y="3844985"/>
                </a:moveTo>
                <a:cubicBezTo>
                  <a:pt x="8028139" y="3844985"/>
                  <a:pt x="8028139" y="3844985"/>
                  <a:pt x="8028139" y="3810959"/>
                </a:cubicBezTo>
                <a:cubicBezTo>
                  <a:pt x="8028139" y="3776932"/>
                  <a:pt x="8028139" y="3776932"/>
                  <a:pt x="7993976" y="3776932"/>
                </a:cubicBezTo>
                <a:cubicBezTo>
                  <a:pt x="7993976" y="3776932"/>
                  <a:pt x="7959814" y="3776932"/>
                  <a:pt x="7959814" y="3810959"/>
                </a:cubicBezTo>
                <a:cubicBezTo>
                  <a:pt x="7959814" y="3844985"/>
                  <a:pt x="7993976" y="3844985"/>
                  <a:pt x="7993976" y="3844985"/>
                </a:cubicBezTo>
                <a:close/>
                <a:moveTo>
                  <a:pt x="8267275" y="3572774"/>
                </a:moveTo>
                <a:cubicBezTo>
                  <a:pt x="8267275" y="3572774"/>
                  <a:pt x="8301437" y="3572774"/>
                  <a:pt x="8301437" y="3538747"/>
                </a:cubicBezTo>
                <a:cubicBezTo>
                  <a:pt x="8301437" y="3538747"/>
                  <a:pt x="8267275" y="3538747"/>
                  <a:pt x="8267275" y="3538747"/>
                </a:cubicBezTo>
                <a:cubicBezTo>
                  <a:pt x="8233112" y="3538747"/>
                  <a:pt x="8233112" y="3538747"/>
                  <a:pt x="8233112" y="3538747"/>
                </a:cubicBezTo>
                <a:cubicBezTo>
                  <a:pt x="8233112" y="3572774"/>
                  <a:pt x="8233112" y="3572774"/>
                  <a:pt x="8267275" y="3572774"/>
                </a:cubicBezTo>
                <a:close/>
                <a:moveTo>
                  <a:pt x="8438086" y="3266536"/>
                </a:moveTo>
                <a:cubicBezTo>
                  <a:pt x="8438086" y="3266536"/>
                  <a:pt x="8438086" y="3232510"/>
                  <a:pt x="8438086" y="3232510"/>
                </a:cubicBezTo>
                <a:cubicBezTo>
                  <a:pt x="8438086" y="3198483"/>
                  <a:pt x="8438086" y="3198483"/>
                  <a:pt x="8438086" y="3198483"/>
                </a:cubicBezTo>
                <a:cubicBezTo>
                  <a:pt x="8403923" y="3198483"/>
                  <a:pt x="8403923" y="3198483"/>
                  <a:pt x="8403923" y="3232510"/>
                </a:cubicBezTo>
                <a:cubicBezTo>
                  <a:pt x="8403923" y="3232510"/>
                  <a:pt x="8403923" y="3266536"/>
                  <a:pt x="8438086" y="3266536"/>
                </a:cubicBezTo>
                <a:close/>
                <a:moveTo>
                  <a:pt x="8472248" y="2892245"/>
                </a:moveTo>
                <a:cubicBezTo>
                  <a:pt x="8506410" y="2892245"/>
                  <a:pt x="8506410" y="2892245"/>
                  <a:pt x="8506410" y="2858219"/>
                </a:cubicBezTo>
                <a:cubicBezTo>
                  <a:pt x="8506410" y="2858219"/>
                  <a:pt x="8506410" y="2858219"/>
                  <a:pt x="8472248" y="2858219"/>
                </a:cubicBezTo>
                <a:cubicBezTo>
                  <a:pt x="8472248" y="2858219"/>
                  <a:pt x="8472248" y="2858219"/>
                  <a:pt x="8472248" y="2858219"/>
                </a:cubicBezTo>
                <a:cubicBezTo>
                  <a:pt x="8472248" y="2892245"/>
                  <a:pt x="8472248" y="2892245"/>
                  <a:pt x="8472248" y="2892245"/>
                </a:cubicBezTo>
                <a:close/>
                <a:moveTo>
                  <a:pt x="8096463" y="2551981"/>
                </a:moveTo>
                <a:cubicBezTo>
                  <a:pt x="8130625" y="2551981"/>
                  <a:pt x="8130625" y="2517955"/>
                  <a:pt x="8130625" y="2517955"/>
                </a:cubicBezTo>
                <a:cubicBezTo>
                  <a:pt x="8130625" y="2483928"/>
                  <a:pt x="8130625" y="2483928"/>
                  <a:pt x="8096463" y="2483928"/>
                </a:cubicBezTo>
                <a:cubicBezTo>
                  <a:pt x="8096463" y="2483928"/>
                  <a:pt x="8096463" y="2483928"/>
                  <a:pt x="8096463" y="2517955"/>
                </a:cubicBezTo>
                <a:cubicBezTo>
                  <a:pt x="8096463" y="2517955"/>
                  <a:pt x="8096463" y="2551981"/>
                  <a:pt x="8096463" y="2551981"/>
                </a:cubicBezTo>
                <a:close/>
                <a:moveTo>
                  <a:pt x="7891489" y="2245744"/>
                </a:moveTo>
                <a:cubicBezTo>
                  <a:pt x="7925652" y="2245744"/>
                  <a:pt x="7925652" y="2245744"/>
                  <a:pt x="7925652" y="2211717"/>
                </a:cubicBezTo>
                <a:cubicBezTo>
                  <a:pt x="7925652" y="2211717"/>
                  <a:pt x="7925652" y="2211717"/>
                  <a:pt x="7891489" y="2211717"/>
                </a:cubicBezTo>
                <a:cubicBezTo>
                  <a:pt x="7891489" y="2211717"/>
                  <a:pt x="7857327" y="2211717"/>
                  <a:pt x="7857327" y="2211717"/>
                </a:cubicBezTo>
                <a:cubicBezTo>
                  <a:pt x="7857327" y="2245744"/>
                  <a:pt x="7891489" y="2245744"/>
                  <a:pt x="7891489" y="2245744"/>
                </a:cubicBezTo>
                <a:close/>
                <a:moveTo>
                  <a:pt x="7584029" y="2041585"/>
                </a:moveTo>
                <a:cubicBezTo>
                  <a:pt x="7584029" y="2041585"/>
                  <a:pt x="7618191" y="2041585"/>
                  <a:pt x="7618191" y="2041585"/>
                </a:cubicBezTo>
                <a:cubicBezTo>
                  <a:pt x="7618191" y="2007559"/>
                  <a:pt x="7584029" y="2007559"/>
                  <a:pt x="7584029" y="2007559"/>
                </a:cubicBezTo>
                <a:cubicBezTo>
                  <a:pt x="7549866" y="2007559"/>
                  <a:pt x="7549866" y="2007559"/>
                  <a:pt x="7549866" y="2041585"/>
                </a:cubicBezTo>
                <a:cubicBezTo>
                  <a:pt x="7549866" y="2041585"/>
                  <a:pt x="7549866" y="2041585"/>
                  <a:pt x="7584029" y="2041585"/>
                </a:cubicBezTo>
                <a:close/>
                <a:moveTo>
                  <a:pt x="7208244" y="2007559"/>
                </a:moveTo>
                <a:cubicBezTo>
                  <a:pt x="7242406" y="2007559"/>
                  <a:pt x="7242406" y="2007559"/>
                  <a:pt x="7242406" y="2007559"/>
                </a:cubicBezTo>
                <a:cubicBezTo>
                  <a:pt x="7242406" y="1973532"/>
                  <a:pt x="7242406" y="1973532"/>
                  <a:pt x="7208244" y="1973532"/>
                </a:cubicBezTo>
                <a:cubicBezTo>
                  <a:pt x="7208244" y="1973532"/>
                  <a:pt x="7208244" y="1973532"/>
                  <a:pt x="7208244" y="2007559"/>
                </a:cubicBezTo>
                <a:cubicBezTo>
                  <a:pt x="7208244" y="2007559"/>
                  <a:pt x="7208244" y="2007559"/>
                  <a:pt x="7208244" y="2007559"/>
                </a:cubicBezTo>
                <a:close/>
                <a:moveTo>
                  <a:pt x="6866621" y="2143664"/>
                </a:moveTo>
                <a:cubicBezTo>
                  <a:pt x="6866621" y="2143664"/>
                  <a:pt x="6900783" y="2109638"/>
                  <a:pt x="6900783" y="2109638"/>
                </a:cubicBezTo>
                <a:cubicBezTo>
                  <a:pt x="6900783" y="2109638"/>
                  <a:pt x="6866621" y="2075611"/>
                  <a:pt x="6866621" y="2075611"/>
                </a:cubicBezTo>
                <a:cubicBezTo>
                  <a:pt x="6866621" y="2075611"/>
                  <a:pt x="6832458" y="2109638"/>
                  <a:pt x="6832458" y="2109638"/>
                </a:cubicBezTo>
                <a:cubicBezTo>
                  <a:pt x="6832458" y="2109638"/>
                  <a:pt x="6866621" y="2143664"/>
                  <a:pt x="6866621" y="2143664"/>
                </a:cubicBezTo>
                <a:close/>
                <a:moveTo>
                  <a:pt x="6593322" y="2381849"/>
                </a:moveTo>
                <a:cubicBezTo>
                  <a:pt x="6627485" y="2381849"/>
                  <a:pt x="6627485" y="2381849"/>
                  <a:pt x="6627485" y="2347823"/>
                </a:cubicBezTo>
                <a:cubicBezTo>
                  <a:pt x="6627485" y="2347823"/>
                  <a:pt x="6627485" y="2313796"/>
                  <a:pt x="6593322" y="2313796"/>
                </a:cubicBezTo>
                <a:cubicBezTo>
                  <a:pt x="6593322" y="2313796"/>
                  <a:pt x="6559160" y="2347823"/>
                  <a:pt x="6559160" y="2347823"/>
                </a:cubicBezTo>
                <a:cubicBezTo>
                  <a:pt x="6559160" y="2381849"/>
                  <a:pt x="6593322" y="2381849"/>
                  <a:pt x="6593322" y="2381849"/>
                </a:cubicBezTo>
                <a:close/>
                <a:moveTo>
                  <a:pt x="6456673" y="2722113"/>
                </a:moveTo>
                <a:cubicBezTo>
                  <a:pt x="6456673" y="2722113"/>
                  <a:pt x="6490835" y="2722113"/>
                  <a:pt x="6490835" y="2688087"/>
                </a:cubicBezTo>
                <a:cubicBezTo>
                  <a:pt x="6490835" y="2654061"/>
                  <a:pt x="6456673" y="2654061"/>
                  <a:pt x="6456673" y="2654061"/>
                </a:cubicBezTo>
                <a:cubicBezTo>
                  <a:pt x="6422511" y="2654061"/>
                  <a:pt x="6422511" y="2654061"/>
                  <a:pt x="6422511" y="2688087"/>
                </a:cubicBezTo>
                <a:cubicBezTo>
                  <a:pt x="6422511" y="2722113"/>
                  <a:pt x="6422511" y="2722113"/>
                  <a:pt x="6456673" y="2722113"/>
                </a:cubicBezTo>
                <a:close/>
                <a:moveTo>
                  <a:pt x="6456673" y="3096404"/>
                </a:moveTo>
                <a:cubicBezTo>
                  <a:pt x="6456673" y="3096404"/>
                  <a:pt x="6490835" y="3062377"/>
                  <a:pt x="6490835" y="3062377"/>
                </a:cubicBezTo>
                <a:cubicBezTo>
                  <a:pt x="6490835" y="3028351"/>
                  <a:pt x="6456673" y="2994325"/>
                  <a:pt x="6456673" y="2994325"/>
                </a:cubicBezTo>
                <a:cubicBezTo>
                  <a:pt x="6422511" y="2994325"/>
                  <a:pt x="6422511" y="3028351"/>
                  <a:pt x="6422511" y="3062377"/>
                </a:cubicBezTo>
                <a:cubicBezTo>
                  <a:pt x="6422511" y="3062377"/>
                  <a:pt x="6422511" y="3096404"/>
                  <a:pt x="6456673" y="3096404"/>
                </a:cubicBezTo>
                <a:close/>
                <a:moveTo>
                  <a:pt x="6593322" y="3436668"/>
                </a:moveTo>
                <a:cubicBezTo>
                  <a:pt x="6627485" y="3436668"/>
                  <a:pt x="6627485" y="3402642"/>
                  <a:pt x="6627485" y="3368615"/>
                </a:cubicBezTo>
                <a:cubicBezTo>
                  <a:pt x="6627485" y="3368615"/>
                  <a:pt x="6627485" y="3334589"/>
                  <a:pt x="6593322" y="3334589"/>
                </a:cubicBezTo>
                <a:cubicBezTo>
                  <a:pt x="6559160" y="3334589"/>
                  <a:pt x="6559160" y="3368615"/>
                  <a:pt x="6559160" y="3368615"/>
                </a:cubicBezTo>
                <a:cubicBezTo>
                  <a:pt x="6559160" y="3402642"/>
                  <a:pt x="6559160" y="3436668"/>
                  <a:pt x="6593322" y="3436668"/>
                </a:cubicBezTo>
                <a:close/>
                <a:moveTo>
                  <a:pt x="6866621" y="3674853"/>
                </a:moveTo>
                <a:cubicBezTo>
                  <a:pt x="6900783" y="3674853"/>
                  <a:pt x="6900783" y="3640827"/>
                  <a:pt x="6900783" y="3640827"/>
                </a:cubicBezTo>
                <a:cubicBezTo>
                  <a:pt x="6900783" y="3606800"/>
                  <a:pt x="6900783" y="3572774"/>
                  <a:pt x="6866621" y="3572774"/>
                </a:cubicBezTo>
                <a:cubicBezTo>
                  <a:pt x="6832458" y="3572774"/>
                  <a:pt x="6832458" y="3606800"/>
                  <a:pt x="6832458" y="3640827"/>
                </a:cubicBezTo>
                <a:cubicBezTo>
                  <a:pt x="6832458" y="3640827"/>
                  <a:pt x="6832458" y="3674853"/>
                  <a:pt x="6866621" y="3674853"/>
                </a:cubicBezTo>
                <a:close/>
                <a:moveTo>
                  <a:pt x="7208244" y="3776932"/>
                </a:moveTo>
                <a:cubicBezTo>
                  <a:pt x="7242406" y="3776932"/>
                  <a:pt x="7242406" y="3776932"/>
                  <a:pt x="7242406" y="3742906"/>
                </a:cubicBezTo>
                <a:cubicBezTo>
                  <a:pt x="7242406" y="3708879"/>
                  <a:pt x="7242406" y="3708879"/>
                  <a:pt x="7208244" y="3708879"/>
                </a:cubicBezTo>
                <a:cubicBezTo>
                  <a:pt x="7208244" y="3708879"/>
                  <a:pt x="7174081" y="3708879"/>
                  <a:pt x="7174081" y="3742906"/>
                </a:cubicBezTo>
                <a:cubicBezTo>
                  <a:pt x="7174081" y="3776932"/>
                  <a:pt x="7208244" y="3776932"/>
                  <a:pt x="7208244" y="3776932"/>
                </a:cubicBezTo>
                <a:close/>
                <a:moveTo>
                  <a:pt x="7584029" y="3742906"/>
                </a:moveTo>
                <a:cubicBezTo>
                  <a:pt x="7584029" y="3742906"/>
                  <a:pt x="7618191" y="3708879"/>
                  <a:pt x="7618191" y="3708879"/>
                </a:cubicBezTo>
                <a:cubicBezTo>
                  <a:pt x="7618191" y="3674853"/>
                  <a:pt x="7584029" y="3674853"/>
                  <a:pt x="7584029" y="3674853"/>
                </a:cubicBezTo>
                <a:cubicBezTo>
                  <a:pt x="7549866" y="3674853"/>
                  <a:pt x="7549866" y="3674853"/>
                  <a:pt x="7549866" y="3708879"/>
                </a:cubicBezTo>
                <a:cubicBezTo>
                  <a:pt x="7549866" y="3708879"/>
                  <a:pt x="7549866" y="3742906"/>
                  <a:pt x="7584029" y="3742906"/>
                </a:cubicBezTo>
                <a:close/>
                <a:moveTo>
                  <a:pt x="7891489" y="3538747"/>
                </a:moveTo>
                <a:cubicBezTo>
                  <a:pt x="7925652" y="3538747"/>
                  <a:pt x="7925652" y="3538747"/>
                  <a:pt x="7925652" y="3504721"/>
                </a:cubicBezTo>
                <a:cubicBezTo>
                  <a:pt x="7925652" y="3504721"/>
                  <a:pt x="7925652" y="3470694"/>
                  <a:pt x="7891489" y="3470694"/>
                </a:cubicBezTo>
                <a:cubicBezTo>
                  <a:pt x="7891489" y="3470694"/>
                  <a:pt x="7857327" y="3504721"/>
                  <a:pt x="7857327" y="3504721"/>
                </a:cubicBezTo>
                <a:cubicBezTo>
                  <a:pt x="7857327" y="3538747"/>
                  <a:pt x="7891489" y="3538747"/>
                  <a:pt x="7891489" y="3538747"/>
                </a:cubicBezTo>
                <a:close/>
                <a:moveTo>
                  <a:pt x="8096463" y="3266536"/>
                </a:moveTo>
                <a:cubicBezTo>
                  <a:pt x="8130625" y="3266536"/>
                  <a:pt x="8130625" y="3232510"/>
                  <a:pt x="8130625" y="3232510"/>
                </a:cubicBezTo>
                <a:cubicBezTo>
                  <a:pt x="8130625" y="3198483"/>
                  <a:pt x="8130625" y="3198483"/>
                  <a:pt x="8096463" y="3198483"/>
                </a:cubicBezTo>
                <a:cubicBezTo>
                  <a:pt x="8096463" y="3198483"/>
                  <a:pt x="8096463" y="3198483"/>
                  <a:pt x="8096463" y="3232510"/>
                </a:cubicBezTo>
                <a:cubicBezTo>
                  <a:pt x="8096463" y="3232510"/>
                  <a:pt x="8096463" y="3266536"/>
                  <a:pt x="8096463" y="3266536"/>
                </a:cubicBezTo>
                <a:close/>
                <a:moveTo>
                  <a:pt x="8198950" y="2892245"/>
                </a:moveTo>
                <a:cubicBezTo>
                  <a:pt x="8198950" y="2892245"/>
                  <a:pt x="8198950" y="2892245"/>
                  <a:pt x="8198950" y="2858219"/>
                </a:cubicBezTo>
                <a:cubicBezTo>
                  <a:pt x="8198950" y="2858219"/>
                  <a:pt x="8198950" y="2858219"/>
                  <a:pt x="8198950" y="2858219"/>
                </a:cubicBezTo>
                <a:cubicBezTo>
                  <a:pt x="8164788" y="2858219"/>
                  <a:pt x="8164788" y="2858219"/>
                  <a:pt x="8164788" y="2858219"/>
                </a:cubicBezTo>
                <a:cubicBezTo>
                  <a:pt x="8164788" y="2892245"/>
                  <a:pt x="8164788" y="2892245"/>
                  <a:pt x="8198950" y="2892245"/>
                </a:cubicBezTo>
                <a:close/>
                <a:moveTo>
                  <a:pt x="7789002" y="2551981"/>
                </a:moveTo>
                <a:cubicBezTo>
                  <a:pt x="7789002" y="2551981"/>
                  <a:pt x="7823165" y="2551981"/>
                  <a:pt x="7823165" y="2517955"/>
                </a:cubicBezTo>
                <a:cubicBezTo>
                  <a:pt x="7823165" y="2517955"/>
                  <a:pt x="7789002" y="2483928"/>
                  <a:pt x="7789002" y="2483928"/>
                </a:cubicBezTo>
                <a:cubicBezTo>
                  <a:pt x="7754840" y="2483928"/>
                  <a:pt x="7754840" y="2517955"/>
                  <a:pt x="7754840" y="2517955"/>
                </a:cubicBezTo>
                <a:cubicBezTo>
                  <a:pt x="7754840" y="2551981"/>
                  <a:pt x="7754840" y="2551981"/>
                  <a:pt x="7789002" y="2551981"/>
                </a:cubicBezTo>
                <a:close/>
                <a:moveTo>
                  <a:pt x="7481542" y="2347823"/>
                </a:moveTo>
                <a:cubicBezTo>
                  <a:pt x="7515704" y="2347823"/>
                  <a:pt x="7515704" y="2313796"/>
                  <a:pt x="7515704" y="2313796"/>
                </a:cubicBezTo>
                <a:cubicBezTo>
                  <a:pt x="7515704" y="2313796"/>
                  <a:pt x="7515704" y="2279770"/>
                  <a:pt x="7481542" y="2279770"/>
                </a:cubicBezTo>
                <a:cubicBezTo>
                  <a:pt x="7481542" y="2279770"/>
                  <a:pt x="7447380" y="2313796"/>
                  <a:pt x="7447380" y="2313796"/>
                </a:cubicBezTo>
                <a:cubicBezTo>
                  <a:pt x="7447380" y="2313796"/>
                  <a:pt x="7481542" y="2347823"/>
                  <a:pt x="7481542" y="2347823"/>
                </a:cubicBezTo>
                <a:close/>
                <a:moveTo>
                  <a:pt x="7139919" y="2347823"/>
                </a:moveTo>
                <a:cubicBezTo>
                  <a:pt x="7139919" y="2347823"/>
                  <a:pt x="7139919" y="2313796"/>
                  <a:pt x="7139919" y="2313796"/>
                </a:cubicBezTo>
                <a:cubicBezTo>
                  <a:pt x="7139919" y="2313796"/>
                  <a:pt x="7139919" y="2279770"/>
                  <a:pt x="7139919" y="2279770"/>
                </a:cubicBezTo>
                <a:cubicBezTo>
                  <a:pt x="7105757" y="2279770"/>
                  <a:pt x="7105757" y="2313796"/>
                  <a:pt x="7105757" y="2313796"/>
                </a:cubicBezTo>
                <a:cubicBezTo>
                  <a:pt x="7105757" y="2313796"/>
                  <a:pt x="7105757" y="2347823"/>
                  <a:pt x="7139919" y="2347823"/>
                </a:cubicBezTo>
                <a:close/>
                <a:moveTo>
                  <a:pt x="6832458" y="2551981"/>
                </a:moveTo>
                <a:cubicBezTo>
                  <a:pt x="6866621" y="2551981"/>
                  <a:pt x="6866621" y="2551981"/>
                  <a:pt x="6866621" y="2517955"/>
                </a:cubicBezTo>
                <a:cubicBezTo>
                  <a:pt x="6866621" y="2517955"/>
                  <a:pt x="6866621" y="2483928"/>
                  <a:pt x="6832458" y="2483928"/>
                </a:cubicBezTo>
                <a:cubicBezTo>
                  <a:pt x="6832458" y="2483928"/>
                  <a:pt x="6798296" y="2517955"/>
                  <a:pt x="6798296" y="2517955"/>
                </a:cubicBezTo>
                <a:cubicBezTo>
                  <a:pt x="6798296" y="2551981"/>
                  <a:pt x="6832458" y="2551981"/>
                  <a:pt x="6832458" y="2551981"/>
                </a:cubicBezTo>
                <a:close/>
                <a:moveTo>
                  <a:pt x="6729971" y="2892245"/>
                </a:moveTo>
                <a:cubicBezTo>
                  <a:pt x="6729971" y="2892245"/>
                  <a:pt x="6764134" y="2892245"/>
                  <a:pt x="6764134" y="2858219"/>
                </a:cubicBezTo>
                <a:cubicBezTo>
                  <a:pt x="6764134" y="2858219"/>
                  <a:pt x="6729971" y="2824193"/>
                  <a:pt x="6729971" y="2824193"/>
                </a:cubicBezTo>
                <a:cubicBezTo>
                  <a:pt x="6695809" y="2824193"/>
                  <a:pt x="6695809" y="2858219"/>
                  <a:pt x="6695809" y="2858219"/>
                </a:cubicBezTo>
                <a:cubicBezTo>
                  <a:pt x="6695809" y="2892245"/>
                  <a:pt x="6695809" y="2892245"/>
                  <a:pt x="6729971" y="2892245"/>
                </a:cubicBezTo>
                <a:close/>
                <a:moveTo>
                  <a:pt x="6832458" y="3266536"/>
                </a:moveTo>
                <a:cubicBezTo>
                  <a:pt x="6866621" y="3266536"/>
                  <a:pt x="6866621" y="3232510"/>
                  <a:pt x="6866621" y="3198483"/>
                </a:cubicBezTo>
                <a:cubicBezTo>
                  <a:pt x="6866621" y="3198483"/>
                  <a:pt x="6866621" y="3164457"/>
                  <a:pt x="6832458" y="3164457"/>
                </a:cubicBezTo>
                <a:cubicBezTo>
                  <a:pt x="6798296" y="3164457"/>
                  <a:pt x="6798296" y="3198483"/>
                  <a:pt x="6798296" y="3198483"/>
                </a:cubicBezTo>
                <a:cubicBezTo>
                  <a:pt x="6798296" y="3232510"/>
                  <a:pt x="6798296" y="3266536"/>
                  <a:pt x="6832458" y="3266536"/>
                </a:cubicBezTo>
                <a:close/>
                <a:moveTo>
                  <a:pt x="7139919" y="3470694"/>
                </a:moveTo>
                <a:cubicBezTo>
                  <a:pt x="7139919" y="3470694"/>
                  <a:pt x="7174081" y="3436668"/>
                  <a:pt x="7174081" y="3436668"/>
                </a:cubicBezTo>
                <a:cubicBezTo>
                  <a:pt x="7174081" y="3402642"/>
                  <a:pt x="7139919" y="3368615"/>
                  <a:pt x="7139919" y="3368615"/>
                </a:cubicBezTo>
                <a:cubicBezTo>
                  <a:pt x="7105757" y="3368615"/>
                  <a:pt x="7071594" y="3402642"/>
                  <a:pt x="7071594" y="3436668"/>
                </a:cubicBezTo>
                <a:cubicBezTo>
                  <a:pt x="7071594" y="3436668"/>
                  <a:pt x="7105757" y="3470694"/>
                  <a:pt x="7139919" y="3470694"/>
                </a:cubicBezTo>
                <a:close/>
                <a:moveTo>
                  <a:pt x="7481542" y="3470694"/>
                </a:moveTo>
                <a:cubicBezTo>
                  <a:pt x="7515704" y="3470694"/>
                  <a:pt x="7515704" y="3436668"/>
                  <a:pt x="7515704" y="3436668"/>
                </a:cubicBezTo>
                <a:cubicBezTo>
                  <a:pt x="7515704" y="3402642"/>
                  <a:pt x="7515704" y="3402642"/>
                  <a:pt x="7481542" y="3402642"/>
                </a:cubicBezTo>
                <a:cubicBezTo>
                  <a:pt x="7481542" y="3402642"/>
                  <a:pt x="7447380" y="3402642"/>
                  <a:pt x="7447380" y="3436668"/>
                </a:cubicBezTo>
                <a:cubicBezTo>
                  <a:pt x="7447380" y="3436668"/>
                  <a:pt x="7481542" y="3470694"/>
                  <a:pt x="7481542" y="3470694"/>
                </a:cubicBezTo>
                <a:close/>
                <a:moveTo>
                  <a:pt x="7789002" y="3232510"/>
                </a:moveTo>
                <a:cubicBezTo>
                  <a:pt x="7789002" y="3232510"/>
                  <a:pt x="7823165" y="3232510"/>
                  <a:pt x="7823165" y="3198483"/>
                </a:cubicBezTo>
                <a:cubicBezTo>
                  <a:pt x="7823165" y="3198483"/>
                  <a:pt x="7789002" y="3164457"/>
                  <a:pt x="7789002" y="3164457"/>
                </a:cubicBezTo>
                <a:cubicBezTo>
                  <a:pt x="7754840" y="3164457"/>
                  <a:pt x="7754840" y="3198483"/>
                  <a:pt x="7754840" y="3198483"/>
                </a:cubicBezTo>
                <a:cubicBezTo>
                  <a:pt x="7754840" y="3232510"/>
                  <a:pt x="7754840" y="3232510"/>
                  <a:pt x="7789002" y="3232510"/>
                </a:cubicBezTo>
                <a:close/>
                <a:moveTo>
                  <a:pt x="7891489" y="2892245"/>
                </a:moveTo>
                <a:cubicBezTo>
                  <a:pt x="7925652" y="2892245"/>
                  <a:pt x="7925652" y="2892245"/>
                  <a:pt x="7925652" y="2858219"/>
                </a:cubicBezTo>
                <a:cubicBezTo>
                  <a:pt x="7925652" y="2858219"/>
                  <a:pt x="7925652" y="2824193"/>
                  <a:pt x="7891489" y="2824193"/>
                </a:cubicBezTo>
                <a:cubicBezTo>
                  <a:pt x="7891489" y="2824193"/>
                  <a:pt x="7857327" y="2858219"/>
                  <a:pt x="7857327" y="2858219"/>
                </a:cubicBezTo>
                <a:cubicBezTo>
                  <a:pt x="7857327" y="2892245"/>
                  <a:pt x="7891489" y="2892245"/>
                  <a:pt x="7891489" y="2892245"/>
                </a:cubicBezTo>
                <a:close/>
                <a:moveTo>
                  <a:pt x="7413217" y="2620034"/>
                </a:moveTo>
                <a:cubicBezTo>
                  <a:pt x="7413217" y="2620034"/>
                  <a:pt x="7413217" y="2620034"/>
                  <a:pt x="7413217" y="2586008"/>
                </a:cubicBezTo>
                <a:cubicBezTo>
                  <a:pt x="7413217" y="2586008"/>
                  <a:pt x="7413217" y="2551981"/>
                  <a:pt x="7413217" y="2551981"/>
                </a:cubicBezTo>
                <a:cubicBezTo>
                  <a:pt x="7379055" y="2551981"/>
                  <a:pt x="7379055" y="2586008"/>
                  <a:pt x="7379055" y="2586008"/>
                </a:cubicBezTo>
                <a:cubicBezTo>
                  <a:pt x="7379055" y="2620034"/>
                  <a:pt x="7379055" y="2620034"/>
                  <a:pt x="7413217" y="2620034"/>
                </a:cubicBezTo>
                <a:close/>
                <a:moveTo>
                  <a:pt x="7071594" y="2722113"/>
                </a:moveTo>
                <a:cubicBezTo>
                  <a:pt x="7071594" y="2722113"/>
                  <a:pt x="7105757" y="2722113"/>
                  <a:pt x="7105757" y="2688087"/>
                </a:cubicBezTo>
                <a:cubicBezTo>
                  <a:pt x="7105757" y="2688087"/>
                  <a:pt x="7071594" y="2654061"/>
                  <a:pt x="7071594" y="2654061"/>
                </a:cubicBezTo>
                <a:cubicBezTo>
                  <a:pt x="7037432" y="2654061"/>
                  <a:pt x="7037432" y="2688087"/>
                  <a:pt x="7037432" y="2688087"/>
                </a:cubicBezTo>
                <a:cubicBezTo>
                  <a:pt x="7037432" y="2722113"/>
                  <a:pt x="7037432" y="2722113"/>
                  <a:pt x="7071594" y="2722113"/>
                </a:cubicBezTo>
                <a:close/>
                <a:moveTo>
                  <a:pt x="7071594" y="3062377"/>
                </a:moveTo>
                <a:cubicBezTo>
                  <a:pt x="7105757" y="3062377"/>
                  <a:pt x="7105757" y="3062377"/>
                  <a:pt x="7105757" y="3028351"/>
                </a:cubicBezTo>
                <a:cubicBezTo>
                  <a:pt x="7105757" y="3028351"/>
                  <a:pt x="7105757" y="2994325"/>
                  <a:pt x="7071594" y="2994325"/>
                </a:cubicBezTo>
                <a:cubicBezTo>
                  <a:pt x="7037432" y="2994325"/>
                  <a:pt x="7037432" y="3028351"/>
                  <a:pt x="7037432" y="3028351"/>
                </a:cubicBezTo>
                <a:cubicBezTo>
                  <a:pt x="7037432" y="3062377"/>
                  <a:pt x="7037432" y="3062377"/>
                  <a:pt x="7071594" y="3062377"/>
                </a:cubicBezTo>
                <a:close/>
                <a:moveTo>
                  <a:pt x="7413217" y="3164457"/>
                </a:moveTo>
                <a:cubicBezTo>
                  <a:pt x="7413217" y="3164457"/>
                  <a:pt x="7447380" y="3164457"/>
                  <a:pt x="7447380" y="3130430"/>
                </a:cubicBezTo>
                <a:cubicBezTo>
                  <a:pt x="7447380" y="3130430"/>
                  <a:pt x="7413217" y="3096404"/>
                  <a:pt x="7413217" y="3096404"/>
                </a:cubicBezTo>
                <a:cubicBezTo>
                  <a:pt x="7379055" y="3096404"/>
                  <a:pt x="7379055" y="3130430"/>
                  <a:pt x="7379055" y="3130430"/>
                </a:cubicBezTo>
                <a:cubicBezTo>
                  <a:pt x="7379055" y="3164457"/>
                  <a:pt x="7379055" y="3164457"/>
                  <a:pt x="7413217" y="3164457"/>
                </a:cubicBezTo>
                <a:close/>
                <a:moveTo>
                  <a:pt x="7584029" y="2892245"/>
                </a:moveTo>
                <a:cubicBezTo>
                  <a:pt x="7618191" y="2892245"/>
                  <a:pt x="7618191" y="2892245"/>
                  <a:pt x="7618191" y="2858219"/>
                </a:cubicBezTo>
                <a:cubicBezTo>
                  <a:pt x="7618191" y="2858219"/>
                  <a:pt x="7618191" y="2824193"/>
                  <a:pt x="7584029" y="2824193"/>
                </a:cubicBezTo>
                <a:cubicBezTo>
                  <a:pt x="7584029" y="2824193"/>
                  <a:pt x="7584029" y="2858219"/>
                  <a:pt x="7584029" y="2858219"/>
                </a:cubicBezTo>
                <a:cubicBezTo>
                  <a:pt x="7584029" y="2892245"/>
                  <a:pt x="7584029" y="2892245"/>
                  <a:pt x="7584029" y="2892245"/>
                </a:cubicBezTo>
                <a:close/>
              </a:path>
            </a:pathLst>
          </a:custGeom>
          <a:solidFill>
            <a:schemeClr val="accent4">
              <a:alpha val="70000"/>
            </a:schemeClr>
          </a:solidFill>
          <a:ln w="34162" cap="flat">
            <a:noFill/>
            <a:prstDash val="solid"/>
            <a:miter/>
          </a:ln>
        </p:spPr>
        <p:txBody>
          <a:bodyPr rtlCol="0" anchor="ctr"/>
          <a:lstStyle/>
          <a:p>
            <a:endParaRPr lang="en-US"/>
          </a:p>
        </p:txBody>
      </p:sp>
      <p:sp>
        <p:nvSpPr>
          <p:cNvPr id="9" name="TEXT">
            <a:extLst>
              <a:ext uri="{FF2B5EF4-FFF2-40B4-BE49-F238E27FC236}">
                <a16:creationId xmlns="" xmlns:a16="http://schemas.microsoft.com/office/drawing/2014/main" id="{BB1CFEFD-D934-4BB3-84A3-A3C7F38E0DFD}"/>
              </a:ext>
            </a:extLst>
          </p:cNvPr>
          <p:cNvSpPr txBox="1"/>
          <p:nvPr/>
        </p:nvSpPr>
        <p:spPr>
          <a:xfrm>
            <a:off x="2721130" y="3366560"/>
            <a:ext cx="6787884" cy="923330"/>
          </a:xfrm>
          <a:prstGeom prst="rect">
            <a:avLst/>
          </a:prstGeom>
          <a:noFill/>
        </p:spPr>
        <p:txBody>
          <a:bodyPr wrap="none" rtlCol="0">
            <a:spAutoFit/>
          </a:bodyPr>
          <a:lstStyle/>
          <a:p>
            <a:pPr algn="ctr"/>
            <a:r>
              <a:rPr lang="en-US" sz="5400" b="1" dirty="0" smtClean="0">
                <a:ln w="19050">
                  <a:solidFill>
                    <a:schemeClr val="tx2"/>
                  </a:solidFill>
                </a:ln>
                <a:solidFill>
                  <a:srgbClr val="FFFF00"/>
                </a:solidFill>
                <a:effectLst>
                  <a:glow rad="165100">
                    <a:schemeClr val="tx2">
                      <a:alpha val="16000"/>
                    </a:schemeClr>
                  </a:glow>
                </a:effectLst>
                <a:latin typeface="OMEGLE" panose="02000506000000020003" pitchFamily="2" charset="0"/>
              </a:rPr>
              <a:t>MUHAMMAD ABDULLOH</a:t>
            </a:r>
            <a:endParaRPr lang="en-US" sz="5400" b="1" dirty="0">
              <a:ln w="19050">
                <a:solidFill>
                  <a:schemeClr val="tx2"/>
                </a:solidFill>
              </a:ln>
              <a:solidFill>
                <a:srgbClr val="FFFF00"/>
              </a:solidFill>
              <a:effectLst>
                <a:glow rad="165100">
                  <a:schemeClr val="tx2">
                    <a:alpha val="16000"/>
                  </a:schemeClr>
                </a:glow>
              </a:effectLst>
              <a:latin typeface="OMEGLE" panose="02000506000000020003" pitchFamily="2" charset="0"/>
            </a:endParaRPr>
          </a:p>
        </p:txBody>
      </p:sp>
      <p:sp>
        <p:nvSpPr>
          <p:cNvPr id="10" name="TEXT">
            <a:extLst>
              <a:ext uri="{FF2B5EF4-FFF2-40B4-BE49-F238E27FC236}">
                <a16:creationId xmlns="" xmlns:a16="http://schemas.microsoft.com/office/drawing/2014/main" id="{36A8F553-5480-4615-A6EB-4F73306F9169}"/>
              </a:ext>
            </a:extLst>
          </p:cNvPr>
          <p:cNvSpPr txBox="1"/>
          <p:nvPr/>
        </p:nvSpPr>
        <p:spPr>
          <a:xfrm>
            <a:off x="3623204" y="2437462"/>
            <a:ext cx="4983737" cy="523220"/>
          </a:xfrm>
          <a:prstGeom prst="rect">
            <a:avLst/>
          </a:prstGeom>
          <a:noFill/>
        </p:spPr>
        <p:txBody>
          <a:bodyPr wrap="none" rtlCol="0">
            <a:spAutoFit/>
          </a:bodyPr>
          <a:lstStyle/>
          <a:p>
            <a:pPr algn="ctr"/>
            <a:r>
              <a:rPr lang="en-US" sz="2800" b="1" i="1" spc="600" dirty="0">
                <a:solidFill>
                  <a:schemeClr val="bg2"/>
                </a:solidFill>
                <a:latin typeface="Fredoka One" panose="02000000000000000000" pitchFamily="2" charset="0"/>
              </a:rPr>
              <a:t>PROPOSAL SKRIPSI</a:t>
            </a:r>
          </a:p>
        </p:txBody>
      </p:sp>
      <p:sp>
        <p:nvSpPr>
          <p:cNvPr id="24" name="EFFECT">
            <a:extLst>
              <a:ext uri="{FF2B5EF4-FFF2-40B4-BE49-F238E27FC236}">
                <a16:creationId xmlns="" xmlns:a16="http://schemas.microsoft.com/office/drawing/2014/main" id="{225EBB41-E32C-4926-A4D5-8678A519E3B2}"/>
              </a:ext>
            </a:extLst>
          </p:cNvPr>
          <p:cNvSpPr/>
          <p:nvPr/>
        </p:nvSpPr>
        <p:spPr>
          <a:xfrm>
            <a:off x="6146611" y="-62440"/>
            <a:ext cx="9937575" cy="6858000"/>
          </a:xfrm>
          <a:prstGeom prst="parallelogram">
            <a:avLst/>
          </a:prstGeom>
          <a:gradFill flip="none" rotWithShape="1">
            <a:gsLst>
              <a:gs pos="55000">
                <a:schemeClr val="tx1">
                  <a:alpha val="0"/>
                </a:schemeClr>
              </a:gs>
              <a:gs pos="100000">
                <a:schemeClr val="tx1">
                  <a:alpha val="9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a:extLst>
              <a:ext uri="{FF2B5EF4-FFF2-40B4-BE49-F238E27FC236}">
                <a16:creationId xmlns="" xmlns:a16="http://schemas.microsoft.com/office/drawing/2014/main" id="{C20A8FC3-4EB5-5CFA-E3DE-46A3EC28D1B3}"/>
              </a:ext>
            </a:extLst>
          </p:cNvPr>
          <p:cNvSpPr txBox="1"/>
          <p:nvPr/>
        </p:nvSpPr>
        <p:spPr>
          <a:xfrm>
            <a:off x="2222019" y="4787923"/>
            <a:ext cx="7786107" cy="1200329"/>
          </a:xfrm>
          <a:prstGeom prst="rect">
            <a:avLst/>
          </a:prstGeom>
          <a:noFill/>
        </p:spPr>
        <p:txBody>
          <a:bodyPr wrap="none" rtlCol="0">
            <a:spAutoFit/>
          </a:bodyPr>
          <a:lstStyle/>
          <a:p>
            <a:pPr algn="ctr"/>
            <a:r>
              <a:rPr lang="en-US" sz="2400" b="1" i="1" spc="600" dirty="0">
                <a:solidFill>
                  <a:schemeClr val="bg2"/>
                </a:solidFill>
                <a:latin typeface="Fredoka One" panose="02000000000000000000" pitchFamily="2" charset="0"/>
              </a:rPr>
              <a:t>PRODI PENDIDIKAN AGAMA ISLAM</a:t>
            </a:r>
          </a:p>
          <a:p>
            <a:pPr algn="ctr"/>
            <a:r>
              <a:rPr lang="en-US" sz="2400" b="1" i="1" spc="600" dirty="0">
                <a:solidFill>
                  <a:schemeClr val="bg2"/>
                </a:solidFill>
                <a:latin typeface="Fredoka One" panose="02000000000000000000" pitchFamily="2" charset="0"/>
              </a:rPr>
              <a:t>STIT AL-AZAMI CIANJUR</a:t>
            </a:r>
          </a:p>
          <a:p>
            <a:pPr algn="ctr"/>
            <a:r>
              <a:rPr lang="en-US" sz="2400" b="1" i="1" spc="600" dirty="0" smtClean="0">
                <a:solidFill>
                  <a:schemeClr val="bg2"/>
                </a:solidFill>
                <a:latin typeface="Fredoka One" panose="02000000000000000000" pitchFamily="2" charset="0"/>
              </a:rPr>
              <a:t>2024</a:t>
            </a:r>
            <a:endParaRPr lang="en-US" sz="2400" b="1" i="1" spc="600" dirty="0">
              <a:solidFill>
                <a:schemeClr val="bg2"/>
              </a:solidFill>
              <a:latin typeface="Fredoka One" panose="02000000000000000000" pitchFamily="2" charset="0"/>
            </a:endParaRPr>
          </a:p>
        </p:txBody>
      </p:sp>
      <p:sp>
        <p:nvSpPr>
          <p:cNvPr id="2" name="TEXT">
            <a:extLst>
              <a:ext uri="{FF2B5EF4-FFF2-40B4-BE49-F238E27FC236}">
                <a16:creationId xmlns="" xmlns:a16="http://schemas.microsoft.com/office/drawing/2014/main" id="{A878716C-EA0C-1189-ADF4-152A00826C39}"/>
              </a:ext>
            </a:extLst>
          </p:cNvPr>
          <p:cNvSpPr txBox="1"/>
          <p:nvPr/>
        </p:nvSpPr>
        <p:spPr>
          <a:xfrm>
            <a:off x="6146611" y="6141690"/>
            <a:ext cx="5772221" cy="461665"/>
          </a:xfrm>
          <a:prstGeom prst="rect">
            <a:avLst/>
          </a:prstGeom>
          <a:noFill/>
        </p:spPr>
        <p:txBody>
          <a:bodyPr wrap="none" rtlCol="0">
            <a:spAutoFit/>
          </a:bodyPr>
          <a:lstStyle/>
          <a:p>
            <a:pPr algn="ctr"/>
            <a:r>
              <a:rPr lang="en-US" sz="2400" i="1" spc="600" dirty="0" err="1" smtClean="0">
                <a:latin typeface="Fredoka One" panose="02000000000000000000" pitchFamily="2" charset="0"/>
              </a:rPr>
              <a:t>Kamis</a:t>
            </a:r>
            <a:r>
              <a:rPr lang="en-US" sz="2400" i="1" spc="600" dirty="0" smtClean="0">
                <a:latin typeface="Fredoka One" panose="02000000000000000000" pitchFamily="2" charset="0"/>
              </a:rPr>
              <a:t>, 08 </a:t>
            </a:r>
            <a:r>
              <a:rPr lang="en-US" sz="2400" i="1" spc="600" dirty="0" err="1" smtClean="0">
                <a:latin typeface="Fredoka One" panose="02000000000000000000" pitchFamily="2" charset="0"/>
              </a:rPr>
              <a:t>Februari</a:t>
            </a:r>
            <a:r>
              <a:rPr lang="en-US" sz="2400" i="1" spc="600" dirty="0" smtClean="0">
                <a:latin typeface="Fredoka One" panose="02000000000000000000" pitchFamily="2" charset="0"/>
              </a:rPr>
              <a:t> 2024</a:t>
            </a:r>
            <a:endParaRPr lang="en-US" sz="2400" i="1" spc="600" dirty="0">
              <a:latin typeface="Fredoka One" panose="02000000000000000000" pitchFamily="2" charset="0"/>
            </a:endParaRPr>
          </a:p>
        </p:txBody>
      </p:sp>
      <p:pic>
        <p:nvPicPr>
          <p:cNvPr id="15" name="Picture 14" descr="D:\images.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8865" y="774270"/>
            <a:ext cx="1197864" cy="1188720"/>
          </a:xfrm>
          <a:prstGeom prst="rect">
            <a:avLst/>
          </a:prstGeom>
          <a:noFill/>
          <a:ln>
            <a:noFill/>
          </a:ln>
        </p:spPr>
      </p:pic>
    </p:spTree>
    <p:extLst>
      <p:ext uri="{BB962C8B-B14F-4D97-AF65-F5344CB8AC3E}">
        <p14:creationId xmlns:p14="http://schemas.microsoft.com/office/powerpoint/2010/main" val="3662496122"/>
      </p:ext>
    </p:extLst>
  </p:cSld>
  <p:clrMapOvr>
    <a:masterClrMapping/>
  </p:clrMapOvr>
  <mc:AlternateContent xmlns:mc="http://schemas.openxmlformats.org/markup-compatibility/2006" xmlns:p14="http://schemas.microsoft.com/office/powerpoint/2010/main">
    <mc:Choice Requires="p14">
      <p:transition spd="med">
        <p14:flythrough dir="ou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14" presetClass="entr" presetSubtype="10" fill="hold" grpId="1"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1000"/>
                                        <p:tgtEl>
                                          <p:spTgt spid="8"/>
                                        </p:tgtEl>
                                      </p:cBhvr>
                                    </p:animEffect>
                                  </p:childTnLst>
                                </p:cTn>
                              </p:par>
                              <p:par>
                                <p:cTn id="13" presetID="6" presetClass="emph" presetSubtype="0" fill="hold" grpId="0" nodeType="withEffect">
                                  <p:stCondLst>
                                    <p:cond delay="0"/>
                                  </p:stCondLst>
                                  <p:childTnLst>
                                    <p:animScale>
                                      <p:cBhvr>
                                        <p:cTn id="14" dur="7000" fill="hold"/>
                                        <p:tgtEl>
                                          <p:spTgt spid="8"/>
                                        </p:tgtEl>
                                      </p:cBhvr>
                                      <p:by x="140000" y="140000"/>
                                    </p:animScale>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par>
                                <p:cTn id="20" presetID="42" presetClass="path" presetSubtype="0" decel="100000" fill="hold" grpId="1" nodeType="withEffect">
                                  <p:stCondLst>
                                    <p:cond delay="0"/>
                                  </p:stCondLst>
                                  <p:iterate type="lt">
                                    <p:tmPct val="10000"/>
                                  </p:iterate>
                                  <p:childTnLst>
                                    <p:animMotion origin="layout" path="M 8.33333E-7 -4.81481E-6 L 8.33333E-7 0.00024 " pathEditMode="relative" rAng="0" ptsTypes="AA">
                                      <p:cBhvr>
                                        <p:cTn id="21" dur="1000" fill="hold"/>
                                        <p:tgtEl>
                                          <p:spTgt spid="9"/>
                                        </p:tgtEl>
                                        <p:attrNameLst>
                                          <p:attrName>ppt_x</p:attrName>
                                          <p:attrName>ppt_y</p:attrName>
                                        </p:attrNameLst>
                                      </p:cBhvr>
                                      <p:rCtr x="0" y="0"/>
                                    </p:animMotion>
                                  </p:childTnLst>
                                </p:cTn>
                              </p:par>
                              <p:par>
                                <p:cTn id="22" presetID="14" presetClass="entr" presetSubtype="10" fill="hold" grpId="0" nodeType="withEffect">
                                  <p:stCondLst>
                                    <p:cond delay="175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1000"/>
                                        <p:tgtEl>
                                          <p:spTgt spid="10"/>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childTnLst>
                                </p:cTn>
                              </p:par>
                              <p:par>
                                <p:cTn id="28" presetID="35" presetClass="path" presetSubtype="0" fill="hold" grpId="1" nodeType="withEffect">
                                  <p:stCondLst>
                                    <p:cond delay="0"/>
                                  </p:stCondLst>
                                  <p:childTnLst>
                                    <p:animMotion origin="layout" path="M -4.58333E-6 3.7037E-7 L -0.1707 3.7037E-7 " pathEditMode="relative" rAng="0" ptsTypes="AA">
                                      <p:cBhvr>
                                        <p:cTn id="29" dur="7000" fill="hold"/>
                                        <p:tgtEl>
                                          <p:spTgt spid="24"/>
                                        </p:tgtEl>
                                        <p:attrNameLst>
                                          <p:attrName>ppt_x</p:attrName>
                                          <p:attrName>ppt_y</p:attrName>
                                        </p:attrNameLst>
                                      </p:cBhvr>
                                      <p:rCtr x="-8542" y="0"/>
                                    </p:animMotion>
                                  </p:childTnLst>
                                </p:cTn>
                              </p:par>
                              <p:par>
                                <p:cTn id="30" presetID="14" presetClass="entr" presetSubtype="10" fill="hold" grpId="0" nodeType="withEffect">
                                  <p:stCondLst>
                                    <p:cond delay="175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1000"/>
                                        <p:tgtEl>
                                          <p:spTgt spid="3"/>
                                        </p:tgtEl>
                                      </p:cBhvr>
                                    </p:animEffect>
                                  </p:childTnLst>
                                </p:cTn>
                              </p:par>
                              <p:par>
                                <p:cTn id="33" presetID="14" presetClass="entr" presetSubtype="10" fill="hold" grpId="0" nodeType="withEffect">
                                  <p:stCondLst>
                                    <p:cond delay="1750"/>
                                  </p:stCondLst>
                                  <p:childTnLst>
                                    <p:set>
                                      <p:cBhvr>
                                        <p:cTn id="34" dur="1" fill="hold">
                                          <p:stCondLst>
                                            <p:cond delay="0"/>
                                          </p:stCondLst>
                                        </p:cTn>
                                        <p:tgtEl>
                                          <p:spTgt spid="2"/>
                                        </p:tgtEl>
                                        <p:attrNameLst>
                                          <p:attrName>style.visibility</p:attrName>
                                        </p:attrNameLst>
                                      </p:cBhvr>
                                      <p:to>
                                        <p:strVal val="visible"/>
                                      </p:to>
                                    </p:set>
                                    <p:animEffect transition="in" filter="randombar(horizontal)">
                                      <p:cBhvr>
                                        <p:cTn id="3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9" grpId="1"/>
      <p:bldP spid="10" grpId="0"/>
      <p:bldP spid="24" grpId="0" animBg="1"/>
      <p:bldP spid="24" grpId="1" animBg="1"/>
      <p:bldP spid="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bg">
            <a:extLst>
              <a:ext uri="{FF2B5EF4-FFF2-40B4-BE49-F238E27FC236}">
                <a16:creationId xmlns="" xmlns:a16="http://schemas.microsoft.com/office/drawing/2014/main" id="{896957C4-65E5-654B-2272-8E8CBF50C04E}"/>
              </a:ext>
            </a:extLst>
          </p:cNvPr>
          <p:cNvSpPr/>
          <p:nvPr/>
        </p:nvSpPr>
        <p:spPr>
          <a:xfrm>
            <a:off x="0" y="0"/>
            <a:ext cx="12192000" cy="6858000"/>
          </a:xfrm>
          <a:prstGeom prst="rect">
            <a:avLst/>
          </a:prstGeom>
          <a:gradFill>
            <a:gsLst>
              <a:gs pos="96000">
                <a:srgbClr val="00B050"/>
              </a:gs>
              <a:gs pos="97000">
                <a:schemeClr val="accent1">
                  <a:satMod val="110000"/>
                  <a:lumMod val="100000"/>
                  <a:shade val="100000"/>
                </a:schemeClr>
              </a:gs>
              <a:gs pos="100000">
                <a:schemeClr val="accent1">
                  <a:lumMod val="99000"/>
                  <a:satMod val="120000"/>
                  <a:shade val="78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 xmlns:a16="http://schemas.microsoft.com/office/drawing/2014/main" id="{EA0812C1-E6D2-912C-E215-6460E47805E1}"/>
              </a:ext>
            </a:extLst>
          </p:cNvPr>
          <p:cNvGrpSpPr/>
          <p:nvPr/>
        </p:nvGrpSpPr>
        <p:grpSpPr>
          <a:xfrm>
            <a:off x="7496954" y="571082"/>
            <a:ext cx="4077741" cy="1041176"/>
            <a:chOff x="8230598" y="1224026"/>
            <a:chExt cx="2884685" cy="1199595"/>
          </a:xfrm>
        </p:grpSpPr>
        <p:sp>
          <p:nvSpPr>
            <p:cNvPr id="80"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589376" y="1224026"/>
              <a:ext cx="2525907" cy="1199595"/>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ill shape">
              <a:extLst>
                <a:ext uri="{FF2B5EF4-FFF2-40B4-BE49-F238E27FC236}">
                  <a16:creationId xmlns="" xmlns:a16="http://schemas.microsoft.com/office/drawing/2014/main" id="{6EFFCAB3-EB54-4CF6-7353-75381391DD00}"/>
                </a:ext>
              </a:extLst>
            </p:cNvPr>
            <p:cNvSpPr>
              <a:spLocks/>
            </p:cNvSpPr>
            <p:nvPr/>
          </p:nvSpPr>
          <p:spPr bwMode="auto">
            <a:xfrm>
              <a:off x="8230601" y="1403783"/>
              <a:ext cx="2625253" cy="840081"/>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 xmlns:a16="http://schemas.microsoft.com/office/drawing/2014/main" id="{66D350F7-BB25-9150-4303-7B6AA29AA69F}"/>
                </a:ext>
              </a:extLst>
            </p:cNvPr>
            <p:cNvSpPr/>
            <p:nvPr/>
          </p:nvSpPr>
          <p:spPr>
            <a:xfrm flipH="1">
              <a:off x="8230598" y="1524246"/>
              <a:ext cx="2663536" cy="602830"/>
            </a:xfrm>
            <a:prstGeom prst="rect">
              <a:avLst/>
            </a:prstGeom>
          </p:spPr>
          <p:txBody>
            <a:bodyPr wrap="square">
              <a:spAutoFit/>
            </a:bodyPr>
            <a:lstStyle/>
            <a:p>
              <a:pPr algn="ctr"/>
              <a:r>
                <a:rPr lang="en-US" sz="2800" dirty="0" smtClean="0">
                  <a:gradFill>
                    <a:gsLst>
                      <a:gs pos="50300">
                        <a:schemeClr val="accent2"/>
                      </a:gs>
                      <a:gs pos="0">
                        <a:schemeClr val="accent1"/>
                      </a:gs>
                      <a:gs pos="100000">
                        <a:schemeClr val="accent3"/>
                      </a:gs>
                    </a:gsLst>
                    <a:lin ang="18600000" scaled="0"/>
                  </a:gradFill>
                  <a:latin typeface="Impact" panose="020B0806030902050204" pitchFamily="34" charset="0"/>
                </a:rPr>
                <a:t>SISTEMATIKA PENULISAN</a:t>
              </a:r>
              <a:endParaRPr lang="en-US" sz="2800" dirty="0">
                <a:gradFill>
                  <a:gsLst>
                    <a:gs pos="50300">
                      <a:schemeClr val="accent2"/>
                    </a:gs>
                    <a:gs pos="0">
                      <a:schemeClr val="accent1"/>
                    </a:gs>
                    <a:gs pos="100000">
                      <a:schemeClr val="accent3"/>
                    </a:gs>
                  </a:gsLst>
                  <a:lin ang="18600000" scaled="0"/>
                </a:gradFill>
                <a:latin typeface="Impact" panose="020B0806030902050204" pitchFamily="34" charset="0"/>
              </a:endParaRPr>
            </a:p>
          </p:txBody>
        </p:sp>
      </p:grpSp>
      <p:sp>
        <p:nvSpPr>
          <p:cNvPr id="110" name="bg ref 01">
            <a:extLst>
              <a:ext uri="{FF2B5EF4-FFF2-40B4-BE49-F238E27FC236}">
                <a16:creationId xmlns="" xmlns:a16="http://schemas.microsoft.com/office/drawing/2014/main" id="{4FADB0A0-C458-A791-3793-BB7EB0ABD7EB}"/>
              </a:ext>
            </a:extLst>
          </p:cNvPr>
          <p:cNvSpPr>
            <a:spLocks/>
          </p:cNvSpPr>
          <p:nvPr/>
        </p:nvSpPr>
        <p:spPr bwMode="auto">
          <a:xfrm>
            <a:off x="4325539" y="446540"/>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13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24"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31" name="Rectangle 30">
            <a:extLst>
              <a:ext uri="{FF2B5EF4-FFF2-40B4-BE49-F238E27FC236}">
                <a16:creationId xmlns="" xmlns:a16="http://schemas.microsoft.com/office/drawing/2014/main" id="{DD092402-0775-BA0F-56C4-1075018F8D4B}"/>
              </a:ext>
            </a:extLst>
          </p:cNvPr>
          <p:cNvSpPr/>
          <p:nvPr/>
        </p:nvSpPr>
        <p:spPr>
          <a:xfrm flipH="1">
            <a:off x="615825" y="1613382"/>
            <a:ext cx="7716253" cy="4893647"/>
          </a:xfrm>
          <a:prstGeom prst="rect">
            <a:avLst/>
          </a:prstGeom>
        </p:spPr>
        <p:txBody>
          <a:bodyPr wrap="square">
            <a:spAutoFit/>
          </a:bodyPr>
          <a:lstStyle/>
          <a:p>
            <a:r>
              <a:rPr lang="en-US" sz="2400" dirty="0" err="1"/>
              <a:t>Adapun</a:t>
            </a:r>
            <a:r>
              <a:rPr lang="en-US" sz="2400" dirty="0"/>
              <a:t> </a:t>
            </a:r>
            <a:r>
              <a:rPr lang="en-US" sz="2400" dirty="0" err="1"/>
              <a:t>sistematika</a:t>
            </a:r>
            <a:r>
              <a:rPr lang="en-US" sz="2400" dirty="0"/>
              <a:t> </a:t>
            </a:r>
            <a:r>
              <a:rPr lang="en-US" sz="2400" dirty="0" err="1"/>
              <a:t>penulisan</a:t>
            </a:r>
            <a:r>
              <a:rPr lang="en-US" sz="2400" dirty="0"/>
              <a:t> yang </a:t>
            </a:r>
            <a:r>
              <a:rPr lang="en-US" sz="2400" dirty="0" err="1"/>
              <a:t>penulis</a:t>
            </a:r>
            <a:r>
              <a:rPr lang="en-US" sz="2400" dirty="0"/>
              <a:t> </a:t>
            </a:r>
            <a:r>
              <a:rPr lang="en-US" sz="2400" dirty="0" err="1"/>
              <a:t>buat</a:t>
            </a:r>
            <a:r>
              <a:rPr lang="en-US" sz="2400" dirty="0"/>
              <a:t> </a:t>
            </a:r>
            <a:r>
              <a:rPr lang="en-US" sz="2400" dirty="0" err="1"/>
              <a:t>antara</a:t>
            </a:r>
            <a:r>
              <a:rPr lang="en-US" sz="2400" dirty="0"/>
              <a:t> lain </a:t>
            </a:r>
            <a:r>
              <a:rPr lang="en-US" sz="2400" dirty="0" smtClean="0"/>
              <a:t>:</a:t>
            </a:r>
          </a:p>
          <a:p>
            <a:r>
              <a:rPr lang="en-US" sz="2400" dirty="0" smtClean="0"/>
              <a:t> </a:t>
            </a:r>
            <a:endParaRPr lang="en-US" sz="2400" dirty="0"/>
          </a:p>
          <a:p>
            <a:pPr lvl="0"/>
            <a:r>
              <a:rPr lang="en-US" sz="2400" dirty="0" err="1"/>
              <a:t>Latar</a:t>
            </a:r>
            <a:r>
              <a:rPr lang="en-US" sz="2400" dirty="0"/>
              <a:t> </a:t>
            </a:r>
            <a:r>
              <a:rPr lang="en-US" sz="2400" dirty="0" err="1"/>
              <a:t>Belakang</a:t>
            </a:r>
            <a:r>
              <a:rPr lang="en-US" sz="2400" dirty="0"/>
              <a:t> </a:t>
            </a:r>
            <a:r>
              <a:rPr lang="en-US" sz="2400" dirty="0" err="1"/>
              <a:t>Masalah</a:t>
            </a:r>
            <a:endParaRPr lang="en-US" sz="2400" dirty="0"/>
          </a:p>
          <a:p>
            <a:pPr lvl="0"/>
            <a:r>
              <a:rPr lang="en-US" sz="2400" dirty="0" err="1"/>
              <a:t>Rumusan</a:t>
            </a:r>
            <a:r>
              <a:rPr lang="en-US" sz="2400" dirty="0"/>
              <a:t> </a:t>
            </a:r>
            <a:r>
              <a:rPr lang="en-US" sz="2400" dirty="0" err="1"/>
              <a:t>Masalah</a:t>
            </a:r>
            <a:endParaRPr lang="en-US" sz="2400" dirty="0"/>
          </a:p>
          <a:p>
            <a:pPr lvl="0"/>
            <a:r>
              <a:rPr lang="en-US" sz="2400" dirty="0" err="1"/>
              <a:t>Tujuan</a:t>
            </a:r>
            <a:r>
              <a:rPr lang="en-US" sz="2400" dirty="0"/>
              <a:t> </a:t>
            </a:r>
            <a:r>
              <a:rPr lang="en-US" sz="2400" dirty="0" err="1"/>
              <a:t>Penelitian</a:t>
            </a:r>
            <a:endParaRPr lang="en-US" sz="2400" dirty="0"/>
          </a:p>
          <a:p>
            <a:pPr lvl="0"/>
            <a:r>
              <a:rPr lang="en-US" sz="2400" dirty="0" err="1"/>
              <a:t>Kegunaan</a:t>
            </a:r>
            <a:r>
              <a:rPr lang="en-US" sz="2400" dirty="0"/>
              <a:t> </a:t>
            </a:r>
            <a:r>
              <a:rPr lang="en-US" sz="2400" dirty="0" err="1"/>
              <a:t>Penelitian</a:t>
            </a:r>
            <a:endParaRPr lang="en-US" sz="2400" dirty="0"/>
          </a:p>
          <a:p>
            <a:pPr lvl="0"/>
            <a:r>
              <a:rPr lang="en-US" sz="2400" dirty="0" err="1"/>
              <a:t>Kajian</a:t>
            </a:r>
            <a:r>
              <a:rPr lang="en-US" sz="2400" dirty="0"/>
              <a:t> </a:t>
            </a:r>
            <a:r>
              <a:rPr lang="en-US" sz="2400" dirty="0" err="1"/>
              <a:t>Penelitian</a:t>
            </a:r>
            <a:r>
              <a:rPr lang="en-US" sz="2400" dirty="0"/>
              <a:t> </a:t>
            </a:r>
            <a:r>
              <a:rPr lang="en-US" sz="2400" dirty="0" err="1"/>
              <a:t>Terdahulu</a:t>
            </a:r>
            <a:endParaRPr lang="en-US" sz="2400" dirty="0"/>
          </a:p>
          <a:p>
            <a:pPr lvl="0"/>
            <a:r>
              <a:rPr lang="en-US" sz="2400" dirty="0" err="1"/>
              <a:t>Kerangka</a:t>
            </a:r>
            <a:r>
              <a:rPr lang="en-US" sz="2400" dirty="0"/>
              <a:t> </a:t>
            </a:r>
            <a:r>
              <a:rPr lang="en-US" sz="2400" dirty="0" err="1"/>
              <a:t>Berpikir</a:t>
            </a:r>
            <a:endParaRPr lang="en-US" sz="2400" dirty="0"/>
          </a:p>
          <a:p>
            <a:pPr lvl="0"/>
            <a:r>
              <a:rPr lang="en-US" sz="2400" dirty="0" err="1"/>
              <a:t>Metodoligi</a:t>
            </a:r>
            <a:r>
              <a:rPr lang="en-US" sz="2400" dirty="0"/>
              <a:t> </a:t>
            </a:r>
            <a:r>
              <a:rPr lang="en-US" sz="2400" dirty="0" err="1"/>
              <a:t>Penelitian</a:t>
            </a:r>
            <a:endParaRPr lang="en-US" sz="2400" dirty="0"/>
          </a:p>
          <a:p>
            <a:pPr lvl="0"/>
            <a:r>
              <a:rPr lang="en-US" sz="2400" dirty="0" err="1"/>
              <a:t>Sistematika</a:t>
            </a:r>
            <a:r>
              <a:rPr lang="en-US" sz="2400" dirty="0"/>
              <a:t> </a:t>
            </a:r>
            <a:r>
              <a:rPr lang="en-US" sz="2400" dirty="0" err="1"/>
              <a:t>Penulisan</a:t>
            </a:r>
            <a:r>
              <a:rPr lang="en-US" sz="2400" dirty="0"/>
              <a:t> </a:t>
            </a:r>
          </a:p>
          <a:p>
            <a:pPr lvl="0"/>
            <a:r>
              <a:rPr lang="en-US" sz="2400" dirty="0" err="1"/>
              <a:t>Jadwal</a:t>
            </a:r>
            <a:r>
              <a:rPr lang="en-US" sz="2400" dirty="0"/>
              <a:t> </a:t>
            </a:r>
            <a:r>
              <a:rPr lang="en-US" sz="2400" dirty="0" err="1"/>
              <a:t>Penelitian</a:t>
            </a:r>
            <a:endParaRPr lang="en-US" sz="2400" dirty="0"/>
          </a:p>
          <a:p>
            <a:pPr lvl="0"/>
            <a:r>
              <a:rPr lang="en-US" sz="2400" dirty="0" err="1"/>
              <a:t>Simpulan</a:t>
            </a:r>
            <a:endParaRPr lang="en-US" sz="2400" dirty="0"/>
          </a:p>
          <a:p>
            <a:pPr lvl="0"/>
            <a:r>
              <a:rPr lang="en-US" sz="2400" dirty="0" err="1"/>
              <a:t>Daftar</a:t>
            </a:r>
            <a:r>
              <a:rPr lang="en-US" sz="2400" dirty="0"/>
              <a:t> </a:t>
            </a:r>
            <a:r>
              <a:rPr lang="en-US" sz="2400" dirty="0" err="1"/>
              <a:t>Pustaka</a:t>
            </a:r>
            <a:endParaRPr lang="en-US" sz="2400" dirty="0"/>
          </a:p>
        </p:txBody>
      </p:sp>
    </p:spTree>
    <p:extLst>
      <p:ext uri="{BB962C8B-B14F-4D97-AF65-F5344CB8AC3E}">
        <p14:creationId xmlns:p14="http://schemas.microsoft.com/office/powerpoint/2010/main" val="5280160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par>
                              <p:cTn id="11" fill="hold">
                                <p:stCondLst>
                                  <p:cond delay="2250"/>
                                </p:stCondLst>
                                <p:childTnLst>
                                  <p:par>
                                    <p:cTn id="12" presetID="2" presetClass="entr" presetSubtype="2" fill="hold" grpId="0" nodeType="afterEffect" p14:presetBounceEnd="30667">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14:bounceEnd="30667">
                                          <p:cBhvr additive="base">
                                            <p:cTn id="14" dur="750" fill="hold"/>
                                            <p:tgtEl>
                                              <p:spTgt spid="31"/>
                                            </p:tgtEl>
                                            <p:attrNameLst>
                                              <p:attrName>ppt_x</p:attrName>
                                            </p:attrNameLst>
                                          </p:cBhvr>
                                          <p:tavLst>
                                            <p:tav tm="0">
                                              <p:val>
                                                <p:strVal val="1+#ppt_w/2"/>
                                              </p:val>
                                            </p:tav>
                                            <p:tav tm="100000">
                                              <p:val>
                                                <p:strVal val="#ppt_x"/>
                                              </p:val>
                                            </p:tav>
                                          </p:tavLst>
                                        </p:anim>
                                        <p:anim calcmode="lin" valueType="num" p14:bounceEnd="30667">
                                          <p:cBhvr additive="base">
                                            <p:cTn id="15" dur="750" fill="hold"/>
                                            <p:tgtEl>
                                              <p:spTgt spid="31"/>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1000"/>
                                            <p:tgtEl>
                                              <p:spTgt spid="23"/>
                                            </p:tgtEl>
                                          </p:cBhvr>
                                        </p:animEffect>
                                      </p:childTnLst>
                                    </p:cTn>
                                  </p:par>
                                  <p:par>
                                    <p:cTn id="19" presetID="8" presetClass="emph" presetSubtype="0" fill="hold" grpId="1" nodeType="withEffect">
                                      <p:stCondLst>
                                        <p:cond delay="0"/>
                                      </p:stCondLst>
                                      <p:childTnLst>
                                        <p:animRot by="21600000">
                                          <p:cBhvr>
                                            <p:cTn id="20" dur="10000" fill="hold"/>
                                            <p:tgtEl>
                                              <p:spTgt spid="23"/>
                                            </p:tgtEl>
                                            <p:attrNameLst>
                                              <p:attrName>r</p:attrName>
                                            </p:attrNameLst>
                                          </p:cBhvr>
                                        </p:animRot>
                                      </p:childTnLst>
                                    </p:cTn>
                                  </p:par>
                                  <p:par>
                                    <p:cTn id="21" presetID="42" presetClass="path" presetSubtype="0" repeatCount="indefinite" fill="hold" grpId="2" nodeType="withEffect">
                                      <p:stCondLst>
                                        <p:cond delay="0"/>
                                      </p:stCondLst>
                                      <p:childTnLst>
                                        <p:animMotion origin="layout" path="M -2.91667E-6 2.22222E-6 L -0.0983 -0.12963 " pathEditMode="relative" rAng="0" ptsTypes="AA">
                                          <p:cBhvr>
                                            <p:cTn id="22" dur="10000" fill="hold"/>
                                            <p:tgtEl>
                                              <p:spTgt spid="23"/>
                                            </p:tgtEl>
                                            <p:attrNameLst>
                                              <p:attrName>ppt_x</p:attrName>
                                              <p:attrName>ppt_y</p:attrName>
                                            </p:attrNameLst>
                                          </p:cBhvr>
                                          <p:rCtr x="-4922" y="-6481"/>
                                        </p:animMotion>
                                      </p:childTnLst>
                                    </p:cTn>
                                  </p:par>
                                  <p:par>
                                    <p:cTn id="23" presetID="14" presetClass="entr" presetSubtype="10" fill="hold" grpId="0" nodeType="withEffect">
                                      <p:stCondLst>
                                        <p:cond delay="7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1000"/>
                                            <p:tgtEl>
                                              <p:spTgt spid="24"/>
                                            </p:tgtEl>
                                          </p:cBhvr>
                                        </p:animEffect>
                                      </p:childTnLst>
                                    </p:cTn>
                                  </p:par>
                                  <p:par>
                                    <p:cTn id="26" presetID="42" presetClass="path" presetSubtype="0" repeatCount="indefinite" fill="hold" grpId="1" nodeType="withEffect">
                                      <p:stCondLst>
                                        <p:cond delay="0"/>
                                      </p:stCondLst>
                                      <p:childTnLst>
                                        <p:animMotion origin="layout" path="M 1.66667E-6 1.48148E-6 L -0.12917 -0.02014 " pathEditMode="relative" rAng="0" ptsTypes="AA">
                                          <p:cBhvr>
                                            <p:cTn id="27" dur="10000" fill="hold"/>
                                            <p:tgtEl>
                                              <p:spTgt spid="24"/>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23" grpId="0" animBg="1"/>
          <p:bldP spid="23" grpId="1" animBg="1"/>
          <p:bldP spid="23" grpId="2" animBg="1"/>
          <p:bldP spid="24" grpId="0" animBg="1"/>
          <p:bldP spid="24" grpId="1" animBg="1"/>
          <p:bldP spid="3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par>
                              <p:cTn id="11" fill="hold">
                                <p:stCondLst>
                                  <p:cond delay="2250"/>
                                </p:stCondLst>
                                <p:childTnLst>
                                  <p:par>
                                    <p:cTn id="12" presetID="2" presetClass="entr" presetSubtype="2"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750" fill="hold"/>
                                            <p:tgtEl>
                                              <p:spTgt spid="31"/>
                                            </p:tgtEl>
                                            <p:attrNameLst>
                                              <p:attrName>ppt_x</p:attrName>
                                            </p:attrNameLst>
                                          </p:cBhvr>
                                          <p:tavLst>
                                            <p:tav tm="0">
                                              <p:val>
                                                <p:strVal val="1+#ppt_w/2"/>
                                              </p:val>
                                            </p:tav>
                                            <p:tav tm="100000">
                                              <p:val>
                                                <p:strVal val="#ppt_x"/>
                                              </p:val>
                                            </p:tav>
                                          </p:tavLst>
                                        </p:anim>
                                        <p:anim calcmode="lin" valueType="num">
                                          <p:cBhvr additive="base">
                                            <p:cTn id="15" dur="750" fill="hold"/>
                                            <p:tgtEl>
                                              <p:spTgt spid="31"/>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1000"/>
                                            <p:tgtEl>
                                              <p:spTgt spid="23"/>
                                            </p:tgtEl>
                                          </p:cBhvr>
                                        </p:animEffect>
                                      </p:childTnLst>
                                    </p:cTn>
                                  </p:par>
                                  <p:par>
                                    <p:cTn id="19" presetID="8" presetClass="emph" presetSubtype="0" fill="hold" grpId="1" nodeType="withEffect">
                                      <p:stCondLst>
                                        <p:cond delay="0"/>
                                      </p:stCondLst>
                                      <p:childTnLst>
                                        <p:animRot by="21600000">
                                          <p:cBhvr>
                                            <p:cTn id="20" dur="10000" fill="hold"/>
                                            <p:tgtEl>
                                              <p:spTgt spid="23"/>
                                            </p:tgtEl>
                                            <p:attrNameLst>
                                              <p:attrName>r</p:attrName>
                                            </p:attrNameLst>
                                          </p:cBhvr>
                                        </p:animRot>
                                      </p:childTnLst>
                                    </p:cTn>
                                  </p:par>
                                  <p:par>
                                    <p:cTn id="21" presetID="42" presetClass="path" presetSubtype="0" repeatCount="indefinite" fill="hold" grpId="2" nodeType="withEffect">
                                      <p:stCondLst>
                                        <p:cond delay="0"/>
                                      </p:stCondLst>
                                      <p:childTnLst>
                                        <p:animMotion origin="layout" path="M -2.91667E-6 2.22222E-6 L -0.0983 -0.12963 " pathEditMode="relative" rAng="0" ptsTypes="AA">
                                          <p:cBhvr>
                                            <p:cTn id="22" dur="10000" fill="hold"/>
                                            <p:tgtEl>
                                              <p:spTgt spid="23"/>
                                            </p:tgtEl>
                                            <p:attrNameLst>
                                              <p:attrName>ppt_x</p:attrName>
                                              <p:attrName>ppt_y</p:attrName>
                                            </p:attrNameLst>
                                          </p:cBhvr>
                                          <p:rCtr x="-4922" y="-6481"/>
                                        </p:animMotion>
                                      </p:childTnLst>
                                    </p:cTn>
                                  </p:par>
                                  <p:par>
                                    <p:cTn id="23" presetID="14" presetClass="entr" presetSubtype="10" fill="hold" grpId="0" nodeType="withEffect">
                                      <p:stCondLst>
                                        <p:cond delay="7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1000"/>
                                            <p:tgtEl>
                                              <p:spTgt spid="24"/>
                                            </p:tgtEl>
                                          </p:cBhvr>
                                        </p:animEffect>
                                      </p:childTnLst>
                                    </p:cTn>
                                  </p:par>
                                  <p:par>
                                    <p:cTn id="26" presetID="42" presetClass="path" presetSubtype="0" repeatCount="indefinite" fill="hold" grpId="1" nodeType="withEffect">
                                      <p:stCondLst>
                                        <p:cond delay="0"/>
                                      </p:stCondLst>
                                      <p:childTnLst>
                                        <p:animMotion origin="layout" path="M 1.66667E-6 1.48148E-6 L -0.12917 -0.02014 " pathEditMode="relative" rAng="0" ptsTypes="AA">
                                          <p:cBhvr>
                                            <p:cTn id="27" dur="10000" fill="hold"/>
                                            <p:tgtEl>
                                              <p:spTgt spid="24"/>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23" grpId="0" animBg="1"/>
          <p:bldP spid="23" grpId="1" animBg="1"/>
          <p:bldP spid="23" grpId="2" animBg="1"/>
          <p:bldP spid="24" grpId="0" animBg="1"/>
          <p:bldP spid="24" grpId="1" animBg="1"/>
          <p:bldP spid="3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bg">
            <a:extLst>
              <a:ext uri="{FF2B5EF4-FFF2-40B4-BE49-F238E27FC236}">
                <a16:creationId xmlns="" xmlns:a16="http://schemas.microsoft.com/office/drawing/2014/main" id="{896957C4-65E5-654B-2272-8E8CBF50C04E}"/>
              </a:ext>
            </a:extLst>
          </p:cNvPr>
          <p:cNvSpPr/>
          <p:nvPr/>
        </p:nvSpPr>
        <p:spPr>
          <a:xfrm>
            <a:off x="29689" y="13412"/>
            <a:ext cx="12192000" cy="6858000"/>
          </a:xfrm>
          <a:prstGeom prst="rect">
            <a:avLst/>
          </a:prstGeom>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bg ref 02">
            <a:extLst>
              <a:ext uri="{FF2B5EF4-FFF2-40B4-BE49-F238E27FC236}">
                <a16:creationId xmlns="" xmlns:a16="http://schemas.microsoft.com/office/drawing/2014/main" id="{BDA2C6C1-FF7B-25DC-C241-6C04A9879394}"/>
              </a:ext>
            </a:extLst>
          </p:cNvPr>
          <p:cNvSpPr>
            <a:spLocks/>
          </p:cNvSpPr>
          <p:nvPr/>
        </p:nvSpPr>
        <p:spPr bwMode="auto">
          <a:xfrm>
            <a:off x="-1910721" y="35166"/>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40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004113" y="571082"/>
            <a:ext cx="3570578" cy="1041176"/>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ill shape">
            <a:extLst>
              <a:ext uri="{FF2B5EF4-FFF2-40B4-BE49-F238E27FC236}">
                <a16:creationId xmlns="" xmlns:a16="http://schemas.microsoft.com/office/drawing/2014/main" id="{6EFFCAB3-EB54-4CF6-7353-75381391DD00}"/>
              </a:ext>
            </a:extLst>
          </p:cNvPr>
          <p:cNvSpPr>
            <a:spLocks/>
          </p:cNvSpPr>
          <p:nvPr/>
        </p:nvSpPr>
        <p:spPr bwMode="auto">
          <a:xfrm>
            <a:off x="7496954" y="727100"/>
            <a:ext cx="3711012" cy="729140"/>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 xmlns:a16="http://schemas.microsoft.com/office/drawing/2014/main" id="{66D350F7-BB25-9150-4303-7B6AA29AA69F}"/>
              </a:ext>
            </a:extLst>
          </p:cNvPr>
          <p:cNvSpPr/>
          <p:nvPr/>
        </p:nvSpPr>
        <p:spPr>
          <a:xfrm flipH="1">
            <a:off x="7496952" y="831655"/>
            <a:ext cx="3602570" cy="523220"/>
          </a:xfrm>
          <a:prstGeom prst="rect">
            <a:avLst/>
          </a:prstGeom>
        </p:spPr>
        <p:txBody>
          <a:bodyPr wrap="square">
            <a:spAutoFit/>
          </a:bodyPr>
          <a:lstStyle/>
          <a:p>
            <a:pPr algn="ctr"/>
            <a:r>
              <a:rPr lang="en-US" sz="2800" dirty="0" smtClean="0">
                <a:gradFill>
                  <a:gsLst>
                    <a:gs pos="50300">
                      <a:schemeClr val="accent2"/>
                    </a:gs>
                    <a:gs pos="0">
                      <a:schemeClr val="accent1"/>
                    </a:gs>
                    <a:gs pos="100000">
                      <a:schemeClr val="accent3"/>
                    </a:gs>
                  </a:gsLst>
                  <a:lin ang="18600000" scaled="0"/>
                </a:gradFill>
                <a:latin typeface="Impact" panose="020B0806030902050204" pitchFamily="34" charset="0"/>
              </a:rPr>
              <a:t>JADWAL PENELITIAN</a:t>
            </a:r>
            <a:endParaRPr lang="en-US" sz="2800" dirty="0">
              <a:gradFill>
                <a:gsLst>
                  <a:gs pos="50300">
                    <a:schemeClr val="accent2"/>
                  </a:gs>
                  <a:gs pos="0">
                    <a:schemeClr val="accent1"/>
                  </a:gs>
                  <a:gs pos="100000">
                    <a:schemeClr val="accent3"/>
                  </a:gs>
                </a:gsLst>
                <a:lin ang="18600000" scaled="0"/>
              </a:gradFill>
              <a:latin typeface="Impact" panose="020B0806030902050204" pitchFamily="34" charset="0"/>
            </a:endParaRPr>
          </a:p>
        </p:txBody>
      </p:sp>
      <p:sp>
        <p:nvSpPr>
          <p:cNvPr id="23"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24"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20" y="1626524"/>
            <a:ext cx="9080198" cy="488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94221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1000"/>
                                        <p:tgtEl>
                                          <p:spTgt spid="23"/>
                                        </p:tgtEl>
                                      </p:cBhvr>
                                    </p:animEffect>
                                  </p:childTnLst>
                                </p:cTn>
                              </p:par>
                              <p:par>
                                <p:cTn id="8" presetID="8" presetClass="emph" presetSubtype="0" fill="hold" grpId="1" nodeType="withEffect">
                                  <p:stCondLst>
                                    <p:cond delay="0"/>
                                  </p:stCondLst>
                                  <p:childTnLst>
                                    <p:animRot by="21600000">
                                      <p:cBhvr>
                                        <p:cTn id="9" dur="10000" fill="hold"/>
                                        <p:tgtEl>
                                          <p:spTgt spid="23"/>
                                        </p:tgtEl>
                                        <p:attrNameLst>
                                          <p:attrName>r</p:attrName>
                                        </p:attrNameLst>
                                      </p:cBhvr>
                                    </p:animRot>
                                  </p:childTnLst>
                                </p:cTn>
                              </p:par>
                              <p:par>
                                <p:cTn id="10" presetID="42" presetClass="path" presetSubtype="0" repeatCount="indefinite" fill="hold" grpId="2" nodeType="withEffect">
                                  <p:stCondLst>
                                    <p:cond delay="0"/>
                                  </p:stCondLst>
                                  <p:childTnLst>
                                    <p:animMotion origin="layout" path="M -2.91667E-6 2.22222E-6 L -0.0983 -0.12963 " pathEditMode="relative" rAng="0" ptsTypes="AA">
                                      <p:cBhvr>
                                        <p:cTn id="11" dur="10000" fill="hold"/>
                                        <p:tgtEl>
                                          <p:spTgt spid="23"/>
                                        </p:tgtEl>
                                        <p:attrNameLst>
                                          <p:attrName>ppt_x</p:attrName>
                                          <p:attrName>ppt_y</p:attrName>
                                        </p:attrNameLst>
                                      </p:cBhvr>
                                      <p:rCtr x="-4922" y="-6481"/>
                                    </p:animMotion>
                                  </p:childTnLst>
                                </p:cTn>
                              </p:par>
                              <p:par>
                                <p:cTn id="12" presetID="14" presetClass="entr" presetSubtype="10" fill="hold" grpId="0" nodeType="withEffect">
                                  <p:stCondLst>
                                    <p:cond delay="750"/>
                                  </p:stCondLst>
                                  <p:childTnLst>
                                    <p:set>
                                      <p:cBhvr>
                                        <p:cTn id="13" dur="1" fill="hold">
                                          <p:stCondLst>
                                            <p:cond delay="0"/>
                                          </p:stCondLst>
                                        </p:cTn>
                                        <p:tgtEl>
                                          <p:spTgt spid="24"/>
                                        </p:tgtEl>
                                        <p:attrNameLst>
                                          <p:attrName>style.visibility</p:attrName>
                                        </p:attrNameLst>
                                      </p:cBhvr>
                                      <p:to>
                                        <p:strVal val="visible"/>
                                      </p:to>
                                    </p:set>
                                    <p:animEffect transition="in" filter="randombar(horizontal)">
                                      <p:cBhvr>
                                        <p:cTn id="14" dur="1000"/>
                                        <p:tgtEl>
                                          <p:spTgt spid="24"/>
                                        </p:tgtEl>
                                      </p:cBhvr>
                                    </p:animEffect>
                                  </p:childTnLst>
                                </p:cTn>
                              </p:par>
                              <p:par>
                                <p:cTn id="15" presetID="42" presetClass="path" presetSubtype="0" repeatCount="indefinite" fill="hold" grpId="1" nodeType="withEffect">
                                  <p:stCondLst>
                                    <p:cond delay="0"/>
                                  </p:stCondLst>
                                  <p:childTnLst>
                                    <p:animMotion origin="layout" path="M 1.66667E-6 1.48148E-6 L -0.12917 -0.02014 " pathEditMode="relative" rAng="0" ptsTypes="AA">
                                      <p:cBhvr>
                                        <p:cTn id="16" dur="10000" fill="hold"/>
                                        <p:tgtEl>
                                          <p:spTgt spid="24"/>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8"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004113" y="571082"/>
            <a:ext cx="3570578" cy="1041176"/>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ill shape">
            <a:extLst>
              <a:ext uri="{FF2B5EF4-FFF2-40B4-BE49-F238E27FC236}">
                <a16:creationId xmlns="" xmlns:a16="http://schemas.microsoft.com/office/drawing/2014/main" id="{6EFFCAB3-EB54-4CF6-7353-75381391DD00}"/>
              </a:ext>
            </a:extLst>
          </p:cNvPr>
          <p:cNvSpPr>
            <a:spLocks/>
          </p:cNvSpPr>
          <p:nvPr/>
        </p:nvSpPr>
        <p:spPr bwMode="auto">
          <a:xfrm>
            <a:off x="7496954" y="727100"/>
            <a:ext cx="3711012" cy="729140"/>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 xmlns:a16="http://schemas.microsoft.com/office/drawing/2014/main" id="{66D350F7-BB25-9150-4303-7B6AA29AA69F}"/>
              </a:ext>
            </a:extLst>
          </p:cNvPr>
          <p:cNvSpPr/>
          <p:nvPr/>
        </p:nvSpPr>
        <p:spPr>
          <a:xfrm flipH="1">
            <a:off x="7496952" y="831655"/>
            <a:ext cx="3602570" cy="523220"/>
          </a:xfrm>
          <a:prstGeom prst="rect">
            <a:avLst/>
          </a:prstGeom>
        </p:spPr>
        <p:txBody>
          <a:bodyPr wrap="square">
            <a:spAutoFit/>
          </a:bodyPr>
          <a:lstStyle/>
          <a:p>
            <a:pPr algn="ctr"/>
            <a:r>
              <a:rPr lang="en-US" sz="2800" dirty="0" smtClean="0">
                <a:gradFill>
                  <a:gsLst>
                    <a:gs pos="50300">
                      <a:schemeClr val="accent2"/>
                    </a:gs>
                    <a:gs pos="0">
                      <a:schemeClr val="accent1"/>
                    </a:gs>
                    <a:gs pos="100000">
                      <a:schemeClr val="accent3"/>
                    </a:gs>
                  </a:gsLst>
                  <a:lin ang="18600000" scaled="0"/>
                </a:gradFill>
                <a:latin typeface="Impact" panose="020B0806030902050204" pitchFamily="34" charset="0"/>
              </a:rPr>
              <a:t>KESIMPULAN</a:t>
            </a:r>
            <a:endParaRPr lang="en-US" sz="2800" dirty="0">
              <a:gradFill>
                <a:gsLst>
                  <a:gs pos="50300">
                    <a:schemeClr val="accent2"/>
                  </a:gs>
                  <a:gs pos="0">
                    <a:schemeClr val="accent1"/>
                  </a:gs>
                  <a:gs pos="100000">
                    <a:schemeClr val="accent3"/>
                  </a:gs>
                </a:gsLst>
                <a:lin ang="18600000" scaled="0"/>
              </a:gradFill>
              <a:latin typeface="Impact" panose="020B0806030902050204" pitchFamily="34" charset="0"/>
            </a:endParaRPr>
          </a:p>
        </p:txBody>
      </p:sp>
      <p:sp>
        <p:nvSpPr>
          <p:cNvPr id="11" name="fill shape">
            <a:extLst>
              <a:ext uri="{FF2B5EF4-FFF2-40B4-BE49-F238E27FC236}">
                <a16:creationId xmlns="" xmlns:a16="http://schemas.microsoft.com/office/drawing/2014/main" id="{6EFFCAB3-EB54-4CF6-7353-75381391DD00}"/>
              </a:ext>
            </a:extLst>
          </p:cNvPr>
          <p:cNvSpPr>
            <a:spLocks/>
          </p:cNvSpPr>
          <p:nvPr/>
        </p:nvSpPr>
        <p:spPr bwMode="auto">
          <a:xfrm>
            <a:off x="487591" y="1828800"/>
            <a:ext cx="11087100" cy="4800599"/>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00B050"/>
          </a:solidFill>
          <a:ln>
            <a:noFill/>
          </a:ln>
          <a:scene3d>
            <a:camera prst="orthographicFront"/>
            <a:lightRig rig="threePt" dir="t"/>
          </a:scene3d>
          <a:sp3d>
            <a:bevelT w="152400" h="50800" prst="softRound"/>
          </a:sp3d>
          <a:extLst/>
        </p:spPr>
        <p:txBody>
          <a:bodyPr vert="horz" wrap="square" lIns="91440" tIns="45720" rIns="91440" bIns="45720" numCol="1" anchor="t" anchorCtr="0" compatLnSpc="1">
            <a:prstTxWarp prst="textNoShape">
              <a:avLst/>
            </a:prstTxWarp>
          </a:bodyPr>
          <a:lstStyle/>
          <a:p>
            <a:r>
              <a:rPr lang="ms-MY" sz="4400" dirty="0"/>
              <a:t>Berdasarkan hasil penelitian yang telah dijabarkan, pada bab ini peneliti akan memberikan kesimpulan terkait dengan upaya </a:t>
            </a:r>
            <a:r>
              <a:rPr lang="ms-MY" sz="4400" dirty="0" smtClean="0"/>
              <a:t>menanamkan aqidah </a:t>
            </a:r>
            <a:r>
              <a:rPr lang="ms-MY" sz="4400" dirty="0"/>
              <a:t>dasar pada santri melalui program menghafal nadhom </a:t>
            </a:r>
            <a:r>
              <a:rPr lang="ms-MY" sz="4400" i="1" dirty="0"/>
              <a:t>aqidatul awam </a:t>
            </a:r>
            <a:r>
              <a:rPr lang="ms-MY" sz="4400" dirty="0"/>
              <a:t>di MDTA Raudlatul Mutaalimin sesuai dengan fokus penelitian </a:t>
            </a:r>
            <a:endParaRPr lang="en-US" sz="4400" dirty="0">
              <a:solidFill>
                <a:schemeClr val="bg1"/>
              </a:solidFill>
            </a:endParaRPr>
          </a:p>
        </p:txBody>
      </p:sp>
    </p:spTree>
    <p:extLst>
      <p:ext uri="{BB962C8B-B14F-4D97-AF65-F5344CB8AC3E}">
        <p14:creationId xmlns:p14="http://schemas.microsoft.com/office/powerpoint/2010/main" val="1648516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Rectangle 3"/>
          <p:cNvSpPr/>
          <p:nvPr/>
        </p:nvSpPr>
        <p:spPr>
          <a:xfrm>
            <a:off x="7165074" y="446599"/>
            <a:ext cx="3600000" cy="523220"/>
          </a:xfrm>
          <a:prstGeom prst="rect">
            <a:avLst/>
          </a:prstGeom>
          <a:solidFill>
            <a:srgbClr val="00B050"/>
          </a:solidFill>
        </p:spPr>
        <p:txBody>
          <a:bodyPr wrap="square">
            <a:spAutoFit/>
          </a:bodyPr>
          <a:lstStyle/>
          <a:p>
            <a:pPr algn="ctr"/>
            <a:r>
              <a:rPr lang="en-US" sz="2800" dirty="0" smtClean="0">
                <a:latin typeface="Impact" panose="020B0806030902050204" pitchFamily="34" charset="0"/>
              </a:rPr>
              <a:t>DAFTAR PUSTAKA</a:t>
            </a:r>
            <a:endParaRPr lang="en-US" sz="2800" dirty="0">
              <a:latin typeface="Impact" panose="020B0806030902050204" pitchFamily="34" charset="0"/>
            </a:endParaRPr>
          </a:p>
        </p:txBody>
      </p:sp>
      <p:sp>
        <p:nvSpPr>
          <p:cNvPr id="5" name="Rectangle 4"/>
          <p:cNvSpPr/>
          <p:nvPr/>
        </p:nvSpPr>
        <p:spPr>
          <a:xfrm>
            <a:off x="382137" y="1258754"/>
            <a:ext cx="11559654" cy="4401205"/>
          </a:xfrm>
          <a:prstGeom prst="rect">
            <a:avLst/>
          </a:prstGeom>
        </p:spPr>
        <p:txBody>
          <a:bodyPr wrap="square">
            <a:spAutoFit/>
          </a:bodyPr>
          <a:lstStyle/>
          <a:p>
            <a:pPr lvl="0"/>
            <a:r>
              <a:rPr lang="ms-MY" sz="2000" dirty="0"/>
              <a:t>Abror, Darul. 2020. </a:t>
            </a:r>
            <a:r>
              <a:rPr lang="ms-MY" sz="2000" i="1" dirty="0"/>
              <a:t>Kurikulum Pesantren. </a:t>
            </a:r>
            <a:r>
              <a:rPr lang="ms-MY" sz="2000" dirty="0"/>
              <a:t>Yogyakarta: Deepublish</a:t>
            </a:r>
            <a:endParaRPr lang="en-US" sz="2000" dirty="0"/>
          </a:p>
          <a:p>
            <a:r>
              <a:rPr lang="ms-MY" sz="2000" dirty="0"/>
              <a:t> </a:t>
            </a:r>
            <a:endParaRPr lang="en-US" sz="2000" dirty="0"/>
          </a:p>
          <a:p>
            <a:pPr lvl="0"/>
            <a:r>
              <a:rPr lang="ms-MY" sz="2000" dirty="0" smtClean="0"/>
              <a:t>Al-Atsari</a:t>
            </a:r>
            <a:r>
              <a:rPr lang="ms-MY" sz="2000" dirty="0"/>
              <a:t>, Hamid. 2006. </a:t>
            </a:r>
            <a:r>
              <a:rPr lang="ms-MY" sz="2000" i="1" dirty="0"/>
              <a:t>Intisari Aqidah Ahlussunnah wal Jama’ah</a:t>
            </a:r>
            <a:r>
              <a:rPr lang="ms-MY" sz="2000" dirty="0"/>
              <a:t>. Jakarta: Pustaka Imam Asy-Syafi‟i</a:t>
            </a:r>
            <a:endParaRPr lang="en-US" sz="2000" dirty="0"/>
          </a:p>
          <a:p>
            <a:pPr lvl="0"/>
            <a:r>
              <a:rPr lang="ms-MY" sz="2000" dirty="0"/>
              <a:t>Aziz, Abdul dan Abdul Rauf. 2004. </a:t>
            </a:r>
            <a:r>
              <a:rPr lang="ms-MY" sz="2000" i="1" dirty="0"/>
              <a:t>Kiat Sukses Menjadi Hafizh Qur’an Da’iyah. </a:t>
            </a:r>
            <a:r>
              <a:rPr lang="ms-MY" sz="2000" dirty="0"/>
              <a:t>Bandung: Syaamil Cipta Media, 2004</a:t>
            </a:r>
            <a:endParaRPr lang="en-US" sz="2000" dirty="0"/>
          </a:p>
          <a:p>
            <a:pPr lvl="0"/>
            <a:r>
              <a:rPr lang="ms-MY" sz="2000" dirty="0"/>
              <a:t>Bin Abdul Wahab, Muhammad. 2007. </a:t>
            </a:r>
            <a:r>
              <a:rPr lang="ms-MY" sz="2000" i="1" dirty="0"/>
              <a:t>Tauhid :Kitab Tauhid. </a:t>
            </a:r>
            <a:r>
              <a:rPr lang="ms-MY" sz="2000" dirty="0"/>
              <a:t>Jakarta: Gunawan Tri Atmaja</a:t>
            </a:r>
            <a:endParaRPr lang="en-US" sz="2000" dirty="0"/>
          </a:p>
          <a:p>
            <a:pPr lvl="0"/>
            <a:r>
              <a:rPr lang="ms-MY" sz="2000" dirty="0"/>
              <a:t>Diakses di </a:t>
            </a:r>
            <a:r>
              <a:rPr lang="ms-MY" sz="2000" u="sng" dirty="0">
                <a:solidFill>
                  <a:schemeClr val="bg1"/>
                </a:solidFill>
                <a:hlinkClick r:id="rId2"/>
              </a:rPr>
              <a:t>https://www.nu.or.id/post/read/119180/mengenal-kitab-aqidatul-</a:t>
            </a:r>
            <a:endParaRPr lang="en-US" sz="2000" dirty="0">
              <a:solidFill>
                <a:schemeClr val="bg1"/>
              </a:solidFill>
            </a:endParaRPr>
          </a:p>
          <a:p>
            <a:r>
              <a:rPr lang="ms-MY" sz="2000" dirty="0"/>
              <a:t> </a:t>
            </a:r>
            <a:endParaRPr lang="en-US" sz="2000" dirty="0"/>
          </a:p>
          <a:p>
            <a:pPr lvl="0"/>
            <a:r>
              <a:rPr lang="ms-MY" sz="2000" u="sng" dirty="0">
                <a:solidFill>
                  <a:schemeClr val="bg1"/>
                </a:solidFill>
                <a:hlinkClick r:id="rId2"/>
              </a:rPr>
              <a:t>awam--</a:t>
            </a:r>
            <a:r>
              <a:rPr lang="ms-MY" sz="2000" u="sng" dirty="0" smtClean="0">
                <a:solidFill>
                  <a:schemeClr val="bg1"/>
                </a:solidFill>
                <a:hlinkClick r:id="rId2"/>
              </a:rPr>
              <a:t>syair-ringkas-ilmu-tauhid </a:t>
            </a:r>
            <a:r>
              <a:rPr lang="ms-MY" sz="2000" dirty="0" smtClean="0">
                <a:solidFill>
                  <a:schemeClr val="bg1"/>
                </a:solidFill>
                <a:hlinkClick r:id="rId2"/>
              </a:rPr>
              <a:t> </a:t>
            </a:r>
            <a:r>
              <a:rPr lang="ms-MY" sz="2000" dirty="0"/>
              <a:t>pada 23 Januari 2021</a:t>
            </a:r>
            <a:endParaRPr lang="en-US" sz="2000" dirty="0"/>
          </a:p>
          <a:p>
            <a:r>
              <a:rPr lang="ms-MY" sz="2000" dirty="0"/>
              <a:t> </a:t>
            </a:r>
            <a:endParaRPr lang="en-US" sz="2000" dirty="0"/>
          </a:p>
          <a:p>
            <a:pPr lvl="0"/>
            <a:r>
              <a:rPr lang="ms-MY" sz="2000" dirty="0"/>
              <a:t>E. Mulyasa. 2007. </a:t>
            </a:r>
            <a:r>
              <a:rPr lang="ms-MY" sz="2000" i="1" dirty="0"/>
              <a:t>Standar Kompetensi dan Sertifikasi Guru, </a:t>
            </a:r>
            <a:r>
              <a:rPr lang="ms-MY" sz="2000" dirty="0"/>
              <a:t>Bandung: PT. Remaja Rosdakarya</a:t>
            </a:r>
            <a:endParaRPr lang="en-US" sz="2000" dirty="0"/>
          </a:p>
          <a:p>
            <a:pPr lvl="0"/>
            <a:r>
              <a:rPr lang="ms-MY" sz="2000" dirty="0"/>
              <a:t>Haromain, Imam. dkk, 2009. </a:t>
            </a:r>
            <a:r>
              <a:rPr lang="ms-MY" sz="2000" i="1" dirty="0"/>
              <a:t>Pedoman dan Implementasi Pengembangan Kurikulum Tingkat Satuan Pendidikan MTs</a:t>
            </a:r>
            <a:r>
              <a:rPr lang="ms-MY" sz="2000" dirty="0"/>
              <a:t>. Jawa Timur: Mapemda Kantor Wilayah.</a:t>
            </a:r>
            <a:endParaRPr lang="en-US" sz="2000" dirty="0"/>
          </a:p>
          <a:p>
            <a:pPr lvl="0"/>
            <a:r>
              <a:rPr lang="ms-MY" sz="2000" dirty="0"/>
              <a:t>Idi, Abdullah. 2011. </a:t>
            </a:r>
            <a:r>
              <a:rPr lang="ms-MY" sz="2000" i="1" dirty="0"/>
              <a:t>Sosiologi Pendidikan Individu, Masyarakat, dan Pendidikan. </a:t>
            </a:r>
            <a:r>
              <a:rPr lang="ms-MY" sz="2000" dirty="0"/>
              <a:t>Jakarta: Rajawali Press</a:t>
            </a:r>
            <a:endParaRPr lang="en-US" sz="2000" dirty="0"/>
          </a:p>
        </p:txBody>
      </p:sp>
    </p:spTree>
    <p:extLst>
      <p:ext uri="{BB962C8B-B14F-4D97-AF65-F5344CB8AC3E}">
        <p14:creationId xmlns:p14="http://schemas.microsoft.com/office/powerpoint/2010/main" val="128829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
              <a:schemeClr val="accent6"/>
            </a:gs>
            <a:gs pos="100000">
              <a:schemeClr val="tx1">
                <a:alpha val="9000"/>
              </a:schemeClr>
            </a:gs>
          </a:gsLst>
          <a:lin ang="10800000" scaled="1"/>
        </a:gra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 xmlns:a16="http://schemas.microsoft.com/office/drawing/2014/main" id="{A27FF393-2493-4FD3-BC51-68F15792155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473899" y="0"/>
            <a:ext cx="6737152" cy="6858000"/>
          </a:xfrm>
        </p:spPr>
      </p:pic>
      <p:sp>
        <p:nvSpPr>
          <p:cNvPr id="5" name="COLOR">
            <a:extLst>
              <a:ext uri="{FF2B5EF4-FFF2-40B4-BE49-F238E27FC236}">
                <a16:creationId xmlns="" xmlns:a16="http://schemas.microsoft.com/office/drawing/2014/main" id="{55141F7B-7685-45E6-B6D9-CF134F4B277B}"/>
              </a:ext>
            </a:extLst>
          </p:cNvPr>
          <p:cNvSpPr/>
          <p:nvPr/>
        </p:nvSpPr>
        <p:spPr>
          <a:xfrm>
            <a:off x="0" y="-1447"/>
            <a:ext cx="12192000" cy="6858000"/>
          </a:xfrm>
          <a:prstGeom prst="rect">
            <a:avLst/>
          </a:prstGeom>
          <a:solidFill>
            <a:srgbClr val="00B050">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extLst>
              <a:ext uri="{FF2B5EF4-FFF2-40B4-BE49-F238E27FC236}">
                <a16:creationId xmlns="" xmlns:a16="http://schemas.microsoft.com/office/drawing/2014/main" id="{DFD4E37B-9733-4D16-AB98-CBD0BFA2C5E3}"/>
              </a:ext>
            </a:extLst>
          </p:cNvPr>
          <p:cNvSpPr/>
          <p:nvPr/>
        </p:nvSpPr>
        <p:spPr>
          <a:xfrm>
            <a:off x="0" y="1447800"/>
            <a:ext cx="12230100" cy="5410200"/>
          </a:xfrm>
          <a:custGeom>
            <a:avLst/>
            <a:gdLst>
              <a:gd name="connsiteX0" fmla="*/ 7310730 w 12230100"/>
              <a:gd name="connsiteY0" fmla="*/ 2892245 h 5410200"/>
              <a:gd name="connsiteX1" fmla="*/ 7344893 w 12230100"/>
              <a:gd name="connsiteY1" fmla="*/ 2858219 h 5410200"/>
              <a:gd name="connsiteX2" fmla="*/ 7310730 w 12230100"/>
              <a:gd name="connsiteY2" fmla="*/ 2824193 h 5410200"/>
              <a:gd name="connsiteX3" fmla="*/ 7276568 w 12230100"/>
              <a:gd name="connsiteY3" fmla="*/ 2858219 h 5410200"/>
              <a:gd name="connsiteX4" fmla="*/ 7310730 w 12230100"/>
              <a:gd name="connsiteY4" fmla="*/ 2892245 h 5410200"/>
              <a:gd name="connsiteX5" fmla="*/ 102487 w 12230100"/>
              <a:gd name="connsiteY5" fmla="*/ 340264 h 5410200"/>
              <a:gd name="connsiteX6" fmla="*/ 136649 w 12230100"/>
              <a:gd name="connsiteY6" fmla="*/ 340264 h 5410200"/>
              <a:gd name="connsiteX7" fmla="*/ 102487 w 12230100"/>
              <a:gd name="connsiteY7" fmla="*/ 340264 h 5410200"/>
              <a:gd name="connsiteX8" fmla="*/ 102487 w 12230100"/>
              <a:gd name="connsiteY8" fmla="*/ 340264 h 5410200"/>
              <a:gd name="connsiteX9" fmla="*/ 102487 w 12230100"/>
              <a:gd name="connsiteY9" fmla="*/ 340264 h 5410200"/>
              <a:gd name="connsiteX10" fmla="*/ 0 w 12230100"/>
              <a:gd name="connsiteY10" fmla="*/ 714555 h 5410200"/>
              <a:gd name="connsiteX11" fmla="*/ 34162 w 12230100"/>
              <a:gd name="connsiteY11" fmla="*/ 714555 h 5410200"/>
              <a:gd name="connsiteX12" fmla="*/ 0 w 12230100"/>
              <a:gd name="connsiteY12" fmla="*/ 680528 h 5410200"/>
              <a:gd name="connsiteX13" fmla="*/ 0 w 12230100"/>
              <a:gd name="connsiteY13" fmla="*/ 680528 h 5410200"/>
              <a:gd name="connsiteX14" fmla="*/ 0 w 12230100"/>
              <a:gd name="connsiteY14" fmla="*/ 714555 h 5410200"/>
              <a:gd name="connsiteX15" fmla="*/ 0 w 12230100"/>
              <a:gd name="connsiteY15" fmla="*/ 714555 h 5410200"/>
              <a:gd name="connsiteX16" fmla="*/ 0 w 12230100"/>
              <a:gd name="connsiteY16" fmla="*/ 4763698 h 5410200"/>
              <a:gd name="connsiteX17" fmla="*/ 34162 w 12230100"/>
              <a:gd name="connsiteY17" fmla="*/ 4695646 h 5410200"/>
              <a:gd name="connsiteX18" fmla="*/ 0 w 12230100"/>
              <a:gd name="connsiteY18" fmla="*/ 4627593 h 5410200"/>
              <a:gd name="connsiteX19" fmla="*/ 0 w 12230100"/>
              <a:gd name="connsiteY19" fmla="*/ 4763698 h 5410200"/>
              <a:gd name="connsiteX20" fmla="*/ 0 w 12230100"/>
              <a:gd name="connsiteY20" fmla="*/ 5172015 h 5410200"/>
              <a:gd name="connsiteX21" fmla="*/ 136649 w 12230100"/>
              <a:gd name="connsiteY21" fmla="*/ 5035910 h 5410200"/>
              <a:gd name="connsiteX22" fmla="*/ 0 w 12230100"/>
              <a:gd name="connsiteY22" fmla="*/ 4899804 h 5410200"/>
              <a:gd name="connsiteX23" fmla="*/ 0 w 12230100"/>
              <a:gd name="connsiteY23" fmla="*/ 4899804 h 5410200"/>
              <a:gd name="connsiteX24" fmla="*/ 0 w 12230100"/>
              <a:gd name="connsiteY24" fmla="*/ 5172015 h 5410200"/>
              <a:gd name="connsiteX25" fmla="*/ 0 w 12230100"/>
              <a:gd name="connsiteY25" fmla="*/ 5172015 h 5410200"/>
              <a:gd name="connsiteX26" fmla="*/ 239136 w 12230100"/>
              <a:gd name="connsiteY26" fmla="*/ 5410200 h 5410200"/>
              <a:gd name="connsiteX27" fmla="*/ 239136 w 12230100"/>
              <a:gd name="connsiteY27" fmla="*/ 5376174 h 5410200"/>
              <a:gd name="connsiteX28" fmla="*/ 102487 w 12230100"/>
              <a:gd name="connsiteY28" fmla="*/ 5240068 h 5410200"/>
              <a:gd name="connsiteX29" fmla="*/ 0 w 12230100"/>
              <a:gd name="connsiteY29" fmla="*/ 5342147 h 5410200"/>
              <a:gd name="connsiteX30" fmla="*/ 0 w 12230100"/>
              <a:gd name="connsiteY30" fmla="*/ 5410200 h 5410200"/>
              <a:gd name="connsiteX31" fmla="*/ 239136 w 12230100"/>
              <a:gd name="connsiteY31" fmla="*/ 5410200 h 5410200"/>
              <a:gd name="connsiteX32" fmla="*/ 478272 w 12230100"/>
              <a:gd name="connsiteY32" fmla="*/ 170132 h 5410200"/>
              <a:gd name="connsiteX33" fmla="*/ 512434 w 12230100"/>
              <a:gd name="connsiteY33" fmla="*/ 170132 h 5410200"/>
              <a:gd name="connsiteX34" fmla="*/ 478272 w 12230100"/>
              <a:gd name="connsiteY34" fmla="*/ 170132 h 5410200"/>
              <a:gd name="connsiteX35" fmla="*/ 478272 w 12230100"/>
              <a:gd name="connsiteY35" fmla="*/ 170132 h 5410200"/>
              <a:gd name="connsiteX36" fmla="*/ 478272 w 12230100"/>
              <a:gd name="connsiteY36" fmla="*/ 170132 h 5410200"/>
              <a:gd name="connsiteX37" fmla="*/ 375785 w 12230100"/>
              <a:gd name="connsiteY37" fmla="*/ 544423 h 5410200"/>
              <a:gd name="connsiteX38" fmla="*/ 375785 w 12230100"/>
              <a:gd name="connsiteY38" fmla="*/ 510396 h 5410200"/>
              <a:gd name="connsiteX39" fmla="*/ 375785 w 12230100"/>
              <a:gd name="connsiteY39" fmla="*/ 510396 h 5410200"/>
              <a:gd name="connsiteX40" fmla="*/ 375785 w 12230100"/>
              <a:gd name="connsiteY40" fmla="*/ 510396 h 5410200"/>
              <a:gd name="connsiteX41" fmla="*/ 375785 w 12230100"/>
              <a:gd name="connsiteY41" fmla="*/ 544423 h 5410200"/>
              <a:gd name="connsiteX42" fmla="*/ 273298 w 12230100"/>
              <a:gd name="connsiteY42" fmla="*/ 884687 h 5410200"/>
              <a:gd name="connsiteX43" fmla="*/ 273298 w 12230100"/>
              <a:gd name="connsiteY43" fmla="*/ 884687 h 5410200"/>
              <a:gd name="connsiteX44" fmla="*/ 273298 w 12230100"/>
              <a:gd name="connsiteY44" fmla="*/ 850660 h 5410200"/>
              <a:gd name="connsiteX45" fmla="*/ 239136 w 12230100"/>
              <a:gd name="connsiteY45" fmla="*/ 884687 h 5410200"/>
              <a:gd name="connsiteX46" fmla="*/ 273298 w 12230100"/>
              <a:gd name="connsiteY46" fmla="*/ 884687 h 5410200"/>
              <a:gd name="connsiteX47" fmla="*/ 170811 w 12230100"/>
              <a:gd name="connsiteY47" fmla="*/ 1258977 h 5410200"/>
              <a:gd name="connsiteX48" fmla="*/ 170811 w 12230100"/>
              <a:gd name="connsiteY48" fmla="*/ 1224951 h 5410200"/>
              <a:gd name="connsiteX49" fmla="*/ 170811 w 12230100"/>
              <a:gd name="connsiteY49" fmla="*/ 1224951 h 5410200"/>
              <a:gd name="connsiteX50" fmla="*/ 136649 w 12230100"/>
              <a:gd name="connsiteY50" fmla="*/ 1224951 h 5410200"/>
              <a:gd name="connsiteX51" fmla="*/ 170811 w 12230100"/>
              <a:gd name="connsiteY51" fmla="*/ 1258977 h 5410200"/>
              <a:gd name="connsiteX52" fmla="*/ 102487 w 12230100"/>
              <a:gd name="connsiteY52" fmla="*/ 1633268 h 5410200"/>
              <a:gd name="connsiteX53" fmla="*/ 136649 w 12230100"/>
              <a:gd name="connsiteY53" fmla="*/ 1599242 h 5410200"/>
              <a:gd name="connsiteX54" fmla="*/ 102487 w 12230100"/>
              <a:gd name="connsiteY54" fmla="*/ 1565215 h 5410200"/>
              <a:gd name="connsiteX55" fmla="*/ 68325 w 12230100"/>
              <a:gd name="connsiteY55" fmla="*/ 1599242 h 5410200"/>
              <a:gd name="connsiteX56" fmla="*/ 102487 w 12230100"/>
              <a:gd name="connsiteY56" fmla="*/ 1633268 h 5410200"/>
              <a:gd name="connsiteX57" fmla="*/ 34162 w 12230100"/>
              <a:gd name="connsiteY57" fmla="*/ 2007559 h 5410200"/>
              <a:gd name="connsiteX58" fmla="*/ 68325 w 12230100"/>
              <a:gd name="connsiteY58" fmla="*/ 1939506 h 5410200"/>
              <a:gd name="connsiteX59" fmla="*/ 34162 w 12230100"/>
              <a:gd name="connsiteY59" fmla="*/ 1905479 h 5410200"/>
              <a:gd name="connsiteX60" fmla="*/ 0 w 12230100"/>
              <a:gd name="connsiteY60" fmla="*/ 1939506 h 5410200"/>
              <a:gd name="connsiteX61" fmla="*/ 34162 w 12230100"/>
              <a:gd name="connsiteY61" fmla="*/ 2007559 h 5410200"/>
              <a:gd name="connsiteX62" fmla="*/ 0 w 12230100"/>
              <a:gd name="connsiteY62" fmla="*/ 2381849 h 5410200"/>
              <a:gd name="connsiteX63" fmla="*/ 34162 w 12230100"/>
              <a:gd name="connsiteY63" fmla="*/ 2313796 h 5410200"/>
              <a:gd name="connsiteX64" fmla="*/ 0 w 12230100"/>
              <a:gd name="connsiteY64" fmla="*/ 2279770 h 5410200"/>
              <a:gd name="connsiteX65" fmla="*/ 0 w 12230100"/>
              <a:gd name="connsiteY65" fmla="*/ 2279770 h 5410200"/>
              <a:gd name="connsiteX66" fmla="*/ 0 w 12230100"/>
              <a:gd name="connsiteY66" fmla="*/ 2381849 h 5410200"/>
              <a:gd name="connsiteX67" fmla="*/ 0 w 12230100"/>
              <a:gd name="connsiteY67" fmla="*/ 2381849 h 5410200"/>
              <a:gd name="connsiteX68" fmla="*/ 0 w 12230100"/>
              <a:gd name="connsiteY68" fmla="*/ 2756140 h 5410200"/>
              <a:gd name="connsiteX69" fmla="*/ 34162 w 12230100"/>
              <a:gd name="connsiteY69" fmla="*/ 2688087 h 5410200"/>
              <a:gd name="connsiteX70" fmla="*/ 0 w 12230100"/>
              <a:gd name="connsiteY70" fmla="*/ 2620034 h 5410200"/>
              <a:gd name="connsiteX71" fmla="*/ 0 w 12230100"/>
              <a:gd name="connsiteY71" fmla="*/ 2756140 h 5410200"/>
              <a:gd name="connsiteX72" fmla="*/ 0 w 12230100"/>
              <a:gd name="connsiteY72" fmla="*/ 3130430 h 5410200"/>
              <a:gd name="connsiteX73" fmla="*/ 68325 w 12230100"/>
              <a:gd name="connsiteY73" fmla="*/ 3062377 h 5410200"/>
              <a:gd name="connsiteX74" fmla="*/ 0 w 12230100"/>
              <a:gd name="connsiteY74" fmla="*/ 2994325 h 5410200"/>
              <a:gd name="connsiteX75" fmla="*/ 0 w 12230100"/>
              <a:gd name="connsiteY75" fmla="*/ 3130430 h 5410200"/>
              <a:gd name="connsiteX76" fmla="*/ 0 w 12230100"/>
              <a:gd name="connsiteY76" fmla="*/ 3504721 h 5410200"/>
              <a:gd name="connsiteX77" fmla="*/ 68325 w 12230100"/>
              <a:gd name="connsiteY77" fmla="*/ 3402642 h 5410200"/>
              <a:gd name="connsiteX78" fmla="*/ 0 w 12230100"/>
              <a:gd name="connsiteY78" fmla="*/ 3334589 h 5410200"/>
              <a:gd name="connsiteX79" fmla="*/ 0 w 12230100"/>
              <a:gd name="connsiteY79" fmla="*/ 3334589 h 5410200"/>
              <a:gd name="connsiteX80" fmla="*/ 0 w 12230100"/>
              <a:gd name="connsiteY80" fmla="*/ 3504721 h 5410200"/>
              <a:gd name="connsiteX81" fmla="*/ 0 w 12230100"/>
              <a:gd name="connsiteY81" fmla="*/ 3504721 h 5410200"/>
              <a:gd name="connsiteX82" fmla="*/ 34162 w 12230100"/>
              <a:gd name="connsiteY82" fmla="*/ 3879011 h 5410200"/>
              <a:gd name="connsiteX83" fmla="*/ 136649 w 12230100"/>
              <a:gd name="connsiteY83" fmla="*/ 3776932 h 5410200"/>
              <a:gd name="connsiteX84" fmla="*/ 34162 w 12230100"/>
              <a:gd name="connsiteY84" fmla="*/ 3674853 h 5410200"/>
              <a:gd name="connsiteX85" fmla="*/ 0 w 12230100"/>
              <a:gd name="connsiteY85" fmla="*/ 3708879 h 5410200"/>
              <a:gd name="connsiteX86" fmla="*/ 0 w 12230100"/>
              <a:gd name="connsiteY86" fmla="*/ 3879011 h 5410200"/>
              <a:gd name="connsiteX87" fmla="*/ 34162 w 12230100"/>
              <a:gd name="connsiteY87" fmla="*/ 3879011 h 5410200"/>
              <a:gd name="connsiteX88" fmla="*/ 102487 w 12230100"/>
              <a:gd name="connsiteY88" fmla="*/ 4253302 h 5410200"/>
              <a:gd name="connsiteX89" fmla="*/ 204974 w 12230100"/>
              <a:gd name="connsiteY89" fmla="*/ 4151223 h 5410200"/>
              <a:gd name="connsiteX90" fmla="*/ 102487 w 12230100"/>
              <a:gd name="connsiteY90" fmla="*/ 4049144 h 5410200"/>
              <a:gd name="connsiteX91" fmla="*/ 0 w 12230100"/>
              <a:gd name="connsiteY91" fmla="*/ 4117196 h 5410200"/>
              <a:gd name="connsiteX92" fmla="*/ 0 w 12230100"/>
              <a:gd name="connsiteY92" fmla="*/ 4185249 h 5410200"/>
              <a:gd name="connsiteX93" fmla="*/ 102487 w 12230100"/>
              <a:gd name="connsiteY93" fmla="*/ 4253302 h 5410200"/>
              <a:gd name="connsiteX94" fmla="*/ 170811 w 12230100"/>
              <a:gd name="connsiteY94" fmla="*/ 4627593 h 5410200"/>
              <a:gd name="connsiteX95" fmla="*/ 273298 w 12230100"/>
              <a:gd name="connsiteY95" fmla="*/ 4491487 h 5410200"/>
              <a:gd name="connsiteX96" fmla="*/ 170811 w 12230100"/>
              <a:gd name="connsiteY96" fmla="*/ 4389408 h 5410200"/>
              <a:gd name="connsiteX97" fmla="*/ 68325 w 12230100"/>
              <a:gd name="connsiteY97" fmla="*/ 4491487 h 5410200"/>
              <a:gd name="connsiteX98" fmla="*/ 170811 w 12230100"/>
              <a:gd name="connsiteY98" fmla="*/ 4627593 h 5410200"/>
              <a:gd name="connsiteX99" fmla="*/ 273298 w 12230100"/>
              <a:gd name="connsiteY99" fmla="*/ 4967857 h 5410200"/>
              <a:gd name="connsiteX100" fmla="*/ 375785 w 12230100"/>
              <a:gd name="connsiteY100" fmla="*/ 4865778 h 5410200"/>
              <a:gd name="connsiteX101" fmla="*/ 273298 w 12230100"/>
              <a:gd name="connsiteY101" fmla="*/ 4729672 h 5410200"/>
              <a:gd name="connsiteX102" fmla="*/ 136649 w 12230100"/>
              <a:gd name="connsiteY102" fmla="*/ 4865778 h 5410200"/>
              <a:gd name="connsiteX103" fmla="*/ 273298 w 12230100"/>
              <a:gd name="connsiteY103" fmla="*/ 4967857 h 5410200"/>
              <a:gd name="connsiteX104" fmla="*/ 375785 w 12230100"/>
              <a:gd name="connsiteY104" fmla="*/ 5342147 h 5410200"/>
              <a:gd name="connsiteX105" fmla="*/ 512434 w 12230100"/>
              <a:gd name="connsiteY105" fmla="*/ 5206042 h 5410200"/>
              <a:gd name="connsiteX106" fmla="*/ 375785 w 12230100"/>
              <a:gd name="connsiteY106" fmla="*/ 5069936 h 5410200"/>
              <a:gd name="connsiteX107" fmla="*/ 239136 w 12230100"/>
              <a:gd name="connsiteY107" fmla="*/ 5206042 h 5410200"/>
              <a:gd name="connsiteX108" fmla="*/ 375785 w 12230100"/>
              <a:gd name="connsiteY108" fmla="*/ 5342147 h 5410200"/>
              <a:gd name="connsiteX109" fmla="*/ 751570 w 12230100"/>
              <a:gd name="connsiteY109" fmla="*/ 374291 h 5410200"/>
              <a:gd name="connsiteX110" fmla="*/ 751570 w 12230100"/>
              <a:gd name="connsiteY110" fmla="*/ 374291 h 5410200"/>
              <a:gd name="connsiteX111" fmla="*/ 751570 w 12230100"/>
              <a:gd name="connsiteY111" fmla="*/ 340264 h 5410200"/>
              <a:gd name="connsiteX112" fmla="*/ 751570 w 12230100"/>
              <a:gd name="connsiteY112" fmla="*/ 374291 h 5410200"/>
              <a:gd name="connsiteX113" fmla="*/ 751570 w 12230100"/>
              <a:gd name="connsiteY113" fmla="*/ 374291 h 5410200"/>
              <a:gd name="connsiteX114" fmla="*/ 614921 w 12230100"/>
              <a:gd name="connsiteY114" fmla="*/ 714555 h 5410200"/>
              <a:gd name="connsiteX115" fmla="*/ 614921 w 12230100"/>
              <a:gd name="connsiteY115" fmla="*/ 714555 h 5410200"/>
              <a:gd name="connsiteX116" fmla="*/ 614921 w 12230100"/>
              <a:gd name="connsiteY116" fmla="*/ 680528 h 5410200"/>
              <a:gd name="connsiteX117" fmla="*/ 614921 w 12230100"/>
              <a:gd name="connsiteY117" fmla="*/ 714555 h 5410200"/>
              <a:gd name="connsiteX118" fmla="*/ 614921 w 12230100"/>
              <a:gd name="connsiteY118" fmla="*/ 714555 h 5410200"/>
              <a:gd name="connsiteX119" fmla="*/ 512434 w 12230100"/>
              <a:gd name="connsiteY119" fmla="*/ 1054819 h 5410200"/>
              <a:gd name="connsiteX120" fmla="*/ 512434 w 12230100"/>
              <a:gd name="connsiteY120" fmla="*/ 1054819 h 5410200"/>
              <a:gd name="connsiteX121" fmla="*/ 512434 w 12230100"/>
              <a:gd name="connsiteY121" fmla="*/ 1054819 h 5410200"/>
              <a:gd name="connsiteX122" fmla="*/ 512434 w 12230100"/>
              <a:gd name="connsiteY122" fmla="*/ 1054819 h 5410200"/>
              <a:gd name="connsiteX123" fmla="*/ 512434 w 12230100"/>
              <a:gd name="connsiteY123" fmla="*/ 1054819 h 5410200"/>
              <a:gd name="connsiteX124" fmla="*/ 444110 w 12230100"/>
              <a:gd name="connsiteY124" fmla="*/ 1429109 h 5410200"/>
              <a:gd name="connsiteX125" fmla="*/ 444110 w 12230100"/>
              <a:gd name="connsiteY125" fmla="*/ 1395083 h 5410200"/>
              <a:gd name="connsiteX126" fmla="*/ 444110 w 12230100"/>
              <a:gd name="connsiteY126" fmla="*/ 1395083 h 5410200"/>
              <a:gd name="connsiteX127" fmla="*/ 409948 w 12230100"/>
              <a:gd name="connsiteY127" fmla="*/ 1395083 h 5410200"/>
              <a:gd name="connsiteX128" fmla="*/ 444110 w 12230100"/>
              <a:gd name="connsiteY128" fmla="*/ 1429109 h 5410200"/>
              <a:gd name="connsiteX129" fmla="*/ 375785 w 12230100"/>
              <a:gd name="connsiteY129" fmla="*/ 1803400 h 5410200"/>
              <a:gd name="connsiteX130" fmla="*/ 375785 w 12230100"/>
              <a:gd name="connsiteY130" fmla="*/ 1769374 h 5410200"/>
              <a:gd name="connsiteX131" fmla="*/ 375785 w 12230100"/>
              <a:gd name="connsiteY131" fmla="*/ 1735347 h 5410200"/>
              <a:gd name="connsiteX132" fmla="*/ 341623 w 12230100"/>
              <a:gd name="connsiteY132" fmla="*/ 1769374 h 5410200"/>
              <a:gd name="connsiteX133" fmla="*/ 375785 w 12230100"/>
              <a:gd name="connsiteY133" fmla="*/ 1803400 h 5410200"/>
              <a:gd name="connsiteX134" fmla="*/ 307461 w 12230100"/>
              <a:gd name="connsiteY134" fmla="*/ 2177691 h 5410200"/>
              <a:gd name="connsiteX135" fmla="*/ 341623 w 12230100"/>
              <a:gd name="connsiteY135" fmla="*/ 2143664 h 5410200"/>
              <a:gd name="connsiteX136" fmla="*/ 307461 w 12230100"/>
              <a:gd name="connsiteY136" fmla="*/ 2109638 h 5410200"/>
              <a:gd name="connsiteX137" fmla="*/ 273298 w 12230100"/>
              <a:gd name="connsiteY137" fmla="*/ 2143664 h 5410200"/>
              <a:gd name="connsiteX138" fmla="*/ 307461 w 12230100"/>
              <a:gd name="connsiteY138" fmla="*/ 2177691 h 5410200"/>
              <a:gd name="connsiteX139" fmla="*/ 273298 w 12230100"/>
              <a:gd name="connsiteY139" fmla="*/ 2551981 h 5410200"/>
              <a:gd name="connsiteX140" fmla="*/ 341623 w 12230100"/>
              <a:gd name="connsiteY140" fmla="*/ 2517955 h 5410200"/>
              <a:gd name="connsiteX141" fmla="*/ 273298 w 12230100"/>
              <a:gd name="connsiteY141" fmla="*/ 2449902 h 5410200"/>
              <a:gd name="connsiteX142" fmla="*/ 239136 w 12230100"/>
              <a:gd name="connsiteY142" fmla="*/ 2517955 h 5410200"/>
              <a:gd name="connsiteX143" fmla="*/ 273298 w 12230100"/>
              <a:gd name="connsiteY143" fmla="*/ 2551981 h 5410200"/>
              <a:gd name="connsiteX144" fmla="*/ 273298 w 12230100"/>
              <a:gd name="connsiteY144" fmla="*/ 2926272 h 5410200"/>
              <a:gd name="connsiteX145" fmla="*/ 341623 w 12230100"/>
              <a:gd name="connsiteY145" fmla="*/ 2858219 h 5410200"/>
              <a:gd name="connsiteX146" fmla="*/ 273298 w 12230100"/>
              <a:gd name="connsiteY146" fmla="*/ 2790166 h 5410200"/>
              <a:gd name="connsiteX147" fmla="*/ 204974 w 12230100"/>
              <a:gd name="connsiteY147" fmla="*/ 2858219 h 5410200"/>
              <a:gd name="connsiteX148" fmla="*/ 273298 w 12230100"/>
              <a:gd name="connsiteY148" fmla="*/ 2926272 h 5410200"/>
              <a:gd name="connsiteX149" fmla="*/ 273298 w 12230100"/>
              <a:gd name="connsiteY149" fmla="*/ 3300562 h 5410200"/>
              <a:gd name="connsiteX150" fmla="*/ 375785 w 12230100"/>
              <a:gd name="connsiteY150" fmla="*/ 3232510 h 5410200"/>
              <a:gd name="connsiteX151" fmla="*/ 273298 w 12230100"/>
              <a:gd name="connsiteY151" fmla="*/ 3164457 h 5410200"/>
              <a:gd name="connsiteX152" fmla="*/ 204974 w 12230100"/>
              <a:gd name="connsiteY152" fmla="*/ 3232510 h 5410200"/>
              <a:gd name="connsiteX153" fmla="*/ 273298 w 12230100"/>
              <a:gd name="connsiteY153" fmla="*/ 3300562 h 5410200"/>
              <a:gd name="connsiteX154" fmla="*/ 307461 w 12230100"/>
              <a:gd name="connsiteY154" fmla="*/ 3674853 h 5410200"/>
              <a:gd name="connsiteX155" fmla="*/ 409948 w 12230100"/>
              <a:gd name="connsiteY155" fmla="*/ 3606800 h 5410200"/>
              <a:gd name="connsiteX156" fmla="*/ 307461 w 12230100"/>
              <a:gd name="connsiteY156" fmla="*/ 3504721 h 5410200"/>
              <a:gd name="connsiteX157" fmla="*/ 239136 w 12230100"/>
              <a:gd name="connsiteY157" fmla="*/ 3606800 h 5410200"/>
              <a:gd name="connsiteX158" fmla="*/ 307461 w 12230100"/>
              <a:gd name="connsiteY158" fmla="*/ 3674853 h 5410200"/>
              <a:gd name="connsiteX159" fmla="*/ 375785 w 12230100"/>
              <a:gd name="connsiteY159" fmla="*/ 4049144 h 5410200"/>
              <a:gd name="connsiteX160" fmla="*/ 444110 w 12230100"/>
              <a:gd name="connsiteY160" fmla="*/ 3981091 h 5410200"/>
              <a:gd name="connsiteX161" fmla="*/ 375785 w 12230100"/>
              <a:gd name="connsiteY161" fmla="*/ 3879011 h 5410200"/>
              <a:gd name="connsiteX162" fmla="*/ 273298 w 12230100"/>
              <a:gd name="connsiteY162" fmla="*/ 3981091 h 5410200"/>
              <a:gd name="connsiteX163" fmla="*/ 375785 w 12230100"/>
              <a:gd name="connsiteY163" fmla="*/ 4049144 h 5410200"/>
              <a:gd name="connsiteX164" fmla="*/ 444110 w 12230100"/>
              <a:gd name="connsiteY164" fmla="*/ 4423434 h 5410200"/>
              <a:gd name="connsiteX165" fmla="*/ 546597 w 12230100"/>
              <a:gd name="connsiteY165" fmla="*/ 4321355 h 5410200"/>
              <a:gd name="connsiteX166" fmla="*/ 444110 w 12230100"/>
              <a:gd name="connsiteY166" fmla="*/ 4219276 h 5410200"/>
              <a:gd name="connsiteX167" fmla="*/ 307461 w 12230100"/>
              <a:gd name="connsiteY167" fmla="*/ 4321355 h 5410200"/>
              <a:gd name="connsiteX168" fmla="*/ 444110 w 12230100"/>
              <a:gd name="connsiteY168" fmla="*/ 4423434 h 5410200"/>
              <a:gd name="connsiteX169" fmla="*/ 512434 w 12230100"/>
              <a:gd name="connsiteY169" fmla="*/ 4797725 h 5410200"/>
              <a:gd name="connsiteX170" fmla="*/ 614921 w 12230100"/>
              <a:gd name="connsiteY170" fmla="*/ 4695646 h 5410200"/>
              <a:gd name="connsiteX171" fmla="*/ 512434 w 12230100"/>
              <a:gd name="connsiteY171" fmla="*/ 4559540 h 5410200"/>
              <a:gd name="connsiteX172" fmla="*/ 409948 w 12230100"/>
              <a:gd name="connsiteY172" fmla="*/ 4695646 h 5410200"/>
              <a:gd name="connsiteX173" fmla="*/ 512434 w 12230100"/>
              <a:gd name="connsiteY173" fmla="*/ 4797725 h 5410200"/>
              <a:gd name="connsiteX174" fmla="*/ 614921 w 12230100"/>
              <a:gd name="connsiteY174" fmla="*/ 5172015 h 5410200"/>
              <a:gd name="connsiteX175" fmla="*/ 751570 w 12230100"/>
              <a:gd name="connsiteY175" fmla="*/ 5035910 h 5410200"/>
              <a:gd name="connsiteX176" fmla="*/ 614921 w 12230100"/>
              <a:gd name="connsiteY176" fmla="*/ 4899804 h 5410200"/>
              <a:gd name="connsiteX177" fmla="*/ 478272 w 12230100"/>
              <a:gd name="connsiteY177" fmla="*/ 5035910 h 5410200"/>
              <a:gd name="connsiteX178" fmla="*/ 614921 w 12230100"/>
              <a:gd name="connsiteY178" fmla="*/ 5172015 h 5410200"/>
              <a:gd name="connsiteX179" fmla="*/ 888220 w 12230100"/>
              <a:gd name="connsiteY179" fmla="*/ 5410200 h 5410200"/>
              <a:gd name="connsiteX180" fmla="*/ 888220 w 12230100"/>
              <a:gd name="connsiteY180" fmla="*/ 5376174 h 5410200"/>
              <a:gd name="connsiteX181" fmla="*/ 751570 w 12230100"/>
              <a:gd name="connsiteY181" fmla="*/ 5240068 h 5410200"/>
              <a:gd name="connsiteX182" fmla="*/ 614921 w 12230100"/>
              <a:gd name="connsiteY182" fmla="*/ 5376174 h 5410200"/>
              <a:gd name="connsiteX183" fmla="*/ 614921 w 12230100"/>
              <a:gd name="connsiteY183" fmla="*/ 5410200 h 5410200"/>
              <a:gd name="connsiteX184" fmla="*/ 888220 w 12230100"/>
              <a:gd name="connsiteY184" fmla="*/ 5410200 h 5410200"/>
              <a:gd name="connsiteX185" fmla="*/ 990706 w 12230100"/>
              <a:gd name="connsiteY185" fmla="*/ 544423 h 5410200"/>
              <a:gd name="connsiteX186" fmla="*/ 990706 w 12230100"/>
              <a:gd name="connsiteY186" fmla="*/ 544423 h 5410200"/>
              <a:gd name="connsiteX187" fmla="*/ 990706 w 12230100"/>
              <a:gd name="connsiteY187" fmla="*/ 544423 h 5410200"/>
              <a:gd name="connsiteX188" fmla="*/ 990706 w 12230100"/>
              <a:gd name="connsiteY188" fmla="*/ 544423 h 5410200"/>
              <a:gd name="connsiteX189" fmla="*/ 990706 w 12230100"/>
              <a:gd name="connsiteY189" fmla="*/ 544423 h 5410200"/>
              <a:gd name="connsiteX190" fmla="*/ 854057 w 12230100"/>
              <a:gd name="connsiteY190" fmla="*/ 884687 h 5410200"/>
              <a:gd name="connsiteX191" fmla="*/ 888220 w 12230100"/>
              <a:gd name="connsiteY191" fmla="*/ 884687 h 5410200"/>
              <a:gd name="connsiteX192" fmla="*/ 854057 w 12230100"/>
              <a:gd name="connsiteY192" fmla="*/ 884687 h 5410200"/>
              <a:gd name="connsiteX193" fmla="*/ 854057 w 12230100"/>
              <a:gd name="connsiteY193" fmla="*/ 884687 h 5410200"/>
              <a:gd name="connsiteX194" fmla="*/ 854057 w 12230100"/>
              <a:gd name="connsiteY194" fmla="*/ 884687 h 5410200"/>
              <a:gd name="connsiteX195" fmla="*/ 785733 w 12230100"/>
              <a:gd name="connsiteY195" fmla="*/ 1258977 h 5410200"/>
              <a:gd name="connsiteX196" fmla="*/ 785733 w 12230100"/>
              <a:gd name="connsiteY196" fmla="*/ 1224951 h 5410200"/>
              <a:gd name="connsiteX197" fmla="*/ 785733 w 12230100"/>
              <a:gd name="connsiteY197" fmla="*/ 1224951 h 5410200"/>
              <a:gd name="connsiteX198" fmla="*/ 751570 w 12230100"/>
              <a:gd name="connsiteY198" fmla="*/ 1224951 h 5410200"/>
              <a:gd name="connsiteX199" fmla="*/ 785733 w 12230100"/>
              <a:gd name="connsiteY199" fmla="*/ 1258977 h 5410200"/>
              <a:gd name="connsiteX200" fmla="*/ 683246 w 12230100"/>
              <a:gd name="connsiteY200" fmla="*/ 1633268 h 5410200"/>
              <a:gd name="connsiteX201" fmla="*/ 717408 w 12230100"/>
              <a:gd name="connsiteY201" fmla="*/ 1599242 h 5410200"/>
              <a:gd name="connsiteX202" fmla="*/ 683246 w 12230100"/>
              <a:gd name="connsiteY202" fmla="*/ 1565215 h 5410200"/>
              <a:gd name="connsiteX203" fmla="*/ 649084 w 12230100"/>
              <a:gd name="connsiteY203" fmla="*/ 1599242 h 5410200"/>
              <a:gd name="connsiteX204" fmla="*/ 683246 w 12230100"/>
              <a:gd name="connsiteY204" fmla="*/ 1633268 h 5410200"/>
              <a:gd name="connsiteX205" fmla="*/ 614921 w 12230100"/>
              <a:gd name="connsiteY205" fmla="*/ 1973532 h 5410200"/>
              <a:gd name="connsiteX206" fmla="*/ 649084 w 12230100"/>
              <a:gd name="connsiteY206" fmla="*/ 1939506 h 5410200"/>
              <a:gd name="connsiteX207" fmla="*/ 614921 w 12230100"/>
              <a:gd name="connsiteY207" fmla="*/ 1905479 h 5410200"/>
              <a:gd name="connsiteX208" fmla="*/ 580759 w 12230100"/>
              <a:gd name="connsiteY208" fmla="*/ 1939506 h 5410200"/>
              <a:gd name="connsiteX209" fmla="*/ 614921 w 12230100"/>
              <a:gd name="connsiteY209" fmla="*/ 1973532 h 5410200"/>
              <a:gd name="connsiteX210" fmla="*/ 580759 w 12230100"/>
              <a:gd name="connsiteY210" fmla="*/ 2347823 h 5410200"/>
              <a:gd name="connsiteX211" fmla="*/ 649084 w 12230100"/>
              <a:gd name="connsiteY211" fmla="*/ 2313796 h 5410200"/>
              <a:gd name="connsiteX212" fmla="*/ 580759 w 12230100"/>
              <a:gd name="connsiteY212" fmla="*/ 2279770 h 5410200"/>
              <a:gd name="connsiteX213" fmla="*/ 546597 w 12230100"/>
              <a:gd name="connsiteY213" fmla="*/ 2313796 h 5410200"/>
              <a:gd name="connsiteX214" fmla="*/ 580759 w 12230100"/>
              <a:gd name="connsiteY214" fmla="*/ 2347823 h 5410200"/>
              <a:gd name="connsiteX215" fmla="*/ 580759 w 12230100"/>
              <a:gd name="connsiteY215" fmla="*/ 2756140 h 5410200"/>
              <a:gd name="connsiteX216" fmla="*/ 614921 w 12230100"/>
              <a:gd name="connsiteY216" fmla="*/ 2688087 h 5410200"/>
              <a:gd name="connsiteX217" fmla="*/ 580759 w 12230100"/>
              <a:gd name="connsiteY217" fmla="*/ 2620034 h 5410200"/>
              <a:gd name="connsiteX218" fmla="*/ 512434 w 12230100"/>
              <a:gd name="connsiteY218" fmla="*/ 2688087 h 5410200"/>
              <a:gd name="connsiteX219" fmla="*/ 580759 w 12230100"/>
              <a:gd name="connsiteY219" fmla="*/ 2756140 h 5410200"/>
              <a:gd name="connsiteX220" fmla="*/ 580759 w 12230100"/>
              <a:gd name="connsiteY220" fmla="*/ 3130430 h 5410200"/>
              <a:gd name="connsiteX221" fmla="*/ 649084 w 12230100"/>
              <a:gd name="connsiteY221" fmla="*/ 3062377 h 5410200"/>
              <a:gd name="connsiteX222" fmla="*/ 580759 w 12230100"/>
              <a:gd name="connsiteY222" fmla="*/ 2994325 h 5410200"/>
              <a:gd name="connsiteX223" fmla="*/ 512434 w 12230100"/>
              <a:gd name="connsiteY223" fmla="*/ 3062377 h 5410200"/>
              <a:gd name="connsiteX224" fmla="*/ 580759 w 12230100"/>
              <a:gd name="connsiteY224" fmla="*/ 3130430 h 5410200"/>
              <a:gd name="connsiteX225" fmla="*/ 580759 w 12230100"/>
              <a:gd name="connsiteY225" fmla="*/ 3504721 h 5410200"/>
              <a:gd name="connsiteX226" fmla="*/ 683246 w 12230100"/>
              <a:gd name="connsiteY226" fmla="*/ 3402642 h 5410200"/>
              <a:gd name="connsiteX227" fmla="*/ 580759 w 12230100"/>
              <a:gd name="connsiteY227" fmla="*/ 3334589 h 5410200"/>
              <a:gd name="connsiteX228" fmla="*/ 512434 w 12230100"/>
              <a:gd name="connsiteY228" fmla="*/ 3402642 h 5410200"/>
              <a:gd name="connsiteX229" fmla="*/ 580759 w 12230100"/>
              <a:gd name="connsiteY229" fmla="*/ 3504721 h 5410200"/>
              <a:gd name="connsiteX230" fmla="*/ 614921 w 12230100"/>
              <a:gd name="connsiteY230" fmla="*/ 3879011 h 5410200"/>
              <a:gd name="connsiteX231" fmla="*/ 717408 w 12230100"/>
              <a:gd name="connsiteY231" fmla="*/ 3776932 h 5410200"/>
              <a:gd name="connsiteX232" fmla="*/ 614921 w 12230100"/>
              <a:gd name="connsiteY232" fmla="*/ 3674853 h 5410200"/>
              <a:gd name="connsiteX233" fmla="*/ 546597 w 12230100"/>
              <a:gd name="connsiteY233" fmla="*/ 3776932 h 5410200"/>
              <a:gd name="connsiteX234" fmla="*/ 614921 w 12230100"/>
              <a:gd name="connsiteY234" fmla="*/ 3879011 h 5410200"/>
              <a:gd name="connsiteX235" fmla="*/ 683246 w 12230100"/>
              <a:gd name="connsiteY235" fmla="*/ 4253302 h 5410200"/>
              <a:gd name="connsiteX236" fmla="*/ 785733 w 12230100"/>
              <a:gd name="connsiteY236" fmla="*/ 4151223 h 5410200"/>
              <a:gd name="connsiteX237" fmla="*/ 683246 w 12230100"/>
              <a:gd name="connsiteY237" fmla="*/ 4049144 h 5410200"/>
              <a:gd name="connsiteX238" fmla="*/ 580759 w 12230100"/>
              <a:gd name="connsiteY238" fmla="*/ 4151223 h 5410200"/>
              <a:gd name="connsiteX239" fmla="*/ 683246 w 12230100"/>
              <a:gd name="connsiteY239" fmla="*/ 4253302 h 5410200"/>
              <a:gd name="connsiteX240" fmla="*/ 785733 w 12230100"/>
              <a:gd name="connsiteY240" fmla="*/ 4627593 h 5410200"/>
              <a:gd name="connsiteX241" fmla="*/ 888220 w 12230100"/>
              <a:gd name="connsiteY241" fmla="*/ 4491487 h 5410200"/>
              <a:gd name="connsiteX242" fmla="*/ 785733 w 12230100"/>
              <a:gd name="connsiteY242" fmla="*/ 4389408 h 5410200"/>
              <a:gd name="connsiteX243" fmla="*/ 649084 w 12230100"/>
              <a:gd name="connsiteY243" fmla="*/ 4491487 h 5410200"/>
              <a:gd name="connsiteX244" fmla="*/ 785733 w 12230100"/>
              <a:gd name="connsiteY244" fmla="*/ 4627593 h 5410200"/>
              <a:gd name="connsiteX245" fmla="*/ 854057 w 12230100"/>
              <a:gd name="connsiteY245" fmla="*/ 4967857 h 5410200"/>
              <a:gd name="connsiteX246" fmla="*/ 990706 w 12230100"/>
              <a:gd name="connsiteY246" fmla="*/ 4865778 h 5410200"/>
              <a:gd name="connsiteX247" fmla="*/ 854057 w 12230100"/>
              <a:gd name="connsiteY247" fmla="*/ 4729672 h 5410200"/>
              <a:gd name="connsiteX248" fmla="*/ 751570 w 12230100"/>
              <a:gd name="connsiteY248" fmla="*/ 4865778 h 5410200"/>
              <a:gd name="connsiteX249" fmla="*/ 854057 w 12230100"/>
              <a:gd name="connsiteY249" fmla="*/ 4967857 h 5410200"/>
              <a:gd name="connsiteX250" fmla="*/ 990706 w 12230100"/>
              <a:gd name="connsiteY250" fmla="*/ 5342147 h 5410200"/>
              <a:gd name="connsiteX251" fmla="*/ 1127356 w 12230100"/>
              <a:gd name="connsiteY251" fmla="*/ 5206042 h 5410200"/>
              <a:gd name="connsiteX252" fmla="*/ 990706 w 12230100"/>
              <a:gd name="connsiteY252" fmla="*/ 5069936 h 5410200"/>
              <a:gd name="connsiteX253" fmla="*/ 854057 w 12230100"/>
              <a:gd name="connsiteY253" fmla="*/ 5206042 h 5410200"/>
              <a:gd name="connsiteX254" fmla="*/ 990706 w 12230100"/>
              <a:gd name="connsiteY254" fmla="*/ 5342147 h 5410200"/>
              <a:gd name="connsiteX255" fmla="*/ 1229843 w 12230100"/>
              <a:gd name="connsiteY255" fmla="*/ 714555 h 5410200"/>
              <a:gd name="connsiteX256" fmla="*/ 1229843 w 12230100"/>
              <a:gd name="connsiteY256" fmla="*/ 714555 h 5410200"/>
              <a:gd name="connsiteX257" fmla="*/ 1229843 w 12230100"/>
              <a:gd name="connsiteY257" fmla="*/ 714555 h 5410200"/>
              <a:gd name="connsiteX258" fmla="*/ 1229843 w 12230100"/>
              <a:gd name="connsiteY258" fmla="*/ 714555 h 5410200"/>
              <a:gd name="connsiteX259" fmla="*/ 1229843 w 12230100"/>
              <a:gd name="connsiteY259" fmla="*/ 714555 h 5410200"/>
              <a:gd name="connsiteX260" fmla="*/ 1127356 w 12230100"/>
              <a:gd name="connsiteY260" fmla="*/ 1054819 h 5410200"/>
              <a:gd name="connsiteX261" fmla="*/ 1127356 w 12230100"/>
              <a:gd name="connsiteY261" fmla="*/ 1054819 h 5410200"/>
              <a:gd name="connsiteX262" fmla="*/ 1127356 w 12230100"/>
              <a:gd name="connsiteY262" fmla="*/ 1054819 h 5410200"/>
              <a:gd name="connsiteX263" fmla="*/ 1127356 w 12230100"/>
              <a:gd name="connsiteY263" fmla="*/ 1054819 h 5410200"/>
              <a:gd name="connsiteX264" fmla="*/ 1127356 w 12230100"/>
              <a:gd name="connsiteY264" fmla="*/ 1054819 h 5410200"/>
              <a:gd name="connsiteX265" fmla="*/ 1024869 w 12230100"/>
              <a:gd name="connsiteY265" fmla="*/ 1429109 h 5410200"/>
              <a:gd name="connsiteX266" fmla="*/ 1059031 w 12230100"/>
              <a:gd name="connsiteY266" fmla="*/ 1429109 h 5410200"/>
              <a:gd name="connsiteX267" fmla="*/ 1024869 w 12230100"/>
              <a:gd name="connsiteY267" fmla="*/ 1395083 h 5410200"/>
              <a:gd name="connsiteX268" fmla="*/ 1024869 w 12230100"/>
              <a:gd name="connsiteY268" fmla="*/ 1429109 h 5410200"/>
              <a:gd name="connsiteX269" fmla="*/ 1024869 w 12230100"/>
              <a:gd name="connsiteY269" fmla="*/ 1429109 h 5410200"/>
              <a:gd name="connsiteX270" fmla="*/ 956544 w 12230100"/>
              <a:gd name="connsiteY270" fmla="*/ 1803400 h 5410200"/>
              <a:gd name="connsiteX271" fmla="*/ 990706 w 12230100"/>
              <a:gd name="connsiteY271" fmla="*/ 1769374 h 5410200"/>
              <a:gd name="connsiteX272" fmla="*/ 956544 w 12230100"/>
              <a:gd name="connsiteY272" fmla="*/ 1735347 h 5410200"/>
              <a:gd name="connsiteX273" fmla="*/ 922382 w 12230100"/>
              <a:gd name="connsiteY273" fmla="*/ 1769374 h 5410200"/>
              <a:gd name="connsiteX274" fmla="*/ 956544 w 12230100"/>
              <a:gd name="connsiteY274" fmla="*/ 1803400 h 5410200"/>
              <a:gd name="connsiteX275" fmla="*/ 888220 w 12230100"/>
              <a:gd name="connsiteY275" fmla="*/ 2177691 h 5410200"/>
              <a:gd name="connsiteX276" fmla="*/ 956544 w 12230100"/>
              <a:gd name="connsiteY276" fmla="*/ 2143664 h 5410200"/>
              <a:gd name="connsiteX277" fmla="*/ 888220 w 12230100"/>
              <a:gd name="connsiteY277" fmla="*/ 2109638 h 5410200"/>
              <a:gd name="connsiteX278" fmla="*/ 854057 w 12230100"/>
              <a:gd name="connsiteY278" fmla="*/ 2143664 h 5410200"/>
              <a:gd name="connsiteX279" fmla="*/ 888220 w 12230100"/>
              <a:gd name="connsiteY279" fmla="*/ 2177691 h 5410200"/>
              <a:gd name="connsiteX280" fmla="*/ 854057 w 12230100"/>
              <a:gd name="connsiteY280" fmla="*/ 2551981 h 5410200"/>
              <a:gd name="connsiteX281" fmla="*/ 922382 w 12230100"/>
              <a:gd name="connsiteY281" fmla="*/ 2517955 h 5410200"/>
              <a:gd name="connsiteX282" fmla="*/ 854057 w 12230100"/>
              <a:gd name="connsiteY282" fmla="*/ 2449902 h 5410200"/>
              <a:gd name="connsiteX283" fmla="*/ 819895 w 12230100"/>
              <a:gd name="connsiteY283" fmla="*/ 2517955 h 5410200"/>
              <a:gd name="connsiteX284" fmla="*/ 854057 w 12230100"/>
              <a:gd name="connsiteY284" fmla="*/ 2551981 h 5410200"/>
              <a:gd name="connsiteX285" fmla="*/ 854057 w 12230100"/>
              <a:gd name="connsiteY285" fmla="*/ 2926272 h 5410200"/>
              <a:gd name="connsiteX286" fmla="*/ 922382 w 12230100"/>
              <a:gd name="connsiteY286" fmla="*/ 2858219 h 5410200"/>
              <a:gd name="connsiteX287" fmla="*/ 854057 w 12230100"/>
              <a:gd name="connsiteY287" fmla="*/ 2790166 h 5410200"/>
              <a:gd name="connsiteX288" fmla="*/ 785733 w 12230100"/>
              <a:gd name="connsiteY288" fmla="*/ 2858219 h 5410200"/>
              <a:gd name="connsiteX289" fmla="*/ 854057 w 12230100"/>
              <a:gd name="connsiteY289" fmla="*/ 2926272 h 5410200"/>
              <a:gd name="connsiteX290" fmla="*/ 854057 w 12230100"/>
              <a:gd name="connsiteY290" fmla="*/ 3300562 h 5410200"/>
              <a:gd name="connsiteX291" fmla="*/ 956544 w 12230100"/>
              <a:gd name="connsiteY291" fmla="*/ 3232510 h 5410200"/>
              <a:gd name="connsiteX292" fmla="*/ 854057 w 12230100"/>
              <a:gd name="connsiteY292" fmla="*/ 3164457 h 5410200"/>
              <a:gd name="connsiteX293" fmla="*/ 785733 w 12230100"/>
              <a:gd name="connsiteY293" fmla="*/ 3232510 h 5410200"/>
              <a:gd name="connsiteX294" fmla="*/ 854057 w 12230100"/>
              <a:gd name="connsiteY294" fmla="*/ 3300562 h 5410200"/>
              <a:gd name="connsiteX295" fmla="*/ 888220 w 12230100"/>
              <a:gd name="connsiteY295" fmla="*/ 3674853 h 5410200"/>
              <a:gd name="connsiteX296" fmla="*/ 990706 w 12230100"/>
              <a:gd name="connsiteY296" fmla="*/ 3606800 h 5410200"/>
              <a:gd name="connsiteX297" fmla="*/ 888220 w 12230100"/>
              <a:gd name="connsiteY297" fmla="*/ 3504721 h 5410200"/>
              <a:gd name="connsiteX298" fmla="*/ 819895 w 12230100"/>
              <a:gd name="connsiteY298" fmla="*/ 3606800 h 5410200"/>
              <a:gd name="connsiteX299" fmla="*/ 888220 w 12230100"/>
              <a:gd name="connsiteY299" fmla="*/ 3674853 h 5410200"/>
              <a:gd name="connsiteX300" fmla="*/ 956544 w 12230100"/>
              <a:gd name="connsiteY300" fmla="*/ 4049144 h 5410200"/>
              <a:gd name="connsiteX301" fmla="*/ 1059031 w 12230100"/>
              <a:gd name="connsiteY301" fmla="*/ 3947064 h 5410200"/>
              <a:gd name="connsiteX302" fmla="*/ 956544 w 12230100"/>
              <a:gd name="connsiteY302" fmla="*/ 3879011 h 5410200"/>
              <a:gd name="connsiteX303" fmla="*/ 854057 w 12230100"/>
              <a:gd name="connsiteY303" fmla="*/ 3947064 h 5410200"/>
              <a:gd name="connsiteX304" fmla="*/ 956544 w 12230100"/>
              <a:gd name="connsiteY304" fmla="*/ 4049144 h 5410200"/>
              <a:gd name="connsiteX305" fmla="*/ 1024869 w 12230100"/>
              <a:gd name="connsiteY305" fmla="*/ 4423434 h 5410200"/>
              <a:gd name="connsiteX306" fmla="*/ 1127356 w 12230100"/>
              <a:gd name="connsiteY306" fmla="*/ 4321355 h 5410200"/>
              <a:gd name="connsiteX307" fmla="*/ 1024869 w 12230100"/>
              <a:gd name="connsiteY307" fmla="*/ 4219276 h 5410200"/>
              <a:gd name="connsiteX308" fmla="*/ 922382 w 12230100"/>
              <a:gd name="connsiteY308" fmla="*/ 4321355 h 5410200"/>
              <a:gd name="connsiteX309" fmla="*/ 1024869 w 12230100"/>
              <a:gd name="connsiteY309" fmla="*/ 4423434 h 5410200"/>
              <a:gd name="connsiteX310" fmla="*/ 1127356 w 12230100"/>
              <a:gd name="connsiteY310" fmla="*/ 4797725 h 5410200"/>
              <a:gd name="connsiteX311" fmla="*/ 1229843 w 12230100"/>
              <a:gd name="connsiteY311" fmla="*/ 4661619 h 5410200"/>
              <a:gd name="connsiteX312" fmla="*/ 1127356 w 12230100"/>
              <a:gd name="connsiteY312" fmla="*/ 4559540 h 5410200"/>
              <a:gd name="connsiteX313" fmla="*/ 990706 w 12230100"/>
              <a:gd name="connsiteY313" fmla="*/ 4661619 h 5410200"/>
              <a:gd name="connsiteX314" fmla="*/ 1127356 w 12230100"/>
              <a:gd name="connsiteY314" fmla="*/ 4797725 h 5410200"/>
              <a:gd name="connsiteX315" fmla="*/ 1229843 w 12230100"/>
              <a:gd name="connsiteY315" fmla="*/ 5137989 h 5410200"/>
              <a:gd name="connsiteX316" fmla="*/ 1366492 w 12230100"/>
              <a:gd name="connsiteY316" fmla="*/ 5035910 h 5410200"/>
              <a:gd name="connsiteX317" fmla="*/ 1229843 w 12230100"/>
              <a:gd name="connsiteY317" fmla="*/ 4899804 h 5410200"/>
              <a:gd name="connsiteX318" fmla="*/ 1093193 w 12230100"/>
              <a:gd name="connsiteY318" fmla="*/ 5035910 h 5410200"/>
              <a:gd name="connsiteX319" fmla="*/ 1229843 w 12230100"/>
              <a:gd name="connsiteY319" fmla="*/ 5137989 h 5410200"/>
              <a:gd name="connsiteX320" fmla="*/ 1503141 w 12230100"/>
              <a:gd name="connsiteY320" fmla="*/ 5410200 h 5410200"/>
              <a:gd name="connsiteX321" fmla="*/ 1503141 w 12230100"/>
              <a:gd name="connsiteY321" fmla="*/ 5376174 h 5410200"/>
              <a:gd name="connsiteX322" fmla="*/ 1366492 w 12230100"/>
              <a:gd name="connsiteY322" fmla="*/ 5240068 h 5410200"/>
              <a:gd name="connsiteX323" fmla="*/ 1229843 w 12230100"/>
              <a:gd name="connsiteY323" fmla="*/ 5376174 h 5410200"/>
              <a:gd name="connsiteX324" fmla="*/ 1229843 w 12230100"/>
              <a:gd name="connsiteY324" fmla="*/ 5410200 h 5410200"/>
              <a:gd name="connsiteX325" fmla="*/ 1503141 w 12230100"/>
              <a:gd name="connsiteY325" fmla="*/ 5410200 h 5410200"/>
              <a:gd name="connsiteX326" fmla="*/ 1605628 w 12230100"/>
              <a:gd name="connsiteY326" fmla="*/ 544423 h 5410200"/>
              <a:gd name="connsiteX327" fmla="*/ 1605628 w 12230100"/>
              <a:gd name="connsiteY327" fmla="*/ 544423 h 5410200"/>
              <a:gd name="connsiteX328" fmla="*/ 1605628 w 12230100"/>
              <a:gd name="connsiteY328" fmla="*/ 544423 h 5410200"/>
              <a:gd name="connsiteX329" fmla="*/ 1605628 w 12230100"/>
              <a:gd name="connsiteY329" fmla="*/ 544423 h 5410200"/>
              <a:gd name="connsiteX330" fmla="*/ 1605628 w 12230100"/>
              <a:gd name="connsiteY330" fmla="*/ 544423 h 5410200"/>
              <a:gd name="connsiteX331" fmla="*/ 1468979 w 12230100"/>
              <a:gd name="connsiteY331" fmla="*/ 884687 h 5410200"/>
              <a:gd name="connsiteX332" fmla="*/ 1503141 w 12230100"/>
              <a:gd name="connsiteY332" fmla="*/ 884687 h 5410200"/>
              <a:gd name="connsiteX333" fmla="*/ 1468979 w 12230100"/>
              <a:gd name="connsiteY333" fmla="*/ 884687 h 5410200"/>
              <a:gd name="connsiteX334" fmla="*/ 1468979 w 12230100"/>
              <a:gd name="connsiteY334" fmla="*/ 884687 h 5410200"/>
              <a:gd name="connsiteX335" fmla="*/ 1468979 w 12230100"/>
              <a:gd name="connsiteY335" fmla="*/ 884687 h 5410200"/>
              <a:gd name="connsiteX336" fmla="*/ 1366492 w 12230100"/>
              <a:gd name="connsiteY336" fmla="*/ 1258977 h 5410200"/>
              <a:gd name="connsiteX337" fmla="*/ 1400654 w 12230100"/>
              <a:gd name="connsiteY337" fmla="*/ 1224951 h 5410200"/>
              <a:gd name="connsiteX338" fmla="*/ 1366492 w 12230100"/>
              <a:gd name="connsiteY338" fmla="*/ 1224951 h 5410200"/>
              <a:gd name="connsiteX339" fmla="*/ 1366492 w 12230100"/>
              <a:gd name="connsiteY339" fmla="*/ 1224951 h 5410200"/>
              <a:gd name="connsiteX340" fmla="*/ 1366492 w 12230100"/>
              <a:gd name="connsiteY340" fmla="*/ 1258977 h 5410200"/>
              <a:gd name="connsiteX341" fmla="*/ 1298167 w 12230100"/>
              <a:gd name="connsiteY341" fmla="*/ 1633268 h 5410200"/>
              <a:gd name="connsiteX342" fmla="*/ 1298167 w 12230100"/>
              <a:gd name="connsiteY342" fmla="*/ 1599242 h 5410200"/>
              <a:gd name="connsiteX343" fmla="*/ 1298167 w 12230100"/>
              <a:gd name="connsiteY343" fmla="*/ 1565215 h 5410200"/>
              <a:gd name="connsiteX344" fmla="*/ 1264005 w 12230100"/>
              <a:gd name="connsiteY344" fmla="*/ 1599242 h 5410200"/>
              <a:gd name="connsiteX345" fmla="*/ 1298167 w 12230100"/>
              <a:gd name="connsiteY345" fmla="*/ 1633268 h 5410200"/>
              <a:gd name="connsiteX346" fmla="*/ 1229843 w 12230100"/>
              <a:gd name="connsiteY346" fmla="*/ 1973532 h 5410200"/>
              <a:gd name="connsiteX347" fmla="*/ 1264005 w 12230100"/>
              <a:gd name="connsiteY347" fmla="*/ 1939506 h 5410200"/>
              <a:gd name="connsiteX348" fmla="*/ 1229843 w 12230100"/>
              <a:gd name="connsiteY348" fmla="*/ 1905479 h 5410200"/>
              <a:gd name="connsiteX349" fmla="*/ 1195680 w 12230100"/>
              <a:gd name="connsiteY349" fmla="*/ 1939506 h 5410200"/>
              <a:gd name="connsiteX350" fmla="*/ 1229843 w 12230100"/>
              <a:gd name="connsiteY350" fmla="*/ 1973532 h 5410200"/>
              <a:gd name="connsiteX351" fmla="*/ 1161518 w 12230100"/>
              <a:gd name="connsiteY351" fmla="*/ 2347823 h 5410200"/>
              <a:gd name="connsiteX352" fmla="*/ 1229843 w 12230100"/>
              <a:gd name="connsiteY352" fmla="*/ 2313796 h 5410200"/>
              <a:gd name="connsiteX353" fmla="*/ 1161518 w 12230100"/>
              <a:gd name="connsiteY353" fmla="*/ 2279770 h 5410200"/>
              <a:gd name="connsiteX354" fmla="*/ 1127356 w 12230100"/>
              <a:gd name="connsiteY354" fmla="*/ 2313796 h 5410200"/>
              <a:gd name="connsiteX355" fmla="*/ 1161518 w 12230100"/>
              <a:gd name="connsiteY355" fmla="*/ 2347823 h 5410200"/>
              <a:gd name="connsiteX356" fmla="*/ 1161518 w 12230100"/>
              <a:gd name="connsiteY356" fmla="*/ 2756140 h 5410200"/>
              <a:gd name="connsiteX357" fmla="*/ 1195680 w 12230100"/>
              <a:gd name="connsiteY357" fmla="*/ 2688087 h 5410200"/>
              <a:gd name="connsiteX358" fmla="*/ 1161518 w 12230100"/>
              <a:gd name="connsiteY358" fmla="*/ 2620034 h 5410200"/>
              <a:gd name="connsiteX359" fmla="*/ 1093193 w 12230100"/>
              <a:gd name="connsiteY359" fmla="*/ 2688087 h 5410200"/>
              <a:gd name="connsiteX360" fmla="*/ 1161518 w 12230100"/>
              <a:gd name="connsiteY360" fmla="*/ 2756140 h 5410200"/>
              <a:gd name="connsiteX361" fmla="*/ 1161518 w 12230100"/>
              <a:gd name="connsiteY361" fmla="*/ 3130430 h 5410200"/>
              <a:gd name="connsiteX362" fmla="*/ 1229843 w 12230100"/>
              <a:gd name="connsiteY362" fmla="*/ 3062377 h 5410200"/>
              <a:gd name="connsiteX363" fmla="*/ 1161518 w 12230100"/>
              <a:gd name="connsiteY363" fmla="*/ 2994325 h 5410200"/>
              <a:gd name="connsiteX364" fmla="*/ 1093193 w 12230100"/>
              <a:gd name="connsiteY364" fmla="*/ 3062377 h 5410200"/>
              <a:gd name="connsiteX365" fmla="*/ 1161518 w 12230100"/>
              <a:gd name="connsiteY365" fmla="*/ 3130430 h 5410200"/>
              <a:gd name="connsiteX366" fmla="*/ 1161518 w 12230100"/>
              <a:gd name="connsiteY366" fmla="*/ 3504721 h 5410200"/>
              <a:gd name="connsiteX367" fmla="*/ 1264005 w 12230100"/>
              <a:gd name="connsiteY367" fmla="*/ 3402642 h 5410200"/>
              <a:gd name="connsiteX368" fmla="*/ 1161518 w 12230100"/>
              <a:gd name="connsiteY368" fmla="*/ 3334589 h 5410200"/>
              <a:gd name="connsiteX369" fmla="*/ 1093193 w 12230100"/>
              <a:gd name="connsiteY369" fmla="*/ 3402642 h 5410200"/>
              <a:gd name="connsiteX370" fmla="*/ 1161518 w 12230100"/>
              <a:gd name="connsiteY370" fmla="*/ 3504721 h 5410200"/>
              <a:gd name="connsiteX371" fmla="*/ 1229843 w 12230100"/>
              <a:gd name="connsiteY371" fmla="*/ 3879011 h 5410200"/>
              <a:gd name="connsiteX372" fmla="*/ 1298167 w 12230100"/>
              <a:gd name="connsiteY372" fmla="*/ 3776932 h 5410200"/>
              <a:gd name="connsiteX373" fmla="*/ 1229843 w 12230100"/>
              <a:gd name="connsiteY373" fmla="*/ 3674853 h 5410200"/>
              <a:gd name="connsiteX374" fmla="*/ 1127356 w 12230100"/>
              <a:gd name="connsiteY374" fmla="*/ 3776932 h 5410200"/>
              <a:gd name="connsiteX375" fmla="*/ 1229843 w 12230100"/>
              <a:gd name="connsiteY375" fmla="*/ 3879011 h 5410200"/>
              <a:gd name="connsiteX376" fmla="*/ 1298167 w 12230100"/>
              <a:gd name="connsiteY376" fmla="*/ 4253302 h 5410200"/>
              <a:gd name="connsiteX377" fmla="*/ 1400654 w 12230100"/>
              <a:gd name="connsiteY377" fmla="*/ 4151223 h 5410200"/>
              <a:gd name="connsiteX378" fmla="*/ 1298167 w 12230100"/>
              <a:gd name="connsiteY378" fmla="*/ 4049144 h 5410200"/>
              <a:gd name="connsiteX379" fmla="*/ 1195680 w 12230100"/>
              <a:gd name="connsiteY379" fmla="*/ 4151223 h 5410200"/>
              <a:gd name="connsiteX380" fmla="*/ 1298167 w 12230100"/>
              <a:gd name="connsiteY380" fmla="*/ 4253302 h 5410200"/>
              <a:gd name="connsiteX381" fmla="*/ 1366492 w 12230100"/>
              <a:gd name="connsiteY381" fmla="*/ 4593566 h 5410200"/>
              <a:gd name="connsiteX382" fmla="*/ 1468979 w 12230100"/>
              <a:gd name="connsiteY382" fmla="*/ 4491487 h 5410200"/>
              <a:gd name="connsiteX383" fmla="*/ 1366492 w 12230100"/>
              <a:gd name="connsiteY383" fmla="*/ 4389408 h 5410200"/>
              <a:gd name="connsiteX384" fmla="*/ 1264005 w 12230100"/>
              <a:gd name="connsiteY384" fmla="*/ 4491487 h 5410200"/>
              <a:gd name="connsiteX385" fmla="*/ 1366492 w 12230100"/>
              <a:gd name="connsiteY385" fmla="*/ 4593566 h 5410200"/>
              <a:gd name="connsiteX386" fmla="*/ 1468979 w 12230100"/>
              <a:gd name="connsiteY386" fmla="*/ 4967857 h 5410200"/>
              <a:gd name="connsiteX387" fmla="*/ 1605628 w 12230100"/>
              <a:gd name="connsiteY387" fmla="*/ 4865778 h 5410200"/>
              <a:gd name="connsiteX388" fmla="*/ 1468979 w 12230100"/>
              <a:gd name="connsiteY388" fmla="*/ 4729672 h 5410200"/>
              <a:gd name="connsiteX389" fmla="*/ 1366492 w 12230100"/>
              <a:gd name="connsiteY389" fmla="*/ 4865778 h 5410200"/>
              <a:gd name="connsiteX390" fmla="*/ 1468979 w 12230100"/>
              <a:gd name="connsiteY390" fmla="*/ 4967857 h 5410200"/>
              <a:gd name="connsiteX391" fmla="*/ 1605628 w 12230100"/>
              <a:gd name="connsiteY391" fmla="*/ 5308121 h 5410200"/>
              <a:gd name="connsiteX392" fmla="*/ 1742277 w 12230100"/>
              <a:gd name="connsiteY392" fmla="*/ 5206042 h 5410200"/>
              <a:gd name="connsiteX393" fmla="*/ 1605628 w 12230100"/>
              <a:gd name="connsiteY393" fmla="*/ 5069936 h 5410200"/>
              <a:gd name="connsiteX394" fmla="*/ 1503141 w 12230100"/>
              <a:gd name="connsiteY394" fmla="*/ 5206042 h 5410200"/>
              <a:gd name="connsiteX395" fmla="*/ 1605628 w 12230100"/>
              <a:gd name="connsiteY395" fmla="*/ 5308121 h 5410200"/>
              <a:gd name="connsiteX396" fmla="*/ 2015575 w 12230100"/>
              <a:gd name="connsiteY396" fmla="*/ 374291 h 5410200"/>
              <a:gd name="connsiteX397" fmla="*/ 2015575 w 12230100"/>
              <a:gd name="connsiteY397" fmla="*/ 374291 h 5410200"/>
              <a:gd name="connsiteX398" fmla="*/ 2015575 w 12230100"/>
              <a:gd name="connsiteY398" fmla="*/ 374291 h 5410200"/>
              <a:gd name="connsiteX399" fmla="*/ 2015575 w 12230100"/>
              <a:gd name="connsiteY399" fmla="*/ 374291 h 5410200"/>
              <a:gd name="connsiteX400" fmla="*/ 2015575 w 12230100"/>
              <a:gd name="connsiteY400" fmla="*/ 374291 h 5410200"/>
              <a:gd name="connsiteX401" fmla="*/ 1844764 w 12230100"/>
              <a:gd name="connsiteY401" fmla="*/ 714555 h 5410200"/>
              <a:gd name="connsiteX402" fmla="*/ 1878926 w 12230100"/>
              <a:gd name="connsiteY402" fmla="*/ 714555 h 5410200"/>
              <a:gd name="connsiteX403" fmla="*/ 1844764 w 12230100"/>
              <a:gd name="connsiteY403" fmla="*/ 714555 h 5410200"/>
              <a:gd name="connsiteX404" fmla="*/ 1844764 w 12230100"/>
              <a:gd name="connsiteY404" fmla="*/ 714555 h 5410200"/>
              <a:gd name="connsiteX405" fmla="*/ 1844764 w 12230100"/>
              <a:gd name="connsiteY405" fmla="*/ 714555 h 5410200"/>
              <a:gd name="connsiteX406" fmla="*/ 1742277 w 12230100"/>
              <a:gd name="connsiteY406" fmla="*/ 1088845 h 5410200"/>
              <a:gd name="connsiteX407" fmla="*/ 1742277 w 12230100"/>
              <a:gd name="connsiteY407" fmla="*/ 1054819 h 5410200"/>
              <a:gd name="connsiteX408" fmla="*/ 1742277 w 12230100"/>
              <a:gd name="connsiteY408" fmla="*/ 1054819 h 5410200"/>
              <a:gd name="connsiteX409" fmla="*/ 1708115 w 12230100"/>
              <a:gd name="connsiteY409" fmla="*/ 1054819 h 5410200"/>
              <a:gd name="connsiteX410" fmla="*/ 1742277 w 12230100"/>
              <a:gd name="connsiteY410" fmla="*/ 1088845 h 5410200"/>
              <a:gd name="connsiteX411" fmla="*/ 1639790 w 12230100"/>
              <a:gd name="connsiteY411" fmla="*/ 1429109 h 5410200"/>
              <a:gd name="connsiteX412" fmla="*/ 1639790 w 12230100"/>
              <a:gd name="connsiteY412" fmla="*/ 1429109 h 5410200"/>
              <a:gd name="connsiteX413" fmla="*/ 1639790 w 12230100"/>
              <a:gd name="connsiteY413" fmla="*/ 1395083 h 5410200"/>
              <a:gd name="connsiteX414" fmla="*/ 1605628 w 12230100"/>
              <a:gd name="connsiteY414" fmla="*/ 1429109 h 5410200"/>
              <a:gd name="connsiteX415" fmla="*/ 1639790 w 12230100"/>
              <a:gd name="connsiteY415" fmla="*/ 1429109 h 5410200"/>
              <a:gd name="connsiteX416" fmla="*/ 1537303 w 12230100"/>
              <a:gd name="connsiteY416" fmla="*/ 1803400 h 5410200"/>
              <a:gd name="connsiteX417" fmla="*/ 1571465 w 12230100"/>
              <a:gd name="connsiteY417" fmla="*/ 1769374 h 5410200"/>
              <a:gd name="connsiteX418" fmla="*/ 1537303 w 12230100"/>
              <a:gd name="connsiteY418" fmla="*/ 1735347 h 5410200"/>
              <a:gd name="connsiteX419" fmla="*/ 1537303 w 12230100"/>
              <a:gd name="connsiteY419" fmla="*/ 1769374 h 5410200"/>
              <a:gd name="connsiteX420" fmla="*/ 1537303 w 12230100"/>
              <a:gd name="connsiteY420" fmla="*/ 1803400 h 5410200"/>
              <a:gd name="connsiteX421" fmla="*/ 1503141 w 12230100"/>
              <a:gd name="connsiteY421" fmla="*/ 2177691 h 5410200"/>
              <a:gd name="connsiteX422" fmla="*/ 1537303 w 12230100"/>
              <a:gd name="connsiteY422" fmla="*/ 2143664 h 5410200"/>
              <a:gd name="connsiteX423" fmla="*/ 1503141 w 12230100"/>
              <a:gd name="connsiteY423" fmla="*/ 2109638 h 5410200"/>
              <a:gd name="connsiteX424" fmla="*/ 1468979 w 12230100"/>
              <a:gd name="connsiteY424" fmla="*/ 2143664 h 5410200"/>
              <a:gd name="connsiteX425" fmla="*/ 1503141 w 12230100"/>
              <a:gd name="connsiteY425" fmla="*/ 2177691 h 5410200"/>
              <a:gd name="connsiteX426" fmla="*/ 1468979 w 12230100"/>
              <a:gd name="connsiteY426" fmla="*/ 2551981 h 5410200"/>
              <a:gd name="connsiteX427" fmla="*/ 1503141 w 12230100"/>
              <a:gd name="connsiteY427" fmla="*/ 2517955 h 5410200"/>
              <a:gd name="connsiteX428" fmla="*/ 1468979 w 12230100"/>
              <a:gd name="connsiteY428" fmla="*/ 2449902 h 5410200"/>
              <a:gd name="connsiteX429" fmla="*/ 1400654 w 12230100"/>
              <a:gd name="connsiteY429" fmla="*/ 2517955 h 5410200"/>
              <a:gd name="connsiteX430" fmla="*/ 1468979 w 12230100"/>
              <a:gd name="connsiteY430" fmla="*/ 2551981 h 5410200"/>
              <a:gd name="connsiteX431" fmla="*/ 1434816 w 12230100"/>
              <a:gd name="connsiteY431" fmla="*/ 2926272 h 5410200"/>
              <a:gd name="connsiteX432" fmla="*/ 1503141 w 12230100"/>
              <a:gd name="connsiteY432" fmla="*/ 2858219 h 5410200"/>
              <a:gd name="connsiteX433" fmla="*/ 1434816 w 12230100"/>
              <a:gd name="connsiteY433" fmla="*/ 2824193 h 5410200"/>
              <a:gd name="connsiteX434" fmla="*/ 1400654 w 12230100"/>
              <a:gd name="connsiteY434" fmla="*/ 2858219 h 5410200"/>
              <a:gd name="connsiteX435" fmla="*/ 1434816 w 12230100"/>
              <a:gd name="connsiteY435" fmla="*/ 2926272 h 5410200"/>
              <a:gd name="connsiteX436" fmla="*/ 1468979 w 12230100"/>
              <a:gd name="connsiteY436" fmla="*/ 3300562 h 5410200"/>
              <a:gd name="connsiteX437" fmla="*/ 1537303 w 12230100"/>
              <a:gd name="connsiteY437" fmla="*/ 3232510 h 5410200"/>
              <a:gd name="connsiteX438" fmla="*/ 1468979 w 12230100"/>
              <a:gd name="connsiteY438" fmla="*/ 3164457 h 5410200"/>
              <a:gd name="connsiteX439" fmla="*/ 1400654 w 12230100"/>
              <a:gd name="connsiteY439" fmla="*/ 3232510 h 5410200"/>
              <a:gd name="connsiteX440" fmla="*/ 1468979 w 12230100"/>
              <a:gd name="connsiteY440" fmla="*/ 3300562 h 5410200"/>
              <a:gd name="connsiteX441" fmla="*/ 1503141 w 12230100"/>
              <a:gd name="connsiteY441" fmla="*/ 3674853 h 5410200"/>
              <a:gd name="connsiteX442" fmla="*/ 1571465 w 12230100"/>
              <a:gd name="connsiteY442" fmla="*/ 3606800 h 5410200"/>
              <a:gd name="connsiteX443" fmla="*/ 1503141 w 12230100"/>
              <a:gd name="connsiteY443" fmla="*/ 3504721 h 5410200"/>
              <a:gd name="connsiteX444" fmla="*/ 1400654 w 12230100"/>
              <a:gd name="connsiteY444" fmla="*/ 3606800 h 5410200"/>
              <a:gd name="connsiteX445" fmla="*/ 1503141 w 12230100"/>
              <a:gd name="connsiteY445" fmla="*/ 3674853 h 5410200"/>
              <a:gd name="connsiteX446" fmla="*/ 1537303 w 12230100"/>
              <a:gd name="connsiteY446" fmla="*/ 4049144 h 5410200"/>
              <a:gd name="connsiteX447" fmla="*/ 1639790 w 12230100"/>
              <a:gd name="connsiteY447" fmla="*/ 3947064 h 5410200"/>
              <a:gd name="connsiteX448" fmla="*/ 1537303 w 12230100"/>
              <a:gd name="connsiteY448" fmla="*/ 3879011 h 5410200"/>
              <a:gd name="connsiteX449" fmla="*/ 1468979 w 12230100"/>
              <a:gd name="connsiteY449" fmla="*/ 3947064 h 5410200"/>
              <a:gd name="connsiteX450" fmla="*/ 1537303 w 12230100"/>
              <a:gd name="connsiteY450" fmla="*/ 4049144 h 5410200"/>
              <a:gd name="connsiteX451" fmla="*/ 1639790 w 12230100"/>
              <a:gd name="connsiteY451" fmla="*/ 4423434 h 5410200"/>
              <a:gd name="connsiteX452" fmla="*/ 1742277 w 12230100"/>
              <a:gd name="connsiteY452" fmla="*/ 4321355 h 5410200"/>
              <a:gd name="connsiteX453" fmla="*/ 1639790 w 12230100"/>
              <a:gd name="connsiteY453" fmla="*/ 4219276 h 5410200"/>
              <a:gd name="connsiteX454" fmla="*/ 1537303 w 12230100"/>
              <a:gd name="connsiteY454" fmla="*/ 4321355 h 5410200"/>
              <a:gd name="connsiteX455" fmla="*/ 1639790 w 12230100"/>
              <a:gd name="connsiteY455" fmla="*/ 4423434 h 5410200"/>
              <a:gd name="connsiteX456" fmla="*/ 1742277 w 12230100"/>
              <a:gd name="connsiteY456" fmla="*/ 4797725 h 5410200"/>
              <a:gd name="connsiteX457" fmla="*/ 1844764 w 12230100"/>
              <a:gd name="connsiteY457" fmla="*/ 4661619 h 5410200"/>
              <a:gd name="connsiteX458" fmla="*/ 1742277 w 12230100"/>
              <a:gd name="connsiteY458" fmla="*/ 4559540 h 5410200"/>
              <a:gd name="connsiteX459" fmla="*/ 1605628 w 12230100"/>
              <a:gd name="connsiteY459" fmla="*/ 4661619 h 5410200"/>
              <a:gd name="connsiteX460" fmla="*/ 1742277 w 12230100"/>
              <a:gd name="connsiteY460" fmla="*/ 4797725 h 5410200"/>
              <a:gd name="connsiteX461" fmla="*/ 1844764 w 12230100"/>
              <a:gd name="connsiteY461" fmla="*/ 5137989 h 5410200"/>
              <a:gd name="connsiteX462" fmla="*/ 1981413 w 12230100"/>
              <a:gd name="connsiteY462" fmla="*/ 5001883 h 5410200"/>
              <a:gd name="connsiteX463" fmla="*/ 1844764 w 12230100"/>
              <a:gd name="connsiteY463" fmla="*/ 4899804 h 5410200"/>
              <a:gd name="connsiteX464" fmla="*/ 1742277 w 12230100"/>
              <a:gd name="connsiteY464" fmla="*/ 5001883 h 5410200"/>
              <a:gd name="connsiteX465" fmla="*/ 1844764 w 12230100"/>
              <a:gd name="connsiteY465" fmla="*/ 5137989 h 5410200"/>
              <a:gd name="connsiteX466" fmla="*/ 2118062 w 12230100"/>
              <a:gd name="connsiteY466" fmla="*/ 5410200 h 5410200"/>
              <a:gd name="connsiteX467" fmla="*/ 2118062 w 12230100"/>
              <a:gd name="connsiteY467" fmla="*/ 5342147 h 5410200"/>
              <a:gd name="connsiteX468" fmla="*/ 2015575 w 12230100"/>
              <a:gd name="connsiteY468" fmla="*/ 5240068 h 5410200"/>
              <a:gd name="connsiteX469" fmla="*/ 1878926 w 12230100"/>
              <a:gd name="connsiteY469" fmla="*/ 5342147 h 5410200"/>
              <a:gd name="connsiteX470" fmla="*/ 1878926 w 12230100"/>
              <a:gd name="connsiteY470" fmla="*/ 5410200 h 5410200"/>
              <a:gd name="connsiteX471" fmla="*/ 2118062 w 12230100"/>
              <a:gd name="connsiteY471" fmla="*/ 5410200 h 5410200"/>
              <a:gd name="connsiteX472" fmla="*/ 2425523 w 12230100"/>
              <a:gd name="connsiteY472" fmla="*/ 238185 h 5410200"/>
              <a:gd name="connsiteX473" fmla="*/ 2425523 w 12230100"/>
              <a:gd name="connsiteY473" fmla="*/ 238185 h 5410200"/>
              <a:gd name="connsiteX474" fmla="*/ 2425523 w 12230100"/>
              <a:gd name="connsiteY474" fmla="*/ 238185 h 5410200"/>
              <a:gd name="connsiteX475" fmla="*/ 2391360 w 12230100"/>
              <a:gd name="connsiteY475" fmla="*/ 238185 h 5410200"/>
              <a:gd name="connsiteX476" fmla="*/ 2425523 w 12230100"/>
              <a:gd name="connsiteY476" fmla="*/ 238185 h 5410200"/>
              <a:gd name="connsiteX477" fmla="*/ 2254711 w 12230100"/>
              <a:gd name="connsiteY477" fmla="*/ 578449 h 5410200"/>
              <a:gd name="connsiteX478" fmla="*/ 2254711 w 12230100"/>
              <a:gd name="connsiteY478" fmla="*/ 544423 h 5410200"/>
              <a:gd name="connsiteX479" fmla="*/ 2254711 w 12230100"/>
              <a:gd name="connsiteY479" fmla="*/ 544423 h 5410200"/>
              <a:gd name="connsiteX480" fmla="*/ 2254711 w 12230100"/>
              <a:gd name="connsiteY480" fmla="*/ 544423 h 5410200"/>
              <a:gd name="connsiteX481" fmla="*/ 2254711 w 12230100"/>
              <a:gd name="connsiteY481" fmla="*/ 578449 h 5410200"/>
              <a:gd name="connsiteX482" fmla="*/ 2118062 w 12230100"/>
              <a:gd name="connsiteY482" fmla="*/ 918713 h 5410200"/>
              <a:gd name="connsiteX483" fmla="*/ 2118062 w 12230100"/>
              <a:gd name="connsiteY483" fmla="*/ 884687 h 5410200"/>
              <a:gd name="connsiteX484" fmla="*/ 2118062 w 12230100"/>
              <a:gd name="connsiteY484" fmla="*/ 884687 h 5410200"/>
              <a:gd name="connsiteX485" fmla="*/ 2083900 w 12230100"/>
              <a:gd name="connsiteY485" fmla="*/ 884687 h 5410200"/>
              <a:gd name="connsiteX486" fmla="*/ 2118062 w 12230100"/>
              <a:gd name="connsiteY486" fmla="*/ 918713 h 5410200"/>
              <a:gd name="connsiteX487" fmla="*/ 1981413 w 12230100"/>
              <a:gd name="connsiteY487" fmla="*/ 1258977 h 5410200"/>
              <a:gd name="connsiteX488" fmla="*/ 2015575 w 12230100"/>
              <a:gd name="connsiteY488" fmla="*/ 1258977 h 5410200"/>
              <a:gd name="connsiteX489" fmla="*/ 1981413 w 12230100"/>
              <a:gd name="connsiteY489" fmla="*/ 1224951 h 5410200"/>
              <a:gd name="connsiteX490" fmla="*/ 1981413 w 12230100"/>
              <a:gd name="connsiteY490" fmla="*/ 1258977 h 5410200"/>
              <a:gd name="connsiteX491" fmla="*/ 1981413 w 12230100"/>
              <a:gd name="connsiteY491" fmla="*/ 1258977 h 5410200"/>
              <a:gd name="connsiteX492" fmla="*/ 1878926 w 12230100"/>
              <a:gd name="connsiteY492" fmla="*/ 1633268 h 5410200"/>
              <a:gd name="connsiteX493" fmla="*/ 1913088 w 12230100"/>
              <a:gd name="connsiteY493" fmla="*/ 1599242 h 5410200"/>
              <a:gd name="connsiteX494" fmla="*/ 1878926 w 12230100"/>
              <a:gd name="connsiteY494" fmla="*/ 1565215 h 5410200"/>
              <a:gd name="connsiteX495" fmla="*/ 1878926 w 12230100"/>
              <a:gd name="connsiteY495" fmla="*/ 1599242 h 5410200"/>
              <a:gd name="connsiteX496" fmla="*/ 1878926 w 12230100"/>
              <a:gd name="connsiteY496" fmla="*/ 1633268 h 5410200"/>
              <a:gd name="connsiteX497" fmla="*/ 1810601 w 12230100"/>
              <a:gd name="connsiteY497" fmla="*/ 1973532 h 5410200"/>
              <a:gd name="connsiteX498" fmla="*/ 1844764 w 12230100"/>
              <a:gd name="connsiteY498" fmla="*/ 1939506 h 5410200"/>
              <a:gd name="connsiteX499" fmla="*/ 1810601 w 12230100"/>
              <a:gd name="connsiteY499" fmla="*/ 1939506 h 5410200"/>
              <a:gd name="connsiteX500" fmla="*/ 1776439 w 12230100"/>
              <a:gd name="connsiteY500" fmla="*/ 1939506 h 5410200"/>
              <a:gd name="connsiteX501" fmla="*/ 1810601 w 12230100"/>
              <a:gd name="connsiteY501" fmla="*/ 1973532 h 5410200"/>
              <a:gd name="connsiteX502" fmla="*/ 1776439 w 12230100"/>
              <a:gd name="connsiteY502" fmla="*/ 2347823 h 5410200"/>
              <a:gd name="connsiteX503" fmla="*/ 1810601 w 12230100"/>
              <a:gd name="connsiteY503" fmla="*/ 2313796 h 5410200"/>
              <a:gd name="connsiteX504" fmla="*/ 1776439 w 12230100"/>
              <a:gd name="connsiteY504" fmla="*/ 2279770 h 5410200"/>
              <a:gd name="connsiteX505" fmla="*/ 1708115 w 12230100"/>
              <a:gd name="connsiteY505" fmla="*/ 2313796 h 5410200"/>
              <a:gd name="connsiteX506" fmla="*/ 1776439 w 12230100"/>
              <a:gd name="connsiteY506" fmla="*/ 2347823 h 5410200"/>
              <a:gd name="connsiteX507" fmla="*/ 1742277 w 12230100"/>
              <a:gd name="connsiteY507" fmla="*/ 2722113 h 5410200"/>
              <a:gd name="connsiteX508" fmla="*/ 1810601 w 12230100"/>
              <a:gd name="connsiteY508" fmla="*/ 2688087 h 5410200"/>
              <a:gd name="connsiteX509" fmla="*/ 1742277 w 12230100"/>
              <a:gd name="connsiteY509" fmla="*/ 2620034 h 5410200"/>
              <a:gd name="connsiteX510" fmla="*/ 1673952 w 12230100"/>
              <a:gd name="connsiteY510" fmla="*/ 2688087 h 5410200"/>
              <a:gd name="connsiteX511" fmla="*/ 1742277 w 12230100"/>
              <a:gd name="connsiteY511" fmla="*/ 2722113 h 5410200"/>
              <a:gd name="connsiteX512" fmla="*/ 1742277 w 12230100"/>
              <a:gd name="connsiteY512" fmla="*/ 3130430 h 5410200"/>
              <a:gd name="connsiteX513" fmla="*/ 1810601 w 12230100"/>
              <a:gd name="connsiteY513" fmla="*/ 3062377 h 5410200"/>
              <a:gd name="connsiteX514" fmla="*/ 1742277 w 12230100"/>
              <a:gd name="connsiteY514" fmla="*/ 2994325 h 5410200"/>
              <a:gd name="connsiteX515" fmla="*/ 1673952 w 12230100"/>
              <a:gd name="connsiteY515" fmla="*/ 3062377 h 5410200"/>
              <a:gd name="connsiteX516" fmla="*/ 1742277 w 12230100"/>
              <a:gd name="connsiteY516" fmla="*/ 3130430 h 5410200"/>
              <a:gd name="connsiteX517" fmla="*/ 1776439 w 12230100"/>
              <a:gd name="connsiteY517" fmla="*/ 3504721 h 5410200"/>
              <a:gd name="connsiteX518" fmla="*/ 1844764 w 12230100"/>
              <a:gd name="connsiteY518" fmla="*/ 3402642 h 5410200"/>
              <a:gd name="connsiteX519" fmla="*/ 1776439 w 12230100"/>
              <a:gd name="connsiteY519" fmla="*/ 3334589 h 5410200"/>
              <a:gd name="connsiteX520" fmla="*/ 1673952 w 12230100"/>
              <a:gd name="connsiteY520" fmla="*/ 3402642 h 5410200"/>
              <a:gd name="connsiteX521" fmla="*/ 1776439 w 12230100"/>
              <a:gd name="connsiteY521" fmla="*/ 3504721 h 5410200"/>
              <a:gd name="connsiteX522" fmla="*/ 1810601 w 12230100"/>
              <a:gd name="connsiteY522" fmla="*/ 3879011 h 5410200"/>
              <a:gd name="connsiteX523" fmla="*/ 1913088 w 12230100"/>
              <a:gd name="connsiteY523" fmla="*/ 3776932 h 5410200"/>
              <a:gd name="connsiteX524" fmla="*/ 1810601 w 12230100"/>
              <a:gd name="connsiteY524" fmla="*/ 3708879 h 5410200"/>
              <a:gd name="connsiteX525" fmla="*/ 1742277 w 12230100"/>
              <a:gd name="connsiteY525" fmla="*/ 3776932 h 5410200"/>
              <a:gd name="connsiteX526" fmla="*/ 1810601 w 12230100"/>
              <a:gd name="connsiteY526" fmla="*/ 3879011 h 5410200"/>
              <a:gd name="connsiteX527" fmla="*/ 1878926 w 12230100"/>
              <a:gd name="connsiteY527" fmla="*/ 4253302 h 5410200"/>
              <a:gd name="connsiteX528" fmla="*/ 1981413 w 12230100"/>
              <a:gd name="connsiteY528" fmla="*/ 4151223 h 5410200"/>
              <a:gd name="connsiteX529" fmla="*/ 1878926 w 12230100"/>
              <a:gd name="connsiteY529" fmla="*/ 4049144 h 5410200"/>
              <a:gd name="connsiteX530" fmla="*/ 1776439 w 12230100"/>
              <a:gd name="connsiteY530" fmla="*/ 4151223 h 5410200"/>
              <a:gd name="connsiteX531" fmla="*/ 1878926 w 12230100"/>
              <a:gd name="connsiteY531" fmla="*/ 4253302 h 5410200"/>
              <a:gd name="connsiteX532" fmla="*/ 1981413 w 12230100"/>
              <a:gd name="connsiteY532" fmla="*/ 4593566 h 5410200"/>
              <a:gd name="connsiteX533" fmla="*/ 2083900 w 12230100"/>
              <a:gd name="connsiteY533" fmla="*/ 4491487 h 5410200"/>
              <a:gd name="connsiteX534" fmla="*/ 1981413 w 12230100"/>
              <a:gd name="connsiteY534" fmla="*/ 4389408 h 5410200"/>
              <a:gd name="connsiteX535" fmla="*/ 1878926 w 12230100"/>
              <a:gd name="connsiteY535" fmla="*/ 4491487 h 5410200"/>
              <a:gd name="connsiteX536" fmla="*/ 1981413 w 12230100"/>
              <a:gd name="connsiteY536" fmla="*/ 4593566 h 5410200"/>
              <a:gd name="connsiteX537" fmla="*/ 2118062 w 12230100"/>
              <a:gd name="connsiteY537" fmla="*/ 4967857 h 5410200"/>
              <a:gd name="connsiteX538" fmla="*/ 2220549 w 12230100"/>
              <a:gd name="connsiteY538" fmla="*/ 4831751 h 5410200"/>
              <a:gd name="connsiteX539" fmla="*/ 2118062 w 12230100"/>
              <a:gd name="connsiteY539" fmla="*/ 4729672 h 5410200"/>
              <a:gd name="connsiteX540" fmla="*/ 1981413 w 12230100"/>
              <a:gd name="connsiteY540" fmla="*/ 4831751 h 5410200"/>
              <a:gd name="connsiteX541" fmla="*/ 2118062 w 12230100"/>
              <a:gd name="connsiteY541" fmla="*/ 4967857 h 5410200"/>
              <a:gd name="connsiteX542" fmla="*/ 2254711 w 12230100"/>
              <a:gd name="connsiteY542" fmla="*/ 5308121 h 5410200"/>
              <a:gd name="connsiteX543" fmla="*/ 2357198 w 12230100"/>
              <a:gd name="connsiteY543" fmla="*/ 5172015 h 5410200"/>
              <a:gd name="connsiteX544" fmla="*/ 2254711 w 12230100"/>
              <a:gd name="connsiteY544" fmla="*/ 5069936 h 5410200"/>
              <a:gd name="connsiteX545" fmla="*/ 2118062 w 12230100"/>
              <a:gd name="connsiteY545" fmla="*/ 5172015 h 5410200"/>
              <a:gd name="connsiteX546" fmla="*/ 2254711 w 12230100"/>
              <a:gd name="connsiteY546" fmla="*/ 5308121 h 5410200"/>
              <a:gd name="connsiteX547" fmla="*/ 12127613 w 12230100"/>
              <a:gd name="connsiteY547" fmla="*/ 748581 h 5410200"/>
              <a:gd name="connsiteX548" fmla="*/ 12127613 w 12230100"/>
              <a:gd name="connsiteY548" fmla="*/ 714555 h 5410200"/>
              <a:gd name="connsiteX549" fmla="*/ 12127613 w 12230100"/>
              <a:gd name="connsiteY549" fmla="*/ 714555 h 5410200"/>
              <a:gd name="connsiteX550" fmla="*/ 12127613 w 12230100"/>
              <a:gd name="connsiteY550" fmla="*/ 714555 h 5410200"/>
              <a:gd name="connsiteX551" fmla="*/ 12127613 w 12230100"/>
              <a:gd name="connsiteY551" fmla="*/ 748581 h 5410200"/>
              <a:gd name="connsiteX552" fmla="*/ 11956802 w 12230100"/>
              <a:gd name="connsiteY552" fmla="*/ 408317 h 5410200"/>
              <a:gd name="connsiteX553" fmla="*/ 11956802 w 12230100"/>
              <a:gd name="connsiteY553" fmla="*/ 408317 h 5410200"/>
              <a:gd name="connsiteX554" fmla="*/ 11956802 w 12230100"/>
              <a:gd name="connsiteY554" fmla="*/ 408317 h 5410200"/>
              <a:gd name="connsiteX555" fmla="*/ 11956802 w 12230100"/>
              <a:gd name="connsiteY555" fmla="*/ 408317 h 5410200"/>
              <a:gd name="connsiteX556" fmla="*/ 11956802 w 12230100"/>
              <a:gd name="connsiteY556" fmla="*/ 408317 h 5410200"/>
              <a:gd name="connsiteX557" fmla="*/ 11785990 w 12230100"/>
              <a:gd name="connsiteY557" fmla="*/ 68053 h 5410200"/>
              <a:gd name="connsiteX558" fmla="*/ 11785990 w 12230100"/>
              <a:gd name="connsiteY558" fmla="*/ 68053 h 5410200"/>
              <a:gd name="connsiteX559" fmla="*/ 11785990 w 12230100"/>
              <a:gd name="connsiteY559" fmla="*/ 68053 h 5410200"/>
              <a:gd name="connsiteX560" fmla="*/ 11785990 w 12230100"/>
              <a:gd name="connsiteY560" fmla="*/ 68053 h 5410200"/>
              <a:gd name="connsiteX561" fmla="*/ 11785990 w 12230100"/>
              <a:gd name="connsiteY561" fmla="*/ 68053 h 5410200"/>
              <a:gd name="connsiteX562" fmla="*/ 2835470 w 12230100"/>
              <a:gd name="connsiteY562" fmla="*/ 102079 h 5410200"/>
              <a:gd name="connsiteX563" fmla="*/ 2835470 w 12230100"/>
              <a:gd name="connsiteY563" fmla="*/ 68053 h 5410200"/>
              <a:gd name="connsiteX564" fmla="*/ 2835470 w 12230100"/>
              <a:gd name="connsiteY564" fmla="*/ 68053 h 5410200"/>
              <a:gd name="connsiteX565" fmla="*/ 2835470 w 12230100"/>
              <a:gd name="connsiteY565" fmla="*/ 68053 h 5410200"/>
              <a:gd name="connsiteX566" fmla="*/ 2835470 w 12230100"/>
              <a:gd name="connsiteY566" fmla="*/ 102079 h 5410200"/>
              <a:gd name="connsiteX567" fmla="*/ 2664659 w 12230100"/>
              <a:gd name="connsiteY567" fmla="*/ 408317 h 5410200"/>
              <a:gd name="connsiteX568" fmla="*/ 2664659 w 12230100"/>
              <a:gd name="connsiteY568" fmla="*/ 408317 h 5410200"/>
              <a:gd name="connsiteX569" fmla="*/ 2664659 w 12230100"/>
              <a:gd name="connsiteY569" fmla="*/ 408317 h 5410200"/>
              <a:gd name="connsiteX570" fmla="*/ 2630496 w 12230100"/>
              <a:gd name="connsiteY570" fmla="*/ 408317 h 5410200"/>
              <a:gd name="connsiteX571" fmla="*/ 2664659 w 12230100"/>
              <a:gd name="connsiteY571" fmla="*/ 408317 h 5410200"/>
              <a:gd name="connsiteX572" fmla="*/ 2493847 w 12230100"/>
              <a:gd name="connsiteY572" fmla="*/ 748581 h 5410200"/>
              <a:gd name="connsiteX573" fmla="*/ 2493847 w 12230100"/>
              <a:gd name="connsiteY573" fmla="*/ 714555 h 5410200"/>
              <a:gd name="connsiteX574" fmla="*/ 2493847 w 12230100"/>
              <a:gd name="connsiteY574" fmla="*/ 714555 h 5410200"/>
              <a:gd name="connsiteX575" fmla="*/ 2493847 w 12230100"/>
              <a:gd name="connsiteY575" fmla="*/ 714555 h 5410200"/>
              <a:gd name="connsiteX576" fmla="*/ 2493847 w 12230100"/>
              <a:gd name="connsiteY576" fmla="*/ 748581 h 5410200"/>
              <a:gd name="connsiteX577" fmla="*/ 2357198 w 12230100"/>
              <a:gd name="connsiteY577" fmla="*/ 1088845 h 5410200"/>
              <a:gd name="connsiteX578" fmla="*/ 2357198 w 12230100"/>
              <a:gd name="connsiteY578" fmla="*/ 1054819 h 5410200"/>
              <a:gd name="connsiteX579" fmla="*/ 2357198 w 12230100"/>
              <a:gd name="connsiteY579" fmla="*/ 1054819 h 5410200"/>
              <a:gd name="connsiteX580" fmla="*/ 2323036 w 12230100"/>
              <a:gd name="connsiteY580" fmla="*/ 1054819 h 5410200"/>
              <a:gd name="connsiteX581" fmla="*/ 2357198 w 12230100"/>
              <a:gd name="connsiteY581" fmla="*/ 1088845 h 5410200"/>
              <a:gd name="connsiteX582" fmla="*/ 2220549 w 12230100"/>
              <a:gd name="connsiteY582" fmla="*/ 1429109 h 5410200"/>
              <a:gd name="connsiteX583" fmla="*/ 2254711 w 12230100"/>
              <a:gd name="connsiteY583" fmla="*/ 1429109 h 5410200"/>
              <a:gd name="connsiteX584" fmla="*/ 2220549 w 12230100"/>
              <a:gd name="connsiteY584" fmla="*/ 1395083 h 5410200"/>
              <a:gd name="connsiteX585" fmla="*/ 2220549 w 12230100"/>
              <a:gd name="connsiteY585" fmla="*/ 1429109 h 5410200"/>
              <a:gd name="connsiteX586" fmla="*/ 2220549 w 12230100"/>
              <a:gd name="connsiteY586" fmla="*/ 1429109 h 5410200"/>
              <a:gd name="connsiteX587" fmla="*/ 2152224 w 12230100"/>
              <a:gd name="connsiteY587" fmla="*/ 1803400 h 5410200"/>
              <a:gd name="connsiteX588" fmla="*/ 2186387 w 12230100"/>
              <a:gd name="connsiteY588" fmla="*/ 1769374 h 5410200"/>
              <a:gd name="connsiteX589" fmla="*/ 2152224 w 12230100"/>
              <a:gd name="connsiteY589" fmla="*/ 1735347 h 5410200"/>
              <a:gd name="connsiteX590" fmla="*/ 2118062 w 12230100"/>
              <a:gd name="connsiteY590" fmla="*/ 1769374 h 5410200"/>
              <a:gd name="connsiteX591" fmla="*/ 2152224 w 12230100"/>
              <a:gd name="connsiteY591" fmla="*/ 1803400 h 5410200"/>
              <a:gd name="connsiteX592" fmla="*/ 2083900 w 12230100"/>
              <a:gd name="connsiteY592" fmla="*/ 2177691 h 5410200"/>
              <a:gd name="connsiteX593" fmla="*/ 2118062 w 12230100"/>
              <a:gd name="connsiteY593" fmla="*/ 2143664 h 5410200"/>
              <a:gd name="connsiteX594" fmla="*/ 2083900 w 12230100"/>
              <a:gd name="connsiteY594" fmla="*/ 2109638 h 5410200"/>
              <a:gd name="connsiteX595" fmla="*/ 2049737 w 12230100"/>
              <a:gd name="connsiteY595" fmla="*/ 2143664 h 5410200"/>
              <a:gd name="connsiteX596" fmla="*/ 2083900 w 12230100"/>
              <a:gd name="connsiteY596" fmla="*/ 2177691 h 5410200"/>
              <a:gd name="connsiteX597" fmla="*/ 2049737 w 12230100"/>
              <a:gd name="connsiteY597" fmla="*/ 2551981 h 5410200"/>
              <a:gd name="connsiteX598" fmla="*/ 2083900 w 12230100"/>
              <a:gd name="connsiteY598" fmla="*/ 2517955 h 5410200"/>
              <a:gd name="connsiteX599" fmla="*/ 2049737 w 12230100"/>
              <a:gd name="connsiteY599" fmla="*/ 2449902 h 5410200"/>
              <a:gd name="connsiteX600" fmla="*/ 1981413 w 12230100"/>
              <a:gd name="connsiteY600" fmla="*/ 2517955 h 5410200"/>
              <a:gd name="connsiteX601" fmla="*/ 2049737 w 12230100"/>
              <a:gd name="connsiteY601" fmla="*/ 2551981 h 5410200"/>
              <a:gd name="connsiteX602" fmla="*/ 2015575 w 12230100"/>
              <a:gd name="connsiteY602" fmla="*/ 2926272 h 5410200"/>
              <a:gd name="connsiteX603" fmla="*/ 2083900 w 12230100"/>
              <a:gd name="connsiteY603" fmla="*/ 2858219 h 5410200"/>
              <a:gd name="connsiteX604" fmla="*/ 2015575 w 12230100"/>
              <a:gd name="connsiteY604" fmla="*/ 2824193 h 5410200"/>
              <a:gd name="connsiteX605" fmla="*/ 1981413 w 12230100"/>
              <a:gd name="connsiteY605" fmla="*/ 2858219 h 5410200"/>
              <a:gd name="connsiteX606" fmla="*/ 2015575 w 12230100"/>
              <a:gd name="connsiteY606" fmla="*/ 2926272 h 5410200"/>
              <a:gd name="connsiteX607" fmla="*/ 2049737 w 12230100"/>
              <a:gd name="connsiteY607" fmla="*/ 3300562 h 5410200"/>
              <a:gd name="connsiteX608" fmla="*/ 2118062 w 12230100"/>
              <a:gd name="connsiteY608" fmla="*/ 3232510 h 5410200"/>
              <a:gd name="connsiteX609" fmla="*/ 2049737 w 12230100"/>
              <a:gd name="connsiteY609" fmla="*/ 3164457 h 5410200"/>
              <a:gd name="connsiteX610" fmla="*/ 1981413 w 12230100"/>
              <a:gd name="connsiteY610" fmla="*/ 3232510 h 5410200"/>
              <a:gd name="connsiteX611" fmla="*/ 2049737 w 12230100"/>
              <a:gd name="connsiteY611" fmla="*/ 3300562 h 5410200"/>
              <a:gd name="connsiteX612" fmla="*/ 2083900 w 12230100"/>
              <a:gd name="connsiteY612" fmla="*/ 3674853 h 5410200"/>
              <a:gd name="connsiteX613" fmla="*/ 2152224 w 12230100"/>
              <a:gd name="connsiteY613" fmla="*/ 3606800 h 5410200"/>
              <a:gd name="connsiteX614" fmla="*/ 2083900 w 12230100"/>
              <a:gd name="connsiteY614" fmla="*/ 3504721 h 5410200"/>
              <a:gd name="connsiteX615" fmla="*/ 2015575 w 12230100"/>
              <a:gd name="connsiteY615" fmla="*/ 3606800 h 5410200"/>
              <a:gd name="connsiteX616" fmla="*/ 2083900 w 12230100"/>
              <a:gd name="connsiteY616" fmla="*/ 3674853 h 5410200"/>
              <a:gd name="connsiteX617" fmla="*/ 2152224 w 12230100"/>
              <a:gd name="connsiteY617" fmla="*/ 4049144 h 5410200"/>
              <a:gd name="connsiteX618" fmla="*/ 2254711 w 12230100"/>
              <a:gd name="connsiteY618" fmla="*/ 3947064 h 5410200"/>
              <a:gd name="connsiteX619" fmla="*/ 2152224 w 12230100"/>
              <a:gd name="connsiteY619" fmla="*/ 3879011 h 5410200"/>
              <a:gd name="connsiteX620" fmla="*/ 2049737 w 12230100"/>
              <a:gd name="connsiteY620" fmla="*/ 3947064 h 5410200"/>
              <a:gd name="connsiteX621" fmla="*/ 2152224 w 12230100"/>
              <a:gd name="connsiteY621" fmla="*/ 4049144 h 5410200"/>
              <a:gd name="connsiteX622" fmla="*/ 2220549 w 12230100"/>
              <a:gd name="connsiteY622" fmla="*/ 4423434 h 5410200"/>
              <a:gd name="connsiteX623" fmla="*/ 2323036 w 12230100"/>
              <a:gd name="connsiteY623" fmla="*/ 4321355 h 5410200"/>
              <a:gd name="connsiteX624" fmla="*/ 2220549 w 12230100"/>
              <a:gd name="connsiteY624" fmla="*/ 4219276 h 5410200"/>
              <a:gd name="connsiteX625" fmla="*/ 2152224 w 12230100"/>
              <a:gd name="connsiteY625" fmla="*/ 4321355 h 5410200"/>
              <a:gd name="connsiteX626" fmla="*/ 2220549 w 12230100"/>
              <a:gd name="connsiteY626" fmla="*/ 4423434 h 5410200"/>
              <a:gd name="connsiteX627" fmla="*/ 2357198 w 12230100"/>
              <a:gd name="connsiteY627" fmla="*/ 4763698 h 5410200"/>
              <a:gd name="connsiteX628" fmla="*/ 2459685 w 12230100"/>
              <a:gd name="connsiteY628" fmla="*/ 4661619 h 5410200"/>
              <a:gd name="connsiteX629" fmla="*/ 2357198 w 12230100"/>
              <a:gd name="connsiteY629" fmla="*/ 4559540 h 5410200"/>
              <a:gd name="connsiteX630" fmla="*/ 2254711 w 12230100"/>
              <a:gd name="connsiteY630" fmla="*/ 4661619 h 5410200"/>
              <a:gd name="connsiteX631" fmla="*/ 2357198 w 12230100"/>
              <a:gd name="connsiteY631" fmla="*/ 4763698 h 5410200"/>
              <a:gd name="connsiteX632" fmla="*/ 2493847 w 12230100"/>
              <a:gd name="connsiteY632" fmla="*/ 5103963 h 5410200"/>
              <a:gd name="connsiteX633" fmla="*/ 2596334 w 12230100"/>
              <a:gd name="connsiteY633" fmla="*/ 5001883 h 5410200"/>
              <a:gd name="connsiteX634" fmla="*/ 2493847 w 12230100"/>
              <a:gd name="connsiteY634" fmla="*/ 4899804 h 5410200"/>
              <a:gd name="connsiteX635" fmla="*/ 2391360 w 12230100"/>
              <a:gd name="connsiteY635" fmla="*/ 5001883 h 5410200"/>
              <a:gd name="connsiteX636" fmla="*/ 2493847 w 12230100"/>
              <a:gd name="connsiteY636" fmla="*/ 5103963 h 5410200"/>
              <a:gd name="connsiteX637" fmla="*/ 2732983 w 12230100"/>
              <a:gd name="connsiteY637" fmla="*/ 5410200 h 5410200"/>
              <a:gd name="connsiteX638" fmla="*/ 2767146 w 12230100"/>
              <a:gd name="connsiteY638" fmla="*/ 5342147 h 5410200"/>
              <a:gd name="connsiteX639" fmla="*/ 2664659 w 12230100"/>
              <a:gd name="connsiteY639" fmla="*/ 5206042 h 5410200"/>
              <a:gd name="connsiteX640" fmla="*/ 2528010 w 12230100"/>
              <a:gd name="connsiteY640" fmla="*/ 5342147 h 5410200"/>
              <a:gd name="connsiteX641" fmla="*/ 2562172 w 12230100"/>
              <a:gd name="connsiteY641" fmla="*/ 5410200 h 5410200"/>
              <a:gd name="connsiteX642" fmla="*/ 2732983 w 12230100"/>
              <a:gd name="connsiteY642" fmla="*/ 5410200 h 5410200"/>
              <a:gd name="connsiteX643" fmla="*/ 11956802 w 12230100"/>
              <a:gd name="connsiteY643" fmla="*/ 5342147 h 5410200"/>
              <a:gd name="connsiteX644" fmla="*/ 11990964 w 12230100"/>
              <a:gd name="connsiteY644" fmla="*/ 5342147 h 5410200"/>
              <a:gd name="connsiteX645" fmla="*/ 11956802 w 12230100"/>
              <a:gd name="connsiteY645" fmla="*/ 5342147 h 5410200"/>
              <a:gd name="connsiteX646" fmla="*/ 11956802 w 12230100"/>
              <a:gd name="connsiteY646" fmla="*/ 5342147 h 5410200"/>
              <a:gd name="connsiteX647" fmla="*/ 11956802 w 12230100"/>
              <a:gd name="connsiteY647" fmla="*/ 5342147 h 5410200"/>
              <a:gd name="connsiteX648" fmla="*/ 12127613 w 12230100"/>
              <a:gd name="connsiteY648" fmla="*/ 5001883 h 5410200"/>
              <a:gd name="connsiteX649" fmla="*/ 12127613 w 12230100"/>
              <a:gd name="connsiteY649" fmla="*/ 5001883 h 5410200"/>
              <a:gd name="connsiteX650" fmla="*/ 12127613 w 12230100"/>
              <a:gd name="connsiteY650" fmla="*/ 5001883 h 5410200"/>
              <a:gd name="connsiteX651" fmla="*/ 12127613 w 12230100"/>
              <a:gd name="connsiteY651" fmla="*/ 5001883 h 5410200"/>
              <a:gd name="connsiteX652" fmla="*/ 12127613 w 12230100"/>
              <a:gd name="connsiteY652" fmla="*/ 5001883 h 5410200"/>
              <a:gd name="connsiteX653" fmla="*/ 12230100 w 12230100"/>
              <a:gd name="connsiteY653" fmla="*/ 2143664 h 5410200"/>
              <a:gd name="connsiteX654" fmla="*/ 12230100 w 12230100"/>
              <a:gd name="connsiteY654" fmla="*/ 2143664 h 5410200"/>
              <a:gd name="connsiteX655" fmla="*/ 12230100 w 12230100"/>
              <a:gd name="connsiteY655" fmla="*/ 2143664 h 5410200"/>
              <a:gd name="connsiteX656" fmla="*/ 12230100 w 12230100"/>
              <a:gd name="connsiteY656" fmla="*/ 2143664 h 5410200"/>
              <a:gd name="connsiteX657" fmla="*/ 12230100 w 12230100"/>
              <a:gd name="connsiteY657" fmla="*/ 2143664 h 5410200"/>
              <a:gd name="connsiteX658" fmla="*/ 12161775 w 12230100"/>
              <a:gd name="connsiteY658" fmla="*/ 1769374 h 5410200"/>
              <a:gd name="connsiteX659" fmla="*/ 12161775 w 12230100"/>
              <a:gd name="connsiteY659" fmla="*/ 1769374 h 5410200"/>
              <a:gd name="connsiteX660" fmla="*/ 12161775 w 12230100"/>
              <a:gd name="connsiteY660" fmla="*/ 1769374 h 5410200"/>
              <a:gd name="connsiteX661" fmla="*/ 12161775 w 12230100"/>
              <a:gd name="connsiteY661" fmla="*/ 1769374 h 5410200"/>
              <a:gd name="connsiteX662" fmla="*/ 12161775 w 12230100"/>
              <a:gd name="connsiteY662" fmla="*/ 1769374 h 5410200"/>
              <a:gd name="connsiteX663" fmla="*/ 12059289 w 12230100"/>
              <a:gd name="connsiteY663" fmla="*/ 1429109 h 5410200"/>
              <a:gd name="connsiteX664" fmla="*/ 12093451 w 12230100"/>
              <a:gd name="connsiteY664" fmla="*/ 1429109 h 5410200"/>
              <a:gd name="connsiteX665" fmla="*/ 12059289 w 12230100"/>
              <a:gd name="connsiteY665" fmla="*/ 1429109 h 5410200"/>
              <a:gd name="connsiteX666" fmla="*/ 12059289 w 12230100"/>
              <a:gd name="connsiteY666" fmla="*/ 1429109 h 5410200"/>
              <a:gd name="connsiteX667" fmla="*/ 12059289 w 12230100"/>
              <a:gd name="connsiteY667" fmla="*/ 1429109 h 5410200"/>
              <a:gd name="connsiteX668" fmla="*/ 11956802 w 12230100"/>
              <a:gd name="connsiteY668" fmla="*/ 1088845 h 5410200"/>
              <a:gd name="connsiteX669" fmla="*/ 11956802 w 12230100"/>
              <a:gd name="connsiteY669" fmla="*/ 1088845 h 5410200"/>
              <a:gd name="connsiteX670" fmla="*/ 11956802 w 12230100"/>
              <a:gd name="connsiteY670" fmla="*/ 1088845 h 5410200"/>
              <a:gd name="connsiteX671" fmla="*/ 11956802 w 12230100"/>
              <a:gd name="connsiteY671" fmla="*/ 1088845 h 5410200"/>
              <a:gd name="connsiteX672" fmla="*/ 11956802 w 12230100"/>
              <a:gd name="connsiteY672" fmla="*/ 1088845 h 5410200"/>
              <a:gd name="connsiteX673" fmla="*/ 11820153 w 12230100"/>
              <a:gd name="connsiteY673" fmla="*/ 748581 h 5410200"/>
              <a:gd name="connsiteX674" fmla="*/ 11820153 w 12230100"/>
              <a:gd name="connsiteY674" fmla="*/ 748581 h 5410200"/>
              <a:gd name="connsiteX675" fmla="*/ 11820153 w 12230100"/>
              <a:gd name="connsiteY675" fmla="*/ 748581 h 5410200"/>
              <a:gd name="connsiteX676" fmla="*/ 11820153 w 12230100"/>
              <a:gd name="connsiteY676" fmla="*/ 748581 h 5410200"/>
              <a:gd name="connsiteX677" fmla="*/ 11820153 w 12230100"/>
              <a:gd name="connsiteY677" fmla="*/ 748581 h 5410200"/>
              <a:gd name="connsiteX678" fmla="*/ 11649341 w 12230100"/>
              <a:gd name="connsiteY678" fmla="*/ 408317 h 5410200"/>
              <a:gd name="connsiteX679" fmla="*/ 11649341 w 12230100"/>
              <a:gd name="connsiteY679" fmla="*/ 408317 h 5410200"/>
              <a:gd name="connsiteX680" fmla="*/ 11649341 w 12230100"/>
              <a:gd name="connsiteY680" fmla="*/ 408317 h 5410200"/>
              <a:gd name="connsiteX681" fmla="*/ 11649341 w 12230100"/>
              <a:gd name="connsiteY681" fmla="*/ 408317 h 5410200"/>
              <a:gd name="connsiteX682" fmla="*/ 11649341 w 12230100"/>
              <a:gd name="connsiteY682" fmla="*/ 408317 h 5410200"/>
              <a:gd name="connsiteX683" fmla="*/ 11444367 w 12230100"/>
              <a:gd name="connsiteY683" fmla="*/ 102079 h 5410200"/>
              <a:gd name="connsiteX684" fmla="*/ 11444367 w 12230100"/>
              <a:gd name="connsiteY684" fmla="*/ 102079 h 5410200"/>
              <a:gd name="connsiteX685" fmla="*/ 11444367 w 12230100"/>
              <a:gd name="connsiteY685" fmla="*/ 102079 h 5410200"/>
              <a:gd name="connsiteX686" fmla="*/ 11444367 w 12230100"/>
              <a:gd name="connsiteY686" fmla="*/ 102079 h 5410200"/>
              <a:gd name="connsiteX687" fmla="*/ 11444367 w 12230100"/>
              <a:gd name="connsiteY687" fmla="*/ 102079 h 5410200"/>
              <a:gd name="connsiteX688" fmla="*/ 3074606 w 12230100"/>
              <a:gd name="connsiteY688" fmla="*/ 272211 h 5410200"/>
              <a:gd name="connsiteX689" fmla="*/ 3074606 w 12230100"/>
              <a:gd name="connsiteY689" fmla="*/ 272211 h 5410200"/>
              <a:gd name="connsiteX690" fmla="*/ 3074606 w 12230100"/>
              <a:gd name="connsiteY690" fmla="*/ 238185 h 5410200"/>
              <a:gd name="connsiteX691" fmla="*/ 3074606 w 12230100"/>
              <a:gd name="connsiteY691" fmla="*/ 272211 h 5410200"/>
              <a:gd name="connsiteX692" fmla="*/ 3074606 w 12230100"/>
              <a:gd name="connsiteY692" fmla="*/ 272211 h 5410200"/>
              <a:gd name="connsiteX693" fmla="*/ 2903795 w 12230100"/>
              <a:gd name="connsiteY693" fmla="*/ 578449 h 5410200"/>
              <a:gd name="connsiteX694" fmla="*/ 2903795 w 12230100"/>
              <a:gd name="connsiteY694" fmla="*/ 578449 h 5410200"/>
              <a:gd name="connsiteX695" fmla="*/ 2903795 w 12230100"/>
              <a:gd name="connsiteY695" fmla="*/ 578449 h 5410200"/>
              <a:gd name="connsiteX696" fmla="*/ 2869633 w 12230100"/>
              <a:gd name="connsiteY696" fmla="*/ 578449 h 5410200"/>
              <a:gd name="connsiteX697" fmla="*/ 2903795 w 12230100"/>
              <a:gd name="connsiteY697" fmla="*/ 578449 h 5410200"/>
              <a:gd name="connsiteX698" fmla="*/ 2732983 w 12230100"/>
              <a:gd name="connsiteY698" fmla="*/ 918713 h 5410200"/>
              <a:gd name="connsiteX699" fmla="*/ 2732983 w 12230100"/>
              <a:gd name="connsiteY699" fmla="*/ 918713 h 5410200"/>
              <a:gd name="connsiteX700" fmla="*/ 2732983 w 12230100"/>
              <a:gd name="connsiteY700" fmla="*/ 884687 h 5410200"/>
              <a:gd name="connsiteX701" fmla="*/ 2732983 w 12230100"/>
              <a:gd name="connsiteY701" fmla="*/ 918713 h 5410200"/>
              <a:gd name="connsiteX702" fmla="*/ 2732983 w 12230100"/>
              <a:gd name="connsiteY702" fmla="*/ 918713 h 5410200"/>
              <a:gd name="connsiteX703" fmla="*/ 2596334 w 12230100"/>
              <a:gd name="connsiteY703" fmla="*/ 1258977 h 5410200"/>
              <a:gd name="connsiteX704" fmla="*/ 2630496 w 12230100"/>
              <a:gd name="connsiteY704" fmla="*/ 1258977 h 5410200"/>
              <a:gd name="connsiteX705" fmla="*/ 2596334 w 12230100"/>
              <a:gd name="connsiteY705" fmla="*/ 1224951 h 5410200"/>
              <a:gd name="connsiteX706" fmla="*/ 2596334 w 12230100"/>
              <a:gd name="connsiteY706" fmla="*/ 1258977 h 5410200"/>
              <a:gd name="connsiteX707" fmla="*/ 2596334 w 12230100"/>
              <a:gd name="connsiteY707" fmla="*/ 1258977 h 5410200"/>
              <a:gd name="connsiteX708" fmla="*/ 2493847 w 12230100"/>
              <a:gd name="connsiteY708" fmla="*/ 1633268 h 5410200"/>
              <a:gd name="connsiteX709" fmla="*/ 2528010 w 12230100"/>
              <a:gd name="connsiteY709" fmla="*/ 1599242 h 5410200"/>
              <a:gd name="connsiteX710" fmla="*/ 2493847 w 12230100"/>
              <a:gd name="connsiteY710" fmla="*/ 1565215 h 5410200"/>
              <a:gd name="connsiteX711" fmla="*/ 2459685 w 12230100"/>
              <a:gd name="connsiteY711" fmla="*/ 1599242 h 5410200"/>
              <a:gd name="connsiteX712" fmla="*/ 2493847 w 12230100"/>
              <a:gd name="connsiteY712" fmla="*/ 1633268 h 5410200"/>
              <a:gd name="connsiteX713" fmla="*/ 2425523 w 12230100"/>
              <a:gd name="connsiteY713" fmla="*/ 1973532 h 5410200"/>
              <a:gd name="connsiteX714" fmla="*/ 2425523 w 12230100"/>
              <a:gd name="connsiteY714" fmla="*/ 1939506 h 5410200"/>
              <a:gd name="connsiteX715" fmla="*/ 2425523 w 12230100"/>
              <a:gd name="connsiteY715" fmla="*/ 1939506 h 5410200"/>
              <a:gd name="connsiteX716" fmla="*/ 2391360 w 12230100"/>
              <a:gd name="connsiteY716" fmla="*/ 1939506 h 5410200"/>
              <a:gd name="connsiteX717" fmla="*/ 2425523 w 12230100"/>
              <a:gd name="connsiteY717" fmla="*/ 1973532 h 5410200"/>
              <a:gd name="connsiteX718" fmla="*/ 2357198 w 12230100"/>
              <a:gd name="connsiteY718" fmla="*/ 2347823 h 5410200"/>
              <a:gd name="connsiteX719" fmla="*/ 2391360 w 12230100"/>
              <a:gd name="connsiteY719" fmla="*/ 2313796 h 5410200"/>
              <a:gd name="connsiteX720" fmla="*/ 2357198 w 12230100"/>
              <a:gd name="connsiteY720" fmla="*/ 2279770 h 5410200"/>
              <a:gd name="connsiteX721" fmla="*/ 2323036 w 12230100"/>
              <a:gd name="connsiteY721" fmla="*/ 2313796 h 5410200"/>
              <a:gd name="connsiteX722" fmla="*/ 2357198 w 12230100"/>
              <a:gd name="connsiteY722" fmla="*/ 2347823 h 5410200"/>
              <a:gd name="connsiteX723" fmla="*/ 2323036 w 12230100"/>
              <a:gd name="connsiteY723" fmla="*/ 2722113 h 5410200"/>
              <a:gd name="connsiteX724" fmla="*/ 2391360 w 12230100"/>
              <a:gd name="connsiteY724" fmla="*/ 2688087 h 5410200"/>
              <a:gd name="connsiteX725" fmla="*/ 2323036 w 12230100"/>
              <a:gd name="connsiteY725" fmla="*/ 2620034 h 5410200"/>
              <a:gd name="connsiteX726" fmla="*/ 2288874 w 12230100"/>
              <a:gd name="connsiteY726" fmla="*/ 2688087 h 5410200"/>
              <a:gd name="connsiteX727" fmla="*/ 2323036 w 12230100"/>
              <a:gd name="connsiteY727" fmla="*/ 2722113 h 5410200"/>
              <a:gd name="connsiteX728" fmla="*/ 2323036 w 12230100"/>
              <a:gd name="connsiteY728" fmla="*/ 3130430 h 5410200"/>
              <a:gd name="connsiteX729" fmla="*/ 2391360 w 12230100"/>
              <a:gd name="connsiteY729" fmla="*/ 3062377 h 5410200"/>
              <a:gd name="connsiteX730" fmla="*/ 2323036 w 12230100"/>
              <a:gd name="connsiteY730" fmla="*/ 2994325 h 5410200"/>
              <a:gd name="connsiteX731" fmla="*/ 2254711 w 12230100"/>
              <a:gd name="connsiteY731" fmla="*/ 3062377 h 5410200"/>
              <a:gd name="connsiteX732" fmla="*/ 2323036 w 12230100"/>
              <a:gd name="connsiteY732" fmla="*/ 3130430 h 5410200"/>
              <a:gd name="connsiteX733" fmla="*/ 2357198 w 12230100"/>
              <a:gd name="connsiteY733" fmla="*/ 3504721 h 5410200"/>
              <a:gd name="connsiteX734" fmla="*/ 2425523 w 12230100"/>
              <a:gd name="connsiteY734" fmla="*/ 3402642 h 5410200"/>
              <a:gd name="connsiteX735" fmla="*/ 2357198 w 12230100"/>
              <a:gd name="connsiteY735" fmla="*/ 3334589 h 5410200"/>
              <a:gd name="connsiteX736" fmla="*/ 2288874 w 12230100"/>
              <a:gd name="connsiteY736" fmla="*/ 3402642 h 5410200"/>
              <a:gd name="connsiteX737" fmla="*/ 2357198 w 12230100"/>
              <a:gd name="connsiteY737" fmla="*/ 3504721 h 5410200"/>
              <a:gd name="connsiteX738" fmla="*/ 2425523 w 12230100"/>
              <a:gd name="connsiteY738" fmla="*/ 3879011 h 5410200"/>
              <a:gd name="connsiteX739" fmla="*/ 2493847 w 12230100"/>
              <a:gd name="connsiteY739" fmla="*/ 3776932 h 5410200"/>
              <a:gd name="connsiteX740" fmla="*/ 2425523 w 12230100"/>
              <a:gd name="connsiteY740" fmla="*/ 3708879 h 5410200"/>
              <a:gd name="connsiteX741" fmla="*/ 2323036 w 12230100"/>
              <a:gd name="connsiteY741" fmla="*/ 3776932 h 5410200"/>
              <a:gd name="connsiteX742" fmla="*/ 2425523 w 12230100"/>
              <a:gd name="connsiteY742" fmla="*/ 3879011 h 5410200"/>
              <a:gd name="connsiteX743" fmla="*/ 2493847 w 12230100"/>
              <a:gd name="connsiteY743" fmla="*/ 4219276 h 5410200"/>
              <a:gd name="connsiteX744" fmla="*/ 2596334 w 12230100"/>
              <a:gd name="connsiteY744" fmla="*/ 4151223 h 5410200"/>
              <a:gd name="connsiteX745" fmla="*/ 2493847 w 12230100"/>
              <a:gd name="connsiteY745" fmla="*/ 4049144 h 5410200"/>
              <a:gd name="connsiteX746" fmla="*/ 2391360 w 12230100"/>
              <a:gd name="connsiteY746" fmla="*/ 4151223 h 5410200"/>
              <a:gd name="connsiteX747" fmla="*/ 2493847 w 12230100"/>
              <a:gd name="connsiteY747" fmla="*/ 4219276 h 5410200"/>
              <a:gd name="connsiteX748" fmla="*/ 2596334 w 12230100"/>
              <a:gd name="connsiteY748" fmla="*/ 4593566 h 5410200"/>
              <a:gd name="connsiteX749" fmla="*/ 2698821 w 12230100"/>
              <a:gd name="connsiteY749" fmla="*/ 4491487 h 5410200"/>
              <a:gd name="connsiteX750" fmla="*/ 2596334 w 12230100"/>
              <a:gd name="connsiteY750" fmla="*/ 4389408 h 5410200"/>
              <a:gd name="connsiteX751" fmla="*/ 2493847 w 12230100"/>
              <a:gd name="connsiteY751" fmla="*/ 4491487 h 5410200"/>
              <a:gd name="connsiteX752" fmla="*/ 2596334 w 12230100"/>
              <a:gd name="connsiteY752" fmla="*/ 4593566 h 5410200"/>
              <a:gd name="connsiteX753" fmla="*/ 2732983 w 12230100"/>
              <a:gd name="connsiteY753" fmla="*/ 4933830 h 5410200"/>
              <a:gd name="connsiteX754" fmla="*/ 2835470 w 12230100"/>
              <a:gd name="connsiteY754" fmla="*/ 4831751 h 5410200"/>
              <a:gd name="connsiteX755" fmla="*/ 2732983 w 12230100"/>
              <a:gd name="connsiteY755" fmla="*/ 4729672 h 5410200"/>
              <a:gd name="connsiteX756" fmla="*/ 2630496 w 12230100"/>
              <a:gd name="connsiteY756" fmla="*/ 4831751 h 5410200"/>
              <a:gd name="connsiteX757" fmla="*/ 2732983 w 12230100"/>
              <a:gd name="connsiteY757" fmla="*/ 4933830 h 5410200"/>
              <a:gd name="connsiteX758" fmla="*/ 2903795 w 12230100"/>
              <a:gd name="connsiteY758" fmla="*/ 5274095 h 5410200"/>
              <a:gd name="connsiteX759" fmla="*/ 3006282 w 12230100"/>
              <a:gd name="connsiteY759" fmla="*/ 5172015 h 5410200"/>
              <a:gd name="connsiteX760" fmla="*/ 2903795 w 12230100"/>
              <a:gd name="connsiteY760" fmla="*/ 5035910 h 5410200"/>
              <a:gd name="connsiteX761" fmla="*/ 2767146 w 12230100"/>
              <a:gd name="connsiteY761" fmla="*/ 5172015 h 5410200"/>
              <a:gd name="connsiteX762" fmla="*/ 2903795 w 12230100"/>
              <a:gd name="connsiteY762" fmla="*/ 5274095 h 5410200"/>
              <a:gd name="connsiteX763" fmla="*/ 3142931 w 12230100"/>
              <a:gd name="connsiteY763" fmla="*/ 5410200 h 5410200"/>
              <a:gd name="connsiteX764" fmla="*/ 3074606 w 12230100"/>
              <a:gd name="connsiteY764" fmla="*/ 5376174 h 5410200"/>
              <a:gd name="connsiteX765" fmla="*/ 3006282 w 12230100"/>
              <a:gd name="connsiteY765" fmla="*/ 5410200 h 5410200"/>
              <a:gd name="connsiteX766" fmla="*/ 3142931 w 12230100"/>
              <a:gd name="connsiteY766" fmla="*/ 5410200 h 5410200"/>
              <a:gd name="connsiteX767" fmla="*/ 11649341 w 12230100"/>
              <a:gd name="connsiteY767" fmla="*/ 5342147 h 5410200"/>
              <a:gd name="connsiteX768" fmla="*/ 11649341 w 12230100"/>
              <a:gd name="connsiteY768" fmla="*/ 5308121 h 5410200"/>
              <a:gd name="connsiteX769" fmla="*/ 11649341 w 12230100"/>
              <a:gd name="connsiteY769" fmla="*/ 5308121 h 5410200"/>
              <a:gd name="connsiteX770" fmla="*/ 11615179 w 12230100"/>
              <a:gd name="connsiteY770" fmla="*/ 5308121 h 5410200"/>
              <a:gd name="connsiteX771" fmla="*/ 11649341 w 12230100"/>
              <a:gd name="connsiteY771" fmla="*/ 5342147 h 5410200"/>
              <a:gd name="connsiteX772" fmla="*/ 11820153 w 12230100"/>
              <a:gd name="connsiteY772" fmla="*/ 5001883 h 5410200"/>
              <a:gd name="connsiteX773" fmla="*/ 11820153 w 12230100"/>
              <a:gd name="connsiteY773" fmla="*/ 5001883 h 5410200"/>
              <a:gd name="connsiteX774" fmla="*/ 11820153 w 12230100"/>
              <a:gd name="connsiteY774" fmla="*/ 5001883 h 5410200"/>
              <a:gd name="connsiteX775" fmla="*/ 11785990 w 12230100"/>
              <a:gd name="connsiteY775" fmla="*/ 5001883 h 5410200"/>
              <a:gd name="connsiteX776" fmla="*/ 11820153 w 12230100"/>
              <a:gd name="connsiteY776" fmla="*/ 5001883 h 5410200"/>
              <a:gd name="connsiteX777" fmla="*/ 11956802 w 12230100"/>
              <a:gd name="connsiteY777" fmla="*/ 4661619 h 5410200"/>
              <a:gd name="connsiteX778" fmla="*/ 11956802 w 12230100"/>
              <a:gd name="connsiteY778" fmla="*/ 4661619 h 5410200"/>
              <a:gd name="connsiteX779" fmla="*/ 11956802 w 12230100"/>
              <a:gd name="connsiteY779" fmla="*/ 4661619 h 5410200"/>
              <a:gd name="connsiteX780" fmla="*/ 11956802 w 12230100"/>
              <a:gd name="connsiteY780" fmla="*/ 4661619 h 5410200"/>
              <a:gd name="connsiteX781" fmla="*/ 11956802 w 12230100"/>
              <a:gd name="connsiteY781" fmla="*/ 4661619 h 5410200"/>
              <a:gd name="connsiteX782" fmla="*/ 12059289 w 12230100"/>
              <a:gd name="connsiteY782" fmla="*/ 4321355 h 5410200"/>
              <a:gd name="connsiteX783" fmla="*/ 12093451 w 12230100"/>
              <a:gd name="connsiteY783" fmla="*/ 4321355 h 5410200"/>
              <a:gd name="connsiteX784" fmla="*/ 12059289 w 12230100"/>
              <a:gd name="connsiteY784" fmla="*/ 4321355 h 5410200"/>
              <a:gd name="connsiteX785" fmla="*/ 12059289 w 12230100"/>
              <a:gd name="connsiteY785" fmla="*/ 4321355 h 5410200"/>
              <a:gd name="connsiteX786" fmla="*/ 12059289 w 12230100"/>
              <a:gd name="connsiteY786" fmla="*/ 4321355 h 5410200"/>
              <a:gd name="connsiteX787" fmla="*/ 12161775 w 12230100"/>
              <a:gd name="connsiteY787" fmla="*/ 3981091 h 5410200"/>
              <a:gd name="connsiteX788" fmla="*/ 12161775 w 12230100"/>
              <a:gd name="connsiteY788" fmla="*/ 3947064 h 5410200"/>
              <a:gd name="connsiteX789" fmla="*/ 12161775 w 12230100"/>
              <a:gd name="connsiteY789" fmla="*/ 3947064 h 5410200"/>
              <a:gd name="connsiteX790" fmla="*/ 12161775 w 12230100"/>
              <a:gd name="connsiteY790" fmla="*/ 3947064 h 5410200"/>
              <a:gd name="connsiteX791" fmla="*/ 12161775 w 12230100"/>
              <a:gd name="connsiteY791" fmla="*/ 3981091 h 5410200"/>
              <a:gd name="connsiteX792" fmla="*/ 12230100 w 12230100"/>
              <a:gd name="connsiteY792" fmla="*/ 3606800 h 5410200"/>
              <a:gd name="connsiteX793" fmla="*/ 12230100 w 12230100"/>
              <a:gd name="connsiteY793" fmla="*/ 3606800 h 5410200"/>
              <a:gd name="connsiteX794" fmla="*/ 12230100 w 12230100"/>
              <a:gd name="connsiteY794" fmla="*/ 3606800 h 5410200"/>
              <a:gd name="connsiteX795" fmla="*/ 12230100 w 12230100"/>
              <a:gd name="connsiteY795" fmla="*/ 3606800 h 5410200"/>
              <a:gd name="connsiteX796" fmla="*/ 12230100 w 12230100"/>
              <a:gd name="connsiteY796" fmla="*/ 3606800 h 5410200"/>
              <a:gd name="connsiteX797" fmla="*/ 11990964 w 12230100"/>
              <a:gd name="connsiteY797" fmla="*/ 2517955 h 5410200"/>
              <a:gd name="connsiteX798" fmla="*/ 11990964 w 12230100"/>
              <a:gd name="connsiteY798" fmla="*/ 2517955 h 5410200"/>
              <a:gd name="connsiteX799" fmla="*/ 11990964 w 12230100"/>
              <a:gd name="connsiteY799" fmla="*/ 2483928 h 5410200"/>
              <a:gd name="connsiteX800" fmla="*/ 11990964 w 12230100"/>
              <a:gd name="connsiteY800" fmla="*/ 2517955 h 5410200"/>
              <a:gd name="connsiteX801" fmla="*/ 11990964 w 12230100"/>
              <a:gd name="connsiteY801" fmla="*/ 2517955 h 5410200"/>
              <a:gd name="connsiteX802" fmla="*/ 11922639 w 12230100"/>
              <a:gd name="connsiteY802" fmla="*/ 2143664 h 5410200"/>
              <a:gd name="connsiteX803" fmla="*/ 11956802 w 12230100"/>
              <a:gd name="connsiteY803" fmla="*/ 2143664 h 5410200"/>
              <a:gd name="connsiteX804" fmla="*/ 11922639 w 12230100"/>
              <a:gd name="connsiteY804" fmla="*/ 2143664 h 5410200"/>
              <a:gd name="connsiteX805" fmla="*/ 11922639 w 12230100"/>
              <a:gd name="connsiteY805" fmla="*/ 2143664 h 5410200"/>
              <a:gd name="connsiteX806" fmla="*/ 11922639 w 12230100"/>
              <a:gd name="connsiteY806" fmla="*/ 2143664 h 5410200"/>
              <a:gd name="connsiteX807" fmla="*/ 11854315 w 12230100"/>
              <a:gd name="connsiteY807" fmla="*/ 1769374 h 5410200"/>
              <a:gd name="connsiteX808" fmla="*/ 11888477 w 12230100"/>
              <a:gd name="connsiteY808" fmla="*/ 1769374 h 5410200"/>
              <a:gd name="connsiteX809" fmla="*/ 11854315 w 12230100"/>
              <a:gd name="connsiteY809" fmla="*/ 1769374 h 5410200"/>
              <a:gd name="connsiteX810" fmla="*/ 11854315 w 12230100"/>
              <a:gd name="connsiteY810" fmla="*/ 1769374 h 5410200"/>
              <a:gd name="connsiteX811" fmla="*/ 11854315 w 12230100"/>
              <a:gd name="connsiteY811" fmla="*/ 1769374 h 5410200"/>
              <a:gd name="connsiteX812" fmla="*/ 11751828 w 12230100"/>
              <a:gd name="connsiteY812" fmla="*/ 1429109 h 5410200"/>
              <a:gd name="connsiteX813" fmla="*/ 11785990 w 12230100"/>
              <a:gd name="connsiteY813" fmla="*/ 1429109 h 5410200"/>
              <a:gd name="connsiteX814" fmla="*/ 11751828 w 12230100"/>
              <a:gd name="connsiteY814" fmla="*/ 1429109 h 5410200"/>
              <a:gd name="connsiteX815" fmla="*/ 11751828 w 12230100"/>
              <a:gd name="connsiteY815" fmla="*/ 1429109 h 5410200"/>
              <a:gd name="connsiteX816" fmla="*/ 11751828 w 12230100"/>
              <a:gd name="connsiteY816" fmla="*/ 1429109 h 5410200"/>
              <a:gd name="connsiteX817" fmla="*/ 11649341 w 12230100"/>
              <a:gd name="connsiteY817" fmla="*/ 1088845 h 5410200"/>
              <a:gd name="connsiteX818" fmla="*/ 11649341 w 12230100"/>
              <a:gd name="connsiteY818" fmla="*/ 1088845 h 5410200"/>
              <a:gd name="connsiteX819" fmla="*/ 11649341 w 12230100"/>
              <a:gd name="connsiteY819" fmla="*/ 1088845 h 5410200"/>
              <a:gd name="connsiteX820" fmla="*/ 11649341 w 12230100"/>
              <a:gd name="connsiteY820" fmla="*/ 1088845 h 5410200"/>
              <a:gd name="connsiteX821" fmla="*/ 11649341 w 12230100"/>
              <a:gd name="connsiteY821" fmla="*/ 1088845 h 5410200"/>
              <a:gd name="connsiteX822" fmla="*/ 11478530 w 12230100"/>
              <a:gd name="connsiteY822" fmla="*/ 748581 h 5410200"/>
              <a:gd name="connsiteX823" fmla="*/ 11478530 w 12230100"/>
              <a:gd name="connsiteY823" fmla="*/ 748581 h 5410200"/>
              <a:gd name="connsiteX824" fmla="*/ 11478530 w 12230100"/>
              <a:gd name="connsiteY824" fmla="*/ 748581 h 5410200"/>
              <a:gd name="connsiteX825" fmla="*/ 11478530 w 12230100"/>
              <a:gd name="connsiteY825" fmla="*/ 748581 h 5410200"/>
              <a:gd name="connsiteX826" fmla="*/ 11478530 w 12230100"/>
              <a:gd name="connsiteY826" fmla="*/ 748581 h 5410200"/>
              <a:gd name="connsiteX827" fmla="*/ 11307718 w 12230100"/>
              <a:gd name="connsiteY827" fmla="*/ 442343 h 5410200"/>
              <a:gd name="connsiteX828" fmla="*/ 11307718 w 12230100"/>
              <a:gd name="connsiteY828" fmla="*/ 442343 h 5410200"/>
              <a:gd name="connsiteX829" fmla="*/ 11307718 w 12230100"/>
              <a:gd name="connsiteY829" fmla="*/ 408317 h 5410200"/>
              <a:gd name="connsiteX830" fmla="*/ 11307718 w 12230100"/>
              <a:gd name="connsiteY830" fmla="*/ 442343 h 5410200"/>
              <a:gd name="connsiteX831" fmla="*/ 11307718 w 12230100"/>
              <a:gd name="connsiteY831" fmla="*/ 442343 h 5410200"/>
              <a:gd name="connsiteX832" fmla="*/ 11102744 w 12230100"/>
              <a:gd name="connsiteY832" fmla="*/ 136106 h 5410200"/>
              <a:gd name="connsiteX833" fmla="*/ 11102744 w 12230100"/>
              <a:gd name="connsiteY833" fmla="*/ 136106 h 5410200"/>
              <a:gd name="connsiteX834" fmla="*/ 11102744 w 12230100"/>
              <a:gd name="connsiteY834" fmla="*/ 136106 h 5410200"/>
              <a:gd name="connsiteX835" fmla="*/ 11102744 w 12230100"/>
              <a:gd name="connsiteY835" fmla="*/ 136106 h 5410200"/>
              <a:gd name="connsiteX836" fmla="*/ 11102744 w 12230100"/>
              <a:gd name="connsiteY836" fmla="*/ 136106 h 5410200"/>
              <a:gd name="connsiteX837" fmla="*/ 3518716 w 12230100"/>
              <a:gd name="connsiteY837" fmla="*/ 136106 h 5410200"/>
              <a:gd name="connsiteX838" fmla="*/ 3518716 w 12230100"/>
              <a:gd name="connsiteY838" fmla="*/ 136106 h 5410200"/>
              <a:gd name="connsiteX839" fmla="*/ 3518716 w 12230100"/>
              <a:gd name="connsiteY839" fmla="*/ 136106 h 5410200"/>
              <a:gd name="connsiteX840" fmla="*/ 3518716 w 12230100"/>
              <a:gd name="connsiteY840" fmla="*/ 136106 h 5410200"/>
              <a:gd name="connsiteX841" fmla="*/ 3518716 w 12230100"/>
              <a:gd name="connsiteY841" fmla="*/ 136106 h 5410200"/>
              <a:gd name="connsiteX842" fmla="*/ 3313742 w 12230100"/>
              <a:gd name="connsiteY842" fmla="*/ 442343 h 5410200"/>
              <a:gd name="connsiteX843" fmla="*/ 3313742 w 12230100"/>
              <a:gd name="connsiteY843" fmla="*/ 442343 h 5410200"/>
              <a:gd name="connsiteX844" fmla="*/ 3313742 w 12230100"/>
              <a:gd name="connsiteY844" fmla="*/ 408317 h 5410200"/>
              <a:gd name="connsiteX845" fmla="*/ 3313742 w 12230100"/>
              <a:gd name="connsiteY845" fmla="*/ 442343 h 5410200"/>
              <a:gd name="connsiteX846" fmla="*/ 3313742 w 12230100"/>
              <a:gd name="connsiteY846" fmla="*/ 442343 h 5410200"/>
              <a:gd name="connsiteX847" fmla="*/ 3142931 w 12230100"/>
              <a:gd name="connsiteY847" fmla="*/ 748581 h 5410200"/>
              <a:gd name="connsiteX848" fmla="*/ 3142931 w 12230100"/>
              <a:gd name="connsiteY848" fmla="*/ 748581 h 5410200"/>
              <a:gd name="connsiteX849" fmla="*/ 3142931 w 12230100"/>
              <a:gd name="connsiteY849" fmla="*/ 748581 h 5410200"/>
              <a:gd name="connsiteX850" fmla="*/ 3108769 w 12230100"/>
              <a:gd name="connsiteY850" fmla="*/ 748581 h 5410200"/>
              <a:gd name="connsiteX851" fmla="*/ 3142931 w 12230100"/>
              <a:gd name="connsiteY851" fmla="*/ 748581 h 5410200"/>
              <a:gd name="connsiteX852" fmla="*/ 2972119 w 12230100"/>
              <a:gd name="connsiteY852" fmla="*/ 1088845 h 5410200"/>
              <a:gd name="connsiteX853" fmla="*/ 3006282 w 12230100"/>
              <a:gd name="connsiteY853" fmla="*/ 1088845 h 5410200"/>
              <a:gd name="connsiteX854" fmla="*/ 2972119 w 12230100"/>
              <a:gd name="connsiteY854" fmla="*/ 1054819 h 5410200"/>
              <a:gd name="connsiteX855" fmla="*/ 2972119 w 12230100"/>
              <a:gd name="connsiteY855" fmla="*/ 1088845 h 5410200"/>
              <a:gd name="connsiteX856" fmla="*/ 2972119 w 12230100"/>
              <a:gd name="connsiteY856" fmla="*/ 1088845 h 5410200"/>
              <a:gd name="connsiteX857" fmla="*/ 2835470 w 12230100"/>
              <a:gd name="connsiteY857" fmla="*/ 1429109 h 5410200"/>
              <a:gd name="connsiteX858" fmla="*/ 2869633 w 12230100"/>
              <a:gd name="connsiteY858" fmla="*/ 1429109 h 5410200"/>
              <a:gd name="connsiteX859" fmla="*/ 2835470 w 12230100"/>
              <a:gd name="connsiteY859" fmla="*/ 1395083 h 5410200"/>
              <a:gd name="connsiteX860" fmla="*/ 2835470 w 12230100"/>
              <a:gd name="connsiteY860" fmla="*/ 1429109 h 5410200"/>
              <a:gd name="connsiteX861" fmla="*/ 2835470 w 12230100"/>
              <a:gd name="connsiteY861" fmla="*/ 1429109 h 5410200"/>
              <a:gd name="connsiteX862" fmla="*/ 2732983 w 12230100"/>
              <a:gd name="connsiteY862" fmla="*/ 1803400 h 5410200"/>
              <a:gd name="connsiteX863" fmla="*/ 2767146 w 12230100"/>
              <a:gd name="connsiteY863" fmla="*/ 1769374 h 5410200"/>
              <a:gd name="connsiteX864" fmla="*/ 2732983 w 12230100"/>
              <a:gd name="connsiteY864" fmla="*/ 1735347 h 5410200"/>
              <a:gd name="connsiteX865" fmla="*/ 2732983 w 12230100"/>
              <a:gd name="connsiteY865" fmla="*/ 1769374 h 5410200"/>
              <a:gd name="connsiteX866" fmla="*/ 2732983 w 12230100"/>
              <a:gd name="connsiteY866" fmla="*/ 1803400 h 5410200"/>
              <a:gd name="connsiteX867" fmla="*/ 2664659 w 12230100"/>
              <a:gd name="connsiteY867" fmla="*/ 2177691 h 5410200"/>
              <a:gd name="connsiteX868" fmla="*/ 2698821 w 12230100"/>
              <a:gd name="connsiteY868" fmla="*/ 2143664 h 5410200"/>
              <a:gd name="connsiteX869" fmla="*/ 2664659 w 12230100"/>
              <a:gd name="connsiteY869" fmla="*/ 2109638 h 5410200"/>
              <a:gd name="connsiteX870" fmla="*/ 2630496 w 12230100"/>
              <a:gd name="connsiteY870" fmla="*/ 2143664 h 5410200"/>
              <a:gd name="connsiteX871" fmla="*/ 2664659 w 12230100"/>
              <a:gd name="connsiteY871" fmla="*/ 2177691 h 5410200"/>
              <a:gd name="connsiteX872" fmla="*/ 2630496 w 12230100"/>
              <a:gd name="connsiteY872" fmla="*/ 2551981 h 5410200"/>
              <a:gd name="connsiteX873" fmla="*/ 2664659 w 12230100"/>
              <a:gd name="connsiteY873" fmla="*/ 2517955 h 5410200"/>
              <a:gd name="connsiteX874" fmla="*/ 2630496 w 12230100"/>
              <a:gd name="connsiteY874" fmla="*/ 2449902 h 5410200"/>
              <a:gd name="connsiteX875" fmla="*/ 2596334 w 12230100"/>
              <a:gd name="connsiteY875" fmla="*/ 2517955 h 5410200"/>
              <a:gd name="connsiteX876" fmla="*/ 2630496 w 12230100"/>
              <a:gd name="connsiteY876" fmla="*/ 2551981 h 5410200"/>
              <a:gd name="connsiteX877" fmla="*/ 2630496 w 12230100"/>
              <a:gd name="connsiteY877" fmla="*/ 2926272 h 5410200"/>
              <a:gd name="connsiteX878" fmla="*/ 2664659 w 12230100"/>
              <a:gd name="connsiteY878" fmla="*/ 2858219 h 5410200"/>
              <a:gd name="connsiteX879" fmla="*/ 2630496 w 12230100"/>
              <a:gd name="connsiteY879" fmla="*/ 2824193 h 5410200"/>
              <a:gd name="connsiteX880" fmla="*/ 2562172 w 12230100"/>
              <a:gd name="connsiteY880" fmla="*/ 2858219 h 5410200"/>
              <a:gd name="connsiteX881" fmla="*/ 2630496 w 12230100"/>
              <a:gd name="connsiteY881" fmla="*/ 2926272 h 5410200"/>
              <a:gd name="connsiteX882" fmla="*/ 2630496 w 12230100"/>
              <a:gd name="connsiteY882" fmla="*/ 3300562 h 5410200"/>
              <a:gd name="connsiteX883" fmla="*/ 2698821 w 12230100"/>
              <a:gd name="connsiteY883" fmla="*/ 3232510 h 5410200"/>
              <a:gd name="connsiteX884" fmla="*/ 2630496 w 12230100"/>
              <a:gd name="connsiteY884" fmla="*/ 3164457 h 5410200"/>
              <a:gd name="connsiteX885" fmla="*/ 2562172 w 12230100"/>
              <a:gd name="connsiteY885" fmla="*/ 3232510 h 5410200"/>
              <a:gd name="connsiteX886" fmla="*/ 2630496 w 12230100"/>
              <a:gd name="connsiteY886" fmla="*/ 3300562 h 5410200"/>
              <a:gd name="connsiteX887" fmla="*/ 2664659 w 12230100"/>
              <a:gd name="connsiteY887" fmla="*/ 3674853 h 5410200"/>
              <a:gd name="connsiteX888" fmla="*/ 2767146 w 12230100"/>
              <a:gd name="connsiteY888" fmla="*/ 3606800 h 5410200"/>
              <a:gd name="connsiteX889" fmla="*/ 2664659 w 12230100"/>
              <a:gd name="connsiteY889" fmla="*/ 3538747 h 5410200"/>
              <a:gd name="connsiteX890" fmla="*/ 2596334 w 12230100"/>
              <a:gd name="connsiteY890" fmla="*/ 3606800 h 5410200"/>
              <a:gd name="connsiteX891" fmla="*/ 2664659 w 12230100"/>
              <a:gd name="connsiteY891" fmla="*/ 3674853 h 5410200"/>
              <a:gd name="connsiteX892" fmla="*/ 2732983 w 12230100"/>
              <a:gd name="connsiteY892" fmla="*/ 4049144 h 5410200"/>
              <a:gd name="connsiteX893" fmla="*/ 2835470 w 12230100"/>
              <a:gd name="connsiteY893" fmla="*/ 3947064 h 5410200"/>
              <a:gd name="connsiteX894" fmla="*/ 2732983 w 12230100"/>
              <a:gd name="connsiteY894" fmla="*/ 3879011 h 5410200"/>
              <a:gd name="connsiteX895" fmla="*/ 2664659 w 12230100"/>
              <a:gd name="connsiteY895" fmla="*/ 3947064 h 5410200"/>
              <a:gd name="connsiteX896" fmla="*/ 2732983 w 12230100"/>
              <a:gd name="connsiteY896" fmla="*/ 4049144 h 5410200"/>
              <a:gd name="connsiteX897" fmla="*/ 2835470 w 12230100"/>
              <a:gd name="connsiteY897" fmla="*/ 4389408 h 5410200"/>
              <a:gd name="connsiteX898" fmla="*/ 2937957 w 12230100"/>
              <a:gd name="connsiteY898" fmla="*/ 4321355 h 5410200"/>
              <a:gd name="connsiteX899" fmla="*/ 2835470 w 12230100"/>
              <a:gd name="connsiteY899" fmla="*/ 4219276 h 5410200"/>
              <a:gd name="connsiteX900" fmla="*/ 2767146 w 12230100"/>
              <a:gd name="connsiteY900" fmla="*/ 4321355 h 5410200"/>
              <a:gd name="connsiteX901" fmla="*/ 2835470 w 12230100"/>
              <a:gd name="connsiteY901" fmla="*/ 4389408 h 5410200"/>
              <a:gd name="connsiteX902" fmla="*/ 2972119 w 12230100"/>
              <a:gd name="connsiteY902" fmla="*/ 4763698 h 5410200"/>
              <a:gd name="connsiteX903" fmla="*/ 3074606 w 12230100"/>
              <a:gd name="connsiteY903" fmla="*/ 4661619 h 5410200"/>
              <a:gd name="connsiteX904" fmla="*/ 2972119 w 12230100"/>
              <a:gd name="connsiteY904" fmla="*/ 4559540 h 5410200"/>
              <a:gd name="connsiteX905" fmla="*/ 2869633 w 12230100"/>
              <a:gd name="connsiteY905" fmla="*/ 4661619 h 5410200"/>
              <a:gd name="connsiteX906" fmla="*/ 2972119 w 12230100"/>
              <a:gd name="connsiteY906" fmla="*/ 4763698 h 5410200"/>
              <a:gd name="connsiteX907" fmla="*/ 3142931 w 12230100"/>
              <a:gd name="connsiteY907" fmla="*/ 5103963 h 5410200"/>
              <a:gd name="connsiteX908" fmla="*/ 3245418 w 12230100"/>
              <a:gd name="connsiteY908" fmla="*/ 5001883 h 5410200"/>
              <a:gd name="connsiteX909" fmla="*/ 3142931 w 12230100"/>
              <a:gd name="connsiteY909" fmla="*/ 4899804 h 5410200"/>
              <a:gd name="connsiteX910" fmla="*/ 3040444 w 12230100"/>
              <a:gd name="connsiteY910" fmla="*/ 5001883 h 5410200"/>
              <a:gd name="connsiteX911" fmla="*/ 3142931 w 12230100"/>
              <a:gd name="connsiteY911" fmla="*/ 5103963 h 5410200"/>
              <a:gd name="connsiteX912" fmla="*/ 3382067 w 12230100"/>
              <a:gd name="connsiteY912" fmla="*/ 5410200 h 5410200"/>
              <a:gd name="connsiteX913" fmla="*/ 3416229 w 12230100"/>
              <a:gd name="connsiteY913" fmla="*/ 5308121 h 5410200"/>
              <a:gd name="connsiteX914" fmla="*/ 3313742 w 12230100"/>
              <a:gd name="connsiteY914" fmla="*/ 5206042 h 5410200"/>
              <a:gd name="connsiteX915" fmla="*/ 3211255 w 12230100"/>
              <a:gd name="connsiteY915" fmla="*/ 5308121 h 5410200"/>
              <a:gd name="connsiteX916" fmla="*/ 3245418 w 12230100"/>
              <a:gd name="connsiteY916" fmla="*/ 5410200 h 5410200"/>
              <a:gd name="connsiteX917" fmla="*/ 3382067 w 12230100"/>
              <a:gd name="connsiteY917" fmla="*/ 5410200 h 5410200"/>
              <a:gd name="connsiteX918" fmla="*/ 11307718 w 12230100"/>
              <a:gd name="connsiteY918" fmla="*/ 5308121 h 5410200"/>
              <a:gd name="connsiteX919" fmla="*/ 11307718 w 12230100"/>
              <a:gd name="connsiteY919" fmla="*/ 5308121 h 5410200"/>
              <a:gd name="connsiteX920" fmla="*/ 11307718 w 12230100"/>
              <a:gd name="connsiteY920" fmla="*/ 5308121 h 5410200"/>
              <a:gd name="connsiteX921" fmla="*/ 11307718 w 12230100"/>
              <a:gd name="connsiteY921" fmla="*/ 5308121 h 5410200"/>
              <a:gd name="connsiteX922" fmla="*/ 11307718 w 12230100"/>
              <a:gd name="connsiteY922" fmla="*/ 5308121 h 5410200"/>
              <a:gd name="connsiteX923" fmla="*/ 11478530 w 12230100"/>
              <a:gd name="connsiteY923" fmla="*/ 5001883 h 5410200"/>
              <a:gd name="connsiteX924" fmla="*/ 11512692 w 12230100"/>
              <a:gd name="connsiteY924" fmla="*/ 5001883 h 5410200"/>
              <a:gd name="connsiteX925" fmla="*/ 11478530 w 12230100"/>
              <a:gd name="connsiteY925" fmla="*/ 4967857 h 5410200"/>
              <a:gd name="connsiteX926" fmla="*/ 11478530 w 12230100"/>
              <a:gd name="connsiteY926" fmla="*/ 5001883 h 5410200"/>
              <a:gd name="connsiteX927" fmla="*/ 11478530 w 12230100"/>
              <a:gd name="connsiteY927" fmla="*/ 5001883 h 5410200"/>
              <a:gd name="connsiteX928" fmla="*/ 11649341 w 12230100"/>
              <a:gd name="connsiteY928" fmla="*/ 4661619 h 5410200"/>
              <a:gd name="connsiteX929" fmla="*/ 11649341 w 12230100"/>
              <a:gd name="connsiteY929" fmla="*/ 4661619 h 5410200"/>
              <a:gd name="connsiteX930" fmla="*/ 11649341 w 12230100"/>
              <a:gd name="connsiteY930" fmla="*/ 4661619 h 5410200"/>
              <a:gd name="connsiteX931" fmla="*/ 11615179 w 12230100"/>
              <a:gd name="connsiteY931" fmla="*/ 4661619 h 5410200"/>
              <a:gd name="connsiteX932" fmla="*/ 11649341 w 12230100"/>
              <a:gd name="connsiteY932" fmla="*/ 4661619 h 5410200"/>
              <a:gd name="connsiteX933" fmla="*/ 11751828 w 12230100"/>
              <a:gd name="connsiteY933" fmla="*/ 4321355 h 5410200"/>
              <a:gd name="connsiteX934" fmla="*/ 11785990 w 12230100"/>
              <a:gd name="connsiteY934" fmla="*/ 4321355 h 5410200"/>
              <a:gd name="connsiteX935" fmla="*/ 11751828 w 12230100"/>
              <a:gd name="connsiteY935" fmla="*/ 4321355 h 5410200"/>
              <a:gd name="connsiteX936" fmla="*/ 11751828 w 12230100"/>
              <a:gd name="connsiteY936" fmla="*/ 4321355 h 5410200"/>
              <a:gd name="connsiteX937" fmla="*/ 11751828 w 12230100"/>
              <a:gd name="connsiteY937" fmla="*/ 4321355 h 5410200"/>
              <a:gd name="connsiteX938" fmla="*/ 11854315 w 12230100"/>
              <a:gd name="connsiteY938" fmla="*/ 3981091 h 5410200"/>
              <a:gd name="connsiteX939" fmla="*/ 11888477 w 12230100"/>
              <a:gd name="connsiteY939" fmla="*/ 3947064 h 5410200"/>
              <a:gd name="connsiteX940" fmla="*/ 11854315 w 12230100"/>
              <a:gd name="connsiteY940" fmla="*/ 3947064 h 5410200"/>
              <a:gd name="connsiteX941" fmla="*/ 11854315 w 12230100"/>
              <a:gd name="connsiteY941" fmla="*/ 3947064 h 5410200"/>
              <a:gd name="connsiteX942" fmla="*/ 11854315 w 12230100"/>
              <a:gd name="connsiteY942" fmla="*/ 3981091 h 5410200"/>
              <a:gd name="connsiteX943" fmla="*/ 11922639 w 12230100"/>
              <a:gd name="connsiteY943" fmla="*/ 3606800 h 5410200"/>
              <a:gd name="connsiteX944" fmla="*/ 11956802 w 12230100"/>
              <a:gd name="connsiteY944" fmla="*/ 3606800 h 5410200"/>
              <a:gd name="connsiteX945" fmla="*/ 11922639 w 12230100"/>
              <a:gd name="connsiteY945" fmla="*/ 3606800 h 5410200"/>
              <a:gd name="connsiteX946" fmla="*/ 11922639 w 12230100"/>
              <a:gd name="connsiteY946" fmla="*/ 3606800 h 5410200"/>
              <a:gd name="connsiteX947" fmla="*/ 11922639 w 12230100"/>
              <a:gd name="connsiteY947" fmla="*/ 3606800 h 5410200"/>
              <a:gd name="connsiteX948" fmla="*/ 11990964 w 12230100"/>
              <a:gd name="connsiteY948" fmla="*/ 3232510 h 5410200"/>
              <a:gd name="connsiteX949" fmla="*/ 11990964 w 12230100"/>
              <a:gd name="connsiteY949" fmla="*/ 3232510 h 5410200"/>
              <a:gd name="connsiteX950" fmla="*/ 11990964 w 12230100"/>
              <a:gd name="connsiteY950" fmla="*/ 3232510 h 5410200"/>
              <a:gd name="connsiteX951" fmla="*/ 11990964 w 12230100"/>
              <a:gd name="connsiteY951" fmla="*/ 3232510 h 5410200"/>
              <a:gd name="connsiteX952" fmla="*/ 11990964 w 12230100"/>
              <a:gd name="connsiteY952" fmla="*/ 3232510 h 5410200"/>
              <a:gd name="connsiteX953" fmla="*/ 11990964 w 12230100"/>
              <a:gd name="connsiteY953" fmla="*/ 2858219 h 5410200"/>
              <a:gd name="connsiteX954" fmla="*/ 11990964 w 12230100"/>
              <a:gd name="connsiteY954" fmla="*/ 2858219 h 5410200"/>
              <a:gd name="connsiteX955" fmla="*/ 11990964 w 12230100"/>
              <a:gd name="connsiteY955" fmla="*/ 2858219 h 5410200"/>
              <a:gd name="connsiteX956" fmla="*/ 11990964 w 12230100"/>
              <a:gd name="connsiteY956" fmla="*/ 2858219 h 5410200"/>
              <a:gd name="connsiteX957" fmla="*/ 11990964 w 12230100"/>
              <a:gd name="connsiteY957" fmla="*/ 2858219 h 5410200"/>
              <a:gd name="connsiteX958" fmla="*/ 11683503 w 12230100"/>
              <a:gd name="connsiteY958" fmla="*/ 2517955 h 5410200"/>
              <a:gd name="connsiteX959" fmla="*/ 11683503 w 12230100"/>
              <a:gd name="connsiteY959" fmla="*/ 2517955 h 5410200"/>
              <a:gd name="connsiteX960" fmla="*/ 11683503 w 12230100"/>
              <a:gd name="connsiteY960" fmla="*/ 2483928 h 5410200"/>
              <a:gd name="connsiteX961" fmla="*/ 11683503 w 12230100"/>
              <a:gd name="connsiteY961" fmla="*/ 2517955 h 5410200"/>
              <a:gd name="connsiteX962" fmla="*/ 11683503 w 12230100"/>
              <a:gd name="connsiteY962" fmla="*/ 2517955 h 5410200"/>
              <a:gd name="connsiteX963" fmla="*/ 11649341 w 12230100"/>
              <a:gd name="connsiteY963" fmla="*/ 2143664 h 5410200"/>
              <a:gd name="connsiteX964" fmla="*/ 11649341 w 12230100"/>
              <a:gd name="connsiteY964" fmla="*/ 2143664 h 5410200"/>
              <a:gd name="connsiteX965" fmla="*/ 11649341 w 12230100"/>
              <a:gd name="connsiteY965" fmla="*/ 2143664 h 5410200"/>
              <a:gd name="connsiteX966" fmla="*/ 11649341 w 12230100"/>
              <a:gd name="connsiteY966" fmla="*/ 2143664 h 5410200"/>
              <a:gd name="connsiteX967" fmla="*/ 11649341 w 12230100"/>
              <a:gd name="connsiteY967" fmla="*/ 2143664 h 5410200"/>
              <a:gd name="connsiteX968" fmla="*/ 11581016 w 12230100"/>
              <a:gd name="connsiteY968" fmla="*/ 1769374 h 5410200"/>
              <a:gd name="connsiteX969" fmla="*/ 11581016 w 12230100"/>
              <a:gd name="connsiteY969" fmla="*/ 1769374 h 5410200"/>
              <a:gd name="connsiteX970" fmla="*/ 11581016 w 12230100"/>
              <a:gd name="connsiteY970" fmla="*/ 1769374 h 5410200"/>
              <a:gd name="connsiteX971" fmla="*/ 11546854 w 12230100"/>
              <a:gd name="connsiteY971" fmla="*/ 1769374 h 5410200"/>
              <a:gd name="connsiteX972" fmla="*/ 11581016 w 12230100"/>
              <a:gd name="connsiteY972" fmla="*/ 1769374 h 5410200"/>
              <a:gd name="connsiteX973" fmla="*/ 11444367 w 12230100"/>
              <a:gd name="connsiteY973" fmla="*/ 1429109 h 5410200"/>
              <a:gd name="connsiteX974" fmla="*/ 11478530 w 12230100"/>
              <a:gd name="connsiteY974" fmla="*/ 1429109 h 5410200"/>
              <a:gd name="connsiteX975" fmla="*/ 11444367 w 12230100"/>
              <a:gd name="connsiteY975" fmla="*/ 1429109 h 5410200"/>
              <a:gd name="connsiteX976" fmla="*/ 11444367 w 12230100"/>
              <a:gd name="connsiteY976" fmla="*/ 1429109 h 5410200"/>
              <a:gd name="connsiteX977" fmla="*/ 11444367 w 12230100"/>
              <a:gd name="connsiteY977" fmla="*/ 1429109 h 5410200"/>
              <a:gd name="connsiteX978" fmla="*/ 11307718 w 12230100"/>
              <a:gd name="connsiteY978" fmla="*/ 1088845 h 5410200"/>
              <a:gd name="connsiteX979" fmla="*/ 11341880 w 12230100"/>
              <a:gd name="connsiteY979" fmla="*/ 1088845 h 5410200"/>
              <a:gd name="connsiteX980" fmla="*/ 11307718 w 12230100"/>
              <a:gd name="connsiteY980" fmla="*/ 1088845 h 5410200"/>
              <a:gd name="connsiteX981" fmla="*/ 11307718 w 12230100"/>
              <a:gd name="connsiteY981" fmla="*/ 1088845 h 5410200"/>
              <a:gd name="connsiteX982" fmla="*/ 11307718 w 12230100"/>
              <a:gd name="connsiteY982" fmla="*/ 1088845 h 5410200"/>
              <a:gd name="connsiteX983" fmla="*/ 11171069 w 12230100"/>
              <a:gd name="connsiteY983" fmla="*/ 748581 h 5410200"/>
              <a:gd name="connsiteX984" fmla="*/ 11171069 w 12230100"/>
              <a:gd name="connsiteY984" fmla="*/ 748581 h 5410200"/>
              <a:gd name="connsiteX985" fmla="*/ 11171069 w 12230100"/>
              <a:gd name="connsiteY985" fmla="*/ 748581 h 5410200"/>
              <a:gd name="connsiteX986" fmla="*/ 11171069 w 12230100"/>
              <a:gd name="connsiteY986" fmla="*/ 748581 h 5410200"/>
              <a:gd name="connsiteX987" fmla="*/ 11171069 w 12230100"/>
              <a:gd name="connsiteY987" fmla="*/ 748581 h 5410200"/>
              <a:gd name="connsiteX988" fmla="*/ 10966095 w 12230100"/>
              <a:gd name="connsiteY988" fmla="*/ 442343 h 5410200"/>
              <a:gd name="connsiteX989" fmla="*/ 10966095 w 12230100"/>
              <a:gd name="connsiteY989" fmla="*/ 442343 h 5410200"/>
              <a:gd name="connsiteX990" fmla="*/ 10966095 w 12230100"/>
              <a:gd name="connsiteY990" fmla="*/ 442343 h 5410200"/>
              <a:gd name="connsiteX991" fmla="*/ 10966095 w 12230100"/>
              <a:gd name="connsiteY991" fmla="*/ 442343 h 5410200"/>
              <a:gd name="connsiteX992" fmla="*/ 10966095 w 12230100"/>
              <a:gd name="connsiteY992" fmla="*/ 442343 h 5410200"/>
              <a:gd name="connsiteX993" fmla="*/ 10761122 w 12230100"/>
              <a:gd name="connsiteY993" fmla="*/ 136106 h 5410200"/>
              <a:gd name="connsiteX994" fmla="*/ 10761122 w 12230100"/>
              <a:gd name="connsiteY994" fmla="*/ 136106 h 5410200"/>
              <a:gd name="connsiteX995" fmla="*/ 10761122 w 12230100"/>
              <a:gd name="connsiteY995" fmla="*/ 136106 h 5410200"/>
              <a:gd name="connsiteX996" fmla="*/ 10761122 w 12230100"/>
              <a:gd name="connsiteY996" fmla="*/ 136106 h 5410200"/>
              <a:gd name="connsiteX997" fmla="*/ 10761122 w 12230100"/>
              <a:gd name="connsiteY997" fmla="*/ 136106 h 5410200"/>
              <a:gd name="connsiteX998" fmla="*/ 3962826 w 12230100"/>
              <a:gd name="connsiteY998" fmla="*/ 0 h 5410200"/>
              <a:gd name="connsiteX999" fmla="*/ 3996988 w 12230100"/>
              <a:gd name="connsiteY999" fmla="*/ 0 h 5410200"/>
              <a:gd name="connsiteX1000" fmla="*/ 3962826 w 12230100"/>
              <a:gd name="connsiteY1000" fmla="*/ 0 h 5410200"/>
              <a:gd name="connsiteX1001" fmla="*/ 3962826 w 12230100"/>
              <a:gd name="connsiteY1001" fmla="*/ 0 h 5410200"/>
              <a:gd name="connsiteX1002" fmla="*/ 3962826 w 12230100"/>
              <a:gd name="connsiteY1002" fmla="*/ 0 h 5410200"/>
              <a:gd name="connsiteX1003" fmla="*/ 3757852 w 12230100"/>
              <a:gd name="connsiteY1003" fmla="*/ 306238 h 5410200"/>
              <a:gd name="connsiteX1004" fmla="*/ 3757852 w 12230100"/>
              <a:gd name="connsiteY1004" fmla="*/ 306238 h 5410200"/>
              <a:gd name="connsiteX1005" fmla="*/ 3757852 w 12230100"/>
              <a:gd name="connsiteY1005" fmla="*/ 272211 h 5410200"/>
              <a:gd name="connsiteX1006" fmla="*/ 3757852 w 12230100"/>
              <a:gd name="connsiteY1006" fmla="*/ 306238 h 5410200"/>
              <a:gd name="connsiteX1007" fmla="*/ 3757852 w 12230100"/>
              <a:gd name="connsiteY1007" fmla="*/ 306238 h 5410200"/>
              <a:gd name="connsiteX1008" fmla="*/ 3552878 w 12230100"/>
              <a:gd name="connsiteY1008" fmla="*/ 612476 h 5410200"/>
              <a:gd name="connsiteX1009" fmla="*/ 3552878 w 12230100"/>
              <a:gd name="connsiteY1009" fmla="*/ 612476 h 5410200"/>
              <a:gd name="connsiteX1010" fmla="*/ 3552878 w 12230100"/>
              <a:gd name="connsiteY1010" fmla="*/ 578449 h 5410200"/>
              <a:gd name="connsiteX1011" fmla="*/ 3552878 w 12230100"/>
              <a:gd name="connsiteY1011" fmla="*/ 612476 h 5410200"/>
              <a:gd name="connsiteX1012" fmla="*/ 3552878 w 12230100"/>
              <a:gd name="connsiteY1012" fmla="*/ 612476 h 5410200"/>
              <a:gd name="connsiteX1013" fmla="*/ 3382067 w 12230100"/>
              <a:gd name="connsiteY1013" fmla="*/ 952740 h 5410200"/>
              <a:gd name="connsiteX1014" fmla="*/ 3382067 w 12230100"/>
              <a:gd name="connsiteY1014" fmla="*/ 918713 h 5410200"/>
              <a:gd name="connsiteX1015" fmla="*/ 3382067 w 12230100"/>
              <a:gd name="connsiteY1015" fmla="*/ 918713 h 5410200"/>
              <a:gd name="connsiteX1016" fmla="*/ 3347905 w 12230100"/>
              <a:gd name="connsiteY1016" fmla="*/ 918713 h 5410200"/>
              <a:gd name="connsiteX1017" fmla="*/ 3382067 w 12230100"/>
              <a:gd name="connsiteY1017" fmla="*/ 952740 h 5410200"/>
              <a:gd name="connsiteX1018" fmla="*/ 3211255 w 12230100"/>
              <a:gd name="connsiteY1018" fmla="*/ 1258977 h 5410200"/>
              <a:gd name="connsiteX1019" fmla="*/ 3245418 w 12230100"/>
              <a:gd name="connsiteY1019" fmla="*/ 1258977 h 5410200"/>
              <a:gd name="connsiteX1020" fmla="*/ 3211255 w 12230100"/>
              <a:gd name="connsiteY1020" fmla="*/ 1224951 h 5410200"/>
              <a:gd name="connsiteX1021" fmla="*/ 3211255 w 12230100"/>
              <a:gd name="connsiteY1021" fmla="*/ 1258977 h 5410200"/>
              <a:gd name="connsiteX1022" fmla="*/ 3211255 w 12230100"/>
              <a:gd name="connsiteY1022" fmla="*/ 1258977 h 5410200"/>
              <a:gd name="connsiteX1023" fmla="*/ 3108769 w 12230100"/>
              <a:gd name="connsiteY1023" fmla="*/ 1633268 h 5410200"/>
              <a:gd name="connsiteX1024" fmla="*/ 3108769 w 12230100"/>
              <a:gd name="connsiteY1024" fmla="*/ 1599242 h 5410200"/>
              <a:gd name="connsiteX1025" fmla="*/ 3108769 w 12230100"/>
              <a:gd name="connsiteY1025" fmla="*/ 1565215 h 5410200"/>
              <a:gd name="connsiteX1026" fmla="*/ 3074606 w 12230100"/>
              <a:gd name="connsiteY1026" fmla="*/ 1599242 h 5410200"/>
              <a:gd name="connsiteX1027" fmla="*/ 3108769 w 12230100"/>
              <a:gd name="connsiteY1027" fmla="*/ 1633268 h 5410200"/>
              <a:gd name="connsiteX1028" fmla="*/ 3006282 w 12230100"/>
              <a:gd name="connsiteY1028" fmla="*/ 2007559 h 5410200"/>
              <a:gd name="connsiteX1029" fmla="*/ 3040444 w 12230100"/>
              <a:gd name="connsiteY1029" fmla="*/ 1973532 h 5410200"/>
              <a:gd name="connsiteX1030" fmla="*/ 3006282 w 12230100"/>
              <a:gd name="connsiteY1030" fmla="*/ 1939506 h 5410200"/>
              <a:gd name="connsiteX1031" fmla="*/ 2972119 w 12230100"/>
              <a:gd name="connsiteY1031" fmla="*/ 1973532 h 5410200"/>
              <a:gd name="connsiteX1032" fmla="*/ 3006282 w 12230100"/>
              <a:gd name="connsiteY1032" fmla="*/ 2007559 h 5410200"/>
              <a:gd name="connsiteX1033" fmla="*/ 2937957 w 12230100"/>
              <a:gd name="connsiteY1033" fmla="*/ 2347823 h 5410200"/>
              <a:gd name="connsiteX1034" fmla="*/ 2972119 w 12230100"/>
              <a:gd name="connsiteY1034" fmla="*/ 2313796 h 5410200"/>
              <a:gd name="connsiteX1035" fmla="*/ 2937957 w 12230100"/>
              <a:gd name="connsiteY1035" fmla="*/ 2279770 h 5410200"/>
              <a:gd name="connsiteX1036" fmla="*/ 2903795 w 12230100"/>
              <a:gd name="connsiteY1036" fmla="*/ 2313796 h 5410200"/>
              <a:gd name="connsiteX1037" fmla="*/ 2937957 w 12230100"/>
              <a:gd name="connsiteY1037" fmla="*/ 2347823 h 5410200"/>
              <a:gd name="connsiteX1038" fmla="*/ 2903795 w 12230100"/>
              <a:gd name="connsiteY1038" fmla="*/ 2722113 h 5410200"/>
              <a:gd name="connsiteX1039" fmla="*/ 2972119 w 12230100"/>
              <a:gd name="connsiteY1039" fmla="*/ 2688087 h 5410200"/>
              <a:gd name="connsiteX1040" fmla="*/ 2903795 w 12230100"/>
              <a:gd name="connsiteY1040" fmla="*/ 2620034 h 5410200"/>
              <a:gd name="connsiteX1041" fmla="*/ 2869633 w 12230100"/>
              <a:gd name="connsiteY1041" fmla="*/ 2688087 h 5410200"/>
              <a:gd name="connsiteX1042" fmla="*/ 2903795 w 12230100"/>
              <a:gd name="connsiteY1042" fmla="*/ 2722113 h 5410200"/>
              <a:gd name="connsiteX1043" fmla="*/ 2903795 w 12230100"/>
              <a:gd name="connsiteY1043" fmla="*/ 3096404 h 5410200"/>
              <a:gd name="connsiteX1044" fmla="*/ 2972119 w 12230100"/>
              <a:gd name="connsiteY1044" fmla="*/ 3062377 h 5410200"/>
              <a:gd name="connsiteX1045" fmla="*/ 2903795 w 12230100"/>
              <a:gd name="connsiteY1045" fmla="*/ 2994325 h 5410200"/>
              <a:gd name="connsiteX1046" fmla="*/ 2869633 w 12230100"/>
              <a:gd name="connsiteY1046" fmla="*/ 3062377 h 5410200"/>
              <a:gd name="connsiteX1047" fmla="*/ 2903795 w 12230100"/>
              <a:gd name="connsiteY1047" fmla="*/ 3096404 h 5410200"/>
              <a:gd name="connsiteX1048" fmla="*/ 2937957 w 12230100"/>
              <a:gd name="connsiteY1048" fmla="*/ 3470694 h 5410200"/>
              <a:gd name="connsiteX1049" fmla="*/ 3006282 w 12230100"/>
              <a:gd name="connsiteY1049" fmla="*/ 3402642 h 5410200"/>
              <a:gd name="connsiteX1050" fmla="*/ 2937957 w 12230100"/>
              <a:gd name="connsiteY1050" fmla="*/ 3334589 h 5410200"/>
              <a:gd name="connsiteX1051" fmla="*/ 2869633 w 12230100"/>
              <a:gd name="connsiteY1051" fmla="*/ 3402642 h 5410200"/>
              <a:gd name="connsiteX1052" fmla="*/ 2937957 w 12230100"/>
              <a:gd name="connsiteY1052" fmla="*/ 3470694 h 5410200"/>
              <a:gd name="connsiteX1053" fmla="*/ 3006282 w 12230100"/>
              <a:gd name="connsiteY1053" fmla="*/ 3844985 h 5410200"/>
              <a:gd name="connsiteX1054" fmla="*/ 3074606 w 12230100"/>
              <a:gd name="connsiteY1054" fmla="*/ 3776932 h 5410200"/>
              <a:gd name="connsiteX1055" fmla="*/ 3006282 w 12230100"/>
              <a:gd name="connsiteY1055" fmla="*/ 3708879 h 5410200"/>
              <a:gd name="connsiteX1056" fmla="*/ 2937957 w 12230100"/>
              <a:gd name="connsiteY1056" fmla="*/ 3776932 h 5410200"/>
              <a:gd name="connsiteX1057" fmla="*/ 3006282 w 12230100"/>
              <a:gd name="connsiteY1057" fmla="*/ 3844985 h 5410200"/>
              <a:gd name="connsiteX1058" fmla="*/ 3108769 w 12230100"/>
              <a:gd name="connsiteY1058" fmla="*/ 4219276 h 5410200"/>
              <a:gd name="connsiteX1059" fmla="*/ 3177093 w 12230100"/>
              <a:gd name="connsiteY1059" fmla="*/ 4117196 h 5410200"/>
              <a:gd name="connsiteX1060" fmla="*/ 3108769 w 12230100"/>
              <a:gd name="connsiteY1060" fmla="*/ 4049144 h 5410200"/>
              <a:gd name="connsiteX1061" fmla="*/ 3006282 w 12230100"/>
              <a:gd name="connsiteY1061" fmla="*/ 4117196 h 5410200"/>
              <a:gd name="connsiteX1062" fmla="*/ 3108769 w 12230100"/>
              <a:gd name="connsiteY1062" fmla="*/ 4219276 h 5410200"/>
              <a:gd name="connsiteX1063" fmla="*/ 3211255 w 12230100"/>
              <a:gd name="connsiteY1063" fmla="*/ 4559540 h 5410200"/>
              <a:gd name="connsiteX1064" fmla="*/ 3313742 w 12230100"/>
              <a:gd name="connsiteY1064" fmla="*/ 4491487 h 5410200"/>
              <a:gd name="connsiteX1065" fmla="*/ 3211255 w 12230100"/>
              <a:gd name="connsiteY1065" fmla="*/ 4389408 h 5410200"/>
              <a:gd name="connsiteX1066" fmla="*/ 3142931 w 12230100"/>
              <a:gd name="connsiteY1066" fmla="*/ 4491487 h 5410200"/>
              <a:gd name="connsiteX1067" fmla="*/ 3211255 w 12230100"/>
              <a:gd name="connsiteY1067" fmla="*/ 4559540 h 5410200"/>
              <a:gd name="connsiteX1068" fmla="*/ 3382067 w 12230100"/>
              <a:gd name="connsiteY1068" fmla="*/ 4899804 h 5410200"/>
              <a:gd name="connsiteX1069" fmla="*/ 3484554 w 12230100"/>
              <a:gd name="connsiteY1069" fmla="*/ 4831751 h 5410200"/>
              <a:gd name="connsiteX1070" fmla="*/ 3382067 w 12230100"/>
              <a:gd name="connsiteY1070" fmla="*/ 4729672 h 5410200"/>
              <a:gd name="connsiteX1071" fmla="*/ 3279580 w 12230100"/>
              <a:gd name="connsiteY1071" fmla="*/ 4831751 h 5410200"/>
              <a:gd name="connsiteX1072" fmla="*/ 3382067 w 12230100"/>
              <a:gd name="connsiteY1072" fmla="*/ 4899804 h 5410200"/>
              <a:gd name="connsiteX1073" fmla="*/ 3552878 w 12230100"/>
              <a:gd name="connsiteY1073" fmla="*/ 5240068 h 5410200"/>
              <a:gd name="connsiteX1074" fmla="*/ 3655365 w 12230100"/>
              <a:gd name="connsiteY1074" fmla="*/ 5137989 h 5410200"/>
              <a:gd name="connsiteX1075" fmla="*/ 3552878 w 12230100"/>
              <a:gd name="connsiteY1075" fmla="*/ 5035910 h 5410200"/>
              <a:gd name="connsiteX1076" fmla="*/ 3450391 w 12230100"/>
              <a:gd name="connsiteY1076" fmla="*/ 5137989 h 5410200"/>
              <a:gd name="connsiteX1077" fmla="*/ 3552878 w 12230100"/>
              <a:gd name="connsiteY1077" fmla="*/ 5240068 h 5410200"/>
              <a:gd name="connsiteX1078" fmla="*/ 3860339 w 12230100"/>
              <a:gd name="connsiteY1078" fmla="*/ 5410200 h 5410200"/>
              <a:gd name="connsiteX1079" fmla="*/ 3757852 w 12230100"/>
              <a:gd name="connsiteY1079" fmla="*/ 5342147 h 5410200"/>
              <a:gd name="connsiteX1080" fmla="*/ 3655365 w 12230100"/>
              <a:gd name="connsiteY1080" fmla="*/ 5410200 h 5410200"/>
              <a:gd name="connsiteX1081" fmla="*/ 3860339 w 12230100"/>
              <a:gd name="connsiteY1081" fmla="*/ 5410200 h 5410200"/>
              <a:gd name="connsiteX1082" fmla="*/ 10966095 w 12230100"/>
              <a:gd name="connsiteY1082" fmla="*/ 5308121 h 5410200"/>
              <a:gd name="connsiteX1083" fmla="*/ 11000258 w 12230100"/>
              <a:gd name="connsiteY1083" fmla="*/ 5308121 h 5410200"/>
              <a:gd name="connsiteX1084" fmla="*/ 10966095 w 12230100"/>
              <a:gd name="connsiteY1084" fmla="*/ 5274095 h 5410200"/>
              <a:gd name="connsiteX1085" fmla="*/ 10966095 w 12230100"/>
              <a:gd name="connsiteY1085" fmla="*/ 5308121 h 5410200"/>
              <a:gd name="connsiteX1086" fmla="*/ 10966095 w 12230100"/>
              <a:gd name="connsiteY1086" fmla="*/ 5308121 h 5410200"/>
              <a:gd name="connsiteX1087" fmla="*/ 11171069 w 12230100"/>
              <a:gd name="connsiteY1087" fmla="*/ 5001883 h 5410200"/>
              <a:gd name="connsiteX1088" fmla="*/ 11171069 w 12230100"/>
              <a:gd name="connsiteY1088" fmla="*/ 4967857 h 5410200"/>
              <a:gd name="connsiteX1089" fmla="*/ 11171069 w 12230100"/>
              <a:gd name="connsiteY1089" fmla="*/ 4967857 h 5410200"/>
              <a:gd name="connsiteX1090" fmla="*/ 11136907 w 12230100"/>
              <a:gd name="connsiteY1090" fmla="*/ 4967857 h 5410200"/>
              <a:gd name="connsiteX1091" fmla="*/ 11171069 w 12230100"/>
              <a:gd name="connsiteY1091" fmla="*/ 5001883 h 5410200"/>
              <a:gd name="connsiteX1092" fmla="*/ 11307718 w 12230100"/>
              <a:gd name="connsiteY1092" fmla="*/ 4661619 h 5410200"/>
              <a:gd name="connsiteX1093" fmla="*/ 11341880 w 12230100"/>
              <a:gd name="connsiteY1093" fmla="*/ 4661619 h 5410200"/>
              <a:gd name="connsiteX1094" fmla="*/ 11307718 w 12230100"/>
              <a:gd name="connsiteY1094" fmla="*/ 4627593 h 5410200"/>
              <a:gd name="connsiteX1095" fmla="*/ 11307718 w 12230100"/>
              <a:gd name="connsiteY1095" fmla="*/ 4661619 h 5410200"/>
              <a:gd name="connsiteX1096" fmla="*/ 11307718 w 12230100"/>
              <a:gd name="connsiteY1096" fmla="*/ 4661619 h 5410200"/>
              <a:gd name="connsiteX1097" fmla="*/ 11444367 w 12230100"/>
              <a:gd name="connsiteY1097" fmla="*/ 4321355 h 5410200"/>
              <a:gd name="connsiteX1098" fmla="*/ 11478530 w 12230100"/>
              <a:gd name="connsiteY1098" fmla="*/ 4321355 h 5410200"/>
              <a:gd name="connsiteX1099" fmla="*/ 11444367 w 12230100"/>
              <a:gd name="connsiteY1099" fmla="*/ 4287329 h 5410200"/>
              <a:gd name="connsiteX1100" fmla="*/ 11444367 w 12230100"/>
              <a:gd name="connsiteY1100" fmla="*/ 4321355 h 5410200"/>
              <a:gd name="connsiteX1101" fmla="*/ 11444367 w 12230100"/>
              <a:gd name="connsiteY1101" fmla="*/ 4321355 h 5410200"/>
              <a:gd name="connsiteX1102" fmla="*/ 11581016 w 12230100"/>
              <a:gd name="connsiteY1102" fmla="*/ 3981091 h 5410200"/>
              <a:gd name="connsiteX1103" fmla="*/ 11581016 w 12230100"/>
              <a:gd name="connsiteY1103" fmla="*/ 3947064 h 5410200"/>
              <a:gd name="connsiteX1104" fmla="*/ 11581016 w 12230100"/>
              <a:gd name="connsiteY1104" fmla="*/ 3947064 h 5410200"/>
              <a:gd name="connsiteX1105" fmla="*/ 11546854 w 12230100"/>
              <a:gd name="connsiteY1105" fmla="*/ 3947064 h 5410200"/>
              <a:gd name="connsiteX1106" fmla="*/ 11581016 w 12230100"/>
              <a:gd name="connsiteY1106" fmla="*/ 3981091 h 5410200"/>
              <a:gd name="connsiteX1107" fmla="*/ 11649341 w 12230100"/>
              <a:gd name="connsiteY1107" fmla="*/ 3606800 h 5410200"/>
              <a:gd name="connsiteX1108" fmla="*/ 11649341 w 12230100"/>
              <a:gd name="connsiteY1108" fmla="*/ 3606800 h 5410200"/>
              <a:gd name="connsiteX1109" fmla="*/ 11649341 w 12230100"/>
              <a:gd name="connsiteY1109" fmla="*/ 3606800 h 5410200"/>
              <a:gd name="connsiteX1110" fmla="*/ 11649341 w 12230100"/>
              <a:gd name="connsiteY1110" fmla="*/ 3606800 h 5410200"/>
              <a:gd name="connsiteX1111" fmla="*/ 11649341 w 12230100"/>
              <a:gd name="connsiteY1111" fmla="*/ 3606800 h 5410200"/>
              <a:gd name="connsiteX1112" fmla="*/ 11683503 w 12230100"/>
              <a:gd name="connsiteY1112" fmla="*/ 3232510 h 5410200"/>
              <a:gd name="connsiteX1113" fmla="*/ 11683503 w 12230100"/>
              <a:gd name="connsiteY1113" fmla="*/ 3232510 h 5410200"/>
              <a:gd name="connsiteX1114" fmla="*/ 11683503 w 12230100"/>
              <a:gd name="connsiteY1114" fmla="*/ 3232510 h 5410200"/>
              <a:gd name="connsiteX1115" fmla="*/ 11683503 w 12230100"/>
              <a:gd name="connsiteY1115" fmla="*/ 3232510 h 5410200"/>
              <a:gd name="connsiteX1116" fmla="*/ 11683503 w 12230100"/>
              <a:gd name="connsiteY1116" fmla="*/ 3232510 h 5410200"/>
              <a:gd name="connsiteX1117" fmla="*/ 11717666 w 12230100"/>
              <a:gd name="connsiteY1117" fmla="*/ 2858219 h 5410200"/>
              <a:gd name="connsiteX1118" fmla="*/ 11717666 w 12230100"/>
              <a:gd name="connsiteY1118" fmla="*/ 2858219 h 5410200"/>
              <a:gd name="connsiteX1119" fmla="*/ 11717666 w 12230100"/>
              <a:gd name="connsiteY1119" fmla="*/ 2858219 h 5410200"/>
              <a:gd name="connsiteX1120" fmla="*/ 11683503 w 12230100"/>
              <a:gd name="connsiteY1120" fmla="*/ 2858219 h 5410200"/>
              <a:gd name="connsiteX1121" fmla="*/ 11717666 w 12230100"/>
              <a:gd name="connsiteY1121" fmla="*/ 2858219 h 5410200"/>
              <a:gd name="connsiteX1122" fmla="*/ 11410205 w 12230100"/>
              <a:gd name="connsiteY1122" fmla="*/ 2517955 h 5410200"/>
              <a:gd name="connsiteX1123" fmla="*/ 11410205 w 12230100"/>
              <a:gd name="connsiteY1123" fmla="*/ 2517955 h 5410200"/>
              <a:gd name="connsiteX1124" fmla="*/ 11410205 w 12230100"/>
              <a:gd name="connsiteY1124" fmla="*/ 2483928 h 5410200"/>
              <a:gd name="connsiteX1125" fmla="*/ 11376043 w 12230100"/>
              <a:gd name="connsiteY1125" fmla="*/ 2517955 h 5410200"/>
              <a:gd name="connsiteX1126" fmla="*/ 11410205 w 12230100"/>
              <a:gd name="connsiteY1126" fmla="*/ 2517955 h 5410200"/>
              <a:gd name="connsiteX1127" fmla="*/ 11341880 w 12230100"/>
              <a:gd name="connsiteY1127" fmla="*/ 2143664 h 5410200"/>
              <a:gd name="connsiteX1128" fmla="*/ 11341880 w 12230100"/>
              <a:gd name="connsiteY1128" fmla="*/ 2143664 h 5410200"/>
              <a:gd name="connsiteX1129" fmla="*/ 11341880 w 12230100"/>
              <a:gd name="connsiteY1129" fmla="*/ 2143664 h 5410200"/>
              <a:gd name="connsiteX1130" fmla="*/ 11341880 w 12230100"/>
              <a:gd name="connsiteY1130" fmla="*/ 2143664 h 5410200"/>
              <a:gd name="connsiteX1131" fmla="*/ 11341880 w 12230100"/>
              <a:gd name="connsiteY1131" fmla="*/ 2143664 h 5410200"/>
              <a:gd name="connsiteX1132" fmla="*/ 11273556 w 12230100"/>
              <a:gd name="connsiteY1132" fmla="*/ 1803400 h 5410200"/>
              <a:gd name="connsiteX1133" fmla="*/ 11273556 w 12230100"/>
              <a:gd name="connsiteY1133" fmla="*/ 1769374 h 5410200"/>
              <a:gd name="connsiteX1134" fmla="*/ 11273556 w 12230100"/>
              <a:gd name="connsiteY1134" fmla="*/ 1769374 h 5410200"/>
              <a:gd name="connsiteX1135" fmla="*/ 11273556 w 12230100"/>
              <a:gd name="connsiteY1135" fmla="*/ 1769374 h 5410200"/>
              <a:gd name="connsiteX1136" fmla="*/ 11273556 w 12230100"/>
              <a:gd name="connsiteY1136" fmla="*/ 1803400 h 5410200"/>
              <a:gd name="connsiteX1137" fmla="*/ 11136907 w 12230100"/>
              <a:gd name="connsiteY1137" fmla="*/ 1429109 h 5410200"/>
              <a:gd name="connsiteX1138" fmla="*/ 11171069 w 12230100"/>
              <a:gd name="connsiteY1138" fmla="*/ 1429109 h 5410200"/>
              <a:gd name="connsiteX1139" fmla="*/ 11136907 w 12230100"/>
              <a:gd name="connsiteY1139" fmla="*/ 1429109 h 5410200"/>
              <a:gd name="connsiteX1140" fmla="*/ 11136907 w 12230100"/>
              <a:gd name="connsiteY1140" fmla="*/ 1429109 h 5410200"/>
              <a:gd name="connsiteX1141" fmla="*/ 11136907 w 12230100"/>
              <a:gd name="connsiteY1141" fmla="*/ 1429109 h 5410200"/>
              <a:gd name="connsiteX1142" fmla="*/ 11000258 w 12230100"/>
              <a:gd name="connsiteY1142" fmla="*/ 1088845 h 5410200"/>
              <a:gd name="connsiteX1143" fmla="*/ 11000258 w 12230100"/>
              <a:gd name="connsiteY1143" fmla="*/ 1088845 h 5410200"/>
              <a:gd name="connsiteX1144" fmla="*/ 11000258 w 12230100"/>
              <a:gd name="connsiteY1144" fmla="*/ 1088845 h 5410200"/>
              <a:gd name="connsiteX1145" fmla="*/ 11000258 w 12230100"/>
              <a:gd name="connsiteY1145" fmla="*/ 1088845 h 5410200"/>
              <a:gd name="connsiteX1146" fmla="*/ 11000258 w 12230100"/>
              <a:gd name="connsiteY1146" fmla="*/ 1088845 h 5410200"/>
              <a:gd name="connsiteX1147" fmla="*/ 10829446 w 12230100"/>
              <a:gd name="connsiteY1147" fmla="*/ 782608 h 5410200"/>
              <a:gd name="connsiteX1148" fmla="*/ 10829446 w 12230100"/>
              <a:gd name="connsiteY1148" fmla="*/ 782608 h 5410200"/>
              <a:gd name="connsiteX1149" fmla="*/ 10829446 w 12230100"/>
              <a:gd name="connsiteY1149" fmla="*/ 782608 h 5410200"/>
              <a:gd name="connsiteX1150" fmla="*/ 10829446 w 12230100"/>
              <a:gd name="connsiteY1150" fmla="*/ 782608 h 5410200"/>
              <a:gd name="connsiteX1151" fmla="*/ 10829446 w 12230100"/>
              <a:gd name="connsiteY1151" fmla="*/ 782608 h 5410200"/>
              <a:gd name="connsiteX1152" fmla="*/ 10624472 w 12230100"/>
              <a:gd name="connsiteY1152" fmla="*/ 476370 h 5410200"/>
              <a:gd name="connsiteX1153" fmla="*/ 10624472 w 12230100"/>
              <a:gd name="connsiteY1153" fmla="*/ 476370 h 5410200"/>
              <a:gd name="connsiteX1154" fmla="*/ 10624472 w 12230100"/>
              <a:gd name="connsiteY1154" fmla="*/ 476370 h 5410200"/>
              <a:gd name="connsiteX1155" fmla="*/ 10624472 w 12230100"/>
              <a:gd name="connsiteY1155" fmla="*/ 476370 h 5410200"/>
              <a:gd name="connsiteX1156" fmla="*/ 10624472 w 12230100"/>
              <a:gd name="connsiteY1156" fmla="*/ 476370 h 5410200"/>
              <a:gd name="connsiteX1157" fmla="*/ 10385336 w 12230100"/>
              <a:gd name="connsiteY1157" fmla="*/ 170132 h 5410200"/>
              <a:gd name="connsiteX1158" fmla="*/ 10385336 w 12230100"/>
              <a:gd name="connsiteY1158" fmla="*/ 170132 h 5410200"/>
              <a:gd name="connsiteX1159" fmla="*/ 10385336 w 12230100"/>
              <a:gd name="connsiteY1159" fmla="*/ 170132 h 5410200"/>
              <a:gd name="connsiteX1160" fmla="*/ 10385336 w 12230100"/>
              <a:gd name="connsiteY1160" fmla="*/ 170132 h 5410200"/>
              <a:gd name="connsiteX1161" fmla="*/ 10385336 w 12230100"/>
              <a:gd name="connsiteY1161" fmla="*/ 170132 h 5410200"/>
              <a:gd name="connsiteX1162" fmla="*/ 4201962 w 12230100"/>
              <a:gd name="connsiteY1162" fmla="*/ 170132 h 5410200"/>
              <a:gd name="connsiteX1163" fmla="*/ 4236124 w 12230100"/>
              <a:gd name="connsiteY1163" fmla="*/ 170132 h 5410200"/>
              <a:gd name="connsiteX1164" fmla="*/ 4201962 w 12230100"/>
              <a:gd name="connsiteY1164" fmla="*/ 170132 h 5410200"/>
              <a:gd name="connsiteX1165" fmla="*/ 4201962 w 12230100"/>
              <a:gd name="connsiteY1165" fmla="*/ 170132 h 5410200"/>
              <a:gd name="connsiteX1166" fmla="*/ 4201962 w 12230100"/>
              <a:gd name="connsiteY1166" fmla="*/ 170132 h 5410200"/>
              <a:gd name="connsiteX1167" fmla="*/ 3996988 w 12230100"/>
              <a:gd name="connsiteY1167" fmla="*/ 476370 h 5410200"/>
              <a:gd name="connsiteX1168" fmla="*/ 3996988 w 12230100"/>
              <a:gd name="connsiteY1168" fmla="*/ 476370 h 5410200"/>
              <a:gd name="connsiteX1169" fmla="*/ 3996988 w 12230100"/>
              <a:gd name="connsiteY1169" fmla="*/ 442343 h 5410200"/>
              <a:gd name="connsiteX1170" fmla="*/ 3962826 w 12230100"/>
              <a:gd name="connsiteY1170" fmla="*/ 476370 h 5410200"/>
              <a:gd name="connsiteX1171" fmla="*/ 3996988 w 12230100"/>
              <a:gd name="connsiteY1171" fmla="*/ 476370 h 5410200"/>
              <a:gd name="connsiteX1172" fmla="*/ 3792014 w 12230100"/>
              <a:gd name="connsiteY1172" fmla="*/ 782608 h 5410200"/>
              <a:gd name="connsiteX1173" fmla="*/ 3792014 w 12230100"/>
              <a:gd name="connsiteY1173" fmla="*/ 782608 h 5410200"/>
              <a:gd name="connsiteX1174" fmla="*/ 3792014 w 12230100"/>
              <a:gd name="connsiteY1174" fmla="*/ 748581 h 5410200"/>
              <a:gd name="connsiteX1175" fmla="*/ 3757852 w 12230100"/>
              <a:gd name="connsiteY1175" fmla="*/ 782608 h 5410200"/>
              <a:gd name="connsiteX1176" fmla="*/ 3792014 w 12230100"/>
              <a:gd name="connsiteY1176" fmla="*/ 782608 h 5410200"/>
              <a:gd name="connsiteX1177" fmla="*/ 3621203 w 12230100"/>
              <a:gd name="connsiteY1177" fmla="*/ 1122872 h 5410200"/>
              <a:gd name="connsiteX1178" fmla="*/ 3621203 w 12230100"/>
              <a:gd name="connsiteY1178" fmla="*/ 1088845 h 5410200"/>
              <a:gd name="connsiteX1179" fmla="*/ 3621203 w 12230100"/>
              <a:gd name="connsiteY1179" fmla="*/ 1088845 h 5410200"/>
              <a:gd name="connsiteX1180" fmla="*/ 3587041 w 12230100"/>
              <a:gd name="connsiteY1180" fmla="*/ 1088845 h 5410200"/>
              <a:gd name="connsiteX1181" fmla="*/ 3621203 w 12230100"/>
              <a:gd name="connsiteY1181" fmla="*/ 1122872 h 5410200"/>
              <a:gd name="connsiteX1182" fmla="*/ 3450391 w 12230100"/>
              <a:gd name="connsiteY1182" fmla="*/ 1463136 h 5410200"/>
              <a:gd name="connsiteX1183" fmla="*/ 3484554 w 12230100"/>
              <a:gd name="connsiteY1183" fmla="*/ 1429109 h 5410200"/>
              <a:gd name="connsiteX1184" fmla="*/ 3450391 w 12230100"/>
              <a:gd name="connsiteY1184" fmla="*/ 1395083 h 5410200"/>
              <a:gd name="connsiteX1185" fmla="*/ 3450391 w 12230100"/>
              <a:gd name="connsiteY1185" fmla="*/ 1429109 h 5410200"/>
              <a:gd name="connsiteX1186" fmla="*/ 3450391 w 12230100"/>
              <a:gd name="connsiteY1186" fmla="*/ 1463136 h 5410200"/>
              <a:gd name="connsiteX1187" fmla="*/ 3347905 w 12230100"/>
              <a:gd name="connsiteY1187" fmla="*/ 1803400 h 5410200"/>
              <a:gd name="connsiteX1188" fmla="*/ 3382067 w 12230100"/>
              <a:gd name="connsiteY1188" fmla="*/ 1769374 h 5410200"/>
              <a:gd name="connsiteX1189" fmla="*/ 3347905 w 12230100"/>
              <a:gd name="connsiteY1189" fmla="*/ 1735347 h 5410200"/>
              <a:gd name="connsiteX1190" fmla="*/ 3313742 w 12230100"/>
              <a:gd name="connsiteY1190" fmla="*/ 1769374 h 5410200"/>
              <a:gd name="connsiteX1191" fmla="*/ 3347905 w 12230100"/>
              <a:gd name="connsiteY1191" fmla="*/ 1803400 h 5410200"/>
              <a:gd name="connsiteX1192" fmla="*/ 3279580 w 12230100"/>
              <a:gd name="connsiteY1192" fmla="*/ 2177691 h 5410200"/>
              <a:gd name="connsiteX1193" fmla="*/ 3313742 w 12230100"/>
              <a:gd name="connsiteY1193" fmla="*/ 2143664 h 5410200"/>
              <a:gd name="connsiteX1194" fmla="*/ 3279580 w 12230100"/>
              <a:gd name="connsiteY1194" fmla="*/ 2109638 h 5410200"/>
              <a:gd name="connsiteX1195" fmla="*/ 3245418 w 12230100"/>
              <a:gd name="connsiteY1195" fmla="*/ 2143664 h 5410200"/>
              <a:gd name="connsiteX1196" fmla="*/ 3279580 w 12230100"/>
              <a:gd name="connsiteY1196" fmla="*/ 2177691 h 5410200"/>
              <a:gd name="connsiteX1197" fmla="*/ 3211255 w 12230100"/>
              <a:gd name="connsiteY1197" fmla="*/ 2551981 h 5410200"/>
              <a:gd name="connsiteX1198" fmla="*/ 3279580 w 12230100"/>
              <a:gd name="connsiteY1198" fmla="*/ 2517955 h 5410200"/>
              <a:gd name="connsiteX1199" fmla="*/ 3211255 w 12230100"/>
              <a:gd name="connsiteY1199" fmla="*/ 2449902 h 5410200"/>
              <a:gd name="connsiteX1200" fmla="*/ 3177093 w 12230100"/>
              <a:gd name="connsiteY1200" fmla="*/ 2517955 h 5410200"/>
              <a:gd name="connsiteX1201" fmla="*/ 3211255 w 12230100"/>
              <a:gd name="connsiteY1201" fmla="*/ 2551981 h 5410200"/>
              <a:gd name="connsiteX1202" fmla="*/ 3211255 w 12230100"/>
              <a:gd name="connsiteY1202" fmla="*/ 2926272 h 5410200"/>
              <a:gd name="connsiteX1203" fmla="*/ 3245418 w 12230100"/>
              <a:gd name="connsiteY1203" fmla="*/ 2858219 h 5410200"/>
              <a:gd name="connsiteX1204" fmla="*/ 3211255 w 12230100"/>
              <a:gd name="connsiteY1204" fmla="*/ 2824193 h 5410200"/>
              <a:gd name="connsiteX1205" fmla="*/ 3142931 w 12230100"/>
              <a:gd name="connsiteY1205" fmla="*/ 2858219 h 5410200"/>
              <a:gd name="connsiteX1206" fmla="*/ 3211255 w 12230100"/>
              <a:gd name="connsiteY1206" fmla="*/ 2926272 h 5410200"/>
              <a:gd name="connsiteX1207" fmla="*/ 3211255 w 12230100"/>
              <a:gd name="connsiteY1207" fmla="*/ 3300562 h 5410200"/>
              <a:gd name="connsiteX1208" fmla="*/ 3279580 w 12230100"/>
              <a:gd name="connsiteY1208" fmla="*/ 3232510 h 5410200"/>
              <a:gd name="connsiteX1209" fmla="*/ 3211255 w 12230100"/>
              <a:gd name="connsiteY1209" fmla="*/ 3164457 h 5410200"/>
              <a:gd name="connsiteX1210" fmla="*/ 3142931 w 12230100"/>
              <a:gd name="connsiteY1210" fmla="*/ 3232510 h 5410200"/>
              <a:gd name="connsiteX1211" fmla="*/ 3211255 w 12230100"/>
              <a:gd name="connsiteY1211" fmla="*/ 3300562 h 5410200"/>
              <a:gd name="connsiteX1212" fmla="*/ 3279580 w 12230100"/>
              <a:gd name="connsiteY1212" fmla="*/ 3674853 h 5410200"/>
              <a:gd name="connsiteX1213" fmla="*/ 3347905 w 12230100"/>
              <a:gd name="connsiteY1213" fmla="*/ 3606800 h 5410200"/>
              <a:gd name="connsiteX1214" fmla="*/ 3279580 w 12230100"/>
              <a:gd name="connsiteY1214" fmla="*/ 3538747 h 5410200"/>
              <a:gd name="connsiteX1215" fmla="*/ 3211255 w 12230100"/>
              <a:gd name="connsiteY1215" fmla="*/ 3606800 h 5410200"/>
              <a:gd name="connsiteX1216" fmla="*/ 3279580 w 12230100"/>
              <a:gd name="connsiteY1216" fmla="*/ 3674853 h 5410200"/>
              <a:gd name="connsiteX1217" fmla="*/ 3347905 w 12230100"/>
              <a:gd name="connsiteY1217" fmla="*/ 4049144 h 5410200"/>
              <a:gd name="connsiteX1218" fmla="*/ 3416229 w 12230100"/>
              <a:gd name="connsiteY1218" fmla="*/ 3947064 h 5410200"/>
              <a:gd name="connsiteX1219" fmla="*/ 3347905 w 12230100"/>
              <a:gd name="connsiteY1219" fmla="*/ 3879011 h 5410200"/>
              <a:gd name="connsiteX1220" fmla="*/ 3279580 w 12230100"/>
              <a:gd name="connsiteY1220" fmla="*/ 3947064 h 5410200"/>
              <a:gd name="connsiteX1221" fmla="*/ 3347905 w 12230100"/>
              <a:gd name="connsiteY1221" fmla="*/ 4049144 h 5410200"/>
              <a:gd name="connsiteX1222" fmla="*/ 3450391 w 12230100"/>
              <a:gd name="connsiteY1222" fmla="*/ 4389408 h 5410200"/>
              <a:gd name="connsiteX1223" fmla="*/ 3552878 w 12230100"/>
              <a:gd name="connsiteY1223" fmla="*/ 4321355 h 5410200"/>
              <a:gd name="connsiteX1224" fmla="*/ 3450391 w 12230100"/>
              <a:gd name="connsiteY1224" fmla="*/ 4219276 h 5410200"/>
              <a:gd name="connsiteX1225" fmla="*/ 3382067 w 12230100"/>
              <a:gd name="connsiteY1225" fmla="*/ 4321355 h 5410200"/>
              <a:gd name="connsiteX1226" fmla="*/ 3450391 w 12230100"/>
              <a:gd name="connsiteY1226" fmla="*/ 4389408 h 5410200"/>
              <a:gd name="connsiteX1227" fmla="*/ 3621203 w 12230100"/>
              <a:gd name="connsiteY1227" fmla="*/ 4729672 h 5410200"/>
              <a:gd name="connsiteX1228" fmla="*/ 3689527 w 12230100"/>
              <a:gd name="connsiteY1228" fmla="*/ 4627593 h 5410200"/>
              <a:gd name="connsiteX1229" fmla="*/ 3621203 w 12230100"/>
              <a:gd name="connsiteY1229" fmla="*/ 4559540 h 5410200"/>
              <a:gd name="connsiteX1230" fmla="*/ 3518716 w 12230100"/>
              <a:gd name="connsiteY1230" fmla="*/ 4627593 h 5410200"/>
              <a:gd name="connsiteX1231" fmla="*/ 3621203 w 12230100"/>
              <a:gd name="connsiteY1231" fmla="*/ 4729672 h 5410200"/>
              <a:gd name="connsiteX1232" fmla="*/ 3792014 w 12230100"/>
              <a:gd name="connsiteY1232" fmla="*/ 5069936 h 5410200"/>
              <a:gd name="connsiteX1233" fmla="*/ 3894501 w 12230100"/>
              <a:gd name="connsiteY1233" fmla="*/ 4967857 h 5410200"/>
              <a:gd name="connsiteX1234" fmla="*/ 3792014 w 12230100"/>
              <a:gd name="connsiteY1234" fmla="*/ 4865778 h 5410200"/>
              <a:gd name="connsiteX1235" fmla="*/ 3689527 w 12230100"/>
              <a:gd name="connsiteY1235" fmla="*/ 4967857 h 5410200"/>
              <a:gd name="connsiteX1236" fmla="*/ 3792014 w 12230100"/>
              <a:gd name="connsiteY1236" fmla="*/ 5069936 h 5410200"/>
              <a:gd name="connsiteX1237" fmla="*/ 3996988 w 12230100"/>
              <a:gd name="connsiteY1237" fmla="*/ 5376174 h 5410200"/>
              <a:gd name="connsiteX1238" fmla="*/ 4099475 w 12230100"/>
              <a:gd name="connsiteY1238" fmla="*/ 5274095 h 5410200"/>
              <a:gd name="connsiteX1239" fmla="*/ 3996988 w 12230100"/>
              <a:gd name="connsiteY1239" fmla="*/ 5172015 h 5410200"/>
              <a:gd name="connsiteX1240" fmla="*/ 3894501 w 12230100"/>
              <a:gd name="connsiteY1240" fmla="*/ 5274095 h 5410200"/>
              <a:gd name="connsiteX1241" fmla="*/ 3996988 w 12230100"/>
              <a:gd name="connsiteY1241" fmla="*/ 5376174 h 5410200"/>
              <a:gd name="connsiteX1242" fmla="*/ 10624472 w 12230100"/>
              <a:gd name="connsiteY1242" fmla="*/ 5274095 h 5410200"/>
              <a:gd name="connsiteX1243" fmla="*/ 10658635 w 12230100"/>
              <a:gd name="connsiteY1243" fmla="*/ 5274095 h 5410200"/>
              <a:gd name="connsiteX1244" fmla="*/ 10624472 w 12230100"/>
              <a:gd name="connsiteY1244" fmla="*/ 5240068 h 5410200"/>
              <a:gd name="connsiteX1245" fmla="*/ 10624472 w 12230100"/>
              <a:gd name="connsiteY1245" fmla="*/ 5274095 h 5410200"/>
              <a:gd name="connsiteX1246" fmla="*/ 10624472 w 12230100"/>
              <a:gd name="connsiteY1246" fmla="*/ 5274095 h 5410200"/>
              <a:gd name="connsiteX1247" fmla="*/ 10829446 w 12230100"/>
              <a:gd name="connsiteY1247" fmla="*/ 4967857 h 5410200"/>
              <a:gd name="connsiteX1248" fmla="*/ 10863608 w 12230100"/>
              <a:gd name="connsiteY1248" fmla="*/ 4967857 h 5410200"/>
              <a:gd name="connsiteX1249" fmla="*/ 10829446 w 12230100"/>
              <a:gd name="connsiteY1249" fmla="*/ 4933830 h 5410200"/>
              <a:gd name="connsiteX1250" fmla="*/ 10829446 w 12230100"/>
              <a:gd name="connsiteY1250" fmla="*/ 4967857 h 5410200"/>
              <a:gd name="connsiteX1251" fmla="*/ 10829446 w 12230100"/>
              <a:gd name="connsiteY1251" fmla="*/ 4967857 h 5410200"/>
              <a:gd name="connsiteX1252" fmla="*/ 11000258 w 12230100"/>
              <a:gd name="connsiteY1252" fmla="*/ 4661619 h 5410200"/>
              <a:gd name="connsiteX1253" fmla="*/ 11034420 w 12230100"/>
              <a:gd name="connsiteY1253" fmla="*/ 4627593 h 5410200"/>
              <a:gd name="connsiteX1254" fmla="*/ 11000258 w 12230100"/>
              <a:gd name="connsiteY1254" fmla="*/ 4627593 h 5410200"/>
              <a:gd name="connsiteX1255" fmla="*/ 11000258 w 12230100"/>
              <a:gd name="connsiteY1255" fmla="*/ 4627593 h 5410200"/>
              <a:gd name="connsiteX1256" fmla="*/ 11000258 w 12230100"/>
              <a:gd name="connsiteY1256" fmla="*/ 4661619 h 5410200"/>
              <a:gd name="connsiteX1257" fmla="*/ 11136907 w 12230100"/>
              <a:gd name="connsiteY1257" fmla="*/ 4321355 h 5410200"/>
              <a:gd name="connsiteX1258" fmla="*/ 11171069 w 12230100"/>
              <a:gd name="connsiteY1258" fmla="*/ 4321355 h 5410200"/>
              <a:gd name="connsiteX1259" fmla="*/ 11136907 w 12230100"/>
              <a:gd name="connsiteY1259" fmla="*/ 4287329 h 5410200"/>
              <a:gd name="connsiteX1260" fmla="*/ 11136907 w 12230100"/>
              <a:gd name="connsiteY1260" fmla="*/ 4321355 h 5410200"/>
              <a:gd name="connsiteX1261" fmla="*/ 11136907 w 12230100"/>
              <a:gd name="connsiteY1261" fmla="*/ 4321355 h 5410200"/>
              <a:gd name="connsiteX1262" fmla="*/ 11273556 w 12230100"/>
              <a:gd name="connsiteY1262" fmla="*/ 3981091 h 5410200"/>
              <a:gd name="connsiteX1263" fmla="*/ 11273556 w 12230100"/>
              <a:gd name="connsiteY1263" fmla="*/ 3947064 h 5410200"/>
              <a:gd name="connsiteX1264" fmla="*/ 11273556 w 12230100"/>
              <a:gd name="connsiteY1264" fmla="*/ 3947064 h 5410200"/>
              <a:gd name="connsiteX1265" fmla="*/ 11239394 w 12230100"/>
              <a:gd name="connsiteY1265" fmla="*/ 3947064 h 5410200"/>
              <a:gd name="connsiteX1266" fmla="*/ 11273556 w 12230100"/>
              <a:gd name="connsiteY1266" fmla="*/ 3981091 h 5410200"/>
              <a:gd name="connsiteX1267" fmla="*/ 11341880 w 12230100"/>
              <a:gd name="connsiteY1267" fmla="*/ 3606800 h 5410200"/>
              <a:gd name="connsiteX1268" fmla="*/ 11341880 w 12230100"/>
              <a:gd name="connsiteY1268" fmla="*/ 3606800 h 5410200"/>
              <a:gd name="connsiteX1269" fmla="*/ 11341880 w 12230100"/>
              <a:gd name="connsiteY1269" fmla="*/ 3572774 h 5410200"/>
              <a:gd name="connsiteX1270" fmla="*/ 11341880 w 12230100"/>
              <a:gd name="connsiteY1270" fmla="*/ 3606800 h 5410200"/>
              <a:gd name="connsiteX1271" fmla="*/ 11341880 w 12230100"/>
              <a:gd name="connsiteY1271" fmla="*/ 3606800 h 5410200"/>
              <a:gd name="connsiteX1272" fmla="*/ 11410205 w 12230100"/>
              <a:gd name="connsiteY1272" fmla="*/ 3232510 h 5410200"/>
              <a:gd name="connsiteX1273" fmla="*/ 11410205 w 12230100"/>
              <a:gd name="connsiteY1273" fmla="*/ 3232510 h 5410200"/>
              <a:gd name="connsiteX1274" fmla="*/ 11410205 w 12230100"/>
              <a:gd name="connsiteY1274" fmla="*/ 3232510 h 5410200"/>
              <a:gd name="connsiteX1275" fmla="*/ 11376043 w 12230100"/>
              <a:gd name="connsiteY1275" fmla="*/ 3232510 h 5410200"/>
              <a:gd name="connsiteX1276" fmla="*/ 11410205 w 12230100"/>
              <a:gd name="connsiteY1276" fmla="*/ 3232510 h 5410200"/>
              <a:gd name="connsiteX1277" fmla="*/ 11410205 w 12230100"/>
              <a:gd name="connsiteY1277" fmla="*/ 2858219 h 5410200"/>
              <a:gd name="connsiteX1278" fmla="*/ 11410205 w 12230100"/>
              <a:gd name="connsiteY1278" fmla="*/ 2858219 h 5410200"/>
              <a:gd name="connsiteX1279" fmla="*/ 11410205 w 12230100"/>
              <a:gd name="connsiteY1279" fmla="*/ 2858219 h 5410200"/>
              <a:gd name="connsiteX1280" fmla="*/ 11410205 w 12230100"/>
              <a:gd name="connsiteY1280" fmla="*/ 2858219 h 5410200"/>
              <a:gd name="connsiteX1281" fmla="*/ 11410205 w 12230100"/>
              <a:gd name="connsiteY1281" fmla="*/ 2858219 h 5410200"/>
              <a:gd name="connsiteX1282" fmla="*/ 11102744 w 12230100"/>
              <a:gd name="connsiteY1282" fmla="*/ 2517955 h 5410200"/>
              <a:gd name="connsiteX1283" fmla="*/ 11102744 w 12230100"/>
              <a:gd name="connsiteY1283" fmla="*/ 2517955 h 5410200"/>
              <a:gd name="connsiteX1284" fmla="*/ 11102744 w 12230100"/>
              <a:gd name="connsiteY1284" fmla="*/ 2483928 h 5410200"/>
              <a:gd name="connsiteX1285" fmla="*/ 11102744 w 12230100"/>
              <a:gd name="connsiteY1285" fmla="*/ 2517955 h 5410200"/>
              <a:gd name="connsiteX1286" fmla="*/ 11102744 w 12230100"/>
              <a:gd name="connsiteY1286" fmla="*/ 2517955 h 5410200"/>
              <a:gd name="connsiteX1287" fmla="*/ 11034420 w 12230100"/>
              <a:gd name="connsiteY1287" fmla="*/ 2143664 h 5410200"/>
              <a:gd name="connsiteX1288" fmla="*/ 11068582 w 12230100"/>
              <a:gd name="connsiteY1288" fmla="*/ 2143664 h 5410200"/>
              <a:gd name="connsiteX1289" fmla="*/ 11034420 w 12230100"/>
              <a:gd name="connsiteY1289" fmla="*/ 2143664 h 5410200"/>
              <a:gd name="connsiteX1290" fmla="*/ 11034420 w 12230100"/>
              <a:gd name="connsiteY1290" fmla="*/ 2143664 h 5410200"/>
              <a:gd name="connsiteX1291" fmla="*/ 11034420 w 12230100"/>
              <a:gd name="connsiteY1291" fmla="*/ 2143664 h 5410200"/>
              <a:gd name="connsiteX1292" fmla="*/ 10966095 w 12230100"/>
              <a:gd name="connsiteY1292" fmla="*/ 1803400 h 5410200"/>
              <a:gd name="connsiteX1293" fmla="*/ 10966095 w 12230100"/>
              <a:gd name="connsiteY1293" fmla="*/ 1769374 h 5410200"/>
              <a:gd name="connsiteX1294" fmla="*/ 10966095 w 12230100"/>
              <a:gd name="connsiteY1294" fmla="*/ 1769374 h 5410200"/>
              <a:gd name="connsiteX1295" fmla="*/ 10966095 w 12230100"/>
              <a:gd name="connsiteY1295" fmla="*/ 1769374 h 5410200"/>
              <a:gd name="connsiteX1296" fmla="*/ 10966095 w 12230100"/>
              <a:gd name="connsiteY1296" fmla="*/ 1803400 h 5410200"/>
              <a:gd name="connsiteX1297" fmla="*/ 10829446 w 12230100"/>
              <a:gd name="connsiteY1297" fmla="*/ 1429109 h 5410200"/>
              <a:gd name="connsiteX1298" fmla="*/ 10829446 w 12230100"/>
              <a:gd name="connsiteY1298" fmla="*/ 1429109 h 5410200"/>
              <a:gd name="connsiteX1299" fmla="*/ 10829446 w 12230100"/>
              <a:gd name="connsiteY1299" fmla="*/ 1429109 h 5410200"/>
              <a:gd name="connsiteX1300" fmla="*/ 10829446 w 12230100"/>
              <a:gd name="connsiteY1300" fmla="*/ 1429109 h 5410200"/>
              <a:gd name="connsiteX1301" fmla="*/ 10829446 w 12230100"/>
              <a:gd name="connsiteY1301" fmla="*/ 1429109 h 5410200"/>
              <a:gd name="connsiteX1302" fmla="*/ 10692797 w 12230100"/>
              <a:gd name="connsiteY1302" fmla="*/ 1122872 h 5410200"/>
              <a:gd name="connsiteX1303" fmla="*/ 10692797 w 12230100"/>
              <a:gd name="connsiteY1303" fmla="*/ 1088845 h 5410200"/>
              <a:gd name="connsiteX1304" fmla="*/ 10692797 w 12230100"/>
              <a:gd name="connsiteY1304" fmla="*/ 1088845 h 5410200"/>
              <a:gd name="connsiteX1305" fmla="*/ 10692797 w 12230100"/>
              <a:gd name="connsiteY1305" fmla="*/ 1088845 h 5410200"/>
              <a:gd name="connsiteX1306" fmla="*/ 10692797 w 12230100"/>
              <a:gd name="connsiteY1306" fmla="*/ 1122872 h 5410200"/>
              <a:gd name="connsiteX1307" fmla="*/ 10487823 w 12230100"/>
              <a:gd name="connsiteY1307" fmla="*/ 782608 h 5410200"/>
              <a:gd name="connsiteX1308" fmla="*/ 10487823 w 12230100"/>
              <a:gd name="connsiteY1308" fmla="*/ 782608 h 5410200"/>
              <a:gd name="connsiteX1309" fmla="*/ 10487823 w 12230100"/>
              <a:gd name="connsiteY1309" fmla="*/ 782608 h 5410200"/>
              <a:gd name="connsiteX1310" fmla="*/ 10487823 w 12230100"/>
              <a:gd name="connsiteY1310" fmla="*/ 782608 h 5410200"/>
              <a:gd name="connsiteX1311" fmla="*/ 10487823 w 12230100"/>
              <a:gd name="connsiteY1311" fmla="*/ 782608 h 5410200"/>
              <a:gd name="connsiteX1312" fmla="*/ 10282849 w 12230100"/>
              <a:gd name="connsiteY1312" fmla="*/ 510396 h 5410200"/>
              <a:gd name="connsiteX1313" fmla="*/ 10282849 w 12230100"/>
              <a:gd name="connsiteY1313" fmla="*/ 476370 h 5410200"/>
              <a:gd name="connsiteX1314" fmla="*/ 10282849 w 12230100"/>
              <a:gd name="connsiteY1314" fmla="*/ 476370 h 5410200"/>
              <a:gd name="connsiteX1315" fmla="*/ 10282849 w 12230100"/>
              <a:gd name="connsiteY1315" fmla="*/ 476370 h 5410200"/>
              <a:gd name="connsiteX1316" fmla="*/ 10282849 w 12230100"/>
              <a:gd name="connsiteY1316" fmla="*/ 510396 h 5410200"/>
              <a:gd name="connsiteX1317" fmla="*/ 10043713 w 12230100"/>
              <a:gd name="connsiteY1317" fmla="*/ 238185 h 5410200"/>
              <a:gd name="connsiteX1318" fmla="*/ 10043713 w 12230100"/>
              <a:gd name="connsiteY1318" fmla="*/ 204158 h 5410200"/>
              <a:gd name="connsiteX1319" fmla="*/ 10043713 w 12230100"/>
              <a:gd name="connsiteY1319" fmla="*/ 204158 h 5410200"/>
              <a:gd name="connsiteX1320" fmla="*/ 10043713 w 12230100"/>
              <a:gd name="connsiteY1320" fmla="*/ 204158 h 5410200"/>
              <a:gd name="connsiteX1321" fmla="*/ 10043713 w 12230100"/>
              <a:gd name="connsiteY1321" fmla="*/ 238185 h 5410200"/>
              <a:gd name="connsiteX1322" fmla="*/ 4714396 w 12230100"/>
              <a:gd name="connsiteY1322" fmla="*/ 102079 h 5410200"/>
              <a:gd name="connsiteX1323" fmla="*/ 4714396 w 12230100"/>
              <a:gd name="connsiteY1323" fmla="*/ 102079 h 5410200"/>
              <a:gd name="connsiteX1324" fmla="*/ 4714396 w 12230100"/>
              <a:gd name="connsiteY1324" fmla="*/ 102079 h 5410200"/>
              <a:gd name="connsiteX1325" fmla="*/ 4714396 w 12230100"/>
              <a:gd name="connsiteY1325" fmla="*/ 102079 h 5410200"/>
              <a:gd name="connsiteX1326" fmla="*/ 4714396 w 12230100"/>
              <a:gd name="connsiteY1326" fmla="*/ 102079 h 5410200"/>
              <a:gd name="connsiteX1327" fmla="*/ 4441098 w 12230100"/>
              <a:gd name="connsiteY1327" fmla="*/ 374291 h 5410200"/>
              <a:gd name="connsiteX1328" fmla="*/ 4475260 w 12230100"/>
              <a:gd name="connsiteY1328" fmla="*/ 340264 h 5410200"/>
              <a:gd name="connsiteX1329" fmla="*/ 4441098 w 12230100"/>
              <a:gd name="connsiteY1329" fmla="*/ 340264 h 5410200"/>
              <a:gd name="connsiteX1330" fmla="*/ 4441098 w 12230100"/>
              <a:gd name="connsiteY1330" fmla="*/ 340264 h 5410200"/>
              <a:gd name="connsiteX1331" fmla="*/ 4441098 w 12230100"/>
              <a:gd name="connsiteY1331" fmla="*/ 374291 h 5410200"/>
              <a:gd name="connsiteX1332" fmla="*/ 4236124 w 12230100"/>
              <a:gd name="connsiteY1332" fmla="*/ 646502 h 5410200"/>
              <a:gd name="connsiteX1333" fmla="*/ 4236124 w 12230100"/>
              <a:gd name="connsiteY1333" fmla="*/ 646502 h 5410200"/>
              <a:gd name="connsiteX1334" fmla="*/ 4236124 w 12230100"/>
              <a:gd name="connsiteY1334" fmla="*/ 612476 h 5410200"/>
              <a:gd name="connsiteX1335" fmla="*/ 4201962 w 12230100"/>
              <a:gd name="connsiteY1335" fmla="*/ 646502 h 5410200"/>
              <a:gd name="connsiteX1336" fmla="*/ 4236124 w 12230100"/>
              <a:gd name="connsiteY1336" fmla="*/ 646502 h 5410200"/>
              <a:gd name="connsiteX1337" fmla="*/ 4031150 w 12230100"/>
              <a:gd name="connsiteY1337" fmla="*/ 952740 h 5410200"/>
              <a:gd name="connsiteX1338" fmla="*/ 4031150 w 12230100"/>
              <a:gd name="connsiteY1338" fmla="*/ 952740 h 5410200"/>
              <a:gd name="connsiteX1339" fmla="*/ 4031150 w 12230100"/>
              <a:gd name="connsiteY1339" fmla="*/ 918713 h 5410200"/>
              <a:gd name="connsiteX1340" fmla="*/ 3996988 w 12230100"/>
              <a:gd name="connsiteY1340" fmla="*/ 952740 h 5410200"/>
              <a:gd name="connsiteX1341" fmla="*/ 4031150 w 12230100"/>
              <a:gd name="connsiteY1341" fmla="*/ 952740 h 5410200"/>
              <a:gd name="connsiteX1342" fmla="*/ 3860339 w 12230100"/>
              <a:gd name="connsiteY1342" fmla="*/ 1293004 h 5410200"/>
              <a:gd name="connsiteX1343" fmla="*/ 3860339 w 12230100"/>
              <a:gd name="connsiteY1343" fmla="*/ 1258977 h 5410200"/>
              <a:gd name="connsiteX1344" fmla="*/ 3860339 w 12230100"/>
              <a:gd name="connsiteY1344" fmla="*/ 1258977 h 5410200"/>
              <a:gd name="connsiteX1345" fmla="*/ 3826177 w 12230100"/>
              <a:gd name="connsiteY1345" fmla="*/ 1258977 h 5410200"/>
              <a:gd name="connsiteX1346" fmla="*/ 3860339 w 12230100"/>
              <a:gd name="connsiteY1346" fmla="*/ 1293004 h 5410200"/>
              <a:gd name="connsiteX1347" fmla="*/ 3723690 w 12230100"/>
              <a:gd name="connsiteY1347" fmla="*/ 1633268 h 5410200"/>
              <a:gd name="connsiteX1348" fmla="*/ 3723690 w 12230100"/>
              <a:gd name="connsiteY1348" fmla="*/ 1599242 h 5410200"/>
              <a:gd name="connsiteX1349" fmla="*/ 3723690 w 12230100"/>
              <a:gd name="connsiteY1349" fmla="*/ 1599242 h 5410200"/>
              <a:gd name="connsiteX1350" fmla="*/ 3689527 w 12230100"/>
              <a:gd name="connsiteY1350" fmla="*/ 1599242 h 5410200"/>
              <a:gd name="connsiteX1351" fmla="*/ 3723690 w 12230100"/>
              <a:gd name="connsiteY1351" fmla="*/ 1633268 h 5410200"/>
              <a:gd name="connsiteX1352" fmla="*/ 3621203 w 12230100"/>
              <a:gd name="connsiteY1352" fmla="*/ 2007559 h 5410200"/>
              <a:gd name="connsiteX1353" fmla="*/ 3655365 w 12230100"/>
              <a:gd name="connsiteY1353" fmla="*/ 1973532 h 5410200"/>
              <a:gd name="connsiteX1354" fmla="*/ 3621203 w 12230100"/>
              <a:gd name="connsiteY1354" fmla="*/ 1939506 h 5410200"/>
              <a:gd name="connsiteX1355" fmla="*/ 3587041 w 12230100"/>
              <a:gd name="connsiteY1355" fmla="*/ 1973532 h 5410200"/>
              <a:gd name="connsiteX1356" fmla="*/ 3621203 w 12230100"/>
              <a:gd name="connsiteY1356" fmla="*/ 2007559 h 5410200"/>
              <a:gd name="connsiteX1357" fmla="*/ 3552878 w 12230100"/>
              <a:gd name="connsiteY1357" fmla="*/ 2347823 h 5410200"/>
              <a:gd name="connsiteX1358" fmla="*/ 3587041 w 12230100"/>
              <a:gd name="connsiteY1358" fmla="*/ 2313796 h 5410200"/>
              <a:gd name="connsiteX1359" fmla="*/ 3552878 w 12230100"/>
              <a:gd name="connsiteY1359" fmla="*/ 2279770 h 5410200"/>
              <a:gd name="connsiteX1360" fmla="*/ 3484554 w 12230100"/>
              <a:gd name="connsiteY1360" fmla="*/ 2313796 h 5410200"/>
              <a:gd name="connsiteX1361" fmla="*/ 3552878 w 12230100"/>
              <a:gd name="connsiteY1361" fmla="*/ 2347823 h 5410200"/>
              <a:gd name="connsiteX1362" fmla="*/ 3518716 w 12230100"/>
              <a:gd name="connsiteY1362" fmla="*/ 2722113 h 5410200"/>
              <a:gd name="connsiteX1363" fmla="*/ 3552878 w 12230100"/>
              <a:gd name="connsiteY1363" fmla="*/ 2688087 h 5410200"/>
              <a:gd name="connsiteX1364" fmla="*/ 3518716 w 12230100"/>
              <a:gd name="connsiteY1364" fmla="*/ 2620034 h 5410200"/>
              <a:gd name="connsiteX1365" fmla="*/ 3450391 w 12230100"/>
              <a:gd name="connsiteY1365" fmla="*/ 2688087 h 5410200"/>
              <a:gd name="connsiteX1366" fmla="*/ 3518716 w 12230100"/>
              <a:gd name="connsiteY1366" fmla="*/ 2722113 h 5410200"/>
              <a:gd name="connsiteX1367" fmla="*/ 3518716 w 12230100"/>
              <a:gd name="connsiteY1367" fmla="*/ 3096404 h 5410200"/>
              <a:gd name="connsiteX1368" fmla="*/ 3552878 w 12230100"/>
              <a:gd name="connsiteY1368" fmla="*/ 3062377 h 5410200"/>
              <a:gd name="connsiteX1369" fmla="*/ 3518716 w 12230100"/>
              <a:gd name="connsiteY1369" fmla="*/ 2994325 h 5410200"/>
              <a:gd name="connsiteX1370" fmla="*/ 3450391 w 12230100"/>
              <a:gd name="connsiteY1370" fmla="*/ 3062377 h 5410200"/>
              <a:gd name="connsiteX1371" fmla="*/ 3518716 w 12230100"/>
              <a:gd name="connsiteY1371" fmla="*/ 3096404 h 5410200"/>
              <a:gd name="connsiteX1372" fmla="*/ 3552878 w 12230100"/>
              <a:gd name="connsiteY1372" fmla="*/ 3470694 h 5410200"/>
              <a:gd name="connsiteX1373" fmla="*/ 3587041 w 12230100"/>
              <a:gd name="connsiteY1373" fmla="*/ 3402642 h 5410200"/>
              <a:gd name="connsiteX1374" fmla="*/ 3552878 w 12230100"/>
              <a:gd name="connsiteY1374" fmla="*/ 3334589 h 5410200"/>
              <a:gd name="connsiteX1375" fmla="*/ 3484554 w 12230100"/>
              <a:gd name="connsiteY1375" fmla="*/ 3402642 h 5410200"/>
              <a:gd name="connsiteX1376" fmla="*/ 3552878 w 12230100"/>
              <a:gd name="connsiteY1376" fmla="*/ 3470694 h 5410200"/>
              <a:gd name="connsiteX1377" fmla="*/ 3621203 w 12230100"/>
              <a:gd name="connsiteY1377" fmla="*/ 3844985 h 5410200"/>
              <a:gd name="connsiteX1378" fmla="*/ 3689527 w 12230100"/>
              <a:gd name="connsiteY1378" fmla="*/ 3776932 h 5410200"/>
              <a:gd name="connsiteX1379" fmla="*/ 3621203 w 12230100"/>
              <a:gd name="connsiteY1379" fmla="*/ 3708879 h 5410200"/>
              <a:gd name="connsiteX1380" fmla="*/ 3518716 w 12230100"/>
              <a:gd name="connsiteY1380" fmla="*/ 3776932 h 5410200"/>
              <a:gd name="connsiteX1381" fmla="*/ 3621203 w 12230100"/>
              <a:gd name="connsiteY1381" fmla="*/ 3844985 h 5410200"/>
              <a:gd name="connsiteX1382" fmla="*/ 3723690 w 12230100"/>
              <a:gd name="connsiteY1382" fmla="*/ 4219276 h 5410200"/>
              <a:gd name="connsiteX1383" fmla="*/ 3792014 w 12230100"/>
              <a:gd name="connsiteY1383" fmla="*/ 4117196 h 5410200"/>
              <a:gd name="connsiteX1384" fmla="*/ 3723690 w 12230100"/>
              <a:gd name="connsiteY1384" fmla="*/ 4049144 h 5410200"/>
              <a:gd name="connsiteX1385" fmla="*/ 3621203 w 12230100"/>
              <a:gd name="connsiteY1385" fmla="*/ 4117196 h 5410200"/>
              <a:gd name="connsiteX1386" fmla="*/ 3723690 w 12230100"/>
              <a:gd name="connsiteY1386" fmla="*/ 4219276 h 5410200"/>
              <a:gd name="connsiteX1387" fmla="*/ 3860339 w 12230100"/>
              <a:gd name="connsiteY1387" fmla="*/ 4559540 h 5410200"/>
              <a:gd name="connsiteX1388" fmla="*/ 3928664 w 12230100"/>
              <a:gd name="connsiteY1388" fmla="*/ 4457461 h 5410200"/>
              <a:gd name="connsiteX1389" fmla="*/ 3860339 w 12230100"/>
              <a:gd name="connsiteY1389" fmla="*/ 4389408 h 5410200"/>
              <a:gd name="connsiteX1390" fmla="*/ 3757852 w 12230100"/>
              <a:gd name="connsiteY1390" fmla="*/ 4457461 h 5410200"/>
              <a:gd name="connsiteX1391" fmla="*/ 3860339 w 12230100"/>
              <a:gd name="connsiteY1391" fmla="*/ 4559540 h 5410200"/>
              <a:gd name="connsiteX1392" fmla="*/ 4031150 w 12230100"/>
              <a:gd name="connsiteY1392" fmla="*/ 4899804 h 5410200"/>
              <a:gd name="connsiteX1393" fmla="*/ 4099475 w 12230100"/>
              <a:gd name="connsiteY1393" fmla="*/ 4797725 h 5410200"/>
              <a:gd name="connsiteX1394" fmla="*/ 4031150 w 12230100"/>
              <a:gd name="connsiteY1394" fmla="*/ 4695646 h 5410200"/>
              <a:gd name="connsiteX1395" fmla="*/ 3928664 w 12230100"/>
              <a:gd name="connsiteY1395" fmla="*/ 4797725 h 5410200"/>
              <a:gd name="connsiteX1396" fmla="*/ 4031150 w 12230100"/>
              <a:gd name="connsiteY1396" fmla="*/ 4899804 h 5410200"/>
              <a:gd name="connsiteX1397" fmla="*/ 4236124 w 12230100"/>
              <a:gd name="connsiteY1397" fmla="*/ 5206042 h 5410200"/>
              <a:gd name="connsiteX1398" fmla="*/ 4304449 w 12230100"/>
              <a:gd name="connsiteY1398" fmla="*/ 5103963 h 5410200"/>
              <a:gd name="connsiteX1399" fmla="*/ 4236124 w 12230100"/>
              <a:gd name="connsiteY1399" fmla="*/ 5001883 h 5410200"/>
              <a:gd name="connsiteX1400" fmla="*/ 4133637 w 12230100"/>
              <a:gd name="connsiteY1400" fmla="*/ 5103963 h 5410200"/>
              <a:gd name="connsiteX1401" fmla="*/ 4236124 w 12230100"/>
              <a:gd name="connsiteY1401" fmla="*/ 5206042 h 5410200"/>
              <a:gd name="connsiteX1402" fmla="*/ 4543585 w 12230100"/>
              <a:gd name="connsiteY1402" fmla="*/ 5410200 h 5410200"/>
              <a:gd name="connsiteX1403" fmla="*/ 4543585 w 12230100"/>
              <a:gd name="connsiteY1403" fmla="*/ 5376174 h 5410200"/>
              <a:gd name="connsiteX1404" fmla="*/ 4441098 w 12230100"/>
              <a:gd name="connsiteY1404" fmla="*/ 5308121 h 5410200"/>
              <a:gd name="connsiteX1405" fmla="*/ 4372773 w 12230100"/>
              <a:gd name="connsiteY1405" fmla="*/ 5376174 h 5410200"/>
              <a:gd name="connsiteX1406" fmla="*/ 4372773 w 12230100"/>
              <a:gd name="connsiteY1406" fmla="*/ 5410200 h 5410200"/>
              <a:gd name="connsiteX1407" fmla="*/ 4543585 w 12230100"/>
              <a:gd name="connsiteY1407" fmla="*/ 5410200 h 5410200"/>
              <a:gd name="connsiteX1408" fmla="*/ 10282849 w 12230100"/>
              <a:gd name="connsiteY1408" fmla="*/ 5274095 h 5410200"/>
              <a:gd name="connsiteX1409" fmla="*/ 10317012 w 12230100"/>
              <a:gd name="connsiteY1409" fmla="*/ 5240068 h 5410200"/>
              <a:gd name="connsiteX1410" fmla="*/ 10282849 w 12230100"/>
              <a:gd name="connsiteY1410" fmla="*/ 5206042 h 5410200"/>
              <a:gd name="connsiteX1411" fmla="*/ 10248687 w 12230100"/>
              <a:gd name="connsiteY1411" fmla="*/ 5240068 h 5410200"/>
              <a:gd name="connsiteX1412" fmla="*/ 10282849 w 12230100"/>
              <a:gd name="connsiteY1412" fmla="*/ 5274095 h 5410200"/>
              <a:gd name="connsiteX1413" fmla="*/ 10487823 w 12230100"/>
              <a:gd name="connsiteY1413" fmla="*/ 4967857 h 5410200"/>
              <a:gd name="connsiteX1414" fmla="*/ 10521985 w 12230100"/>
              <a:gd name="connsiteY1414" fmla="*/ 4933830 h 5410200"/>
              <a:gd name="connsiteX1415" fmla="*/ 10487823 w 12230100"/>
              <a:gd name="connsiteY1415" fmla="*/ 4933830 h 5410200"/>
              <a:gd name="connsiteX1416" fmla="*/ 10487823 w 12230100"/>
              <a:gd name="connsiteY1416" fmla="*/ 4933830 h 5410200"/>
              <a:gd name="connsiteX1417" fmla="*/ 10487823 w 12230100"/>
              <a:gd name="connsiteY1417" fmla="*/ 4967857 h 5410200"/>
              <a:gd name="connsiteX1418" fmla="*/ 10692797 w 12230100"/>
              <a:gd name="connsiteY1418" fmla="*/ 4661619 h 5410200"/>
              <a:gd name="connsiteX1419" fmla="*/ 10692797 w 12230100"/>
              <a:gd name="connsiteY1419" fmla="*/ 4627593 h 5410200"/>
              <a:gd name="connsiteX1420" fmla="*/ 10692797 w 12230100"/>
              <a:gd name="connsiteY1420" fmla="*/ 4627593 h 5410200"/>
              <a:gd name="connsiteX1421" fmla="*/ 10658635 w 12230100"/>
              <a:gd name="connsiteY1421" fmla="*/ 4627593 h 5410200"/>
              <a:gd name="connsiteX1422" fmla="*/ 10692797 w 12230100"/>
              <a:gd name="connsiteY1422" fmla="*/ 4661619 h 5410200"/>
              <a:gd name="connsiteX1423" fmla="*/ 10829446 w 12230100"/>
              <a:gd name="connsiteY1423" fmla="*/ 4321355 h 5410200"/>
              <a:gd name="connsiteX1424" fmla="*/ 10863608 w 12230100"/>
              <a:gd name="connsiteY1424" fmla="*/ 4287329 h 5410200"/>
              <a:gd name="connsiteX1425" fmla="*/ 10829446 w 12230100"/>
              <a:gd name="connsiteY1425" fmla="*/ 4287329 h 5410200"/>
              <a:gd name="connsiteX1426" fmla="*/ 10829446 w 12230100"/>
              <a:gd name="connsiteY1426" fmla="*/ 4287329 h 5410200"/>
              <a:gd name="connsiteX1427" fmla="*/ 10829446 w 12230100"/>
              <a:gd name="connsiteY1427" fmla="*/ 4321355 h 5410200"/>
              <a:gd name="connsiteX1428" fmla="*/ 10966095 w 12230100"/>
              <a:gd name="connsiteY1428" fmla="*/ 3981091 h 5410200"/>
              <a:gd name="connsiteX1429" fmla="*/ 10966095 w 12230100"/>
              <a:gd name="connsiteY1429" fmla="*/ 3947064 h 5410200"/>
              <a:gd name="connsiteX1430" fmla="*/ 10966095 w 12230100"/>
              <a:gd name="connsiteY1430" fmla="*/ 3947064 h 5410200"/>
              <a:gd name="connsiteX1431" fmla="*/ 10931933 w 12230100"/>
              <a:gd name="connsiteY1431" fmla="*/ 3947064 h 5410200"/>
              <a:gd name="connsiteX1432" fmla="*/ 10966095 w 12230100"/>
              <a:gd name="connsiteY1432" fmla="*/ 3981091 h 5410200"/>
              <a:gd name="connsiteX1433" fmla="*/ 11034420 w 12230100"/>
              <a:gd name="connsiteY1433" fmla="*/ 3606800 h 5410200"/>
              <a:gd name="connsiteX1434" fmla="*/ 11068582 w 12230100"/>
              <a:gd name="connsiteY1434" fmla="*/ 3606800 h 5410200"/>
              <a:gd name="connsiteX1435" fmla="*/ 11034420 w 12230100"/>
              <a:gd name="connsiteY1435" fmla="*/ 3572774 h 5410200"/>
              <a:gd name="connsiteX1436" fmla="*/ 11034420 w 12230100"/>
              <a:gd name="connsiteY1436" fmla="*/ 3606800 h 5410200"/>
              <a:gd name="connsiteX1437" fmla="*/ 11034420 w 12230100"/>
              <a:gd name="connsiteY1437" fmla="*/ 3606800 h 5410200"/>
              <a:gd name="connsiteX1438" fmla="*/ 11102744 w 12230100"/>
              <a:gd name="connsiteY1438" fmla="*/ 3232510 h 5410200"/>
              <a:gd name="connsiteX1439" fmla="*/ 11102744 w 12230100"/>
              <a:gd name="connsiteY1439" fmla="*/ 3232510 h 5410200"/>
              <a:gd name="connsiteX1440" fmla="*/ 11102744 w 12230100"/>
              <a:gd name="connsiteY1440" fmla="*/ 3232510 h 5410200"/>
              <a:gd name="connsiteX1441" fmla="*/ 11102744 w 12230100"/>
              <a:gd name="connsiteY1441" fmla="*/ 3232510 h 5410200"/>
              <a:gd name="connsiteX1442" fmla="*/ 11102744 w 12230100"/>
              <a:gd name="connsiteY1442" fmla="*/ 3232510 h 5410200"/>
              <a:gd name="connsiteX1443" fmla="*/ 11102744 w 12230100"/>
              <a:gd name="connsiteY1443" fmla="*/ 2892245 h 5410200"/>
              <a:gd name="connsiteX1444" fmla="*/ 11136907 w 12230100"/>
              <a:gd name="connsiteY1444" fmla="*/ 2858219 h 5410200"/>
              <a:gd name="connsiteX1445" fmla="*/ 11102744 w 12230100"/>
              <a:gd name="connsiteY1445" fmla="*/ 2858219 h 5410200"/>
              <a:gd name="connsiteX1446" fmla="*/ 11102744 w 12230100"/>
              <a:gd name="connsiteY1446" fmla="*/ 2858219 h 5410200"/>
              <a:gd name="connsiteX1447" fmla="*/ 11102744 w 12230100"/>
              <a:gd name="connsiteY1447" fmla="*/ 2892245 h 5410200"/>
              <a:gd name="connsiteX1448" fmla="*/ 10795284 w 12230100"/>
              <a:gd name="connsiteY1448" fmla="*/ 2517955 h 5410200"/>
              <a:gd name="connsiteX1449" fmla="*/ 10829446 w 12230100"/>
              <a:gd name="connsiteY1449" fmla="*/ 2517955 h 5410200"/>
              <a:gd name="connsiteX1450" fmla="*/ 10795284 w 12230100"/>
              <a:gd name="connsiteY1450" fmla="*/ 2483928 h 5410200"/>
              <a:gd name="connsiteX1451" fmla="*/ 10795284 w 12230100"/>
              <a:gd name="connsiteY1451" fmla="*/ 2517955 h 5410200"/>
              <a:gd name="connsiteX1452" fmla="*/ 10795284 w 12230100"/>
              <a:gd name="connsiteY1452" fmla="*/ 2517955 h 5410200"/>
              <a:gd name="connsiteX1453" fmla="*/ 10761122 w 12230100"/>
              <a:gd name="connsiteY1453" fmla="*/ 2143664 h 5410200"/>
              <a:gd name="connsiteX1454" fmla="*/ 10761122 w 12230100"/>
              <a:gd name="connsiteY1454" fmla="*/ 2143664 h 5410200"/>
              <a:gd name="connsiteX1455" fmla="*/ 10761122 w 12230100"/>
              <a:gd name="connsiteY1455" fmla="*/ 2143664 h 5410200"/>
              <a:gd name="connsiteX1456" fmla="*/ 10726959 w 12230100"/>
              <a:gd name="connsiteY1456" fmla="*/ 2143664 h 5410200"/>
              <a:gd name="connsiteX1457" fmla="*/ 10761122 w 12230100"/>
              <a:gd name="connsiteY1457" fmla="*/ 2143664 h 5410200"/>
              <a:gd name="connsiteX1458" fmla="*/ 10658635 w 12230100"/>
              <a:gd name="connsiteY1458" fmla="*/ 1803400 h 5410200"/>
              <a:gd name="connsiteX1459" fmla="*/ 10658635 w 12230100"/>
              <a:gd name="connsiteY1459" fmla="*/ 1769374 h 5410200"/>
              <a:gd name="connsiteX1460" fmla="*/ 10658635 w 12230100"/>
              <a:gd name="connsiteY1460" fmla="*/ 1769374 h 5410200"/>
              <a:gd name="connsiteX1461" fmla="*/ 10658635 w 12230100"/>
              <a:gd name="connsiteY1461" fmla="*/ 1769374 h 5410200"/>
              <a:gd name="connsiteX1462" fmla="*/ 10658635 w 12230100"/>
              <a:gd name="connsiteY1462" fmla="*/ 1803400 h 5410200"/>
              <a:gd name="connsiteX1463" fmla="*/ 10521985 w 12230100"/>
              <a:gd name="connsiteY1463" fmla="*/ 1463136 h 5410200"/>
              <a:gd name="connsiteX1464" fmla="*/ 10521985 w 12230100"/>
              <a:gd name="connsiteY1464" fmla="*/ 1429109 h 5410200"/>
              <a:gd name="connsiteX1465" fmla="*/ 10521985 w 12230100"/>
              <a:gd name="connsiteY1465" fmla="*/ 1429109 h 5410200"/>
              <a:gd name="connsiteX1466" fmla="*/ 10521985 w 12230100"/>
              <a:gd name="connsiteY1466" fmla="*/ 1429109 h 5410200"/>
              <a:gd name="connsiteX1467" fmla="*/ 10521985 w 12230100"/>
              <a:gd name="connsiteY1467" fmla="*/ 1463136 h 5410200"/>
              <a:gd name="connsiteX1468" fmla="*/ 10351174 w 12230100"/>
              <a:gd name="connsiteY1468" fmla="*/ 1122872 h 5410200"/>
              <a:gd name="connsiteX1469" fmla="*/ 10351174 w 12230100"/>
              <a:gd name="connsiteY1469" fmla="*/ 1122872 h 5410200"/>
              <a:gd name="connsiteX1470" fmla="*/ 10351174 w 12230100"/>
              <a:gd name="connsiteY1470" fmla="*/ 1122872 h 5410200"/>
              <a:gd name="connsiteX1471" fmla="*/ 10351174 w 12230100"/>
              <a:gd name="connsiteY1471" fmla="*/ 1122872 h 5410200"/>
              <a:gd name="connsiteX1472" fmla="*/ 10351174 w 12230100"/>
              <a:gd name="connsiteY1472" fmla="*/ 1122872 h 5410200"/>
              <a:gd name="connsiteX1473" fmla="*/ 10146200 w 12230100"/>
              <a:gd name="connsiteY1473" fmla="*/ 816634 h 5410200"/>
              <a:gd name="connsiteX1474" fmla="*/ 10146200 w 12230100"/>
              <a:gd name="connsiteY1474" fmla="*/ 816634 h 5410200"/>
              <a:gd name="connsiteX1475" fmla="*/ 10146200 w 12230100"/>
              <a:gd name="connsiteY1475" fmla="*/ 816634 h 5410200"/>
              <a:gd name="connsiteX1476" fmla="*/ 10146200 w 12230100"/>
              <a:gd name="connsiteY1476" fmla="*/ 816634 h 5410200"/>
              <a:gd name="connsiteX1477" fmla="*/ 10146200 w 12230100"/>
              <a:gd name="connsiteY1477" fmla="*/ 816634 h 5410200"/>
              <a:gd name="connsiteX1478" fmla="*/ 9907064 w 12230100"/>
              <a:gd name="connsiteY1478" fmla="*/ 544423 h 5410200"/>
              <a:gd name="connsiteX1479" fmla="*/ 9941227 w 12230100"/>
              <a:gd name="connsiteY1479" fmla="*/ 510396 h 5410200"/>
              <a:gd name="connsiteX1480" fmla="*/ 9907064 w 12230100"/>
              <a:gd name="connsiteY1480" fmla="*/ 510396 h 5410200"/>
              <a:gd name="connsiteX1481" fmla="*/ 9907064 w 12230100"/>
              <a:gd name="connsiteY1481" fmla="*/ 510396 h 5410200"/>
              <a:gd name="connsiteX1482" fmla="*/ 9907064 w 12230100"/>
              <a:gd name="connsiteY1482" fmla="*/ 544423 h 5410200"/>
              <a:gd name="connsiteX1483" fmla="*/ 9667928 w 12230100"/>
              <a:gd name="connsiteY1483" fmla="*/ 272211 h 5410200"/>
              <a:gd name="connsiteX1484" fmla="*/ 9667928 w 12230100"/>
              <a:gd name="connsiteY1484" fmla="*/ 272211 h 5410200"/>
              <a:gd name="connsiteX1485" fmla="*/ 9667928 w 12230100"/>
              <a:gd name="connsiteY1485" fmla="*/ 272211 h 5410200"/>
              <a:gd name="connsiteX1486" fmla="*/ 9667928 w 12230100"/>
              <a:gd name="connsiteY1486" fmla="*/ 272211 h 5410200"/>
              <a:gd name="connsiteX1487" fmla="*/ 9667928 w 12230100"/>
              <a:gd name="connsiteY1487" fmla="*/ 272211 h 5410200"/>
              <a:gd name="connsiteX1488" fmla="*/ 9360468 w 12230100"/>
              <a:gd name="connsiteY1488" fmla="*/ 34026 h 5410200"/>
              <a:gd name="connsiteX1489" fmla="*/ 9360468 w 12230100"/>
              <a:gd name="connsiteY1489" fmla="*/ 34026 h 5410200"/>
              <a:gd name="connsiteX1490" fmla="*/ 9360468 w 12230100"/>
              <a:gd name="connsiteY1490" fmla="*/ 34026 h 5410200"/>
              <a:gd name="connsiteX1491" fmla="*/ 9360468 w 12230100"/>
              <a:gd name="connsiteY1491" fmla="*/ 34026 h 5410200"/>
              <a:gd name="connsiteX1492" fmla="*/ 9360468 w 12230100"/>
              <a:gd name="connsiteY1492" fmla="*/ 34026 h 5410200"/>
              <a:gd name="connsiteX1493" fmla="*/ 5226831 w 12230100"/>
              <a:gd name="connsiteY1493" fmla="*/ 34026 h 5410200"/>
              <a:gd name="connsiteX1494" fmla="*/ 5226831 w 12230100"/>
              <a:gd name="connsiteY1494" fmla="*/ 34026 h 5410200"/>
              <a:gd name="connsiteX1495" fmla="*/ 5226831 w 12230100"/>
              <a:gd name="connsiteY1495" fmla="*/ 34026 h 5410200"/>
              <a:gd name="connsiteX1496" fmla="*/ 5226831 w 12230100"/>
              <a:gd name="connsiteY1496" fmla="*/ 34026 h 5410200"/>
              <a:gd name="connsiteX1497" fmla="*/ 5226831 w 12230100"/>
              <a:gd name="connsiteY1497" fmla="*/ 34026 h 5410200"/>
              <a:gd name="connsiteX1498" fmla="*/ 4953532 w 12230100"/>
              <a:gd name="connsiteY1498" fmla="*/ 272211 h 5410200"/>
              <a:gd name="connsiteX1499" fmla="*/ 4953532 w 12230100"/>
              <a:gd name="connsiteY1499" fmla="*/ 272211 h 5410200"/>
              <a:gd name="connsiteX1500" fmla="*/ 4953532 w 12230100"/>
              <a:gd name="connsiteY1500" fmla="*/ 238185 h 5410200"/>
              <a:gd name="connsiteX1501" fmla="*/ 4953532 w 12230100"/>
              <a:gd name="connsiteY1501" fmla="*/ 272211 h 5410200"/>
              <a:gd name="connsiteX1502" fmla="*/ 4953532 w 12230100"/>
              <a:gd name="connsiteY1502" fmla="*/ 272211 h 5410200"/>
              <a:gd name="connsiteX1503" fmla="*/ 4680234 w 12230100"/>
              <a:gd name="connsiteY1503" fmla="*/ 544423 h 5410200"/>
              <a:gd name="connsiteX1504" fmla="*/ 4714396 w 12230100"/>
              <a:gd name="connsiteY1504" fmla="*/ 510396 h 5410200"/>
              <a:gd name="connsiteX1505" fmla="*/ 4680234 w 12230100"/>
              <a:gd name="connsiteY1505" fmla="*/ 510396 h 5410200"/>
              <a:gd name="connsiteX1506" fmla="*/ 4680234 w 12230100"/>
              <a:gd name="connsiteY1506" fmla="*/ 510396 h 5410200"/>
              <a:gd name="connsiteX1507" fmla="*/ 4680234 w 12230100"/>
              <a:gd name="connsiteY1507" fmla="*/ 544423 h 5410200"/>
              <a:gd name="connsiteX1508" fmla="*/ 4475260 w 12230100"/>
              <a:gd name="connsiteY1508" fmla="*/ 816634 h 5410200"/>
              <a:gd name="connsiteX1509" fmla="*/ 4475260 w 12230100"/>
              <a:gd name="connsiteY1509" fmla="*/ 816634 h 5410200"/>
              <a:gd name="connsiteX1510" fmla="*/ 4475260 w 12230100"/>
              <a:gd name="connsiteY1510" fmla="*/ 782608 h 5410200"/>
              <a:gd name="connsiteX1511" fmla="*/ 4441098 w 12230100"/>
              <a:gd name="connsiteY1511" fmla="*/ 816634 h 5410200"/>
              <a:gd name="connsiteX1512" fmla="*/ 4475260 w 12230100"/>
              <a:gd name="connsiteY1512" fmla="*/ 816634 h 5410200"/>
              <a:gd name="connsiteX1513" fmla="*/ 4270287 w 12230100"/>
              <a:gd name="connsiteY1513" fmla="*/ 1122872 h 5410200"/>
              <a:gd name="connsiteX1514" fmla="*/ 4270287 w 12230100"/>
              <a:gd name="connsiteY1514" fmla="*/ 1122872 h 5410200"/>
              <a:gd name="connsiteX1515" fmla="*/ 4270287 w 12230100"/>
              <a:gd name="connsiteY1515" fmla="*/ 1088845 h 5410200"/>
              <a:gd name="connsiteX1516" fmla="*/ 4236124 w 12230100"/>
              <a:gd name="connsiteY1516" fmla="*/ 1122872 h 5410200"/>
              <a:gd name="connsiteX1517" fmla="*/ 4270287 w 12230100"/>
              <a:gd name="connsiteY1517" fmla="*/ 1122872 h 5410200"/>
              <a:gd name="connsiteX1518" fmla="*/ 4099475 w 12230100"/>
              <a:gd name="connsiteY1518" fmla="*/ 1463136 h 5410200"/>
              <a:gd name="connsiteX1519" fmla="*/ 4133637 w 12230100"/>
              <a:gd name="connsiteY1519" fmla="*/ 1429109 h 5410200"/>
              <a:gd name="connsiteX1520" fmla="*/ 4099475 w 12230100"/>
              <a:gd name="connsiteY1520" fmla="*/ 1429109 h 5410200"/>
              <a:gd name="connsiteX1521" fmla="*/ 4065313 w 12230100"/>
              <a:gd name="connsiteY1521" fmla="*/ 1429109 h 5410200"/>
              <a:gd name="connsiteX1522" fmla="*/ 4099475 w 12230100"/>
              <a:gd name="connsiteY1522" fmla="*/ 1463136 h 5410200"/>
              <a:gd name="connsiteX1523" fmla="*/ 3962826 w 12230100"/>
              <a:gd name="connsiteY1523" fmla="*/ 1803400 h 5410200"/>
              <a:gd name="connsiteX1524" fmla="*/ 3996988 w 12230100"/>
              <a:gd name="connsiteY1524" fmla="*/ 1769374 h 5410200"/>
              <a:gd name="connsiteX1525" fmla="*/ 3962826 w 12230100"/>
              <a:gd name="connsiteY1525" fmla="*/ 1769374 h 5410200"/>
              <a:gd name="connsiteX1526" fmla="*/ 3928664 w 12230100"/>
              <a:gd name="connsiteY1526" fmla="*/ 1769374 h 5410200"/>
              <a:gd name="connsiteX1527" fmla="*/ 3962826 w 12230100"/>
              <a:gd name="connsiteY1527" fmla="*/ 1803400 h 5410200"/>
              <a:gd name="connsiteX1528" fmla="*/ 3860339 w 12230100"/>
              <a:gd name="connsiteY1528" fmla="*/ 2177691 h 5410200"/>
              <a:gd name="connsiteX1529" fmla="*/ 3894501 w 12230100"/>
              <a:gd name="connsiteY1529" fmla="*/ 2143664 h 5410200"/>
              <a:gd name="connsiteX1530" fmla="*/ 3860339 w 12230100"/>
              <a:gd name="connsiteY1530" fmla="*/ 2109638 h 5410200"/>
              <a:gd name="connsiteX1531" fmla="*/ 3826177 w 12230100"/>
              <a:gd name="connsiteY1531" fmla="*/ 2143664 h 5410200"/>
              <a:gd name="connsiteX1532" fmla="*/ 3860339 w 12230100"/>
              <a:gd name="connsiteY1532" fmla="*/ 2177691 h 5410200"/>
              <a:gd name="connsiteX1533" fmla="*/ 3826177 w 12230100"/>
              <a:gd name="connsiteY1533" fmla="*/ 2551981 h 5410200"/>
              <a:gd name="connsiteX1534" fmla="*/ 3860339 w 12230100"/>
              <a:gd name="connsiteY1534" fmla="*/ 2517955 h 5410200"/>
              <a:gd name="connsiteX1535" fmla="*/ 3826177 w 12230100"/>
              <a:gd name="connsiteY1535" fmla="*/ 2449902 h 5410200"/>
              <a:gd name="connsiteX1536" fmla="*/ 3757852 w 12230100"/>
              <a:gd name="connsiteY1536" fmla="*/ 2517955 h 5410200"/>
              <a:gd name="connsiteX1537" fmla="*/ 3826177 w 12230100"/>
              <a:gd name="connsiteY1537" fmla="*/ 2551981 h 5410200"/>
              <a:gd name="connsiteX1538" fmla="*/ 3792014 w 12230100"/>
              <a:gd name="connsiteY1538" fmla="*/ 2926272 h 5410200"/>
              <a:gd name="connsiteX1539" fmla="*/ 3860339 w 12230100"/>
              <a:gd name="connsiteY1539" fmla="*/ 2858219 h 5410200"/>
              <a:gd name="connsiteX1540" fmla="*/ 3792014 w 12230100"/>
              <a:gd name="connsiteY1540" fmla="*/ 2824193 h 5410200"/>
              <a:gd name="connsiteX1541" fmla="*/ 3723690 w 12230100"/>
              <a:gd name="connsiteY1541" fmla="*/ 2858219 h 5410200"/>
              <a:gd name="connsiteX1542" fmla="*/ 3792014 w 12230100"/>
              <a:gd name="connsiteY1542" fmla="*/ 2926272 h 5410200"/>
              <a:gd name="connsiteX1543" fmla="*/ 3826177 w 12230100"/>
              <a:gd name="connsiteY1543" fmla="*/ 3300562 h 5410200"/>
              <a:gd name="connsiteX1544" fmla="*/ 3860339 w 12230100"/>
              <a:gd name="connsiteY1544" fmla="*/ 3232510 h 5410200"/>
              <a:gd name="connsiteX1545" fmla="*/ 3826177 w 12230100"/>
              <a:gd name="connsiteY1545" fmla="*/ 3164457 h 5410200"/>
              <a:gd name="connsiteX1546" fmla="*/ 3757852 w 12230100"/>
              <a:gd name="connsiteY1546" fmla="*/ 3232510 h 5410200"/>
              <a:gd name="connsiteX1547" fmla="*/ 3826177 w 12230100"/>
              <a:gd name="connsiteY1547" fmla="*/ 3300562 h 5410200"/>
              <a:gd name="connsiteX1548" fmla="*/ 3860339 w 12230100"/>
              <a:gd name="connsiteY1548" fmla="*/ 3674853 h 5410200"/>
              <a:gd name="connsiteX1549" fmla="*/ 3928664 w 12230100"/>
              <a:gd name="connsiteY1549" fmla="*/ 3606800 h 5410200"/>
              <a:gd name="connsiteX1550" fmla="*/ 3860339 w 12230100"/>
              <a:gd name="connsiteY1550" fmla="*/ 3538747 h 5410200"/>
              <a:gd name="connsiteX1551" fmla="*/ 3792014 w 12230100"/>
              <a:gd name="connsiteY1551" fmla="*/ 3606800 h 5410200"/>
              <a:gd name="connsiteX1552" fmla="*/ 3860339 w 12230100"/>
              <a:gd name="connsiteY1552" fmla="*/ 3674853 h 5410200"/>
              <a:gd name="connsiteX1553" fmla="*/ 3962826 w 12230100"/>
              <a:gd name="connsiteY1553" fmla="*/ 4015117 h 5410200"/>
              <a:gd name="connsiteX1554" fmla="*/ 4031150 w 12230100"/>
              <a:gd name="connsiteY1554" fmla="*/ 3947064 h 5410200"/>
              <a:gd name="connsiteX1555" fmla="*/ 3962826 w 12230100"/>
              <a:gd name="connsiteY1555" fmla="*/ 3879011 h 5410200"/>
              <a:gd name="connsiteX1556" fmla="*/ 3894501 w 12230100"/>
              <a:gd name="connsiteY1556" fmla="*/ 3947064 h 5410200"/>
              <a:gd name="connsiteX1557" fmla="*/ 3962826 w 12230100"/>
              <a:gd name="connsiteY1557" fmla="*/ 4015117 h 5410200"/>
              <a:gd name="connsiteX1558" fmla="*/ 4099475 w 12230100"/>
              <a:gd name="connsiteY1558" fmla="*/ 4389408 h 5410200"/>
              <a:gd name="connsiteX1559" fmla="*/ 4167800 w 12230100"/>
              <a:gd name="connsiteY1559" fmla="*/ 4287329 h 5410200"/>
              <a:gd name="connsiteX1560" fmla="*/ 4099475 w 12230100"/>
              <a:gd name="connsiteY1560" fmla="*/ 4219276 h 5410200"/>
              <a:gd name="connsiteX1561" fmla="*/ 4031150 w 12230100"/>
              <a:gd name="connsiteY1561" fmla="*/ 4287329 h 5410200"/>
              <a:gd name="connsiteX1562" fmla="*/ 4099475 w 12230100"/>
              <a:gd name="connsiteY1562" fmla="*/ 4389408 h 5410200"/>
              <a:gd name="connsiteX1563" fmla="*/ 4270287 w 12230100"/>
              <a:gd name="connsiteY1563" fmla="*/ 4695646 h 5410200"/>
              <a:gd name="connsiteX1564" fmla="*/ 4338611 w 12230100"/>
              <a:gd name="connsiteY1564" fmla="*/ 4627593 h 5410200"/>
              <a:gd name="connsiteX1565" fmla="*/ 4270287 w 12230100"/>
              <a:gd name="connsiteY1565" fmla="*/ 4525513 h 5410200"/>
              <a:gd name="connsiteX1566" fmla="*/ 4167800 w 12230100"/>
              <a:gd name="connsiteY1566" fmla="*/ 4627593 h 5410200"/>
              <a:gd name="connsiteX1567" fmla="*/ 4270287 w 12230100"/>
              <a:gd name="connsiteY1567" fmla="*/ 4695646 h 5410200"/>
              <a:gd name="connsiteX1568" fmla="*/ 4475260 w 12230100"/>
              <a:gd name="connsiteY1568" fmla="*/ 5001883 h 5410200"/>
              <a:gd name="connsiteX1569" fmla="*/ 4543585 w 12230100"/>
              <a:gd name="connsiteY1569" fmla="*/ 4933830 h 5410200"/>
              <a:gd name="connsiteX1570" fmla="*/ 4475260 w 12230100"/>
              <a:gd name="connsiteY1570" fmla="*/ 4831751 h 5410200"/>
              <a:gd name="connsiteX1571" fmla="*/ 4372773 w 12230100"/>
              <a:gd name="connsiteY1571" fmla="*/ 4933830 h 5410200"/>
              <a:gd name="connsiteX1572" fmla="*/ 4475260 w 12230100"/>
              <a:gd name="connsiteY1572" fmla="*/ 5001883 h 5410200"/>
              <a:gd name="connsiteX1573" fmla="*/ 4680234 w 12230100"/>
              <a:gd name="connsiteY1573" fmla="*/ 5308121 h 5410200"/>
              <a:gd name="connsiteX1574" fmla="*/ 4782721 w 12230100"/>
              <a:gd name="connsiteY1574" fmla="*/ 5206042 h 5410200"/>
              <a:gd name="connsiteX1575" fmla="*/ 4680234 w 12230100"/>
              <a:gd name="connsiteY1575" fmla="*/ 5137989 h 5410200"/>
              <a:gd name="connsiteX1576" fmla="*/ 4611909 w 12230100"/>
              <a:gd name="connsiteY1576" fmla="*/ 5206042 h 5410200"/>
              <a:gd name="connsiteX1577" fmla="*/ 4680234 w 12230100"/>
              <a:gd name="connsiteY1577" fmla="*/ 5308121 h 5410200"/>
              <a:gd name="connsiteX1578" fmla="*/ 4987695 w 12230100"/>
              <a:gd name="connsiteY1578" fmla="*/ 5410200 h 5410200"/>
              <a:gd name="connsiteX1579" fmla="*/ 4953532 w 12230100"/>
              <a:gd name="connsiteY1579" fmla="*/ 5376174 h 5410200"/>
              <a:gd name="connsiteX1580" fmla="*/ 4919370 w 12230100"/>
              <a:gd name="connsiteY1580" fmla="*/ 5410200 h 5410200"/>
              <a:gd name="connsiteX1581" fmla="*/ 4987695 w 12230100"/>
              <a:gd name="connsiteY1581" fmla="*/ 5410200 h 5410200"/>
              <a:gd name="connsiteX1582" fmla="*/ 9907064 w 12230100"/>
              <a:gd name="connsiteY1582" fmla="*/ 5240068 h 5410200"/>
              <a:gd name="connsiteX1583" fmla="*/ 9941227 w 12230100"/>
              <a:gd name="connsiteY1583" fmla="*/ 5206042 h 5410200"/>
              <a:gd name="connsiteX1584" fmla="*/ 9907064 w 12230100"/>
              <a:gd name="connsiteY1584" fmla="*/ 5172015 h 5410200"/>
              <a:gd name="connsiteX1585" fmla="*/ 9907064 w 12230100"/>
              <a:gd name="connsiteY1585" fmla="*/ 5206042 h 5410200"/>
              <a:gd name="connsiteX1586" fmla="*/ 9907064 w 12230100"/>
              <a:gd name="connsiteY1586" fmla="*/ 5240068 h 5410200"/>
              <a:gd name="connsiteX1587" fmla="*/ 10146200 w 12230100"/>
              <a:gd name="connsiteY1587" fmla="*/ 4933830 h 5410200"/>
              <a:gd name="connsiteX1588" fmla="*/ 10180363 w 12230100"/>
              <a:gd name="connsiteY1588" fmla="*/ 4933830 h 5410200"/>
              <a:gd name="connsiteX1589" fmla="*/ 10146200 w 12230100"/>
              <a:gd name="connsiteY1589" fmla="*/ 4899804 h 5410200"/>
              <a:gd name="connsiteX1590" fmla="*/ 10146200 w 12230100"/>
              <a:gd name="connsiteY1590" fmla="*/ 4933830 h 5410200"/>
              <a:gd name="connsiteX1591" fmla="*/ 10146200 w 12230100"/>
              <a:gd name="connsiteY1591" fmla="*/ 4933830 h 5410200"/>
              <a:gd name="connsiteX1592" fmla="*/ 10351174 w 12230100"/>
              <a:gd name="connsiteY1592" fmla="*/ 4627593 h 5410200"/>
              <a:gd name="connsiteX1593" fmla="*/ 10385336 w 12230100"/>
              <a:gd name="connsiteY1593" fmla="*/ 4627593 h 5410200"/>
              <a:gd name="connsiteX1594" fmla="*/ 10351174 w 12230100"/>
              <a:gd name="connsiteY1594" fmla="*/ 4593566 h 5410200"/>
              <a:gd name="connsiteX1595" fmla="*/ 10351174 w 12230100"/>
              <a:gd name="connsiteY1595" fmla="*/ 4627593 h 5410200"/>
              <a:gd name="connsiteX1596" fmla="*/ 10351174 w 12230100"/>
              <a:gd name="connsiteY1596" fmla="*/ 4627593 h 5410200"/>
              <a:gd name="connsiteX1597" fmla="*/ 10521985 w 12230100"/>
              <a:gd name="connsiteY1597" fmla="*/ 4321355 h 5410200"/>
              <a:gd name="connsiteX1598" fmla="*/ 10521985 w 12230100"/>
              <a:gd name="connsiteY1598" fmla="*/ 4287329 h 5410200"/>
              <a:gd name="connsiteX1599" fmla="*/ 10521985 w 12230100"/>
              <a:gd name="connsiteY1599" fmla="*/ 4287329 h 5410200"/>
              <a:gd name="connsiteX1600" fmla="*/ 10487823 w 12230100"/>
              <a:gd name="connsiteY1600" fmla="*/ 4287329 h 5410200"/>
              <a:gd name="connsiteX1601" fmla="*/ 10521985 w 12230100"/>
              <a:gd name="connsiteY1601" fmla="*/ 4321355 h 5410200"/>
              <a:gd name="connsiteX1602" fmla="*/ 10658635 w 12230100"/>
              <a:gd name="connsiteY1602" fmla="*/ 3981091 h 5410200"/>
              <a:gd name="connsiteX1603" fmla="*/ 10658635 w 12230100"/>
              <a:gd name="connsiteY1603" fmla="*/ 3947064 h 5410200"/>
              <a:gd name="connsiteX1604" fmla="*/ 10658635 w 12230100"/>
              <a:gd name="connsiteY1604" fmla="*/ 3947064 h 5410200"/>
              <a:gd name="connsiteX1605" fmla="*/ 10624472 w 12230100"/>
              <a:gd name="connsiteY1605" fmla="*/ 3947064 h 5410200"/>
              <a:gd name="connsiteX1606" fmla="*/ 10658635 w 12230100"/>
              <a:gd name="connsiteY1606" fmla="*/ 3981091 h 5410200"/>
              <a:gd name="connsiteX1607" fmla="*/ 10761122 w 12230100"/>
              <a:gd name="connsiteY1607" fmla="*/ 3606800 h 5410200"/>
              <a:gd name="connsiteX1608" fmla="*/ 10761122 w 12230100"/>
              <a:gd name="connsiteY1608" fmla="*/ 3606800 h 5410200"/>
              <a:gd name="connsiteX1609" fmla="*/ 10761122 w 12230100"/>
              <a:gd name="connsiteY1609" fmla="*/ 3572774 h 5410200"/>
              <a:gd name="connsiteX1610" fmla="*/ 10726959 w 12230100"/>
              <a:gd name="connsiteY1610" fmla="*/ 3606800 h 5410200"/>
              <a:gd name="connsiteX1611" fmla="*/ 10761122 w 12230100"/>
              <a:gd name="connsiteY1611" fmla="*/ 3606800 h 5410200"/>
              <a:gd name="connsiteX1612" fmla="*/ 10795284 w 12230100"/>
              <a:gd name="connsiteY1612" fmla="*/ 3232510 h 5410200"/>
              <a:gd name="connsiteX1613" fmla="*/ 10829446 w 12230100"/>
              <a:gd name="connsiteY1613" fmla="*/ 3232510 h 5410200"/>
              <a:gd name="connsiteX1614" fmla="*/ 10795284 w 12230100"/>
              <a:gd name="connsiteY1614" fmla="*/ 3232510 h 5410200"/>
              <a:gd name="connsiteX1615" fmla="*/ 10795284 w 12230100"/>
              <a:gd name="connsiteY1615" fmla="*/ 3232510 h 5410200"/>
              <a:gd name="connsiteX1616" fmla="*/ 10795284 w 12230100"/>
              <a:gd name="connsiteY1616" fmla="*/ 3232510 h 5410200"/>
              <a:gd name="connsiteX1617" fmla="*/ 10829446 w 12230100"/>
              <a:gd name="connsiteY1617" fmla="*/ 2892245 h 5410200"/>
              <a:gd name="connsiteX1618" fmla="*/ 10829446 w 12230100"/>
              <a:gd name="connsiteY1618" fmla="*/ 2858219 h 5410200"/>
              <a:gd name="connsiteX1619" fmla="*/ 10829446 w 12230100"/>
              <a:gd name="connsiteY1619" fmla="*/ 2858219 h 5410200"/>
              <a:gd name="connsiteX1620" fmla="*/ 10829446 w 12230100"/>
              <a:gd name="connsiteY1620" fmla="*/ 2858219 h 5410200"/>
              <a:gd name="connsiteX1621" fmla="*/ 10829446 w 12230100"/>
              <a:gd name="connsiteY1621" fmla="*/ 2892245 h 5410200"/>
              <a:gd name="connsiteX1622" fmla="*/ 10521985 w 12230100"/>
              <a:gd name="connsiteY1622" fmla="*/ 2517955 h 5410200"/>
              <a:gd name="connsiteX1623" fmla="*/ 10521985 w 12230100"/>
              <a:gd name="connsiteY1623" fmla="*/ 2517955 h 5410200"/>
              <a:gd name="connsiteX1624" fmla="*/ 10521985 w 12230100"/>
              <a:gd name="connsiteY1624" fmla="*/ 2483928 h 5410200"/>
              <a:gd name="connsiteX1625" fmla="*/ 10487823 w 12230100"/>
              <a:gd name="connsiteY1625" fmla="*/ 2517955 h 5410200"/>
              <a:gd name="connsiteX1626" fmla="*/ 10521985 w 12230100"/>
              <a:gd name="connsiteY1626" fmla="*/ 2517955 h 5410200"/>
              <a:gd name="connsiteX1627" fmla="*/ 10453661 w 12230100"/>
              <a:gd name="connsiteY1627" fmla="*/ 2143664 h 5410200"/>
              <a:gd name="connsiteX1628" fmla="*/ 10453661 w 12230100"/>
              <a:gd name="connsiteY1628" fmla="*/ 2143664 h 5410200"/>
              <a:gd name="connsiteX1629" fmla="*/ 10453661 w 12230100"/>
              <a:gd name="connsiteY1629" fmla="*/ 2143664 h 5410200"/>
              <a:gd name="connsiteX1630" fmla="*/ 10453661 w 12230100"/>
              <a:gd name="connsiteY1630" fmla="*/ 2143664 h 5410200"/>
              <a:gd name="connsiteX1631" fmla="*/ 10453661 w 12230100"/>
              <a:gd name="connsiteY1631" fmla="*/ 2143664 h 5410200"/>
              <a:gd name="connsiteX1632" fmla="*/ 10351174 w 12230100"/>
              <a:gd name="connsiteY1632" fmla="*/ 1803400 h 5410200"/>
              <a:gd name="connsiteX1633" fmla="*/ 10351174 w 12230100"/>
              <a:gd name="connsiteY1633" fmla="*/ 1803400 h 5410200"/>
              <a:gd name="connsiteX1634" fmla="*/ 10351174 w 12230100"/>
              <a:gd name="connsiteY1634" fmla="*/ 1769374 h 5410200"/>
              <a:gd name="connsiteX1635" fmla="*/ 10351174 w 12230100"/>
              <a:gd name="connsiteY1635" fmla="*/ 1803400 h 5410200"/>
              <a:gd name="connsiteX1636" fmla="*/ 10351174 w 12230100"/>
              <a:gd name="connsiteY1636" fmla="*/ 1803400 h 5410200"/>
              <a:gd name="connsiteX1637" fmla="*/ 10214525 w 12230100"/>
              <a:gd name="connsiteY1637" fmla="*/ 1463136 h 5410200"/>
              <a:gd name="connsiteX1638" fmla="*/ 10214525 w 12230100"/>
              <a:gd name="connsiteY1638" fmla="*/ 1463136 h 5410200"/>
              <a:gd name="connsiteX1639" fmla="*/ 10214525 w 12230100"/>
              <a:gd name="connsiteY1639" fmla="*/ 1429109 h 5410200"/>
              <a:gd name="connsiteX1640" fmla="*/ 10180363 w 12230100"/>
              <a:gd name="connsiteY1640" fmla="*/ 1463136 h 5410200"/>
              <a:gd name="connsiteX1641" fmla="*/ 10214525 w 12230100"/>
              <a:gd name="connsiteY1641" fmla="*/ 1463136 h 5410200"/>
              <a:gd name="connsiteX1642" fmla="*/ 10009551 w 12230100"/>
              <a:gd name="connsiteY1642" fmla="*/ 1122872 h 5410200"/>
              <a:gd name="connsiteX1643" fmla="*/ 10043713 w 12230100"/>
              <a:gd name="connsiteY1643" fmla="*/ 1122872 h 5410200"/>
              <a:gd name="connsiteX1644" fmla="*/ 10009551 w 12230100"/>
              <a:gd name="connsiteY1644" fmla="*/ 1122872 h 5410200"/>
              <a:gd name="connsiteX1645" fmla="*/ 10009551 w 12230100"/>
              <a:gd name="connsiteY1645" fmla="*/ 1122872 h 5410200"/>
              <a:gd name="connsiteX1646" fmla="*/ 10009551 w 12230100"/>
              <a:gd name="connsiteY1646" fmla="*/ 1122872 h 5410200"/>
              <a:gd name="connsiteX1647" fmla="*/ 9804577 w 12230100"/>
              <a:gd name="connsiteY1647" fmla="*/ 850660 h 5410200"/>
              <a:gd name="connsiteX1648" fmla="*/ 9804577 w 12230100"/>
              <a:gd name="connsiteY1648" fmla="*/ 850660 h 5410200"/>
              <a:gd name="connsiteX1649" fmla="*/ 9804577 w 12230100"/>
              <a:gd name="connsiteY1649" fmla="*/ 816634 h 5410200"/>
              <a:gd name="connsiteX1650" fmla="*/ 9804577 w 12230100"/>
              <a:gd name="connsiteY1650" fmla="*/ 850660 h 5410200"/>
              <a:gd name="connsiteX1651" fmla="*/ 9804577 w 12230100"/>
              <a:gd name="connsiteY1651" fmla="*/ 850660 h 5410200"/>
              <a:gd name="connsiteX1652" fmla="*/ 9565441 w 12230100"/>
              <a:gd name="connsiteY1652" fmla="*/ 578449 h 5410200"/>
              <a:gd name="connsiteX1653" fmla="*/ 9565441 w 12230100"/>
              <a:gd name="connsiteY1653" fmla="*/ 578449 h 5410200"/>
              <a:gd name="connsiteX1654" fmla="*/ 9565441 w 12230100"/>
              <a:gd name="connsiteY1654" fmla="*/ 544423 h 5410200"/>
              <a:gd name="connsiteX1655" fmla="*/ 9531279 w 12230100"/>
              <a:gd name="connsiteY1655" fmla="*/ 578449 h 5410200"/>
              <a:gd name="connsiteX1656" fmla="*/ 9565441 w 12230100"/>
              <a:gd name="connsiteY1656" fmla="*/ 578449 h 5410200"/>
              <a:gd name="connsiteX1657" fmla="*/ 9292143 w 12230100"/>
              <a:gd name="connsiteY1657" fmla="*/ 340264 h 5410200"/>
              <a:gd name="connsiteX1658" fmla="*/ 9292143 w 12230100"/>
              <a:gd name="connsiteY1658" fmla="*/ 340264 h 5410200"/>
              <a:gd name="connsiteX1659" fmla="*/ 9292143 w 12230100"/>
              <a:gd name="connsiteY1659" fmla="*/ 306238 h 5410200"/>
              <a:gd name="connsiteX1660" fmla="*/ 9257981 w 12230100"/>
              <a:gd name="connsiteY1660" fmla="*/ 340264 h 5410200"/>
              <a:gd name="connsiteX1661" fmla="*/ 9292143 w 12230100"/>
              <a:gd name="connsiteY1661" fmla="*/ 340264 h 5410200"/>
              <a:gd name="connsiteX1662" fmla="*/ 8984682 w 12230100"/>
              <a:gd name="connsiteY1662" fmla="*/ 136106 h 5410200"/>
              <a:gd name="connsiteX1663" fmla="*/ 8984682 w 12230100"/>
              <a:gd name="connsiteY1663" fmla="*/ 102079 h 5410200"/>
              <a:gd name="connsiteX1664" fmla="*/ 8984682 w 12230100"/>
              <a:gd name="connsiteY1664" fmla="*/ 102079 h 5410200"/>
              <a:gd name="connsiteX1665" fmla="*/ 8984682 w 12230100"/>
              <a:gd name="connsiteY1665" fmla="*/ 102079 h 5410200"/>
              <a:gd name="connsiteX1666" fmla="*/ 8984682 w 12230100"/>
              <a:gd name="connsiteY1666" fmla="*/ 136106 h 5410200"/>
              <a:gd name="connsiteX1667" fmla="*/ 5807590 w 12230100"/>
              <a:gd name="connsiteY1667" fmla="*/ 34026 h 5410200"/>
              <a:gd name="connsiteX1668" fmla="*/ 5807590 w 12230100"/>
              <a:gd name="connsiteY1668" fmla="*/ 34026 h 5410200"/>
              <a:gd name="connsiteX1669" fmla="*/ 5807590 w 12230100"/>
              <a:gd name="connsiteY1669" fmla="*/ 34026 h 5410200"/>
              <a:gd name="connsiteX1670" fmla="*/ 5807590 w 12230100"/>
              <a:gd name="connsiteY1670" fmla="*/ 34026 h 5410200"/>
              <a:gd name="connsiteX1671" fmla="*/ 5807590 w 12230100"/>
              <a:gd name="connsiteY1671" fmla="*/ 34026 h 5410200"/>
              <a:gd name="connsiteX1672" fmla="*/ 5500129 w 12230100"/>
              <a:gd name="connsiteY1672" fmla="*/ 238185 h 5410200"/>
              <a:gd name="connsiteX1673" fmla="*/ 5500129 w 12230100"/>
              <a:gd name="connsiteY1673" fmla="*/ 204158 h 5410200"/>
              <a:gd name="connsiteX1674" fmla="*/ 5500129 w 12230100"/>
              <a:gd name="connsiteY1674" fmla="*/ 204158 h 5410200"/>
              <a:gd name="connsiteX1675" fmla="*/ 5465967 w 12230100"/>
              <a:gd name="connsiteY1675" fmla="*/ 204158 h 5410200"/>
              <a:gd name="connsiteX1676" fmla="*/ 5500129 w 12230100"/>
              <a:gd name="connsiteY1676" fmla="*/ 238185 h 5410200"/>
              <a:gd name="connsiteX1677" fmla="*/ 5192668 w 12230100"/>
              <a:gd name="connsiteY1677" fmla="*/ 442343 h 5410200"/>
              <a:gd name="connsiteX1678" fmla="*/ 5226831 w 12230100"/>
              <a:gd name="connsiteY1678" fmla="*/ 442343 h 5410200"/>
              <a:gd name="connsiteX1679" fmla="*/ 5192668 w 12230100"/>
              <a:gd name="connsiteY1679" fmla="*/ 442343 h 5410200"/>
              <a:gd name="connsiteX1680" fmla="*/ 5192668 w 12230100"/>
              <a:gd name="connsiteY1680" fmla="*/ 442343 h 5410200"/>
              <a:gd name="connsiteX1681" fmla="*/ 5192668 w 12230100"/>
              <a:gd name="connsiteY1681" fmla="*/ 442343 h 5410200"/>
              <a:gd name="connsiteX1682" fmla="*/ 4919370 w 12230100"/>
              <a:gd name="connsiteY1682" fmla="*/ 714555 h 5410200"/>
              <a:gd name="connsiteX1683" fmla="*/ 4953532 w 12230100"/>
              <a:gd name="connsiteY1683" fmla="*/ 680528 h 5410200"/>
              <a:gd name="connsiteX1684" fmla="*/ 4919370 w 12230100"/>
              <a:gd name="connsiteY1684" fmla="*/ 680528 h 5410200"/>
              <a:gd name="connsiteX1685" fmla="*/ 4919370 w 12230100"/>
              <a:gd name="connsiteY1685" fmla="*/ 680528 h 5410200"/>
              <a:gd name="connsiteX1686" fmla="*/ 4919370 w 12230100"/>
              <a:gd name="connsiteY1686" fmla="*/ 714555 h 5410200"/>
              <a:gd name="connsiteX1687" fmla="*/ 4714396 w 12230100"/>
              <a:gd name="connsiteY1687" fmla="*/ 986766 h 5410200"/>
              <a:gd name="connsiteX1688" fmla="*/ 4714396 w 12230100"/>
              <a:gd name="connsiteY1688" fmla="*/ 986766 h 5410200"/>
              <a:gd name="connsiteX1689" fmla="*/ 4714396 w 12230100"/>
              <a:gd name="connsiteY1689" fmla="*/ 952740 h 5410200"/>
              <a:gd name="connsiteX1690" fmla="*/ 4680234 w 12230100"/>
              <a:gd name="connsiteY1690" fmla="*/ 986766 h 5410200"/>
              <a:gd name="connsiteX1691" fmla="*/ 4714396 w 12230100"/>
              <a:gd name="connsiteY1691" fmla="*/ 986766 h 5410200"/>
              <a:gd name="connsiteX1692" fmla="*/ 4509423 w 12230100"/>
              <a:gd name="connsiteY1692" fmla="*/ 1327030 h 5410200"/>
              <a:gd name="connsiteX1693" fmla="*/ 4509423 w 12230100"/>
              <a:gd name="connsiteY1693" fmla="*/ 1293004 h 5410200"/>
              <a:gd name="connsiteX1694" fmla="*/ 4509423 w 12230100"/>
              <a:gd name="connsiteY1694" fmla="*/ 1258977 h 5410200"/>
              <a:gd name="connsiteX1695" fmla="*/ 4475260 w 12230100"/>
              <a:gd name="connsiteY1695" fmla="*/ 1293004 h 5410200"/>
              <a:gd name="connsiteX1696" fmla="*/ 4509423 w 12230100"/>
              <a:gd name="connsiteY1696" fmla="*/ 1327030 h 5410200"/>
              <a:gd name="connsiteX1697" fmla="*/ 4338611 w 12230100"/>
              <a:gd name="connsiteY1697" fmla="*/ 1633268 h 5410200"/>
              <a:gd name="connsiteX1698" fmla="*/ 4372773 w 12230100"/>
              <a:gd name="connsiteY1698" fmla="*/ 1633268 h 5410200"/>
              <a:gd name="connsiteX1699" fmla="*/ 4338611 w 12230100"/>
              <a:gd name="connsiteY1699" fmla="*/ 1599242 h 5410200"/>
              <a:gd name="connsiteX1700" fmla="*/ 4304449 w 12230100"/>
              <a:gd name="connsiteY1700" fmla="*/ 1633268 h 5410200"/>
              <a:gd name="connsiteX1701" fmla="*/ 4338611 w 12230100"/>
              <a:gd name="connsiteY1701" fmla="*/ 1633268 h 5410200"/>
              <a:gd name="connsiteX1702" fmla="*/ 4201962 w 12230100"/>
              <a:gd name="connsiteY1702" fmla="*/ 2007559 h 5410200"/>
              <a:gd name="connsiteX1703" fmla="*/ 4236124 w 12230100"/>
              <a:gd name="connsiteY1703" fmla="*/ 1973532 h 5410200"/>
              <a:gd name="connsiteX1704" fmla="*/ 4201962 w 12230100"/>
              <a:gd name="connsiteY1704" fmla="*/ 1939506 h 5410200"/>
              <a:gd name="connsiteX1705" fmla="*/ 4167800 w 12230100"/>
              <a:gd name="connsiteY1705" fmla="*/ 1973532 h 5410200"/>
              <a:gd name="connsiteX1706" fmla="*/ 4201962 w 12230100"/>
              <a:gd name="connsiteY1706" fmla="*/ 2007559 h 5410200"/>
              <a:gd name="connsiteX1707" fmla="*/ 4133637 w 12230100"/>
              <a:gd name="connsiteY1707" fmla="*/ 2347823 h 5410200"/>
              <a:gd name="connsiteX1708" fmla="*/ 4167800 w 12230100"/>
              <a:gd name="connsiteY1708" fmla="*/ 2313796 h 5410200"/>
              <a:gd name="connsiteX1709" fmla="*/ 4133637 w 12230100"/>
              <a:gd name="connsiteY1709" fmla="*/ 2279770 h 5410200"/>
              <a:gd name="connsiteX1710" fmla="*/ 4099475 w 12230100"/>
              <a:gd name="connsiteY1710" fmla="*/ 2313796 h 5410200"/>
              <a:gd name="connsiteX1711" fmla="*/ 4133637 w 12230100"/>
              <a:gd name="connsiteY1711" fmla="*/ 2347823 h 5410200"/>
              <a:gd name="connsiteX1712" fmla="*/ 4099475 w 12230100"/>
              <a:gd name="connsiteY1712" fmla="*/ 2722113 h 5410200"/>
              <a:gd name="connsiteX1713" fmla="*/ 4133637 w 12230100"/>
              <a:gd name="connsiteY1713" fmla="*/ 2688087 h 5410200"/>
              <a:gd name="connsiteX1714" fmla="*/ 4099475 w 12230100"/>
              <a:gd name="connsiteY1714" fmla="*/ 2654061 h 5410200"/>
              <a:gd name="connsiteX1715" fmla="*/ 4031150 w 12230100"/>
              <a:gd name="connsiteY1715" fmla="*/ 2688087 h 5410200"/>
              <a:gd name="connsiteX1716" fmla="*/ 4099475 w 12230100"/>
              <a:gd name="connsiteY1716" fmla="*/ 2722113 h 5410200"/>
              <a:gd name="connsiteX1717" fmla="*/ 4099475 w 12230100"/>
              <a:gd name="connsiteY1717" fmla="*/ 3096404 h 5410200"/>
              <a:gd name="connsiteX1718" fmla="*/ 4133637 w 12230100"/>
              <a:gd name="connsiteY1718" fmla="*/ 3062377 h 5410200"/>
              <a:gd name="connsiteX1719" fmla="*/ 4099475 w 12230100"/>
              <a:gd name="connsiteY1719" fmla="*/ 2994325 h 5410200"/>
              <a:gd name="connsiteX1720" fmla="*/ 4031150 w 12230100"/>
              <a:gd name="connsiteY1720" fmla="*/ 3062377 h 5410200"/>
              <a:gd name="connsiteX1721" fmla="*/ 4099475 w 12230100"/>
              <a:gd name="connsiteY1721" fmla="*/ 3096404 h 5410200"/>
              <a:gd name="connsiteX1722" fmla="*/ 4133637 w 12230100"/>
              <a:gd name="connsiteY1722" fmla="*/ 3470694 h 5410200"/>
              <a:gd name="connsiteX1723" fmla="*/ 4201962 w 12230100"/>
              <a:gd name="connsiteY1723" fmla="*/ 3402642 h 5410200"/>
              <a:gd name="connsiteX1724" fmla="*/ 4133637 w 12230100"/>
              <a:gd name="connsiteY1724" fmla="*/ 3368615 h 5410200"/>
              <a:gd name="connsiteX1725" fmla="*/ 4065313 w 12230100"/>
              <a:gd name="connsiteY1725" fmla="*/ 3402642 h 5410200"/>
              <a:gd name="connsiteX1726" fmla="*/ 4133637 w 12230100"/>
              <a:gd name="connsiteY1726" fmla="*/ 3470694 h 5410200"/>
              <a:gd name="connsiteX1727" fmla="*/ 4201962 w 12230100"/>
              <a:gd name="connsiteY1727" fmla="*/ 3844985 h 5410200"/>
              <a:gd name="connsiteX1728" fmla="*/ 4270287 w 12230100"/>
              <a:gd name="connsiteY1728" fmla="*/ 3776932 h 5410200"/>
              <a:gd name="connsiteX1729" fmla="*/ 4201962 w 12230100"/>
              <a:gd name="connsiteY1729" fmla="*/ 3708879 h 5410200"/>
              <a:gd name="connsiteX1730" fmla="*/ 4133637 w 12230100"/>
              <a:gd name="connsiteY1730" fmla="*/ 3776932 h 5410200"/>
              <a:gd name="connsiteX1731" fmla="*/ 4201962 w 12230100"/>
              <a:gd name="connsiteY1731" fmla="*/ 3844985 h 5410200"/>
              <a:gd name="connsiteX1732" fmla="*/ 4338611 w 12230100"/>
              <a:gd name="connsiteY1732" fmla="*/ 4185249 h 5410200"/>
              <a:gd name="connsiteX1733" fmla="*/ 4406936 w 12230100"/>
              <a:gd name="connsiteY1733" fmla="*/ 4117196 h 5410200"/>
              <a:gd name="connsiteX1734" fmla="*/ 4338611 w 12230100"/>
              <a:gd name="connsiteY1734" fmla="*/ 4049144 h 5410200"/>
              <a:gd name="connsiteX1735" fmla="*/ 4270287 w 12230100"/>
              <a:gd name="connsiteY1735" fmla="*/ 4117196 h 5410200"/>
              <a:gd name="connsiteX1736" fmla="*/ 4338611 w 12230100"/>
              <a:gd name="connsiteY1736" fmla="*/ 4185249 h 5410200"/>
              <a:gd name="connsiteX1737" fmla="*/ 4509423 w 12230100"/>
              <a:gd name="connsiteY1737" fmla="*/ 4525513 h 5410200"/>
              <a:gd name="connsiteX1738" fmla="*/ 4577747 w 12230100"/>
              <a:gd name="connsiteY1738" fmla="*/ 4457461 h 5410200"/>
              <a:gd name="connsiteX1739" fmla="*/ 4509423 w 12230100"/>
              <a:gd name="connsiteY1739" fmla="*/ 4355381 h 5410200"/>
              <a:gd name="connsiteX1740" fmla="*/ 4406936 w 12230100"/>
              <a:gd name="connsiteY1740" fmla="*/ 4457461 h 5410200"/>
              <a:gd name="connsiteX1741" fmla="*/ 4509423 w 12230100"/>
              <a:gd name="connsiteY1741" fmla="*/ 4525513 h 5410200"/>
              <a:gd name="connsiteX1742" fmla="*/ 4714396 w 12230100"/>
              <a:gd name="connsiteY1742" fmla="*/ 4831751 h 5410200"/>
              <a:gd name="connsiteX1743" fmla="*/ 4782721 w 12230100"/>
              <a:gd name="connsiteY1743" fmla="*/ 4763698 h 5410200"/>
              <a:gd name="connsiteX1744" fmla="*/ 4714396 w 12230100"/>
              <a:gd name="connsiteY1744" fmla="*/ 4661619 h 5410200"/>
              <a:gd name="connsiteX1745" fmla="*/ 4611909 w 12230100"/>
              <a:gd name="connsiteY1745" fmla="*/ 4763698 h 5410200"/>
              <a:gd name="connsiteX1746" fmla="*/ 4714396 w 12230100"/>
              <a:gd name="connsiteY1746" fmla="*/ 4831751 h 5410200"/>
              <a:gd name="connsiteX1747" fmla="*/ 4919370 w 12230100"/>
              <a:gd name="connsiteY1747" fmla="*/ 5137989 h 5410200"/>
              <a:gd name="connsiteX1748" fmla="*/ 5021857 w 12230100"/>
              <a:gd name="connsiteY1748" fmla="*/ 5035910 h 5410200"/>
              <a:gd name="connsiteX1749" fmla="*/ 4919370 w 12230100"/>
              <a:gd name="connsiteY1749" fmla="*/ 4967857 h 5410200"/>
              <a:gd name="connsiteX1750" fmla="*/ 4851046 w 12230100"/>
              <a:gd name="connsiteY1750" fmla="*/ 5035910 h 5410200"/>
              <a:gd name="connsiteX1751" fmla="*/ 4919370 w 12230100"/>
              <a:gd name="connsiteY1751" fmla="*/ 5137989 h 5410200"/>
              <a:gd name="connsiteX1752" fmla="*/ 5192668 w 12230100"/>
              <a:gd name="connsiteY1752" fmla="*/ 5376174 h 5410200"/>
              <a:gd name="connsiteX1753" fmla="*/ 5295155 w 12230100"/>
              <a:gd name="connsiteY1753" fmla="*/ 5308121 h 5410200"/>
              <a:gd name="connsiteX1754" fmla="*/ 5192668 w 12230100"/>
              <a:gd name="connsiteY1754" fmla="*/ 5206042 h 5410200"/>
              <a:gd name="connsiteX1755" fmla="*/ 5124344 w 12230100"/>
              <a:gd name="connsiteY1755" fmla="*/ 5308121 h 5410200"/>
              <a:gd name="connsiteX1756" fmla="*/ 5192668 w 12230100"/>
              <a:gd name="connsiteY1756" fmla="*/ 5376174 h 5410200"/>
              <a:gd name="connsiteX1757" fmla="*/ 9292143 w 12230100"/>
              <a:gd name="connsiteY1757" fmla="*/ 5410200 h 5410200"/>
              <a:gd name="connsiteX1758" fmla="*/ 9292143 w 12230100"/>
              <a:gd name="connsiteY1758" fmla="*/ 5376174 h 5410200"/>
              <a:gd name="connsiteX1759" fmla="*/ 9257981 w 12230100"/>
              <a:gd name="connsiteY1759" fmla="*/ 5410200 h 5410200"/>
              <a:gd name="connsiteX1760" fmla="*/ 9292143 w 12230100"/>
              <a:gd name="connsiteY1760" fmla="*/ 5410200 h 5410200"/>
              <a:gd name="connsiteX1761" fmla="*/ 9565441 w 12230100"/>
              <a:gd name="connsiteY1761" fmla="*/ 5206042 h 5410200"/>
              <a:gd name="connsiteX1762" fmla="*/ 9599604 w 12230100"/>
              <a:gd name="connsiteY1762" fmla="*/ 5172015 h 5410200"/>
              <a:gd name="connsiteX1763" fmla="*/ 9565441 w 12230100"/>
              <a:gd name="connsiteY1763" fmla="*/ 5137989 h 5410200"/>
              <a:gd name="connsiteX1764" fmla="*/ 9531279 w 12230100"/>
              <a:gd name="connsiteY1764" fmla="*/ 5172015 h 5410200"/>
              <a:gd name="connsiteX1765" fmla="*/ 9565441 w 12230100"/>
              <a:gd name="connsiteY1765" fmla="*/ 5206042 h 5410200"/>
              <a:gd name="connsiteX1766" fmla="*/ 9804577 w 12230100"/>
              <a:gd name="connsiteY1766" fmla="*/ 4933830 h 5410200"/>
              <a:gd name="connsiteX1767" fmla="*/ 9838740 w 12230100"/>
              <a:gd name="connsiteY1767" fmla="*/ 4899804 h 5410200"/>
              <a:gd name="connsiteX1768" fmla="*/ 9804577 w 12230100"/>
              <a:gd name="connsiteY1768" fmla="*/ 4865778 h 5410200"/>
              <a:gd name="connsiteX1769" fmla="*/ 9770415 w 12230100"/>
              <a:gd name="connsiteY1769" fmla="*/ 4899804 h 5410200"/>
              <a:gd name="connsiteX1770" fmla="*/ 9804577 w 12230100"/>
              <a:gd name="connsiteY1770" fmla="*/ 4933830 h 5410200"/>
              <a:gd name="connsiteX1771" fmla="*/ 10009551 w 12230100"/>
              <a:gd name="connsiteY1771" fmla="*/ 4627593 h 5410200"/>
              <a:gd name="connsiteX1772" fmla="*/ 10043713 w 12230100"/>
              <a:gd name="connsiteY1772" fmla="*/ 4593566 h 5410200"/>
              <a:gd name="connsiteX1773" fmla="*/ 10009551 w 12230100"/>
              <a:gd name="connsiteY1773" fmla="*/ 4593566 h 5410200"/>
              <a:gd name="connsiteX1774" fmla="*/ 10009551 w 12230100"/>
              <a:gd name="connsiteY1774" fmla="*/ 4593566 h 5410200"/>
              <a:gd name="connsiteX1775" fmla="*/ 10009551 w 12230100"/>
              <a:gd name="connsiteY1775" fmla="*/ 4627593 h 5410200"/>
              <a:gd name="connsiteX1776" fmla="*/ 10214525 w 12230100"/>
              <a:gd name="connsiteY1776" fmla="*/ 4287329 h 5410200"/>
              <a:gd name="connsiteX1777" fmla="*/ 10214525 w 12230100"/>
              <a:gd name="connsiteY1777" fmla="*/ 4287329 h 5410200"/>
              <a:gd name="connsiteX1778" fmla="*/ 10214525 w 12230100"/>
              <a:gd name="connsiteY1778" fmla="*/ 4253302 h 5410200"/>
              <a:gd name="connsiteX1779" fmla="*/ 10180363 w 12230100"/>
              <a:gd name="connsiteY1779" fmla="*/ 4287329 h 5410200"/>
              <a:gd name="connsiteX1780" fmla="*/ 10214525 w 12230100"/>
              <a:gd name="connsiteY1780" fmla="*/ 4287329 h 5410200"/>
              <a:gd name="connsiteX1781" fmla="*/ 10351174 w 12230100"/>
              <a:gd name="connsiteY1781" fmla="*/ 3947064 h 5410200"/>
              <a:gd name="connsiteX1782" fmla="*/ 10351174 w 12230100"/>
              <a:gd name="connsiteY1782" fmla="*/ 3947064 h 5410200"/>
              <a:gd name="connsiteX1783" fmla="*/ 10351174 w 12230100"/>
              <a:gd name="connsiteY1783" fmla="*/ 3947064 h 5410200"/>
              <a:gd name="connsiteX1784" fmla="*/ 10317012 w 12230100"/>
              <a:gd name="connsiteY1784" fmla="*/ 3947064 h 5410200"/>
              <a:gd name="connsiteX1785" fmla="*/ 10351174 w 12230100"/>
              <a:gd name="connsiteY1785" fmla="*/ 3947064 h 5410200"/>
              <a:gd name="connsiteX1786" fmla="*/ 10453661 w 12230100"/>
              <a:gd name="connsiteY1786" fmla="*/ 3606800 h 5410200"/>
              <a:gd name="connsiteX1787" fmla="*/ 10453661 w 12230100"/>
              <a:gd name="connsiteY1787" fmla="*/ 3606800 h 5410200"/>
              <a:gd name="connsiteX1788" fmla="*/ 10453661 w 12230100"/>
              <a:gd name="connsiteY1788" fmla="*/ 3572774 h 5410200"/>
              <a:gd name="connsiteX1789" fmla="*/ 10419499 w 12230100"/>
              <a:gd name="connsiteY1789" fmla="*/ 3606800 h 5410200"/>
              <a:gd name="connsiteX1790" fmla="*/ 10453661 w 12230100"/>
              <a:gd name="connsiteY1790" fmla="*/ 3606800 h 5410200"/>
              <a:gd name="connsiteX1791" fmla="*/ 10521985 w 12230100"/>
              <a:gd name="connsiteY1791" fmla="*/ 3232510 h 5410200"/>
              <a:gd name="connsiteX1792" fmla="*/ 10521985 w 12230100"/>
              <a:gd name="connsiteY1792" fmla="*/ 3232510 h 5410200"/>
              <a:gd name="connsiteX1793" fmla="*/ 10521985 w 12230100"/>
              <a:gd name="connsiteY1793" fmla="*/ 3232510 h 5410200"/>
              <a:gd name="connsiteX1794" fmla="*/ 10487823 w 12230100"/>
              <a:gd name="connsiteY1794" fmla="*/ 3232510 h 5410200"/>
              <a:gd name="connsiteX1795" fmla="*/ 10521985 w 12230100"/>
              <a:gd name="connsiteY1795" fmla="*/ 3232510 h 5410200"/>
              <a:gd name="connsiteX1796" fmla="*/ 10521985 w 12230100"/>
              <a:gd name="connsiteY1796" fmla="*/ 2892245 h 5410200"/>
              <a:gd name="connsiteX1797" fmla="*/ 10556148 w 12230100"/>
              <a:gd name="connsiteY1797" fmla="*/ 2858219 h 5410200"/>
              <a:gd name="connsiteX1798" fmla="*/ 10521985 w 12230100"/>
              <a:gd name="connsiteY1798" fmla="*/ 2858219 h 5410200"/>
              <a:gd name="connsiteX1799" fmla="*/ 10521985 w 12230100"/>
              <a:gd name="connsiteY1799" fmla="*/ 2858219 h 5410200"/>
              <a:gd name="connsiteX1800" fmla="*/ 10521985 w 12230100"/>
              <a:gd name="connsiteY1800" fmla="*/ 2892245 h 5410200"/>
              <a:gd name="connsiteX1801" fmla="*/ 10214525 w 12230100"/>
              <a:gd name="connsiteY1801" fmla="*/ 2517955 h 5410200"/>
              <a:gd name="connsiteX1802" fmla="*/ 10214525 w 12230100"/>
              <a:gd name="connsiteY1802" fmla="*/ 2517955 h 5410200"/>
              <a:gd name="connsiteX1803" fmla="*/ 10214525 w 12230100"/>
              <a:gd name="connsiteY1803" fmla="*/ 2483928 h 5410200"/>
              <a:gd name="connsiteX1804" fmla="*/ 10214525 w 12230100"/>
              <a:gd name="connsiteY1804" fmla="*/ 2517955 h 5410200"/>
              <a:gd name="connsiteX1805" fmla="*/ 10214525 w 12230100"/>
              <a:gd name="connsiteY1805" fmla="*/ 2517955 h 5410200"/>
              <a:gd name="connsiteX1806" fmla="*/ 10146200 w 12230100"/>
              <a:gd name="connsiteY1806" fmla="*/ 2143664 h 5410200"/>
              <a:gd name="connsiteX1807" fmla="*/ 10146200 w 12230100"/>
              <a:gd name="connsiteY1807" fmla="*/ 2143664 h 5410200"/>
              <a:gd name="connsiteX1808" fmla="*/ 10146200 w 12230100"/>
              <a:gd name="connsiteY1808" fmla="*/ 2143664 h 5410200"/>
              <a:gd name="connsiteX1809" fmla="*/ 10146200 w 12230100"/>
              <a:gd name="connsiteY1809" fmla="*/ 2143664 h 5410200"/>
              <a:gd name="connsiteX1810" fmla="*/ 10146200 w 12230100"/>
              <a:gd name="connsiteY1810" fmla="*/ 2143664 h 5410200"/>
              <a:gd name="connsiteX1811" fmla="*/ 10043713 w 12230100"/>
              <a:gd name="connsiteY1811" fmla="*/ 1803400 h 5410200"/>
              <a:gd name="connsiteX1812" fmla="*/ 10043713 w 12230100"/>
              <a:gd name="connsiteY1812" fmla="*/ 1803400 h 5410200"/>
              <a:gd name="connsiteX1813" fmla="*/ 10043713 w 12230100"/>
              <a:gd name="connsiteY1813" fmla="*/ 1769374 h 5410200"/>
              <a:gd name="connsiteX1814" fmla="*/ 10009551 w 12230100"/>
              <a:gd name="connsiteY1814" fmla="*/ 1803400 h 5410200"/>
              <a:gd name="connsiteX1815" fmla="*/ 10043713 w 12230100"/>
              <a:gd name="connsiteY1815" fmla="*/ 1803400 h 5410200"/>
              <a:gd name="connsiteX1816" fmla="*/ 9872902 w 12230100"/>
              <a:gd name="connsiteY1816" fmla="*/ 1463136 h 5410200"/>
              <a:gd name="connsiteX1817" fmla="*/ 9872902 w 12230100"/>
              <a:gd name="connsiteY1817" fmla="*/ 1463136 h 5410200"/>
              <a:gd name="connsiteX1818" fmla="*/ 9872902 w 12230100"/>
              <a:gd name="connsiteY1818" fmla="*/ 1463136 h 5410200"/>
              <a:gd name="connsiteX1819" fmla="*/ 9872902 w 12230100"/>
              <a:gd name="connsiteY1819" fmla="*/ 1463136 h 5410200"/>
              <a:gd name="connsiteX1820" fmla="*/ 9872902 w 12230100"/>
              <a:gd name="connsiteY1820" fmla="*/ 1463136 h 5410200"/>
              <a:gd name="connsiteX1821" fmla="*/ 9667928 w 12230100"/>
              <a:gd name="connsiteY1821" fmla="*/ 1156898 h 5410200"/>
              <a:gd name="connsiteX1822" fmla="*/ 9702091 w 12230100"/>
              <a:gd name="connsiteY1822" fmla="*/ 1156898 h 5410200"/>
              <a:gd name="connsiteX1823" fmla="*/ 9667928 w 12230100"/>
              <a:gd name="connsiteY1823" fmla="*/ 1156898 h 5410200"/>
              <a:gd name="connsiteX1824" fmla="*/ 9667928 w 12230100"/>
              <a:gd name="connsiteY1824" fmla="*/ 1156898 h 5410200"/>
              <a:gd name="connsiteX1825" fmla="*/ 9667928 w 12230100"/>
              <a:gd name="connsiteY1825" fmla="*/ 1156898 h 5410200"/>
              <a:gd name="connsiteX1826" fmla="*/ 9428792 w 12230100"/>
              <a:gd name="connsiteY1826" fmla="*/ 884687 h 5410200"/>
              <a:gd name="connsiteX1827" fmla="*/ 9462954 w 12230100"/>
              <a:gd name="connsiteY1827" fmla="*/ 884687 h 5410200"/>
              <a:gd name="connsiteX1828" fmla="*/ 9428792 w 12230100"/>
              <a:gd name="connsiteY1828" fmla="*/ 850660 h 5410200"/>
              <a:gd name="connsiteX1829" fmla="*/ 9428792 w 12230100"/>
              <a:gd name="connsiteY1829" fmla="*/ 884687 h 5410200"/>
              <a:gd name="connsiteX1830" fmla="*/ 9428792 w 12230100"/>
              <a:gd name="connsiteY1830" fmla="*/ 884687 h 5410200"/>
              <a:gd name="connsiteX1831" fmla="*/ 9189656 w 12230100"/>
              <a:gd name="connsiteY1831" fmla="*/ 612476 h 5410200"/>
              <a:gd name="connsiteX1832" fmla="*/ 9189656 w 12230100"/>
              <a:gd name="connsiteY1832" fmla="*/ 612476 h 5410200"/>
              <a:gd name="connsiteX1833" fmla="*/ 9189656 w 12230100"/>
              <a:gd name="connsiteY1833" fmla="*/ 612476 h 5410200"/>
              <a:gd name="connsiteX1834" fmla="*/ 9155494 w 12230100"/>
              <a:gd name="connsiteY1834" fmla="*/ 612476 h 5410200"/>
              <a:gd name="connsiteX1835" fmla="*/ 9189656 w 12230100"/>
              <a:gd name="connsiteY1835" fmla="*/ 612476 h 5410200"/>
              <a:gd name="connsiteX1836" fmla="*/ 8882196 w 12230100"/>
              <a:gd name="connsiteY1836" fmla="*/ 408317 h 5410200"/>
              <a:gd name="connsiteX1837" fmla="*/ 8882196 w 12230100"/>
              <a:gd name="connsiteY1837" fmla="*/ 408317 h 5410200"/>
              <a:gd name="connsiteX1838" fmla="*/ 8882196 w 12230100"/>
              <a:gd name="connsiteY1838" fmla="*/ 408317 h 5410200"/>
              <a:gd name="connsiteX1839" fmla="*/ 8882196 w 12230100"/>
              <a:gd name="connsiteY1839" fmla="*/ 408317 h 5410200"/>
              <a:gd name="connsiteX1840" fmla="*/ 8882196 w 12230100"/>
              <a:gd name="connsiteY1840" fmla="*/ 408317 h 5410200"/>
              <a:gd name="connsiteX1841" fmla="*/ 8540573 w 12230100"/>
              <a:gd name="connsiteY1841" fmla="*/ 238185 h 5410200"/>
              <a:gd name="connsiteX1842" fmla="*/ 8574735 w 12230100"/>
              <a:gd name="connsiteY1842" fmla="*/ 238185 h 5410200"/>
              <a:gd name="connsiteX1843" fmla="*/ 8540573 w 12230100"/>
              <a:gd name="connsiteY1843" fmla="*/ 204158 h 5410200"/>
              <a:gd name="connsiteX1844" fmla="*/ 8540573 w 12230100"/>
              <a:gd name="connsiteY1844" fmla="*/ 238185 h 5410200"/>
              <a:gd name="connsiteX1845" fmla="*/ 8540573 w 12230100"/>
              <a:gd name="connsiteY1845" fmla="*/ 238185 h 5410200"/>
              <a:gd name="connsiteX1846" fmla="*/ 8198950 w 12230100"/>
              <a:gd name="connsiteY1846" fmla="*/ 102079 h 5410200"/>
              <a:gd name="connsiteX1847" fmla="*/ 8233112 w 12230100"/>
              <a:gd name="connsiteY1847" fmla="*/ 102079 h 5410200"/>
              <a:gd name="connsiteX1848" fmla="*/ 8198950 w 12230100"/>
              <a:gd name="connsiteY1848" fmla="*/ 102079 h 5410200"/>
              <a:gd name="connsiteX1849" fmla="*/ 8198950 w 12230100"/>
              <a:gd name="connsiteY1849" fmla="*/ 102079 h 5410200"/>
              <a:gd name="connsiteX1850" fmla="*/ 8198950 w 12230100"/>
              <a:gd name="connsiteY1850" fmla="*/ 102079 h 5410200"/>
              <a:gd name="connsiteX1851" fmla="*/ 7857327 w 12230100"/>
              <a:gd name="connsiteY1851" fmla="*/ 0 h 5410200"/>
              <a:gd name="connsiteX1852" fmla="*/ 7857327 w 12230100"/>
              <a:gd name="connsiteY1852" fmla="*/ 0 h 5410200"/>
              <a:gd name="connsiteX1853" fmla="*/ 7857327 w 12230100"/>
              <a:gd name="connsiteY1853" fmla="*/ 0 h 5410200"/>
              <a:gd name="connsiteX1854" fmla="*/ 7857327 w 12230100"/>
              <a:gd name="connsiteY1854" fmla="*/ 0 h 5410200"/>
              <a:gd name="connsiteX1855" fmla="*/ 7857327 w 12230100"/>
              <a:gd name="connsiteY1855" fmla="*/ 0 h 5410200"/>
              <a:gd name="connsiteX1856" fmla="*/ 6764134 w 12230100"/>
              <a:gd name="connsiteY1856" fmla="*/ 0 h 5410200"/>
              <a:gd name="connsiteX1857" fmla="*/ 6764134 w 12230100"/>
              <a:gd name="connsiteY1857" fmla="*/ 0 h 5410200"/>
              <a:gd name="connsiteX1858" fmla="*/ 6764134 w 12230100"/>
              <a:gd name="connsiteY1858" fmla="*/ 0 h 5410200"/>
              <a:gd name="connsiteX1859" fmla="*/ 6764134 w 12230100"/>
              <a:gd name="connsiteY1859" fmla="*/ 0 h 5410200"/>
              <a:gd name="connsiteX1860" fmla="*/ 6764134 w 12230100"/>
              <a:gd name="connsiteY1860" fmla="*/ 0 h 5410200"/>
              <a:gd name="connsiteX1861" fmla="*/ 6388349 w 12230100"/>
              <a:gd name="connsiteY1861" fmla="*/ 102079 h 5410200"/>
              <a:gd name="connsiteX1862" fmla="*/ 6388349 w 12230100"/>
              <a:gd name="connsiteY1862" fmla="*/ 102079 h 5410200"/>
              <a:gd name="connsiteX1863" fmla="*/ 6388349 w 12230100"/>
              <a:gd name="connsiteY1863" fmla="*/ 102079 h 5410200"/>
              <a:gd name="connsiteX1864" fmla="*/ 6388349 w 12230100"/>
              <a:gd name="connsiteY1864" fmla="*/ 102079 h 5410200"/>
              <a:gd name="connsiteX1865" fmla="*/ 6388349 w 12230100"/>
              <a:gd name="connsiteY1865" fmla="*/ 102079 h 5410200"/>
              <a:gd name="connsiteX1866" fmla="*/ 6046726 w 12230100"/>
              <a:gd name="connsiteY1866" fmla="*/ 238185 h 5410200"/>
              <a:gd name="connsiteX1867" fmla="*/ 6080888 w 12230100"/>
              <a:gd name="connsiteY1867" fmla="*/ 238185 h 5410200"/>
              <a:gd name="connsiteX1868" fmla="*/ 6046726 w 12230100"/>
              <a:gd name="connsiteY1868" fmla="*/ 204158 h 5410200"/>
              <a:gd name="connsiteX1869" fmla="*/ 6046726 w 12230100"/>
              <a:gd name="connsiteY1869" fmla="*/ 238185 h 5410200"/>
              <a:gd name="connsiteX1870" fmla="*/ 6046726 w 12230100"/>
              <a:gd name="connsiteY1870" fmla="*/ 238185 h 5410200"/>
              <a:gd name="connsiteX1871" fmla="*/ 5739265 w 12230100"/>
              <a:gd name="connsiteY1871" fmla="*/ 408317 h 5410200"/>
              <a:gd name="connsiteX1872" fmla="*/ 5739265 w 12230100"/>
              <a:gd name="connsiteY1872" fmla="*/ 408317 h 5410200"/>
              <a:gd name="connsiteX1873" fmla="*/ 5739265 w 12230100"/>
              <a:gd name="connsiteY1873" fmla="*/ 374291 h 5410200"/>
              <a:gd name="connsiteX1874" fmla="*/ 5739265 w 12230100"/>
              <a:gd name="connsiteY1874" fmla="*/ 408317 h 5410200"/>
              <a:gd name="connsiteX1875" fmla="*/ 5739265 w 12230100"/>
              <a:gd name="connsiteY1875" fmla="*/ 408317 h 5410200"/>
              <a:gd name="connsiteX1876" fmla="*/ 5431804 w 12230100"/>
              <a:gd name="connsiteY1876" fmla="*/ 646502 h 5410200"/>
              <a:gd name="connsiteX1877" fmla="*/ 5465967 w 12230100"/>
              <a:gd name="connsiteY1877" fmla="*/ 612476 h 5410200"/>
              <a:gd name="connsiteX1878" fmla="*/ 5431804 w 12230100"/>
              <a:gd name="connsiteY1878" fmla="*/ 612476 h 5410200"/>
              <a:gd name="connsiteX1879" fmla="*/ 5431804 w 12230100"/>
              <a:gd name="connsiteY1879" fmla="*/ 612476 h 5410200"/>
              <a:gd name="connsiteX1880" fmla="*/ 5431804 w 12230100"/>
              <a:gd name="connsiteY1880" fmla="*/ 646502 h 5410200"/>
              <a:gd name="connsiteX1881" fmla="*/ 5158506 w 12230100"/>
              <a:gd name="connsiteY1881" fmla="*/ 884687 h 5410200"/>
              <a:gd name="connsiteX1882" fmla="*/ 5192668 w 12230100"/>
              <a:gd name="connsiteY1882" fmla="*/ 884687 h 5410200"/>
              <a:gd name="connsiteX1883" fmla="*/ 5158506 w 12230100"/>
              <a:gd name="connsiteY1883" fmla="*/ 850660 h 5410200"/>
              <a:gd name="connsiteX1884" fmla="*/ 5158506 w 12230100"/>
              <a:gd name="connsiteY1884" fmla="*/ 884687 h 5410200"/>
              <a:gd name="connsiteX1885" fmla="*/ 5158506 w 12230100"/>
              <a:gd name="connsiteY1885" fmla="*/ 884687 h 5410200"/>
              <a:gd name="connsiteX1886" fmla="*/ 4953532 w 12230100"/>
              <a:gd name="connsiteY1886" fmla="*/ 1156898 h 5410200"/>
              <a:gd name="connsiteX1887" fmla="*/ 4953532 w 12230100"/>
              <a:gd name="connsiteY1887" fmla="*/ 1156898 h 5410200"/>
              <a:gd name="connsiteX1888" fmla="*/ 4953532 w 12230100"/>
              <a:gd name="connsiteY1888" fmla="*/ 1122872 h 5410200"/>
              <a:gd name="connsiteX1889" fmla="*/ 4919370 w 12230100"/>
              <a:gd name="connsiteY1889" fmla="*/ 1156898 h 5410200"/>
              <a:gd name="connsiteX1890" fmla="*/ 4953532 w 12230100"/>
              <a:gd name="connsiteY1890" fmla="*/ 1156898 h 5410200"/>
              <a:gd name="connsiteX1891" fmla="*/ 4748559 w 12230100"/>
              <a:gd name="connsiteY1891" fmla="*/ 1497162 h 5410200"/>
              <a:gd name="connsiteX1892" fmla="*/ 4748559 w 12230100"/>
              <a:gd name="connsiteY1892" fmla="*/ 1463136 h 5410200"/>
              <a:gd name="connsiteX1893" fmla="*/ 4748559 w 12230100"/>
              <a:gd name="connsiteY1893" fmla="*/ 1429109 h 5410200"/>
              <a:gd name="connsiteX1894" fmla="*/ 4714396 w 12230100"/>
              <a:gd name="connsiteY1894" fmla="*/ 1463136 h 5410200"/>
              <a:gd name="connsiteX1895" fmla="*/ 4748559 w 12230100"/>
              <a:gd name="connsiteY1895" fmla="*/ 1497162 h 5410200"/>
              <a:gd name="connsiteX1896" fmla="*/ 4577747 w 12230100"/>
              <a:gd name="connsiteY1896" fmla="*/ 1837426 h 5410200"/>
              <a:gd name="connsiteX1897" fmla="*/ 4611909 w 12230100"/>
              <a:gd name="connsiteY1897" fmla="*/ 1803400 h 5410200"/>
              <a:gd name="connsiteX1898" fmla="*/ 4577747 w 12230100"/>
              <a:gd name="connsiteY1898" fmla="*/ 1769374 h 5410200"/>
              <a:gd name="connsiteX1899" fmla="*/ 4543585 w 12230100"/>
              <a:gd name="connsiteY1899" fmla="*/ 1803400 h 5410200"/>
              <a:gd name="connsiteX1900" fmla="*/ 4577747 w 12230100"/>
              <a:gd name="connsiteY1900" fmla="*/ 1837426 h 5410200"/>
              <a:gd name="connsiteX1901" fmla="*/ 4475260 w 12230100"/>
              <a:gd name="connsiteY1901" fmla="*/ 2177691 h 5410200"/>
              <a:gd name="connsiteX1902" fmla="*/ 4509423 w 12230100"/>
              <a:gd name="connsiteY1902" fmla="*/ 2143664 h 5410200"/>
              <a:gd name="connsiteX1903" fmla="*/ 4475260 w 12230100"/>
              <a:gd name="connsiteY1903" fmla="*/ 2109638 h 5410200"/>
              <a:gd name="connsiteX1904" fmla="*/ 4441098 w 12230100"/>
              <a:gd name="connsiteY1904" fmla="*/ 2143664 h 5410200"/>
              <a:gd name="connsiteX1905" fmla="*/ 4475260 w 12230100"/>
              <a:gd name="connsiteY1905" fmla="*/ 2177691 h 5410200"/>
              <a:gd name="connsiteX1906" fmla="*/ 4406936 w 12230100"/>
              <a:gd name="connsiteY1906" fmla="*/ 2551981 h 5410200"/>
              <a:gd name="connsiteX1907" fmla="*/ 4441098 w 12230100"/>
              <a:gd name="connsiteY1907" fmla="*/ 2517955 h 5410200"/>
              <a:gd name="connsiteX1908" fmla="*/ 4406936 w 12230100"/>
              <a:gd name="connsiteY1908" fmla="*/ 2449902 h 5410200"/>
              <a:gd name="connsiteX1909" fmla="*/ 4372773 w 12230100"/>
              <a:gd name="connsiteY1909" fmla="*/ 2517955 h 5410200"/>
              <a:gd name="connsiteX1910" fmla="*/ 4406936 w 12230100"/>
              <a:gd name="connsiteY1910" fmla="*/ 2551981 h 5410200"/>
              <a:gd name="connsiteX1911" fmla="*/ 4372773 w 12230100"/>
              <a:gd name="connsiteY1911" fmla="*/ 2926272 h 5410200"/>
              <a:gd name="connsiteX1912" fmla="*/ 4441098 w 12230100"/>
              <a:gd name="connsiteY1912" fmla="*/ 2858219 h 5410200"/>
              <a:gd name="connsiteX1913" fmla="*/ 4372773 w 12230100"/>
              <a:gd name="connsiteY1913" fmla="*/ 2824193 h 5410200"/>
              <a:gd name="connsiteX1914" fmla="*/ 4338611 w 12230100"/>
              <a:gd name="connsiteY1914" fmla="*/ 2858219 h 5410200"/>
              <a:gd name="connsiteX1915" fmla="*/ 4372773 w 12230100"/>
              <a:gd name="connsiteY1915" fmla="*/ 2926272 h 5410200"/>
              <a:gd name="connsiteX1916" fmla="*/ 4406936 w 12230100"/>
              <a:gd name="connsiteY1916" fmla="*/ 3300562 h 5410200"/>
              <a:gd name="connsiteX1917" fmla="*/ 4441098 w 12230100"/>
              <a:gd name="connsiteY1917" fmla="*/ 3232510 h 5410200"/>
              <a:gd name="connsiteX1918" fmla="*/ 4406936 w 12230100"/>
              <a:gd name="connsiteY1918" fmla="*/ 3164457 h 5410200"/>
              <a:gd name="connsiteX1919" fmla="*/ 4338611 w 12230100"/>
              <a:gd name="connsiteY1919" fmla="*/ 3232510 h 5410200"/>
              <a:gd name="connsiteX1920" fmla="*/ 4406936 w 12230100"/>
              <a:gd name="connsiteY1920" fmla="*/ 3300562 h 5410200"/>
              <a:gd name="connsiteX1921" fmla="*/ 4475260 w 12230100"/>
              <a:gd name="connsiteY1921" fmla="*/ 3640827 h 5410200"/>
              <a:gd name="connsiteX1922" fmla="*/ 4543585 w 12230100"/>
              <a:gd name="connsiteY1922" fmla="*/ 3606800 h 5410200"/>
              <a:gd name="connsiteX1923" fmla="*/ 4475260 w 12230100"/>
              <a:gd name="connsiteY1923" fmla="*/ 3538747 h 5410200"/>
              <a:gd name="connsiteX1924" fmla="*/ 4406936 w 12230100"/>
              <a:gd name="connsiteY1924" fmla="*/ 3606800 h 5410200"/>
              <a:gd name="connsiteX1925" fmla="*/ 4475260 w 12230100"/>
              <a:gd name="connsiteY1925" fmla="*/ 3640827 h 5410200"/>
              <a:gd name="connsiteX1926" fmla="*/ 4577747 w 12230100"/>
              <a:gd name="connsiteY1926" fmla="*/ 4015117 h 5410200"/>
              <a:gd name="connsiteX1927" fmla="*/ 4646072 w 12230100"/>
              <a:gd name="connsiteY1927" fmla="*/ 3947064 h 5410200"/>
              <a:gd name="connsiteX1928" fmla="*/ 4577747 w 12230100"/>
              <a:gd name="connsiteY1928" fmla="*/ 3879011 h 5410200"/>
              <a:gd name="connsiteX1929" fmla="*/ 4509423 w 12230100"/>
              <a:gd name="connsiteY1929" fmla="*/ 3947064 h 5410200"/>
              <a:gd name="connsiteX1930" fmla="*/ 4577747 w 12230100"/>
              <a:gd name="connsiteY1930" fmla="*/ 4015117 h 5410200"/>
              <a:gd name="connsiteX1931" fmla="*/ 4748559 w 12230100"/>
              <a:gd name="connsiteY1931" fmla="*/ 4355381 h 5410200"/>
              <a:gd name="connsiteX1932" fmla="*/ 4816883 w 12230100"/>
              <a:gd name="connsiteY1932" fmla="*/ 4287329 h 5410200"/>
              <a:gd name="connsiteX1933" fmla="*/ 4748559 w 12230100"/>
              <a:gd name="connsiteY1933" fmla="*/ 4185249 h 5410200"/>
              <a:gd name="connsiteX1934" fmla="*/ 4680234 w 12230100"/>
              <a:gd name="connsiteY1934" fmla="*/ 4287329 h 5410200"/>
              <a:gd name="connsiteX1935" fmla="*/ 4748559 w 12230100"/>
              <a:gd name="connsiteY1935" fmla="*/ 4355381 h 5410200"/>
              <a:gd name="connsiteX1936" fmla="*/ 4953532 w 12230100"/>
              <a:gd name="connsiteY1936" fmla="*/ 4661619 h 5410200"/>
              <a:gd name="connsiteX1937" fmla="*/ 5021857 w 12230100"/>
              <a:gd name="connsiteY1937" fmla="*/ 4593566 h 5410200"/>
              <a:gd name="connsiteX1938" fmla="*/ 4953532 w 12230100"/>
              <a:gd name="connsiteY1938" fmla="*/ 4525513 h 5410200"/>
              <a:gd name="connsiteX1939" fmla="*/ 4851046 w 12230100"/>
              <a:gd name="connsiteY1939" fmla="*/ 4593566 h 5410200"/>
              <a:gd name="connsiteX1940" fmla="*/ 4953532 w 12230100"/>
              <a:gd name="connsiteY1940" fmla="*/ 4661619 h 5410200"/>
              <a:gd name="connsiteX1941" fmla="*/ 5158506 w 12230100"/>
              <a:gd name="connsiteY1941" fmla="*/ 4933830 h 5410200"/>
              <a:gd name="connsiteX1942" fmla="*/ 5260993 w 12230100"/>
              <a:gd name="connsiteY1942" fmla="*/ 4865778 h 5410200"/>
              <a:gd name="connsiteX1943" fmla="*/ 5158506 w 12230100"/>
              <a:gd name="connsiteY1943" fmla="*/ 4797725 h 5410200"/>
              <a:gd name="connsiteX1944" fmla="*/ 5090182 w 12230100"/>
              <a:gd name="connsiteY1944" fmla="*/ 4865778 h 5410200"/>
              <a:gd name="connsiteX1945" fmla="*/ 5158506 w 12230100"/>
              <a:gd name="connsiteY1945" fmla="*/ 4933830 h 5410200"/>
              <a:gd name="connsiteX1946" fmla="*/ 5431804 w 12230100"/>
              <a:gd name="connsiteY1946" fmla="*/ 5206042 h 5410200"/>
              <a:gd name="connsiteX1947" fmla="*/ 5500129 w 12230100"/>
              <a:gd name="connsiteY1947" fmla="*/ 5103963 h 5410200"/>
              <a:gd name="connsiteX1948" fmla="*/ 5431804 w 12230100"/>
              <a:gd name="connsiteY1948" fmla="*/ 5035910 h 5410200"/>
              <a:gd name="connsiteX1949" fmla="*/ 5363480 w 12230100"/>
              <a:gd name="connsiteY1949" fmla="*/ 5103963 h 5410200"/>
              <a:gd name="connsiteX1950" fmla="*/ 5431804 w 12230100"/>
              <a:gd name="connsiteY1950" fmla="*/ 5206042 h 5410200"/>
              <a:gd name="connsiteX1951" fmla="*/ 5773427 w 12230100"/>
              <a:gd name="connsiteY1951" fmla="*/ 5410200 h 5410200"/>
              <a:gd name="connsiteX1952" fmla="*/ 5807590 w 12230100"/>
              <a:gd name="connsiteY1952" fmla="*/ 5342147 h 5410200"/>
              <a:gd name="connsiteX1953" fmla="*/ 5739265 w 12230100"/>
              <a:gd name="connsiteY1953" fmla="*/ 5274095 h 5410200"/>
              <a:gd name="connsiteX1954" fmla="*/ 5670940 w 12230100"/>
              <a:gd name="connsiteY1954" fmla="*/ 5342147 h 5410200"/>
              <a:gd name="connsiteX1955" fmla="*/ 5705103 w 12230100"/>
              <a:gd name="connsiteY1955" fmla="*/ 5410200 h 5410200"/>
              <a:gd name="connsiteX1956" fmla="*/ 5773427 w 12230100"/>
              <a:gd name="connsiteY1956" fmla="*/ 5410200 h 5410200"/>
              <a:gd name="connsiteX1957" fmla="*/ 8882196 w 12230100"/>
              <a:gd name="connsiteY1957" fmla="*/ 5376174 h 5410200"/>
              <a:gd name="connsiteX1958" fmla="*/ 8916358 w 12230100"/>
              <a:gd name="connsiteY1958" fmla="*/ 5342147 h 5410200"/>
              <a:gd name="connsiteX1959" fmla="*/ 8882196 w 12230100"/>
              <a:gd name="connsiteY1959" fmla="*/ 5308121 h 5410200"/>
              <a:gd name="connsiteX1960" fmla="*/ 8848033 w 12230100"/>
              <a:gd name="connsiteY1960" fmla="*/ 5342147 h 5410200"/>
              <a:gd name="connsiteX1961" fmla="*/ 8882196 w 12230100"/>
              <a:gd name="connsiteY1961" fmla="*/ 5376174 h 5410200"/>
              <a:gd name="connsiteX1962" fmla="*/ 9189656 w 12230100"/>
              <a:gd name="connsiteY1962" fmla="*/ 5137989 h 5410200"/>
              <a:gd name="connsiteX1963" fmla="*/ 9223818 w 12230100"/>
              <a:gd name="connsiteY1963" fmla="*/ 5103963 h 5410200"/>
              <a:gd name="connsiteX1964" fmla="*/ 9189656 w 12230100"/>
              <a:gd name="connsiteY1964" fmla="*/ 5069936 h 5410200"/>
              <a:gd name="connsiteX1965" fmla="*/ 9155494 w 12230100"/>
              <a:gd name="connsiteY1965" fmla="*/ 5103963 h 5410200"/>
              <a:gd name="connsiteX1966" fmla="*/ 9189656 w 12230100"/>
              <a:gd name="connsiteY1966" fmla="*/ 5137989 h 5410200"/>
              <a:gd name="connsiteX1967" fmla="*/ 9428792 w 12230100"/>
              <a:gd name="connsiteY1967" fmla="*/ 4899804 h 5410200"/>
              <a:gd name="connsiteX1968" fmla="*/ 9462954 w 12230100"/>
              <a:gd name="connsiteY1968" fmla="*/ 4865778 h 5410200"/>
              <a:gd name="connsiteX1969" fmla="*/ 9428792 w 12230100"/>
              <a:gd name="connsiteY1969" fmla="*/ 4831751 h 5410200"/>
              <a:gd name="connsiteX1970" fmla="*/ 9428792 w 12230100"/>
              <a:gd name="connsiteY1970" fmla="*/ 4865778 h 5410200"/>
              <a:gd name="connsiteX1971" fmla="*/ 9428792 w 12230100"/>
              <a:gd name="connsiteY1971" fmla="*/ 4899804 h 5410200"/>
              <a:gd name="connsiteX1972" fmla="*/ 9667928 w 12230100"/>
              <a:gd name="connsiteY1972" fmla="*/ 4593566 h 5410200"/>
              <a:gd name="connsiteX1973" fmla="*/ 9702091 w 12230100"/>
              <a:gd name="connsiteY1973" fmla="*/ 4593566 h 5410200"/>
              <a:gd name="connsiteX1974" fmla="*/ 9667928 w 12230100"/>
              <a:gd name="connsiteY1974" fmla="*/ 4559540 h 5410200"/>
              <a:gd name="connsiteX1975" fmla="*/ 9667928 w 12230100"/>
              <a:gd name="connsiteY1975" fmla="*/ 4593566 h 5410200"/>
              <a:gd name="connsiteX1976" fmla="*/ 9667928 w 12230100"/>
              <a:gd name="connsiteY1976" fmla="*/ 4593566 h 5410200"/>
              <a:gd name="connsiteX1977" fmla="*/ 9872902 w 12230100"/>
              <a:gd name="connsiteY1977" fmla="*/ 4287329 h 5410200"/>
              <a:gd name="connsiteX1978" fmla="*/ 9907064 w 12230100"/>
              <a:gd name="connsiteY1978" fmla="*/ 4287329 h 5410200"/>
              <a:gd name="connsiteX1979" fmla="*/ 9872902 w 12230100"/>
              <a:gd name="connsiteY1979" fmla="*/ 4253302 h 5410200"/>
              <a:gd name="connsiteX1980" fmla="*/ 9838740 w 12230100"/>
              <a:gd name="connsiteY1980" fmla="*/ 4287329 h 5410200"/>
              <a:gd name="connsiteX1981" fmla="*/ 9872902 w 12230100"/>
              <a:gd name="connsiteY1981" fmla="*/ 4287329 h 5410200"/>
              <a:gd name="connsiteX1982" fmla="*/ 10043713 w 12230100"/>
              <a:gd name="connsiteY1982" fmla="*/ 3947064 h 5410200"/>
              <a:gd name="connsiteX1983" fmla="*/ 10043713 w 12230100"/>
              <a:gd name="connsiteY1983" fmla="*/ 3947064 h 5410200"/>
              <a:gd name="connsiteX1984" fmla="*/ 10043713 w 12230100"/>
              <a:gd name="connsiteY1984" fmla="*/ 3913038 h 5410200"/>
              <a:gd name="connsiteX1985" fmla="*/ 10009551 w 12230100"/>
              <a:gd name="connsiteY1985" fmla="*/ 3947064 h 5410200"/>
              <a:gd name="connsiteX1986" fmla="*/ 10043713 w 12230100"/>
              <a:gd name="connsiteY1986" fmla="*/ 3947064 h 5410200"/>
              <a:gd name="connsiteX1987" fmla="*/ 10146200 w 12230100"/>
              <a:gd name="connsiteY1987" fmla="*/ 3606800 h 5410200"/>
              <a:gd name="connsiteX1988" fmla="*/ 10146200 w 12230100"/>
              <a:gd name="connsiteY1988" fmla="*/ 3606800 h 5410200"/>
              <a:gd name="connsiteX1989" fmla="*/ 10146200 w 12230100"/>
              <a:gd name="connsiteY1989" fmla="*/ 3572774 h 5410200"/>
              <a:gd name="connsiteX1990" fmla="*/ 10146200 w 12230100"/>
              <a:gd name="connsiteY1990" fmla="*/ 3606800 h 5410200"/>
              <a:gd name="connsiteX1991" fmla="*/ 10146200 w 12230100"/>
              <a:gd name="connsiteY1991" fmla="*/ 3606800 h 5410200"/>
              <a:gd name="connsiteX1992" fmla="*/ 10214525 w 12230100"/>
              <a:gd name="connsiteY1992" fmla="*/ 3232510 h 5410200"/>
              <a:gd name="connsiteX1993" fmla="*/ 10214525 w 12230100"/>
              <a:gd name="connsiteY1993" fmla="*/ 3232510 h 5410200"/>
              <a:gd name="connsiteX1994" fmla="*/ 10214525 w 12230100"/>
              <a:gd name="connsiteY1994" fmla="*/ 3232510 h 5410200"/>
              <a:gd name="connsiteX1995" fmla="*/ 10214525 w 12230100"/>
              <a:gd name="connsiteY1995" fmla="*/ 3232510 h 5410200"/>
              <a:gd name="connsiteX1996" fmla="*/ 10214525 w 12230100"/>
              <a:gd name="connsiteY1996" fmla="*/ 3232510 h 5410200"/>
              <a:gd name="connsiteX1997" fmla="*/ 10248687 w 12230100"/>
              <a:gd name="connsiteY1997" fmla="*/ 2892245 h 5410200"/>
              <a:gd name="connsiteX1998" fmla="*/ 10248687 w 12230100"/>
              <a:gd name="connsiteY1998" fmla="*/ 2858219 h 5410200"/>
              <a:gd name="connsiteX1999" fmla="*/ 10248687 w 12230100"/>
              <a:gd name="connsiteY1999" fmla="*/ 2858219 h 5410200"/>
              <a:gd name="connsiteX2000" fmla="*/ 10214525 w 12230100"/>
              <a:gd name="connsiteY2000" fmla="*/ 2858219 h 5410200"/>
              <a:gd name="connsiteX2001" fmla="*/ 10248687 w 12230100"/>
              <a:gd name="connsiteY2001" fmla="*/ 2892245 h 5410200"/>
              <a:gd name="connsiteX2002" fmla="*/ 9907064 w 12230100"/>
              <a:gd name="connsiteY2002" fmla="*/ 2517955 h 5410200"/>
              <a:gd name="connsiteX2003" fmla="*/ 9941227 w 12230100"/>
              <a:gd name="connsiteY2003" fmla="*/ 2517955 h 5410200"/>
              <a:gd name="connsiteX2004" fmla="*/ 9907064 w 12230100"/>
              <a:gd name="connsiteY2004" fmla="*/ 2483928 h 5410200"/>
              <a:gd name="connsiteX2005" fmla="*/ 9907064 w 12230100"/>
              <a:gd name="connsiteY2005" fmla="*/ 2517955 h 5410200"/>
              <a:gd name="connsiteX2006" fmla="*/ 9907064 w 12230100"/>
              <a:gd name="connsiteY2006" fmla="*/ 2517955 h 5410200"/>
              <a:gd name="connsiteX2007" fmla="*/ 9838740 w 12230100"/>
              <a:gd name="connsiteY2007" fmla="*/ 2143664 h 5410200"/>
              <a:gd name="connsiteX2008" fmla="*/ 9838740 w 12230100"/>
              <a:gd name="connsiteY2008" fmla="*/ 2143664 h 5410200"/>
              <a:gd name="connsiteX2009" fmla="*/ 9838740 w 12230100"/>
              <a:gd name="connsiteY2009" fmla="*/ 2143664 h 5410200"/>
              <a:gd name="connsiteX2010" fmla="*/ 9838740 w 12230100"/>
              <a:gd name="connsiteY2010" fmla="*/ 2143664 h 5410200"/>
              <a:gd name="connsiteX2011" fmla="*/ 9838740 w 12230100"/>
              <a:gd name="connsiteY2011" fmla="*/ 2143664 h 5410200"/>
              <a:gd name="connsiteX2012" fmla="*/ 9702091 w 12230100"/>
              <a:gd name="connsiteY2012" fmla="*/ 1803400 h 5410200"/>
              <a:gd name="connsiteX2013" fmla="*/ 9736253 w 12230100"/>
              <a:gd name="connsiteY2013" fmla="*/ 1803400 h 5410200"/>
              <a:gd name="connsiteX2014" fmla="*/ 9702091 w 12230100"/>
              <a:gd name="connsiteY2014" fmla="*/ 1803400 h 5410200"/>
              <a:gd name="connsiteX2015" fmla="*/ 9702091 w 12230100"/>
              <a:gd name="connsiteY2015" fmla="*/ 1803400 h 5410200"/>
              <a:gd name="connsiteX2016" fmla="*/ 9702091 w 12230100"/>
              <a:gd name="connsiteY2016" fmla="*/ 1803400 h 5410200"/>
              <a:gd name="connsiteX2017" fmla="*/ 9531279 w 12230100"/>
              <a:gd name="connsiteY2017" fmla="*/ 1497162 h 5410200"/>
              <a:gd name="connsiteX2018" fmla="*/ 9565441 w 12230100"/>
              <a:gd name="connsiteY2018" fmla="*/ 1463136 h 5410200"/>
              <a:gd name="connsiteX2019" fmla="*/ 9531279 w 12230100"/>
              <a:gd name="connsiteY2019" fmla="*/ 1463136 h 5410200"/>
              <a:gd name="connsiteX2020" fmla="*/ 9531279 w 12230100"/>
              <a:gd name="connsiteY2020" fmla="*/ 1463136 h 5410200"/>
              <a:gd name="connsiteX2021" fmla="*/ 9531279 w 12230100"/>
              <a:gd name="connsiteY2021" fmla="*/ 1497162 h 5410200"/>
              <a:gd name="connsiteX2022" fmla="*/ 9326305 w 12230100"/>
              <a:gd name="connsiteY2022" fmla="*/ 1190925 h 5410200"/>
              <a:gd name="connsiteX2023" fmla="*/ 9326305 w 12230100"/>
              <a:gd name="connsiteY2023" fmla="*/ 1190925 h 5410200"/>
              <a:gd name="connsiteX2024" fmla="*/ 9326305 w 12230100"/>
              <a:gd name="connsiteY2024" fmla="*/ 1156898 h 5410200"/>
              <a:gd name="connsiteX2025" fmla="*/ 9326305 w 12230100"/>
              <a:gd name="connsiteY2025" fmla="*/ 1190925 h 5410200"/>
              <a:gd name="connsiteX2026" fmla="*/ 9326305 w 12230100"/>
              <a:gd name="connsiteY2026" fmla="*/ 1190925 h 5410200"/>
              <a:gd name="connsiteX2027" fmla="*/ 9087169 w 12230100"/>
              <a:gd name="connsiteY2027" fmla="*/ 918713 h 5410200"/>
              <a:gd name="connsiteX2028" fmla="*/ 9087169 w 12230100"/>
              <a:gd name="connsiteY2028" fmla="*/ 918713 h 5410200"/>
              <a:gd name="connsiteX2029" fmla="*/ 9087169 w 12230100"/>
              <a:gd name="connsiteY2029" fmla="*/ 918713 h 5410200"/>
              <a:gd name="connsiteX2030" fmla="*/ 9053007 w 12230100"/>
              <a:gd name="connsiteY2030" fmla="*/ 918713 h 5410200"/>
              <a:gd name="connsiteX2031" fmla="*/ 9087169 w 12230100"/>
              <a:gd name="connsiteY2031" fmla="*/ 918713 h 5410200"/>
              <a:gd name="connsiteX2032" fmla="*/ 8779709 w 12230100"/>
              <a:gd name="connsiteY2032" fmla="*/ 714555 h 5410200"/>
              <a:gd name="connsiteX2033" fmla="*/ 8779709 w 12230100"/>
              <a:gd name="connsiteY2033" fmla="*/ 680528 h 5410200"/>
              <a:gd name="connsiteX2034" fmla="*/ 8779709 w 12230100"/>
              <a:gd name="connsiteY2034" fmla="*/ 680528 h 5410200"/>
              <a:gd name="connsiteX2035" fmla="*/ 8779709 w 12230100"/>
              <a:gd name="connsiteY2035" fmla="*/ 680528 h 5410200"/>
              <a:gd name="connsiteX2036" fmla="*/ 8779709 w 12230100"/>
              <a:gd name="connsiteY2036" fmla="*/ 714555 h 5410200"/>
              <a:gd name="connsiteX2037" fmla="*/ 8472248 w 12230100"/>
              <a:gd name="connsiteY2037" fmla="*/ 510396 h 5410200"/>
              <a:gd name="connsiteX2038" fmla="*/ 8472248 w 12230100"/>
              <a:gd name="connsiteY2038" fmla="*/ 510396 h 5410200"/>
              <a:gd name="connsiteX2039" fmla="*/ 8472248 w 12230100"/>
              <a:gd name="connsiteY2039" fmla="*/ 510396 h 5410200"/>
              <a:gd name="connsiteX2040" fmla="*/ 8438086 w 12230100"/>
              <a:gd name="connsiteY2040" fmla="*/ 510396 h 5410200"/>
              <a:gd name="connsiteX2041" fmla="*/ 8472248 w 12230100"/>
              <a:gd name="connsiteY2041" fmla="*/ 510396 h 5410200"/>
              <a:gd name="connsiteX2042" fmla="*/ 8130625 w 12230100"/>
              <a:gd name="connsiteY2042" fmla="*/ 374291 h 5410200"/>
              <a:gd name="connsiteX2043" fmla="*/ 8130625 w 12230100"/>
              <a:gd name="connsiteY2043" fmla="*/ 374291 h 5410200"/>
              <a:gd name="connsiteX2044" fmla="*/ 8130625 w 12230100"/>
              <a:gd name="connsiteY2044" fmla="*/ 374291 h 5410200"/>
              <a:gd name="connsiteX2045" fmla="*/ 8096463 w 12230100"/>
              <a:gd name="connsiteY2045" fmla="*/ 374291 h 5410200"/>
              <a:gd name="connsiteX2046" fmla="*/ 8130625 w 12230100"/>
              <a:gd name="connsiteY2046" fmla="*/ 374291 h 5410200"/>
              <a:gd name="connsiteX2047" fmla="*/ 7754840 w 12230100"/>
              <a:gd name="connsiteY2047" fmla="*/ 306238 h 5410200"/>
              <a:gd name="connsiteX2048" fmla="*/ 7789002 w 12230100"/>
              <a:gd name="connsiteY2048" fmla="*/ 272211 h 5410200"/>
              <a:gd name="connsiteX2049" fmla="*/ 7754840 w 12230100"/>
              <a:gd name="connsiteY2049" fmla="*/ 272211 h 5410200"/>
              <a:gd name="connsiteX2050" fmla="*/ 7754840 w 12230100"/>
              <a:gd name="connsiteY2050" fmla="*/ 272211 h 5410200"/>
              <a:gd name="connsiteX2051" fmla="*/ 7754840 w 12230100"/>
              <a:gd name="connsiteY2051" fmla="*/ 306238 h 5410200"/>
              <a:gd name="connsiteX2052" fmla="*/ 7413217 w 12230100"/>
              <a:gd name="connsiteY2052" fmla="*/ 238185 h 5410200"/>
              <a:gd name="connsiteX2053" fmla="*/ 7413217 w 12230100"/>
              <a:gd name="connsiteY2053" fmla="*/ 238185 h 5410200"/>
              <a:gd name="connsiteX2054" fmla="*/ 7413217 w 12230100"/>
              <a:gd name="connsiteY2054" fmla="*/ 238185 h 5410200"/>
              <a:gd name="connsiteX2055" fmla="*/ 7379055 w 12230100"/>
              <a:gd name="connsiteY2055" fmla="*/ 238185 h 5410200"/>
              <a:gd name="connsiteX2056" fmla="*/ 7413217 w 12230100"/>
              <a:gd name="connsiteY2056" fmla="*/ 238185 h 5410200"/>
              <a:gd name="connsiteX2057" fmla="*/ 7037432 w 12230100"/>
              <a:gd name="connsiteY2057" fmla="*/ 272211 h 5410200"/>
              <a:gd name="connsiteX2058" fmla="*/ 7037432 w 12230100"/>
              <a:gd name="connsiteY2058" fmla="*/ 272211 h 5410200"/>
              <a:gd name="connsiteX2059" fmla="*/ 7037432 w 12230100"/>
              <a:gd name="connsiteY2059" fmla="*/ 238185 h 5410200"/>
              <a:gd name="connsiteX2060" fmla="*/ 7037432 w 12230100"/>
              <a:gd name="connsiteY2060" fmla="*/ 272211 h 5410200"/>
              <a:gd name="connsiteX2061" fmla="*/ 7037432 w 12230100"/>
              <a:gd name="connsiteY2061" fmla="*/ 272211 h 5410200"/>
              <a:gd name="connsiteX2062" fmla="*/ 6661647 w 12230100"/>
              <a:gd name="connsiteY2062" fmla="*/ 340264 h 5410200"/>
              <a:gd name="connsiteX2063" fmla="*/ 6695809 w 12230100"/>
              <a:gd name="connsiteY2063" fmla="*/ 306238 h 5410200"/>
              <a:gd name="connsiteX2064" fmla="*/ 6661647 w 12230100"/>
              <a:gd name="connsiteY2064" fmla="*/ 306238 h 5410200"/>
              <a:gd name="connsiteX2065" fmla="*/ 6661647 w 12230100"/>
              <a:gd name="connsiteY2065" fmla="*/ 306238 h 5410200"/>
              <a:gd name="connsiteX2066" fmla="*/ 6661647 w 12230100"/>
              <a:gd name="connsiteY2066" fmla="*/ 340264 h 5410200"/>
              <a:gd name="connsiteX2067" fmla="*/ 6320024 w 12230100"/>
              <a:gd name="connsiteY2067" fmla="*/ 442343 h 5410200"/>
              <a:gd name="connsiteX2068" fmla="*/ 6320024 w 12230100"/>
              <a:gd name="connsiteY2068" fmla="*/ 442343 h 5410200"/>
              <a:gd name="connsiteX2069" fmla="*/ 6320024 w 12230100"/>
              <a:gd name="connsiteY2069" fmla="*/ 408317 h 5410200"/>
              <a:gd name="connsiteX2070" fmla="*/ 6320024 w 12230100"/>
              <a:gd name="connsiteY2070" fmla="*/ 442343 h 5410200"/>
              <a:gd name="connsiteX2071" fmla="*/ 6320024 w 12230100"/>
              <a:gd name="connsiteY2071" fmla="*/ 442343 h 5410200"/>
              <a:gd name="connsiteX2072" fmla="*/ 5978401 w 12230100"/>
              <a:gd name="connsiteY2072" fmla="*/ 612476 h 5410200"/>
              <a:gd name="connsiteX2073" fmla="*/ 6012563 w 12230100"/>
              <a:gd name="connsiteY2073" fmla="*/ 578449 h 5410200"/>
              <a:gd name="connsiteX2074" fmla="*/ 5978401 w 12230100"/>
              <a:gd name="connsiteY2074" fmla="*/ 578449 h 5410200"/>
              <a:gd name="connsiteX2075" fmla="*/ 5978401 w 12230100"/>
              <a:gd name="connsiteY2075" fmla="*/ 578449 h 5410200"/>
              <a:gd name="connsiteX2076" fmla="*/ 5978401 w 12230100"/>
              <a:gd name="connsiteY2076" fmla="*/ 612476 h 5410200"/>
              <a:gd name="connsiteX2077" fmla="*/ 5670940 w 12230100"/>
              <a:gd name="connsiteY2077" fmla="*/ 816634 h 5410200"/>
              <a:gd name="connsiteX2078" fmla="*/ 5705103 w 12230100"/>
              <a:gd name="connsiteY2078" fmla="*/ 782608 h 5410200"/>
              <a:gd name="connsiteX2079" fmla="*/ 5670940 w 12230100"/>
              <a:gd name="connsiteY2079" fmla="*/ 782608 h 5410200"/>
              <a:gd name="connsiteX2080" fmla="*/ 5670940 w 12230100"/>
              <a:gd name="connsiteY2080" fmla="*/ 782608 h 5410200"/>
              <a:gd name="connsiteX2081" fmla="*/ 5670940 w 12230100"/>
              <a:gd name="connsiteY2081" fmla="*/ 816634 h 5410200"/>
              <a:gd name="connsiteX2082" fmla="*/ 5397642 w 12230100"/>
              <a:gd name="connsiteY2082" fmla="*/ 1054819 h 5410200"/>
              <a:gd name="connsiteX2083" fmla="*/ 5431804 w 12230100"/>
              <a:gd name="connsiteY2083" fmla="*/ 1054819 h 5410200"/>
              <a:gd name="connsiteX2084" fmla="*/ 5397642 w 12230100"/>
              <a:gd name="connsiteY2084" fmla="*/ 1020792 h 5410200"/>
              <a:gd name="connsiteX2085" fmla="*/ 5397642 w 12230100"/>
              <a:gd name="connsiteY2085" fmla="*/ 1054819 h 5410200"/>
              <a:gd name="connsiteX2086" fmla="*/ 5397642 w 12230100"/>
              <a:gd name="connsiteY2086" fmla="*/ 1054819 h 5410200"/>
              <a:gd name="connsiteX2087" fmla="*/ 5158506 w 12230100"/>
              <a:gd name="connsiteY2087" fmla="*/ 1361057 h 5410200"/>
              <a:gd name="connsiteX2088" fmla="*/ 5192668 w 12230100"/>
              <a:gd name="connsiteY2088" fmla="*/ 1327030 h 5410200"/>
              <a:gd name="connsiteX2089" fmla="*/ 5158506 w 12230100"/>
              <a:gd name="connsiteY2089" fmla="*/ 1293004 h 5410200"/>
              <a:gd name="connsiteX2090" fmla="*/ 5158506 w 12230100"/>
              <a:gd name="connsiteY2090" fmla="*/ 1327030 h 5410200"/>
              <a:gd name="connsiteX2091" fmla="*/ 5158506 w 12230100"/>
              <a:gd name="connsiteY2091" fmla="*/ 1361057 h 5410200"/>
              <a:gd name="connsiteX2092" fmla="*/ 4987695 w 12230100"/>
              <a:gd name="connsiteY2092" fmla="*/ 1667294 h 5410200"/>
              <a:gd name="connsiteX2093" fmla="*/ 5021857 w 12230100"/>
              <a:gd name="connsiteY2093" fmla="*/ 1633268 h 5410200"/>
              <a:gd name="connsiteX2094" fmla="*/ 4987695 w 12230100"/>
              <a:gd name="connsiteY2094" fmla="*/ 1599242 h 5410200"/>
              <a:gd name="connsiteX2095" fmla="*/ 4953532 w 12230100"/>
              <a:gd name="connsiteY2095" fmla="*/ 1633268 h 5410200"/>
              <a:gd name="connsiteX2096" fmla="*/ 4987695 w 12230100"/>
              <a:gd name="connsiteY2096" fmla="*/ 1667294 h 5410200"/>
              <a:gd name="connsiteX2097" fmla="*/ 4816883 w 12230100"/>
              <a:gd name="connsiteY2097" fmla="*/ 2007559 h 5410200"/>
              <a:gd name="connsiteX2098" fmla="*/ 4851046 w 12230100"/>
              <a:gd name="connsiteY2098" fmla="*/ 1973532 h 5410200"/>
              <a:gd name="connsiteX2099" fmla="*/ 4816883 w 12230100"/>
              <a:gd name="connsiteY2099" fmla="*/ 1939506 h 5410200"/>
              <a:gd name="connsiteX2100" fmla="*/ 4782721 w 12230100"/>
              <a:gd name="connsiteY2100" fmla="*/ 1973532 h 5410200"/>
              <a:gd name="connsiteX2101" fmla="*/ 4816883 w 12230100"/>
              <a:gd name="connsiteY2101" fmla="*/ 2007559 h 5410200"/>
              <a:gd name="connsiteX2102" fmla="*/ 4714396 w 12230100"/>
              <a:gd name="connsiteY2102" fmla="*/ 2347823 h 5410200"/>
              <a:gd name="connsiteX2103" fmla="*/ 4782721 w 12230100"/>
              <a:gd name="connsiteY2103" fmla="*/ 2313796 h 5410200"/>
              <a:gd name="connsiteX2104" fmla="*/ 4714396 w 12230100"/>
              <a:gd name="connsiteY2104" fmla="*/ 2279770 h 5410200"/>
              <a:gd name="connsiteX2105" fmla="*/ 4680234 w 12230100"/>
              <a:gd name="connsiteY2105" fmla="*/ 2313796 h 5410200"/>
              <a:gd name="connsiteX2106" fmla="*/ 4714396 w 12230100"/>
              <a:gd name="connsiteY2106" fmla="*/ 2347823 h 5410200"/>
              <a:gd name="connsiteX2107" fmla="*/ 4680234 w 12230100"/>
              <a:gd name="connsiteY2107" fmla="*/ 2722113 h 5410200"/>
              <a:gd name="connsiteX2108" fmla="*/ 4714396 w 12230100"/>
              <a:gd name="connsiteY2108" fmla="*/ 2688087 h 5410200"/>
              <a:gd name="connsiteX2109" fmla="*/ 4680234 w 12230100"/>
              <a:gd name="connsiteY2109" fmla="*/ 2654061 h 5410200"/>
              <a:gd name="connsiteX2110" fmla="*/ 4646072 w 12230100"/>
              <a:gd name="connsiteY2110" fmla="*/ 2688087 h 5410200"/>
              <a:gd name="connsiteX2111" fmla="*/ 4680234 w 12230100"/>
              <a:gd name="connsiteY2111" fmla="*/ 2722113 h 5410200"/>
              <a:gd name="connsiteX2112" fmla="*/ 4680234 w 12230100"/>
              <a:gd name="connsiteY2112" fmla="*/ 3096404 h 5410200"/>
              <a:gd name="connsiteX2113" fmla="*/ 4714396 w 12230100"/>
              <a:gd name="connsiteY2113" fmla="*/ 3062377 h 5410200"/>
              <a:gd name="connsiteX2114" fmla="*/ 4680234 w 12230100"/>
              <a:gd name="connsiteY2114" fmla="*/ 2994325 h 5410200"/>
              <a:gd name="connsiteX2115" fmla="*/ 4611909 w 12230100"/>
              <a:gd name="connsiteY2115" fmla="*/ 3062377 h 5410200"/>
              <a:gd name="connsiteX2116" fmla="*/ 4680234 w 12230100"/>
              <a:gd name="connsiteY2116" fmla="*/ 3096404 h 5410200"/>
              <a:gd name="connsiteX2117" fmla="*/ 4714396 w 12230100"/>
              <a:gd name="connsiteY2117" fmla="*/ 3470694 h 5410200"/>
              <a:gd name="connsiteX2118" fmla="*/ 4782721 w 12230100"/>
              <a:gd name="connsiteY2118" fmla="*/ 3402642 h 5410200"/>
              <a:gd name="connsiteX2119" fmla="*/ 4714396 w 12230100"/>
              <a:gd name="connsiteY2119" fmla="*/ 3368615 h 5410200"/>
              <a:gd name="connsiteX2120" fmla="*/ 4680234 w 12230100"/>
              <a:gd name="connsiteY2120" fmla="*/ 3402642 h 5410200"/>
              <a:gd name="connsiteX2121" fmla="*/ 4714396 w 12230100"/>
              <a:gd name="connsiteY2121" fmla="*/ 3470694 h 5410200"/>
              <a:gd name="connsiteX2122" fmla="*/ 4816883 w 12230100"/>
              <a:gd name="connsiteY2122" fmla="*/ 3844985 h 5410200"/>
              <a:gd name="connsiteX2123" fmla="*/ 4885208 w 12230100"/>
              <a:gd name="connsiteY2123" fmla="*/ 3776932 h 5410200"/>
              <a:gd name="connsiteX2124" fmla="*/ 4816883 w 12230100"/>
              <a:gd name="connsiteY2124" fmla="*/ 3708879 h 5410200"/>
              <a:gd name="connsiteX2125" fmla="*/ 4782721 w 12230100"/>
              <a:gd name="connsiteY2125" fmla="*/ 3776932 h 5410200"/>
              <a:gd name="connsiteX2126" fmla="*/ 4816883 w 12230100"/>
              <a:gd name="connsiteY2126" fmla="*/ 3844985 h 5410200"/>
              <a:gd name="connsiteX2127" fmla="*/ 4987695 w 12230100"/>
              <a:gd name="connsiteY2127" fmla="*/ 4185249 h 5410200"/>
              <a:gd name="connsiteX2128" fmla="*/ 5056019 w 12230100"/>
              <a:gd name="connsiteY2128" fmla="*/ 4117196 h 5410200"/>
              <a:gd name="connsiteX2129" fmla="*/ 4987695 w 12230100"/>
              <a:gd name="connsiteY2129" fmla="*/ 4049144 h 5410200"/>
              <a:gd name="connsiteX2130" fmla="*/ 4919370 w 12230100"/>
              <a:gd name="connsiteY2130" fmla="*/ 4117196 h 5410200"/>
              <a:gd name="connsiteX2131" fmla="*/ 4987695 w 12230100"/>
              <a:gd name="connsiteY2131" fmla="*/ 4185249 h 5410200"/>
              <a:gd name="connsiteX2132" fmla="*/ 5158506 w 12230100"/>
              <a:gd name="connsiteY2132" fmla="*/ 4491487 h 5410200"/>
              <a:gd name="connsiteX2133" fmla="*/ 5260993 w 12230100"/>
              <a:gd name="connsiteY2133" fmla="*/ 4423434 h 5410200"/>
              <a:gd name="connsiteX2134" fmla="*/ 5158506 w 12230100"/>
              <a:gd name="connsiteY2134" fmla="*/ 4355381 h 5410200"/>
              <a:gd name="connsiteX2135" fmla="*/ 5090182 w 12230100"/>
              <a:gd name="connsiteY2135" fmla="*/ 4423434 h 5410200"/>
              <a:gd name="connsiteX2136" fmla="*/ 5158506 w 12230100"/>
              <a:gd name="connsiteY2136" fmla="*/ 4491487 h 5410200"/>
              <a:gd name="connsiteX2137" fmla="*/ 5397642 w 12230100"/>
              <a:gd name="connsiteY2137" fmla="*/ 4763698 h 5410200"/>
              <a:gd name="connsiteX2138" fmla="*/ 5465967 w 12230100"/>
              <a:gd name="connsiteY2138" fmla="*/ 4695646 h 5410200"/>
              <a:gd name="connsiteX2139" fmla="*/ 5397642 w 12230100"/>
              <a:gd name="connsiteY2139" fmla="*/ 4627593 h 5410200"/>
              <a:gd name="connsiteX2140" fmla="*/ 5329318 w 12230100"/>
              <a:gd name="connsiteY2140" fmla="*/ 4695646 h 5410200"/>
              <a:gd name="connsiteX2141" fmla="*/ 5397642 w 12230100"/>
              <a:gd name="connsiteY2141" fmla="*/ 4763698 h 5410200"/>
              <a:gd name="connsiteX2142" fmla="*/ 5670940 w 12230100"/>
              <a:gd name="connsiteY2142" fmla="*/ 5001883 h 5410200"/>
              <a:gd name="connsiteX2143" fmla="*/ 5739265 w 12230100"/>
              <a:gd name="connsiteY2143" fmla="*/ 4933830 h 5410200"/>
              <a:gd name="connsiteX2144" fmla="*/ 5670940 w 12230100"/>
              <a:gd name="connsiteY2144" fmla="*/ 4865778 h 5410200"/>
              <a:gd name="connsiteX2145" fmla="*/ 5602616 w 12230100"/>
              <a:gd name="connsiteY2145" fmla="*/ 4933830 h 5410200"/>
              <a:gd name="connsiteX2146" fmla="*/ 5670940 w 12230100"/>
              <a:gd name="connsiteY2146" fmla="*/ 5001883 h 5410200"/>
              <a:gd name="connsiteX2147" fmla="*/ 5978401 w 12230100"/>
              <a:gd name="connsiteY2147" fmla="*/ 5206042 h 5410200"/>
              <a:gd name="connsiteX2148" fmla="*/ 6046726 w 12230100"/>
              <a:gd name="connsiteY2148" fmla="*/ 5137989 h 5410200"/>
              <a:gd name="connsiteX2149" fmla="*/ 5978401 w 12230100"/>
              <a:gd name="connsiteY2149" fmla="*/ 5069936 h 5410200"/>
              <a:gd name="connsiteX2150" fmla="*/ 5910077 w 12230100"/>
              <a:gd name="connsiteY2150" fmla="*/ 5137989 h 5410200"/>
              <a:gd name="connsiteX2151" fmla="*/ 5978401 w 12230100"/>
              <a:gd name="connsiteY2151" fmla="*/ 5206042 h 5410200"/>
              <a:gd name="connsiteX2152" fmla="*/ 6320024 w 12230100"/>
              <a:gd name="connsiteY2152" fmla="*/ 5376174 h 5410200"/>
              <a:gd name="connsiteX2153" fmla="*/ 6388349 w 12230100"/>
              <a:gd name="connsiteY2153" fmla="*/ 5308121 h 5410200"/>
              <a:gd name="connsiteX2154" fmla="*/ 6320024 w 12230100"/>
              <a:gd name="connsiteY2154" fmla="*/ 5240068 h 5410200"/>
              <a:gd name="connsiteX2155" fmla="*/ 6251699 w 12230100"/>
              <a:gd name="connsiteY2155" fmla="*/ 5308121 h 5410200"/>
              <a:gd name="connsiteX2156" fmla="*/ 6320024 w 12230100"/>
              <a:gd name="connsiteY2156" fmla="*/ 5376174 h 5410200"/>
              <a:gd name="connsiteX2157" fmla="*/ 6729971 w 12230100"/>
              <a:gd name="connsiteY2157" fmla="*/ 5410200 h 5410200"/>
              <a:gd name="connsiteX2158" fmla="*/ 6661647 w 12230100"/>
              <a:gd name="connsiteY2158" fmla="*/ 5342147 h 5410200"/>
              <a:gd name="connsiteX2159" fmla="*/ 6593322 w 12230100"/>
              <a:gd name="connsiteY2159" fmla="*/ 5410200 h 5410200"/>
              <a:gd name="connsiteX2160" fmla="*/ 6729971 w 12230100"/>
              <a:gd name="connsiteY2160" fmla="*/ 5410200 h 5410200"/>
              <a:gd name="connsiteX2161" fmla="*/ 8164788 w 12230100"/>
              <a:gd name="connsiteY2161" fmla="*/ 5410200 h 5410200"/>
              <a:gd name="connsiteX2162" fmla="*/ 8164788 w 12230100"/>
              <a:gd name="connsiteY2162" fmla="*/ 5376174 h 5410200"/>
              <a:gd name="connsiteX2163" fmla="*/ 8130625 w 12230100"/>
              <a:gd name="connsiteY2163" fmla="*/ 5308121 h 5410200"/>
              <a:gd name="connsiteX2164" fmla="*/ 8062301 w 12230100"/>
              <a:gd name="connsiteY2164" fmla="*/ 5376174 h 5410200"/>
              <a:gd name="connsiteX2165" fmla="*/ 8096463 w 12230100"/>
              <a:gd name="connsiteY2165" fmla="*/ 5410200 h 5410200"/>
              <a:gd name="connsiteX2166" fmla="*/ 8164788 w 12230100"/>
              <a:gd name="connsiteY2166" fmla="*/ 5410200 h 5410200"/>
              <a:gd name="connsiteX2167" fmla="*/ 8472248 w 12230100"/>
              <a:gd name="connsiteY2167" fmla="*/ 5274095 h 5410200"/>
              <a:gd name="connsiteX2168" fmla="*/ 8506410 w 12230100"/>
              <a:gd name="connsiteY2168" fmla="*/ 5240068 h 5410200"/>
              <a:gd name="connsiteX2169" fmla="*/ 8472248 w 12230100"/>
              <a:gd name="connsiteY2169" fmla="*/ 5206042 h 5410200"/>
              <a:gd name="connsiteX2170" fmla="*/ 8438086 w 12230100"/>
              <a:gd name="connsiteY2170" fmla="*/ 5240068 h 5410200"/>
              <a:gd name="connsiteX2171" fmla="*/ 8472248 w 12230100"/>
              <a:gd name="connsiteY2171" fmla="*/ 5274095 h 5410200"/>
              <a:gd name="connsiteX2172" fmla="*/ 8779709 w 12230100"/>
              <a:gd name="connsiteY2172" fmla="*/ 5069936 h 5410200"/>
              <a:gd name="connsiteX2173" fmla="*/ 8813871 w 12230100"/>
              <a:gd name="connsiteY2173" fmla="*/ 5035910 h 5410200"/>
              <a:gd name="connsiteX2174" fmla="*/ 8779709 w 12230100"/>
              <a:gd name="connsiteY2174" fmla="*/ 5001883 h 5410200"/>
              <a:gd name="connsiteX2175" fmla="*/ 8745546 w 12230100"/>
              <a:gd name="connsiteY2175" fmla="*/ 5035910 h 5410200"/>
              <a:gd name="connsiteX2176" fmla="*/ 8779709 w 12230100"/>
              <a:gd name="connsiteY2176" fmla="*/ 5069936 h 5410200"/>
              <a:gd name="connsiteX2177" fmla="*/ 9087169 w 12230100"/>
              <a:gd name="connsiteY2177" fmla="*/ 4865778 h 5410200"/>
              <a:gd name="connsiteX2178" fmla="*/ 9121332 w 12230100"/>
              <a:gd name="connsiteY2178" fmla="*/ 4831751 h 5410200"/>
              <a:gd name="connsiteX2179" fmla="*/ 9087169 w 12230100"/>
              <a:gd name="connsiteY2179" fmla="*/ 4797725 h 5410200"/>
              <a:gd name="connsiteX2180" fmla="*/ 9053007 w 12230100"/>
              <a:gd name="connsiteY2180" fmla="*/ 4831751 h 5410200"/>
              <a:gd name="connsiteX2181" fmla="*/ 9087169 w 12230100"/>
              <a:gd name="connsiteY2181" fmla="*/ 4865778 h 5410200"/>
              <a:gd name="connsiteX2182" fmla="*/ 9326305 w 12230100"/>
              <a:gd name="connsiteY2182" fmla="*/ 4593566 h 5410200"/>
              <a:gd name="connsiteX2183" fmla="*/ 9360468 w 12230100"/>
              <a:gd name="connsiteY2183" fmla="*/ 4559540 h 5410200"/>
              <a:gd name="connsiteX2184" fmla="*/ 9326305 w 12230100"/>
              <a:gd name="connsiteY2184" fmla="*/ 4525513 h 5410200"/>
              <a:gd name="connsiteX2185" fmla="*/ 9292143 w 12230100"/>
              <a:gd name="connsiteY2185" fmla="*/ 4559540 h 5410200"/>
              <a:gd name="connsiteX2186" fmla="*/ 9326305 w 12230100"/>
              <a:gd name="connsiteY2186" fmla="*/ 4593566 h 5410200"/>
              <a:gd name="connsiteX2187" fmla="*/ 9531279 w 12230100"/>
              <a:gd name="connsiteY2187" fmla="*/ 4287329 h 5410200"/>
              <a:gd name="connsiteX2188" fmla="*/ 9565441 w 12230100"/>
              <a:gd name="connsiteY2188" fmla="*/ 4253302 h 5410200"/>
              <a:gd name="connsiteX2189" fmla="*/ 9531279 w 12230100"/>
              <a:gd name="connsiteY2189" fmla="*/ 4219276 h 5410200"/>
              <a:gd name="connsiteX2190" fmla="*/ 9531279 w 12230100"/>
              <a:gd name="connsiteY2190" fmla="*/ 4253302 h 5410200"/>
              <a:gd name="connsiteX2191" fmla="*/ 9531279 w 12230100"/>
              <a:gd name="connsiteY2191" fmla="*/ 4287329 h 5410200"/>
              <a:gd name="connsiteX2192" fmla="*/ 9702091 w 12230100"/>
              <a:gd name="connsiteY2192" fmla="*/ 3947064 h 5410200"/>
              <a:gd name="connsiteX2193" fmla="*/ 9736253 w 12230100"/>
              <a:gd name="connsiteY2193" fmla="*/ 3947064 h 5410200"/>
              <a:gd name="connsiteX2194" fmla="*/ 9702091 w 12230100"/>
              <a:gd name="connsiteY2194" fmla="*/ 3913038 h 5410200"/>
              <a:gd name="connsiteX2195" fmla="*/ 9702091 w 12230100"/>
              <a:gd name="connsiteY2195" fmla="*/ 3947064 h 5410200"/>
              <a:gd name="connsiteX2196" fmla="*/ 9702091 w 12230100"/>
              <a:gd name="connsiteY2196" fmla="*/ 3947064 h 5410200"/>
              <a:gd name="connsiteX2197" fmla="*/ 9838740 w 12230100"/>
              <a:gd name="connsiteY2197" fmla="*/ 3606800 h 5410200"/>
              <a:gd name="connsiteX2198" fmla="*/ 9872902 w 12230100"/>
              <a:gd name="connsiteY2198" fmla="*/ 3606800 h 5410200"/>
              <a:gd name="connsiteX2199" fmla="*/ 9838740 w 12230100"/>
              <a:gd name="connsiteY2199" fmla="*/ 3572774 h 5410200"/>
              <a:gd name="connsiteX2200" fmla="*/ 9838740 w 12230100"/>
              <a:gd name="connsiteY2200" fmla="*/ 3606800 h 5410200"/>
              <a:gd name="connsiteX2201" fmla="*/ 9838740 w 12230100"/>
              <a:gd name="connsiteY2201" fmla="*/ 3606800 h 5410200"/>
              <a:gd name="connsiteX2202" fmla="*/ 9907064 w 12230100"/>
              <a:gd name="connsiteY2202" fmla="*/ 3266536 h 5410200"/>
              <a:gd name="connsiteX2203" fmla="*/ 9941227 w 12230100"/>
              <a:gd name="connsiteY2203" fmla="*/ 3232510 h 5410200"/>
              <a:gd name="connsiteX2204" fmla="*/ 9907064 w 12230100"/>
              <a:gd name="connsiteY2204" fmla="*/ 3232510 h 5410200"/>
              <a:gd name="connsiteX2205" fmla="*/ 9907064 w 12230100"/>
              <a:gd name="connsiteY2205" fmla="*/ 3232510 h 5410200"/>
              <a:gd name="connsiteX2206" fmla="*/ 9907064 w 12230100"/>
              <a:gd name="connsiteY2206" fmla="*/ 3266536 h 5410200"/>
              <a:gd name="connsiteX2207" fmla="*/ 9941227 w 12230100"/>
              <a:gd name="connsiteY2207" fmla="*/ 2892245 h 5410200"/>
              <a:gd name="connsiteX2208" fmla="*/ 9975389 w 12230100"/>
              <a:gd name="connsiteY2208" fmla="*/ 2858219 h 5410200"/>
              <a:gd name="connsiteX2209" fmla="*/ 9941227 w 12230100"/>
              <a:gd name="connsiteY2209" fmla="*/ 2858219 h 5410200"/>
              <a:gd name="connsiteX2210" fmla="*/ 9941227 w 12230100"/>
              <a:gd name="connsiteY2210" fmla="*/ 2858219 h 5410200"/>
              <a:gd name="connsiteX2211" fmla="*/ 9941227 w 12230100"/>
              <a:gd name="connsiteY2211" fmla="*/ 2892245 h 5410200"/>
              <a:gd name="connsiteX2212" fmla="*/ 9633766 w 12230100"/>
              <a:gd name="connsiteY2212" fmla="*/ 2517955 h 5410200"/>
              <a:gd name="connsiteX2213" fmla="*/ 9633766 w 12230100"/>
              <a:gd name="connsiteY2213" fmla="*/ 2517955 h 5410200"/>
              <a:gd name="connsiteX2214" fmla="*/ 9633766 w 12230100"/>
              <a:gd name="connsiteY2214" fmla="*/ 2483928 h 5410200"/>
              <a:gd name="connsiteX2215" fmla="*/ 9599604 w 12230100"/>
              <a:gd name="connsiteY2215" fmla="*/ 2517955 h 5410200"/>
              <a:gd name="connsiteX2216" fmla="*/ 9633766 w 12230100"/>
              <a:gd name="connsiteY2216" fmla="*/ 2517955 h 5410200"/>
              <a:gd name="connsiteX2217" fmla="*/ 9531279 w 12230100"/>
              <a:gd name="connsiteY2217" fmla="*/ 2143664 h 5410200"/>
              <a:gd name="connsiteX2218" fmla="*/ 9565441 w 12230100"/>
              <a:gd name="connsiteY2218" fmla="*/ 2143664 h 5410200"/>
              <a:gd name="connsiteX2219" fmla="*/ 9531279 w 12230100"/>
              <a:gd name="connsiteY2219" fmla="*/ 2143664 h 5410200"/>
              <a:gd name="connsiteX2220" fmla="*/ 9531279 w 12230100"/>
              <a:gd name="connsiteY2220" fmla="*/ 2143664 h 5410200"/>
              <a:gd name="connsiteX2221" fmla="*/ 9531279 w 12230100"/>
              <a:gd name="connsiteY2221" fmla="*/ 2143664 h 5410200"/>
              <a:gd name="connsiteX2222" fmla="*/ 9394630 w 12230100"/>
              <a:gd name="connsiteY2222" fmla="*/ 1837426 h 5410200"/>
              <a:gd name="connsiteX2223" fmla="*/ 9394630 w 12230100"/>
              <a:gd name="connsiteY2223" fmla="*/ 1803400 h 5410200"/>
              <a:gd name="connsiteX2224" fmla="*/ 9394630 w 12230100"/>
              <a:gd name="connsiteY2224" fmla="*/ 1803400 h 5410200"/>
              <a:gd name="connsiteX2225" fmla="*/ 9394630 w 12230100"/>
              <a:gd name="connsiteY2225" fmla="*/ 1803400 h 5410200"/>
              <a:gd name="connsiteX2226" fmla="*/ 9394630 w 12230100"/>
              <a:gd name="connsiteY2226" fmla="*/ 1837426 h 5410200"/>
              <a:gd name="connsiteX2227" fmla="*/ 9189656 w 12230100"/>
              <a:gd name="connsiteY2227" fmla="*/ 1497162 h 5410200"/>
              <a:gd name="connsiteX2228" fmla="*/ 9223818 w 12230100"/>
              <a:gd name="connsiteY2228" fmla="*/ 1497162 h 5410200"/>
              <a:gd name="connsiteX2229" fmla="*/ 9189656 w 12230100"/>
              <a:gd name="connsiteY2229" fmla="*/ 1497162 h 5410200"/>
              <a:gd name="connsiteX2230" fmla="*/ 9189656 w 12230100"/>
              <a:gd name="connsiteY2230" fmla="*/ 1497162 h 5410200"/>
              <a:gd name="connsiteX2231" fmla="*/ 9189656 w 12230100"/>
              <a:gd name="connsiteY2231" fmla="*/ 1497162 h 5410200"/>
              <a:gd name="connsiteX2232" fmla="*/ 8950520 w 12230100"/>
              <a:gd name="connsiteY2232" fmla="*/ 1224951 h 5410200"/>
              <a:gd name="connsiteX2233" fmla="*/ 8984682 w 12230100"/>
              <a:gd name="connsiteY2233" fmla="*/ 1224951 h 5410200"/>
              <a:gd name="connsiteX2234" fmla="*/ 8950520 w 12230100"/>
              <a:gd name="connsiteY2234" fmla="*/ 1190925 h 5410200"/>
              <a:gd name="connsiteX2235" fmla="*/ 8950520 w 12230100"/>
              <a:gd name="connsiteY2235" fmla="*/ 1224951 h 5410200"/>
              <a:gd name="connsiteX2236" fmla="*/ 8950520 w 12230100"/>
              <a:gd name="connsiteY2236" fmla="*/ 1224951 h 5410200"/>
              <a:gd name="connsiteX2237" fmla="*/ 8677222 w 12230100"/>
              <a:gd name="connsiteY2237" fmla="*/ 986766 h 5410200"/>
              <a:gd name="connsiteX2238" fmla="*/ 8711384 w 12230100"/>
              <a:gd name="connsiteY2238" fmla="*/ 986766 h 5410200"/>
              <a:gd name="connsiteX2239" fmla="*/ 8677222 w 12230100"/>
              <a:gd name="connsiteY2239" fmla="*/ 952740 h 5410200"/>
              <a:gd name="connsiteX2240" fmla="*/ 8677222 w 12230100"/>
              <a:gd name="connsiteY2240" fmla="*/ 986766 h 5410200"/>
              <a:gd name="connsiteX2241" fmla="*/ 8677222 w 12230100"/>
              <a:gd name="connsiteY2241" fmla="*/ 986766 h 5410200"/>
              <a:gd name="connsiteX2242" fmla="*/ 8369761 w 12230100"/>
              <a:gd name="connsiteY2242" fmla="*/ 782608 h 5410200"/>
              <a:gd name="connsiteX2243" fmla="*/ 8369761 w 12230100"/>
              <a:gd name="connsiteY2243" fmla="*/ 782608 h 5410200"/>
              <a:gd name="connsiteX2244" fmla="*/ 8369761 w 12230100"/>
              <a:gd name="connsiteY2244" fmla="*/ 782608 h 5410200"/>
              <a:gd name="connsiteX2245" fmla="*/ 8369761 w 12230100"/>
              <a:gd name="connsiteY2245" fmla="*/ 782608 h 5410200"/>
              <a:gd name="connsiteX2246" fmla="*/ 8369761 w 12230100"/>
              <a:gd name="connsiteY2246" fmla="*/ 782608 h 5410200"/>
              <a:gd name="connsiteX2247" fmla="*/ 8028139 w 12230100"/>
              <a:gd name="connsiteY2247" fmla="*/ 646502 h 5410200"/>
              <a:gd name="connsiteX2248" fmla="*/ 8028139 w 12230100"/>
              <a:gd name="connsiteY2248" fmla="*/ 646502 h 5410200"/>
              <a:gd name="connsiteX2249" fmla="*/ 8028139 w 12230100"/>
              <a:gd name="connsiteY2249" fmla="*/ 646502 h 5410200"/>
              <a:gd name="connsiteX2250" fmla="*/ 8028139 w 12230100"/>
              <a:gd name="connsiteY2250" fmla="*/ 646502 h 5410200"/>
              <a:gd name="connsiteX2251" fmla="*/ 8028139 w 12230100"/>
              <a:gd name="connsiteY2251" fmla="*/ 646502 h 5410200"/>
              <a:gd name="connsiteX2252" fmla="*/ 7686516 w 12230100"/>
              <a:gd name="connsiteY2252" fmla="*/ 578449 h 5410200"/>
              <a:gd name="connsiteX2253" fmla="*/ 7686516 w 12230100"/>
              <a:gd name="connsiteY2253" fmla="*/ 578449 h 5410200"/>
              <a:gd name="connsiteX2254" fmla="*/ 7686516 w 12230100"/>
              <a:gd name="connsiteY2254" fmla="*/ 544423 h 5410200"/>
              <a:gd name="connsiteX2255" fmla="*/ 7652353 w 12230100"/>
              <a:gd name="connsiteY2255" fmla="*/ 578449 h 5410200"/>
              <a:gd name="connsiteX2256" fmla="*/ 7686516 w 12230100"/>
              <a:gd name="connsiteY2256" fmla="*/ 578449 h 5410200"/>
              <a:gd name="connsiteX2257" fmla="*/ 7310730 w 12230100"/>
              <a:gd name="connsiteY2257" fmla="*/ 544423 h 5410200"/>
              <a:gd name="connsiteX2258" fmla="*/ 7310730 w 12230100"/>
              <a:gd name="connsiteY2258" fmla="*/ 544423 h 5410200"/>
              <a:gd name="connsiteX2259" fmla="*/ 7310730 w 12230100"/>
              <a:gd name="connsiteY2259" fmla="*/ 510396 h 5410200"/>
              <a:gd name="connsiteX2260" fmla="*/ 7310730 w 12230100"/>
              <a:gd name="connsiteY2260" fmla="*/ 544423 h 5410200"/>
              <a:gd name="connsiteX2261" fmla="*/ 7310730 w 12230100"/>
              <a:gd name="connsiteY2261" fmla="*/ 544423 h 5410200"/>
              <a:gd name="connsiteX2262" fmla="*/ 6934945 w 12230100"/>
              <a:gd name="connsiteY2262" fmla="*/ 578449 h 5410200"/>
              <a:gd name="connsiteX2263" fmla="*/ 6969108 w 12230100"/>
              <a:gd name="connsiteY2263" fmla="*/ 578449 h 5410200"/>
              <a:gd name="connsiteX2264" fmla="*/ 6934945 w 12230100"/>
              <a:gd name="connsiteY2264" fmla="*/ 544423 h 5410200"/>
              <a:gd name="connsiteX2265" fmla="*/ 6934945 w 12230100"/>
              <a:gd name="connsiteY2265" fmla="*/ 578449 h 5410200"/>
              <a:gd name="connsiteX2266" fmla="*/ 6934945 w 12230100"/>
              <a:gd name="connsiteY2266" fmla="*/ 578449 h 5410200"/>
              <a:gd name="connsiteX2267" fmla="*/ 6593322 w 12230100"/>
              <a:gd name="connsiteY2267" fmla="*/ 646502 h 5410200"/>
              <a:gd name="connsiteX2268" fmla="*/ 6593322 w 12230100"/>
              <a:gd name="connsiteY2268" fmla="*/ 646502 h 5410200"/>
              <a:gd name="connsiteX2269" fmla="*/ 6593322 w 12230100"/>
              <a:gd name="connsiteY2269" fmla="*/ 646502 h 5410200"/>
              <a:gd name="connsiteX2270" fmla="*/ 6559160 w 12230100"/>
              <a:gd name="connsiteY2270" fmla="*/ 646502 h 5410200"/>
              <a:gd name="connsiteX2271" fmla="*/ 6593322 w 12230100"/>
              <a:gd name="connsiteY2271" fmla="*/ 646502 h 5410200"/>
              <a:gd name="connsiteX2272" fmla="*/ 6251699 w 12230100"/>
              <a:gd name="connsiteY2272" fmla="*/ 816634 h 5410200"/>
              <a:gd name="connsiteX2273" fmla="*/ 6251699 w 12230100"/>
              <a:gd name="connsiteY2273" fmla="*/ 782608 h 5410200"/>
              <a:gd name="connsiteX2274" fmla="*/ 6251699 w 12230100"/>
              <a:gd name="connsiteY2274" fmla="*/ 782608 h 5410200"/>
              <a:gd name="connsiteX2275" fmla="*/ 6217537 w 12230100"/>
              <a:gd name="connsiteY2275" fmla="*/ 782608 h 5410200"/>
              <a:gd name="connsiteX2276" fmla="*/ 6251699 w 12230100"/>
              <a:gd name="connsiteY2276" fmla="*/ 816634 h 5410200"/>
              <a:gd name="connsiteX2277" fmla="*/ 5944239 w 12230100"/>
              <a:gd name="connsiteY2277" fmla="*/ 986766 h 5410200"/>
              <a:gd name="connsiteX2278" fmla="*/ 5944239 w 12230100"/>
              <a:gd name="connsiteY2278" fmla="*/ 986766 h 5410200"/>
              <a:gd name="connsiteX2279" fmla="*/ 5944239 w 12230100"/>
              <a:gd name="connsiteY2279" fmla="*/ 952740 h 5410200"/>
              <a:gd name="connsiteX2280" fmla="*/ 5910077 w 12230100"/>
              <a:gd name="connsiteY2280" fmla="*/ 986766 h 5410200"/>
              <a:gd name="connsiteX2281" fmla="*/ 5944239 w 12230100"/>
              <a:gd name="connsiteY2281" fmla="*/ 986766 h 5410200"/>
              <a:gd name="connsiteX2282" fmla="*/ 5636778 w 12230100"/>
              <a:gd name="connsiteY2282" fmla="*/ 1224951 h 5410200"/>
              <a:gd name="connsiteX2283" fmla="*/ 5670940 w 12230100"/>
              <a:gd name="connsiteY2283" fmla="*/ 1224951 h 5410200"/>
              <a:gd name="connsiteX2284" fmla="*/ 5636778 w 12230100"/>
              <a:gd name="connsiteY2284" fmla="*/ 1190925 h 5410200"/>
              <a:gd name="connsiteX2285" fmla="*/ 5636778 w 12230100"/>
              <a:gd name="connsiteY2285" fmla="*/ 1224951 h 5410200"/>
              <a:gd name="connsiteX2286" fmla="*/ 5636778 w 12230100"/>
              <a:gd name="connsiteY2286" fmla="*/ 1224951 h 5410200"/>
              <a:gd name="connsiteX2287" fmla="*/ 5397642 w 12230100"/>
              <a:gd name="connsiteY2287" fmla="*/ 1531189 h 5410200"/>
              <a:gd name="connsiteX2288" fmla="*/ 5431804 w 12230100"/>
              <a:gd name="connsiteY2288" fmla="*/ 1497162 h 5410200"/>
              <a:gd name="connsiteX2289" fmla="*/ 5397642 w 12230100"/>
              <a:gd name="connsiteY2289" fmla="*/ 1463136 h 5410200"/>
              <a:gd name="connsiteX2290" fmla="*/ 5397642 w 12230100"/>
              <a:gd name="connsiteY2290" fmla="*/ 1497162 h 5410200"/>
              <a:gd name="connsiteX2291" fmla="*/ 5397642 w 12230100"/>
              <a:gd name="connsiteY2291" fmla="*/ 1531189 h 5410200"/>
              <a:gd name="connsiteX2292" fmla="*/ 5226831 w 12230100"/>
              <a:gd name="connsiteY2292" fmla="*/ 1837426 h 5410200"/>
              <a:gd name="connsiteX2293" fmla="*/ 5260993 w 12230100"/>
              <a:gd name="connsiteY2293" fmla="*/ 1803400 h 5410200"/>
              <a:gd name="connsiteX2294" fmla="*/ 5226831 w 12230100"/>
              <a:gd name="connsiteY2294" fmla="*/ 1769374 h 5410200"/>
              <a:gd name="connsiteX2295" fmla="*/ 5192668 w 12230100"/>
              <a:gd name="connsiteY2295" fmla="*/ 1803400 h 5410200"/>
              <a:gd name="connsiteX2296" fmla="*/ 5226831 w 12230100"/>
              <a:gd name="connsiteY2296" fmla="*/ 1837426 h 5410200"/>
              <a:gd name="connsiteX2297" fmla="*/ 5090182 w 12230100"/>
              <a:gd name="connsiteY2297" fmla="*/ 2177691 h 5410200"/>
              <a:gd name="connsiteX2298" fmla="*/ 5124344 w 12230100"/>
              <a:gd name="connsiteY2298" fmla="*/ 2143664 h 5410200"/>
              <a:gd name="connsiteX2299" fmla="*/ 5090182 w 12230100"/>
              <a:gd name="connsiteY2299" fmla="*/ 2109638 h 5410200"/>
              <a:gd name="connsiteX2300" fmla="*/ 5056019 w 12230100"/>
              <a:gd name="connsiteY2300" fmla="*/ 2143664 h 5410200"/>
              <a:gd name="connsiteX2301" fmla="*/ 5090182 w 12230100"/>
              <a:gd name="connsiteY2301" fmla="*/ 2177691 h 5410200"/>
              <a:gd name="connsiteX2302" fmla="*/ 4987695 w 12230100"/>
              <a:gd name="connsiteY2302" fmla="*/ 2551981 h 5410200"/>
              <a:gd name="connsiteX2303" fmla="*/ 5021857 w 12230100"/>
              <a:gd name="connsiteY2303" fmla="*/ 2517955 h 5410200"/>
              <a:gd name="connsiteX2304" fmla="*/ 4987695 w 12230100"/>
              <a:gd name="connsiteY2304" fmla="*/ 2449902 h 5410200"/>
              <a:gd name="connsiteX2305" fmla="*/ 4953532 w 12230100"/>
              <a:gd name="connsiteY2305" fmla="*/ 2517955 h 5410200"/>
              <a:gd name="connsiteX2306" fmla="*/ 4987695 w 12230100"/>
              <a:gd name="connsiteY2306" fmla="*/ 2551981 h 5410200"/>
              <a:gd name="connsiteX2307" fmla="*/ 4953532 w 12230100"/>
              <a:gd name="connsiteY2307" fmla="*/ 2926272 h 5410200"/>
              <a:gd name="connsiteX2308" fmla="*/ 5021857 w 12230100"/>
              <a:gd name="connsiteY2308" fmla="*/ 2858219 h 5410200"/>
              <a:gd name="connsiteX2309" fmla="*/ 4953532 w 12230100"/>
              <a:gd name="connsiteY2309" fmla="*/ 2824193 h 5410200"/>
              <a:gd name="connsiteX2310" fmla="*/ 4919370 w 12230100"/>
              <a:gd name="connsiteY2310" fmla="*/ 2858219 h 5410200"/>
              <a:gd name="connsiteX2311" fmla="*/ 4953532 w 12230100"/>
              <a:gd name="connsiteY2311" fmla="*/ 2926272 h 5410200"/>
              <a:gd name="connsiteX2312" fmla="*/ 4987695 w 12230100"/>
              <a:gd name="connsiteY2312" fmla="*/ 3300562 h 5410200"/>
              <a:gd name="connsiteX2313" fmla="*/ 5056019 w 12230100"/>
              <a:gd name="connsiteY2313" fmla="*/ 3232510 h 5410200"/>
              <a:gd name="connsiteX2314" fmla="*/ 4987695 w 12230100"/>
              <a:gd name="connsiteY2314" fmla="*/ 3198483 h 5410200"/>
              <a:gd name="connsiteX2315" fmla="*/ 4953532 w 12230100"/>
              <a:gd name="connsiteY2315" fmla="*/ 3232510 h 5410200"/>
              <a:gd name="connsiteX2316" fmla="*/ 4987695 w 12230100"/>
              <a:gd name="connsiteY2316" fmla="*/ 3300562 h 5410200"/>
              <a:gd name="connsiteX2317" fmla="*/ 5090182 w 12230100"/>
              <a:gd name="connsiteY2317" fmla="*/ 3640827 h 5410200"/>
              <a:gd name="connsiteX2318" fmla="*/ 5124344 w 12230100"/>
              <a:gd name="connsiteY2318" fmla="*/ 3606800 h 5410200"/>
              <a:gd name="connsiteX2319" fmla="*/ 5090182 w 12230100"/>
              <a:gd name="connsiteY2319" fmla="*/ 3538747 h 5410200"/>
              <a:gd name="connsiteX2320" fmla="*/ 5021857 w 12230100"/>
              <a:gd name="connsiteY2320" fmla="*/ 3606800 h 5410200"/>
              <a:gd name="connsiteX2321" fmla="*/ 5090182 w 12230100"/>
              <a:gd name="connsiteY2321" fmla="*/ 3640827 h 5410200"/>
              <a:gd name="connsiteX2322" fmla="*/ 5226831 w 12230100"/>
              <a:gd name="connsiteY2322" fmla="*/ 3981091 h 5410200"/>
              <a:gd name="connsiteX2323" fmla="*/ 5295155 w 12230100"/>
              <a:gd name="connsiteY2323" fmla="*/ 3913038 h 5410200"/>
              <a:gd name="connsiteX2324" fmla="*/ 5226831 w 12230100"/>
              <a:gd name="connsiteY2324" fmla="*/ 3879011 h 5410200"/>
              <a:gd name="connsiteX2325" fmla="*/ 5158506 w 12230100"/>
              <a:gd name="connsiteY2325" fmla="*/ 3913038 h 5410200"/>
              <a:gd name="connsiteX2326" fmla="*/ 5226831 w 12230100"/>
              <a:gd name="connsiteY2326" fmla="*/ 3981091 h 5410200"/>
              <a:gd name="connsiteX2327" fmla="*/ 5397642 w 12230100"/>
              <a:gd name="connsiteY2327" fmla="*/ 4321355 h 5410200"/>
              <a:gd name="connsiteX2328" fmla="*/ 5465967 w 12230100"/>
              <a:gd name="connsiteY2328" fmla="*/ 4253302 h 5410200"/>
              <a:gd name="connsiteX2329" fmla="*/ 5397642 w 12230100"/>
              <a:gd name="connsiteY2329" fmla="*/ 4185249 h 5410200"/>
              <a:gd name="connsiteX2330" fmla="*/ 5329318 w 12230100"/>
              <a:gd name="connsiteY2330" fmla="*/ 4253302 h 5410200"/>
              <a:gd name="connsiteX2331" fmla="*/ 5397642 w 12230100"/>
              <a:gd name="connsiteY2331" fmla="*/ 4321355 h 5410200"/>
              <a:gd name="connsiteX2332" fmla="*/ 5636778 w 12230100"/>
              <a:gd name="connsiteY2332" fmla="*/ 4593566 h 5410200"/>
              <a:gd name="connsiteX2333" fmla="*/ 5705103 w 12230100"/>
              <a:gd name="connsiteY2333" fmla="*/ 4525513 h 5410200"/>
              <a:gd name="connsiteX2334" fmla="*/ 5636778 w 12230100"/>
              <a:gd name="connsiteY2334" fmla="*/ 4457461 h 5410200"/>
              <a:gd name="connsiteX2335" fmla="*/ 5568454 w 12230100"/>
              <a:gd name="connsiteY2335" fmla="*/ 4525513 h 5410200"/>
              <a:gd name="connsiteX2336" fmla="*/ 5636778 w 12230100"/>
              <a:gd name="connsiteY2336" fmla="*/ 4593566 h 5410200"/>
              <a:gd name="connsiteX2337" fmla="*/ 5944239 w 12230100"/>
              <a:gd name="connsiteY2337" fmla="*/ 4831751 h 5410200"/>
              <a:gd name="connsiteX2338" fmla="*/ 6012563 w 12230100"/>
              <a:gd name="connsiteY2338" fmla="*/ 4763698 h 5410200"/>
              <a:gd name="connsiteX2339" fmla="*/ 5944239 w 12230100"/>
              <a:gd name="connsiteY2339" fmla="*/ 4695646 h 5410200"/>
              <a:gd name="connsiteX2340" fmla="*/ 5875914 w 12230100"/>
              <a:gd name="connsiteY2340" fmla="*/ 4763698 h 5410200"/>
              <a:gd name="connsiteX2341" fmla="*/ 5944239 w 12230100"/>
              <a:gd name="connsiteY2341" fmla="*/ 4831751 h 5410200"/>
              <a:gd name="connsiteX2342" fmla="*/ 6251699 w 12230100"/>
              <a:gd name="connsiteY2342" fmla="*/ 5001883 h 5410200"/>
              <a:gd name="connsiteX2343" fmla="*/ 6320024 w 12230100"/>
              <a:gd name="connsiteY2343" fmla="*/ 4933830 h 5410200"/>
              <a:gd name="connsiteX2344" fmla="*/ 6251699 w 12230100"/>
              <a:gd name="connsiteY2344" fmla="*/ 4899804 h 5410200"/>
              <a:gd name="connsiteX2345" fmla="*/ 6183375 w 12230100"/>
              <a:gd name="connsiteY2345" fmla="*/ 4933830 h 5410200"/>
              <a:gd name="connsiteX2346" fmla="*/ 6251699 w 12230100"/>
              <a:gd name="connsiteY2346" fmla="*/ 5001883 h 5410200"/>
              <a:gd name="connsiteX2347" fmla="*/ 6593322 w 12230100"/>
              <a:gd name="connsiteY2347" fmla="*/ 5137989 h 5410200"/>
              <a:gd name="connsiteX2348" fmla="*/ 6661647 w 12230100"/>
              <a:gd name="connsiteY2348" fmla="*/ 5103963 h 5410200"/>
              <a:gd name="connsiteX2349" fmla="*/ 6593322 w 12230100"/>
              <a:gd name="connsiteY2349" fmla="*/ 5035910 h 5410200"/>
              <a:gd name="connsiteX2350" fmla="*/ 6524998 w 12230100"/>
              <a:gd name="connsiteY2350" fmla="*/ 5103963 h 5410200"/>
              <a:gd name="connsiteX2351" fmla="*/ 6593322 w 12230100"/>
              <a:gd name="connsiteY2351" fmla="*/ 5137989 h 5410200"/>
              <a:gd name="connsiteX2352" fmla="*/ 6934945 w 12230100"/>
              <a:gd name="connsiteY2352" fmla="*/ 5240068 h 5410200"/>
              <a:gd name="connsiteX2353" fmla="*/ 7003270 w 12230100"/>
              <a:gd name="connsiteY2353" fmla="*/ 5172015 h 5410200"/>
              <a:gd name="connsiteX2354" fmla="*/ 6934945 w 12230100"/>
              <a:gd name="connsiteY2354" fmla="*/ 5103963 h 5410200"/>
              <a:gd name="connsiteX2355" fmla="*/ 6866621 w 12230100"/>
              <a:gd name="connsiteY2355" fmla="*/ 5172015 h 5410200"/>
              <a:gd name="connsiteX2356" fmla="*/ 6934945 w 12230100"/>
              <a:gd name="connsiteY2356" fmla="*/ 5240068 h 5410200"/>
              <a:gd name="connsiteX2357" fmla="*/ 7310730 w 12230100"/>
              <a:gd name="connsiteY2357" fmla="*/ 5274095 h 5410200"/>
              <a:gd name="connsiteX2358" fmla="*/ 7379055 w 12230100"/>
              <a:gd name="connsiteY2358" fmla="*/ 5206042 h 5410200"/>
              <a:gd name="connsiteX2359" fmla="*/ 7310730 w 12230100"/>
              <a:gd name="connsiteY2359" fmla="*/ 5137989 h 5410200"/>
              <a:gd name="connsiteX2360" fmla="*/ 7242406 w 12230100"/>
              <a:gd name="connsiteY2360" fmla="*/ 5206042 h 5410200"/>
              <a:gd name="connsiteX2361" fmla="*/ 7310730 w 12230100"/>
              <a:gd name="connsiteY2361" fmla="*/ 5274095 h 5410200"/>
              <a:gd name="connsiteX2362" fmla="*/ 7686516 w 12230100"/>
              <a:gd name="connsiteY2362" fmla="*/ 5240068 h 5410200"/>
              <a:gd name="connsiteX2363" fmla="*/ 7720678 w 12230100"/>
              <a:gd name="connsiteY2363" fmla="*/ 5172015 h 5410200"/>
              <a:gd name="connsiteX2364" fmla="*/ 7686516 w 12230100"/>
              <a:gd name="connsiteY2364" fmla="*/ 5137989 h 5410200"/>
              <a:gd name="connsiteX2365" fmla="*/ 7618191 w 12230100"/>
              <a:gd name="connsiteY2365" fmla="*/ 5172015 h 5410200"/>
              <a:gd name="connsiteX2366" fmla="*/ 7686516 w 12230100"/>
              <a:gd name="connsiteY2366" fmla="*/ 5240068 h 5410200"/>
              <a:gd name="connsiteX2367" fmla="*/ 8028139 w 12230100"/>
              <a:gd name="connsiteY2367" fmla="*/ 5137989 h 5410200"/>
              <a:gd name="connsiteX2368" fmla="*/ 8062301 w 12230100"/>
              <a:gd name="connsiteY2368" fmla="*/ 5103963 h 5410200"/>
              <a:gd name="connsiteX2369" fmla="*/ 8028139 w 12230100"/>
              <a:gd name="connsiteY2369" fmla="*/ 5035910 h 5410200"/>
              <a:gd name="connsiteX2370" fmla="*/ 7993976 w 12230100"/>
              <a:gd name="connsiteY2370" fmla="*/ 5103963 h 5410200"/>
              <a:gd name="connsiteX2371" fmla="*/ 8028139 w 12230100"/>
              <a:gd name="connsiteY2371" fmla="*/ 5137989 h 5410200"/>
              <a:gd name="connsiteX2372" fmla="*/ 8369761 w 12230100"/>
              <a:gd name="connsiteY2372" fmla="*/ 5001883 h 5410200"/>
              <a:gd name="connsiteX2373" fmla="*/ 8403923 w 12230100"/>
              <a:gd name="connsiteY2373" fmla="*/ 4933830 h 5410200"/>
              <a:gd name="connsiteX2374" fmla="*/ 8369761 w 12230100"/>
              <a:gd name="connsiteY2374" fmla="*/ 4899804 h 5410200"/>
              <a:gd name="connsiteX2375" fmla="*/ 8335599 w 12230100"/>
              <a:gd name="connsiteY2375" fmla="*/ 4933830 h 5410200"/>
              <a:gd name="connsiteX2376" fmla="*/ 8369761 w 12230100"/>
              <a:gd name="connsiteY2376" fmla="*/ 5001883 h 5410200"/>
              <a:gd name="connsiteX2377" fmla="*/ 8677222 w 12230100"/>
              <a:gd name="connsiteY2377" fmla="*/ 4797725 h 5410200"/>
              <a:gd name="connsiteX2378" fmla="*/ 8711384 w 12230100"/>
              <a:gd name="connsiteY2378" fmla="*/ 4763698 h 5410200"/>
              <a:gd name="connsiteX2379" fmla="*/ 8677222 w 12230100"/>
              <a:gd name="connsiteY2379" fmla="*/ 4729672 h 5410200"/>
              <a:gd name="connsiteX2380" fmla="*/ 8643059 w 12230100"/>
              <a:gd name="connsiteY2380" fmla="*/ 4763698 h 5410200"/>
              <a:gd name="connsiteX2381" fmla="*/ 8677222 w 12230100"/>
              <a:gd name="connsiteY2381" fmla="*/ 4797725 h 5410200"/>
              <a:gd name="connsiteX2382" fmla="*/ 8950520 w 12230100"/>
              <a:gd name="connsiteY2382" fmla="*/ 4559540 h 5410200"/>
              <a:gd name="connsiteX2383" fmla="*/ 8984682 w 12230100"/>
              <a:gd name="connsiteY2383" fmla="*/ 4525513 h 5410200"/>
              <a:gd name="connsiteX2384" fmla="*/ 8950520 w 12230100"/>
              <a:gd name="connsiteY2384" fmla="*/ 4491487 h 5410200"/>
              <a:gd name="connsiteX2385" fmla="*/ 8950520 w 12230100"/>
              <a:gd name="connsiteY2385" fmla="*/ 4525513 h 5410200"/>
              <a:gd name="connsiteX2386" fmla="*/ 8950520 w 12230100"/>
              <a:gd name="connsiteY2386" fmla="*/ 4559540 h 5410200"/>
              <a:gd name="connsiteX2387" fmla="*/ 9189656 w 12230100"/>
              <a:gd name="connsiteY2387" fmla="*/ 4253302 h 5410200"/>
              <a:gd name="connsiteX2388" fmla="*/ 9223818 w 12230100"/>
              <a:gd name="connsiteY2388" fmla="*/ 4253302 h 5410200"/>
              <a:gd name="connsiteX2389" fmla="*/ 9189656 w 12230100"/>
              <a:gd name="connsiteY2389" fmla="*/ 4219276 h 5410200"/>
              <a:gd name="connsiteX2390" fmla="*/ 9189656 w 12230100"/>
              <a:gd name="connsiteY2390" fmla="*/ 4253302 h 5410200"/>
              <a:gd name="connsiteX2391" fmla="*/ 9189656 w 12230100"/>
              <a:gd name="connsiteY2391" fmla="*/ 4253302 h 5410200"/>
              <a:gd name="connsiteX2392" fmla="*/ 9394630 w 12230100"/>
              <a:gd name="connsiteY2392" fmla="*/ 3947064 h 5410200"/>
              <a:gd name="connsiteX2393" fmla="*/ 9428792 w 12230100"/>
              <a:gd name="connsiteY2393" fmla="*/ 3913038 h 5410200"/>
              <a:gd name="connsiteX2394" fmla="*/ 9394630 w 12230100"/>
              <a:gd name="connsiteY2394" fmla="*/ 3913038 h 5410200"/>
              <a:gd name="connsiteX2395" fmla="*/ 9360468 w 12230100"/>
              <a:gd name="connsiteY2395" fmla="*/ 3913038 h 5410200"/>
              <a:gd name="connsiteX2396" fmla="*/ 9394630 w 12230100"/>
              <a:gd name="connsiteY2396" fmla="*/ 3947064 h 5410200"/>
              <a:gd name="connsiteX2397" fmla="*/ 9531279 w 12230100"/>
              <a:gd name="connsiteY2397" fmla="*/ 3606800 h 5410200"/>
              <a:gd name="connsiteX2398" fmla="*/ 9565441 w 12230100"/>
              <a:gd name="connsiteY2398" fmla="*/ 3606800 h 5410200"/>
              <a:gd name="connsiteX2399" fmla="*/ 9531279 w 12230100"/>
              <a:gd name="connsiteY2399" fmla="*/ 3572774 h 5410200"/>
              <a:gd name="connsiteX2400" fmla="*/ 9531279 w 12230100"/>
              <a:gd name="connsiteY2400" fmla="*/ 3606800 h 5410200"/>
              <a:gd name="connsiteX2401" fmla="*/ 9531279 w 12230100"/>
              <a:gd name="connsiteY2401" fmla="*/ 3606800 h 5410200"/>
              <a:gd name="connsiteX2402" fmla="*/ 9633766 w 12230100"/>
              <a:gd name="connsiteY2402" fmla="*/ 3266536 h 5410200"/>
              <a:gd name="connsiteX2403" fmla="*/ 9633766 w 12230100"/>
              <a:gd name="connsiteY2403" fmla="*/ 3232510 h 5410200"/>
              <a:gd name="connsiteX2404" fmla="*/ 9633766 w 12230100"/>
              <a:gd name="connsiteY2404" fmla="*/ 3198483 h 5410200"/>
              <a:gd name="connsiteX2405" fmla="*/ 9599604 w 12230100"/>
              <a:gd name="connsiteY2405" fmla="*/ 3232510 h 5410200"/>
              <a:gd name="connsiteX2406" fmla="*/ 9633766 w 12230100"/>
              <a:gd name="connsiteY2406" fmla="*/ 3266536 h 5410200"/>
              <a:gd name="connsiteX2407" fmla="*/ 9667928 w 12230100"/>
              <a:gd name="connsiteY2407" fmla="*/ 2892245 h 5410200"/>
              <a:gd name="connsiteX2408" fmla="*/ 9667928 w 12230100"/>
              <a:gd name="connsiteY2408" fmla="*/ 2858219 h 5410200"/>
              <a:gd name="connsiteX2409" fmla="*/ 9667928 w 12230100"/>
              <a:gd name="connsiteY2409" fmla="*/ 2858219 h 5410200"/>
              <a:gd name="connsiteX2410" fmla="*/ 9633766 w 12230100"/>
              <a:gd name="connsiteY2410" fmla="*/ 2858219 h 5410200"/>
              <a:gd name="connsiteX2411" fmla="*/ 9667928 w 12230100"/>
              <a:gd name="connsiteY2411" fmla="*/ 2892245 h 5410200"/>
              <a:gd name="connsiteX2412" fmla="*/ 9326305 w 12230100"/>
              <a:gd name="connsiteY2412" fmla="*/ 2517955 h 5410200"/>
              <a:gd name="connsiteX2413" fmla="*/ 9360468 w 12230100"/>
              <a:gd name="connsiteY2413" fmla="*/ 2517955 h 5410200"/>
              <a:gd name="connsiteX2414" fmla="*/ 9326305 w 12230100"/>
              <a:gd name="connsiteY2414" fmla="*/ 2483928 h 5410200"/>
              <a:gd name="connsiteX2415" fmla="*/ 9326305 w 12230100"/>
              <a:gd name="connsiteY2415" fmla="*/ 2517955 h 5410200"/>
              <a:gd name="connsiteX2416" fmla="*/ 9326305 w 12230100"/>
              <a:gd name="connsiteY2416" fmla="*/ 2517955 h 5410200"/>
              <a:gd name="connsiteX2417" fmla="*/ 9223818 w 12230100"/>
              <a:gd name="connsiteY2417" fmla="*/ 2177691 h 5410200"/>
              <a:gd name="connsiteX2418" fmla="*/ 9257981 w 12230100"/>
              <a:gd name="connsiteY2418" fmla="*/ 2143664 h 5410200"/>
              <a:gd name="connsiteX2419" fmla="*/ 9223818 w 12230100"/>
              <a:gd name="connsiteY2419" fmla="*/ 2143664 h 5410200"/>
              <a:gd name="connsiteX2420" fmla="*/ 9223818 w 12230100"/>
              <a:gd name="connsiteY2420" fmla="*/ 2143664 h 5410200"/>
              <a:gd name="connsiteX2421" fmla="*/ 9223818 w 12230100"/>
              <a:gd name="connsiteY2421" fmla="*/ 2177691 h 5410200"/>
              <a:gd name="connsiteX2422" fmla="*/ 9053007 w 12230100"/>
              <a:gd name="connsiteY2422" fmla="*/ 1837426 h 5410200"/>
              <a:gd name="connsiteX2423" fmla="*/ 9087169 w 12230100"/>
              <a:gd name="connsiteY2423" fmla="*/ 1803400 h 5410200"/>
              <a:gd name="connsiteX2424" fmla="*/ 9053007 w 12230100"/>
              <a:gd name="connsiteY2424" fmla="*/ 1803400 h 5410200"/>
              <a:gd name="connsiteX2425" fmla="*/ 9053007 w 12230100"/>
              <a:gd name="connsiteY2425" fmla="*/ 1803400 h 5410200"/>
              <a:gd name="connsiteX2426" fmla="*/ 9053007 w 12230100"/>
              <a:gd name="connsiteY2426" fmla="*/ 1837426 h 5410200"/>
              <a:gd name="connsiteX2427" fmla="*/ 8848033 w 12230100"/>
              <a:gd name="connsiteY2427" fmla="*/ 1531189 h 5410200"/>
              <a:gd name="connsiteX2428" fmla="*/ 8882196 w 12230100"/>
              <a:gd name="connsiteY2428" fmla="*/ 1531189 h 5410200"/>
              <a:gd name="connsiteX2429" fmla="*/ 8848033 w 12230100"/>
              <a:gd name="connsiteY2429" fmla="*/ 1497162 h 5410200"/>
              <a:gd name="connsiteX2430" fmla="*/ 8848033 w 12230100"/>
              <a:gd name="connsiteY2430" fmla="*/ 1531189 h 5410200"/>
              <a:gd name="connsiteX2431" fmla="*/ 8848033 w 12230100"/>
              <a:gd name="connsiteY2431" fmla="*/ 1531189 h 5410200"/>
              <a:gd name="connsiteX2432" fmla="*/ 8574735 w 12230100"/>
              <a:gd name="connsiteY2432" fmla="*/ 1293004 h 5410200"/>
              <a:gd name="connsiteX2433" fmla="*/ 8608897 w 12230100"/>
              <a:gd name="connsiteY2433" fmla="*/ 1258977 h 5410200"/>
              <a:gd name="connsiteX2434" fmla="*/ 8574735 w 12230100"/>
              <a:gd name="connsiteY2434" fmla="*/ 1258977 h 5410200"/>
              <a:gd name="connsiteX2435" fmla="*/ 8574735 w 12230100"/>
              <a:gd name="connsiteY2435" fmla="*/ 1258977 h 5410200"/>
              <a:gd name="connsiteX2436" fmla="*/ 8574735 w 12230100"/>
              <a:gd name="connsiteY2436" fmla="*/ 1293004 h 5410200"/>
              <a:gd name="connsiteX2437" fmla="*/ 8267275 w 12230100"/>
              <a:gd name="connsiteY2437" fmla="*/ 1088845 h 5410200"/>
              <a:gd name="connsiteX2438" fmla="*/ 8301437 w 12230100"/>
              <a:gd name="connsiteY2438" fmla="*/ 1054819 h 5410200"/>
              <a:gd name="connsiteX2439" fmla="*/ 8267275 w 12230100"/>
              <a:gd name="connsiteY2439" fmla="*/ 1054819 h 5410200"/>
              <a:gd name="connsiteX2440" fmla="*/ 8267275 w 12230100"/>
              <a:gd name="connsiteY2440" fmla="*/ 1054819 h 5410200"/>
              <a:gd name="connsiteX2441" fmla="*/ 8267275 w 12230100"/>
              <a:gd name="connsiteY2441" fmla="*/ 1088845 h 5410200"/>
              <a:gd name="connsiteX2442" fmla="*/ 7925652 w 12230100"/>
              <a:gd name="connsiteY2442" fmla="*/ 952740 h 5410200"/>
              <a:gd name="connsiteX2443" fmla="*/ 7959814 w 12230100"/>
              <a:gd name="connsiteY2443" fmla="*/ 918713 h 5410200"/>
              <a:gd name="connsiteX2444" fmla="*/ 7925652 w 12230100"/>
              <a:gd name="connsiteY2444" fmla="*/ 918713 h 5410200"/>
              <a:gd name="connsiteX2445" fmla="*/ 7925652 w 12230100"/>
              <a:gd name="connsiteY2445" fmla="*/ 918713 h 5410200"/>
              <a:gd name="connsiteX2446" fmla="*/ 7925652 w 12230100"/>
              <a:gd name="connsiteY2446" fmla="*/ 952740 h 5410200"/>
              <a:gd name="connsiteX2447" fmla="*/ 7584029 w 12230100"/>
              <a:gd name="connsiteY2447" fmla="*/ 850660 h 5410200"/>
              <a:gd name="connsiteX2448" fmla="*/ 7584029 w 12230100"/>
              <a:gd name="connsiteY2448" fmla="*/ 850660 h 5410200"/>
              <a:gd name="connsiteX2449" fmla="*/ 7584029 w 12230100"/>
              <a:gd name="connsiteY2449" fmla="*/ 816634 h 5410200"/>
              <a:gd name="connsiteX2450" fmla="*/ 7584029 w 12230100"/>
              <a:gd name="connsiteY2450" fmla="*/ 850660 h 5410200"/>
              <a:gd name="connsiteX2451" fmla="*/ 7584029 w 12230100"/>
              <a:gd name="connsiteY2451" fmla="*/ 850660 h 5410200"/>
              <a:gd name="connsiteX2452" fmla="*/ 7208244 w 12230100"/>
              <a:gd name="connsiteY2452" fmla="*/ 850660 h 5410200"/>
              <a:gd name="connsiteX2453" fmla="*/ 7242406 w 12230100"/>
              <a:gd name="connsiteY2453" fmla="*/ 816634 h 5410200"/>
              <a:gd name="connsiteX2454" fmla="*/ 7208244 w 12230100"/>
              <a:gd name="connsiteY2454" fmla="*/ 816634 h 5410200"/>
              <a:gd name="connsiteX2455" fmla="*/ 7208244 w 12230100"/>
              <a:gd name="connsiteY2455" fmla="*/ 816634 h 5410200"/>
              <a:gd name="connsiteX2456" fmla="*/ 7208244 w 12230100"/>
              <a:gd name="connsiteY2456" fmla="*/ 850660 h 5410200"/>
              <a:gd name="connsiteX2457" fmla="*/ 6866621 w 12230100"/>
              <a:gd name="connsiteY2457" fmla="*/ 884687 h 5410200"/>
              <a:gd name="connsiteX2458" fmla="*/ 6866621 w 12230100"/>
              <a:gd name="connsiteY2458" fmla="*/ 884687 h 5410200"/>
              <a:gd name="connsiteX2459" fmla="*/ 6866621 w 12230100"/>
              <a:gd name="connsiteY2459" fmla="*/ 850660 h 5410200"/>
              <a:gd name="connsiteX2460" fmla="*/ 6832458 w 12230100"/>
              <a:gd name="connsiteY2460" fmla="*/ 884687 h 5410200"/>
              <a:gd name="connsiteX2461" fmla="*/ 6866621 w 12230100"/>
              <a:gd name="connsiteY2461" fmla="*/ 884687 h 5410200"/>
              <a:gd name="connsiteX2462" fmla="*/ 6490835 w 12230100"/>
              <a:gd name="connsiteY2462" fmla="*/ 1020792 h 5410200"/>
              <a:gd name="connsiteX2463" fmla="*/ 6524998 w 12230100"/>
              <a:gd name="connsiteY2463" fmla="*/ 986766 h 5410200"/>
              <a:gd name="connsiteX2464" fmla="*/ 6490835 w 12230100"/>
              <a:gd name="connsiteY2464" fmla="*/ 986766 h 5410200"/>
              <a:gd name="connsiteX2465" fmla="*/ 6490835 w 12230100"/>
              <a:gd name="connsiteY2465" fmla="*/ 986766 h 5410200"/>
              <a:gd name="connsiteX2466" fmla="*/ 6490835 w 12230100"/>
              <a:gd name="connsiteY2466" fmla="*/ 1020792 h 5410200"/>
              <a:gd name="connsiteX2467" fmla="*/ 6183375 w 12230100"/>
              <a:gd name="connsiteY2467" fmla="*/ 1190925 h 5410200"/>
              <a:gd name="connsiteX2468" fmla="*/ 6183375 w 12230100"/>
              <a:gd name="connsiteY2468" fmla="*/ 1156898 h 5410200"/>
              <a:gd name="connsiteX2469" fmla="*/ 6183375 w 12230100"/>
              <a:gd name="connsiteY2469" fmla="*/ 1156898 h 5410200"/>
              <a:gd name="connsiteX2470" fmla="*/ 6149213 w 12230100"/>
              <a:gd name="connsiteY2470" fmla="*/ 1156898 h 5410200"/>
              <a:gd name="connsiteX2471" fmla="*/ 6183375 w 12230100"/>
              <a:gd name="connsiteY2471" fmla="*/ 1190925 h 5410200"/>
              <a:gd name="connsiteX2472" fmla="*/ 5875914 w 12230100"/>
              <a:gd name="connsiteY2472" fmla="*/ 1429109 h 5410200"/>
              <a:gd name="connsiteX2473" fmla="*/ 5910077 w 12230100"/>
              <a:gd name="connsiteY2473" fmla="*/ 1395083 h 5410200"/>
              <a:gd name="connsiteX2474" fmla="*/ 5875914 w 12230100"/>
              <a:gd name="connsiteY2474" fmla="*/ 1361057 h 5410200"/>
              <a:gd name="connsiteX2475" fmla="*/ 5875914 w 12230100"/>
              <a:gd name="connsiteY2475" fmla="*/ 1395083 h 5410200"/>
              <a:gd name="connsiteX2476" fmla="*/ 5875914 w 12230100"/>
              <a:gd name="connsiteY2476" fmla="*/ 1429109 h 5410200"/>
              <a:gd name="connsiteX2477" fmla="*/ 5636778 w 12230100"/>
              <a:gd name="connsiteY2477" fmla="*/ 1701321 h 5410200"/>
              <a:gd name="connsiteX2478" fmla="*/ 5670940 w 12230100"/>
              <a:gd name="connsiteY2478" fmla="*/ 1667294 h 5410200"/>
              <a:gd name="connsiteX2479" fmla="*/ 5636778 w 12230100"/>
              <a:gd name="connsiteY2479" fmla="*/ 1633268 h 5410200"/>
              <a:gd name="connsiteX2480" fmla="*/ 5636778 w 12230100"/>
              <a:gd name="connsiteY2480" fmla="*/ 1667294 h 5410200"/>
              <a:gd name="connsiteX2481" fmla="*/ 5636778 w 12230100"/>
              <a:gd name="connsiteY2481" fmla="*/ 1701321 h 5410200"/>
              <a:gd name="connsiteX2482" fmla="*/ 5465967 w 12230100"/>
              <a:gd name="connsiteY2482" fmla="*/ 2007559 h 5410200"/>
              <a:gd name="connsiteX2483" fmla="*/ 5500129 w 12230100"/>
              <a:gd name="connsiteY2483" fmla="*/ 1973532 h 5410200"/>
              <a:gd name="connsiteX2484" fmla="*/ 5465967 w 12230100"/>
              <a:gd name="connsiteY2484" fmla="*/ 1939506 h 5410200"/>
              <a:gd name="connsiteX2485" fmla="*/ 5431804 w 12230100"/>
              <a:gd name="connsiteY2485" fmla="*/ 1973532 h 5410200"/>
              <a:gd name="connsiteX2486" fmla="*/ 5465967 w 12230100"/>
              <a:gd name="connsiteY2486" fmla="*/ 2007559 h 5410200"/>
              <a:gd name="connsiteX2487" fmla="*/ 5329318 w 12230100"/>
              <a:gd name="connsiteY2487" fmla="*/ 2347823 h 5410200"/>
              <a:gd name="connsiteX2488" fmla="*/ 5363480 w 12230100"/>
              <a:gd name="connsiteY2488" fmla="*/ 2313796 h 5410200"/>
              <a:gd name="connsiteX2489" fmla="*/ 5329318 w 12230100"/>
              <a:gd name="connsiteY2489" fmla="*/ 2279770 h 5410200"/>
              <a:gd name="connsiteX2490" fmla="*/ 5295155 w 12230100"/>
              <a:gd name="connsiteY2490" fmla="*/ 2313796 h 5410200"/>
              <a:gd name="connsiteX2491" fmla="*/ 5329318 w 12230100"/>
              <a:gd name="connsiteY2491" fmla="*/ 2347823 h 5410200"/>
              <a:gd name="connsiteX2492" fmla="*/ 5260993 w 12230100"/>
              <a:gd name="connsiteY2492" fmla="*/ 2722113 h 5410200"/>
              <a:gd name="connsiteX2493" fmla="*/ 5295155 w 12230100"/>
              <a:gd name="connsiteY2493" fmla="*/ 2688087 h 5410200"/>
              <a:gd name="connsiteX2494" fmla="*/ 5260993 w 12230100"/>
              <a:gd name="connsiteY2494" fmla="*/ 2654061 h 5410200"/>
              <a:gd name="connsiteX2495" fmla="*/ 5226831 w 12230100"/>
              <a:gd name="connsiteY2495" fmla="*/ 2688087 h 5410200"/>
              <a:gd name="connsiteX2496" fmla="*/ 5260993 w 12230100"/>
              <a:gd name="connsiteY2496" fmla="*/ 2722113 h 5410200"/>
              <a:gd name="connsiteX2497" fmla="*/ 5260993 w 12230100"/>
              <a:gd name="connsiteY2497" fmla="*/ 3096404 h 5410200"/>
              <a:gd name="connsiteX2498" fmla="*/ 5295155 w 12230100"/>
              <a:gd name="connsiteY2498" fmla="*/ 3062377 h 5410200"/>
              <a:gd name="connsiteX2499" fmla="*/ 5260993 w 12230100"/>
              <a:gd name="connsiteY2499" fmla="*/ 2994325 h 5410200"/>
              <a:gd name="connsiteX2500" fmla="*/ 5226831 w 12230100"/>
              <a:gd name="connsiteY2500" fmla="*/ 3062377 h 5410200"/>
              <a:gd name="connsiteX2501" fmla="*/ 5260993 w 12230100"/>
              <a:gd name="connsiteY2501" fmla="*/ 3096404 h 5410200"/>
              <a:gd name="connsiteX2502" fmla="*/ 5329318 w 12230100"/>
              <a:gd name="connsiteY2502" fmla="*/ 3470694 h 5410200"/>
              <a:gd name="connsiteX2503" fmla="*/ 5397642 w 12230100"/>
              <a:gd name="connsiteY2503" fmla="*/ 3402642 h 5410200"/>
              <a:gd name="connsiteX2504" fmla="*/ 5329318 w 12230100"/>
              <a:gd name="connsiteY2504" fmla="*/ 3368615 h 5410200"/>
              <a:gd name="connsiteX2505" fmla="*/ 5260993 w 12230100"/>
              <a:gd name="connsiteY2505" fmla="*/ 3402642 h 5410200"/>
              <a:gd name="connsiteX2506" fmla="*/ 5329318 w 12230100"/>
              <a:gd name="connsiteY2506" fmla="*/ 3470694 h 5410200"/>
              <a:gd name="connsiteX2507" fmla="*/ 5465967 w 12230100"/>
              <a:gd name="connsiteY2507" fmla="*/ 3810959 h 5410200"/>
              <a:gd name="connsiteX2508" fmla="*/ 5500129 w 12230100"/>
              <a:gd name="connsiteY2508" fmla="*/ 3742906 h 5410200"/>
              <a:gd name="connsiteX2509" fmla="*/ 5465967 w 12230100"/>
              <a:gd name="connsiteY2509" fmla="*/ 3708879 h 5410200"/>
              <a:gd name="connsiteX2510" fmla="*/ 5397642 w 12230100"/>
              <a:gd name="connsiteY2510" fmla="*/ 3742906 h 5410200"/>
              <a:gd name="connsiteX2511" fmla="*/ 5465967 w 12230100"/>
              <a:gd name="connsiteY2511" fmla="*/ 3810959 h 5410200"/>
              <a:gd name="connsiteX2512" fmla="*/ 5636778 w 12230100"/>
              <a:gd name="connsiteY2512" fmla="*/ 4117196 h 5410200"/>
              <a:gd name="connsiteX2513" fmla="*/ 5705103 w 12230100"/>
              <a:gd name="connsiteY2513" fmla="*/ 4083170 h 5410200"/>
              <a:gd name="connsiteX2514" fmla="*/ 5636778 w 12230100"/>
              <a:gd name="connsiteY2514" fmla="*/ 4015117 h 5410200"/>
              <a:gd name="connsiteX2515" fmla="*/ 5602616 w 12230100"/>
              <a:gd name="connsiteY2515" fmla="*/ 4083170 h 5410200"/>
              <a:gd name="connsiteX2516" fmla="*/ 5636778 w 12230100"/>
              <a:gd name="connsiteY2516" fmla="*/ 4117196 h 5410200"/>
              <a:gd name="connsiteX2517" fmla="*/ 5875914 w 12230100"/>
              <a:gd name="connsiteY2517" fmla="*/ 4423434 h 5410200"/>
              <a:gd name="connsiteX2518" fmla="*/ 5944239 w 12230100"/>
              <a:gd name="connsiteY2518" fmla="*/ 4355381 h 5410200"/>
              <a:gd name="connsiteX2519" fmla="*/ 5875914 w 12230100"/>
              <a:gd name="connsiteY2519" fmla="*/ 4287329 h 5410200"/>
              <a:gd name="connsiteX2520" fmla="*/ 5841752 w 12230100"/>
              <a:gd name="connsiteY2520" fmla="*/ 4355381 h 5410200"/>
              <a:gd name="connsiteX2521" fmla="*/ 5875914 w 12230100"/>
              <a:gd name="connsiteY2521" fmla="*/ 4423434 h 5410200"/>
              <a:gd name="connsiteX2522" fmla="*/ 6183375 w 12230100"/>
              <a:gd name="connsiteY2522" fmla="*/ 4627593 h 5410200"/>
              <a:gd name="connsiteX2523" fmla="*/ 6251699 w 12230100"/>
              <a:gd name="connsiteY2523" fmla="*/ 4559540 h 5410200"/>
              <a:gd name="connsiteX2524" fmla="*/ 6183375 w 12230100"/>
              <a:gd name="connsiteY2524" fmla="*/ 4525513 h 5410200"/>
              <a:gd name="connsiteX2525" fmla="*/ 6115050 w 12230100"/>
              <a:gd name="connsiteY2525" fmla="*/ 4559540 h 5410200"/>
              <a:gd name="connsiteX2526" fmla="*/ 6183375 w 12230100"/>
              <a:gd name="connsiteY2526" fmla="*/ 4627593 h 5410200"/>
              <a:gd name="connsiteX2527" fmla="*/ 6490835 w 12230100"/>
              <a:gd name="connsiteY2527" fmla="*/ 4797725 h 5410200"/>
              <a:gd name="connsiteX2528" fmla="*/ 6559160 w 12230100"/>
              <a:gd name="connsiteY2528" fmla="*/ 4763698 h 5410200"/>
              <a:gd name="connsiteX2529" fmla="*/ 6490835 w 12230100"/>
              <a:gd name="connsiteY2529" fmla="*/ 4695646 h 5410200"/>
              <a:gd name="connsiteX2530" fmla="*/ 6456673 w 12230100"/>
              <a:gd name="connsiteY2530" fmla="*/ 4763698 h 5410200"/>
              <a:gd name="connsiteX2531" fmla="*/ 6490835 w 12230100"/>
              <a:gd name="connsiteY2531" fmla="*/ 4797725 h 5410200"/>
              <a:gd name="connsiteX2532" fmla="*/ 6866621 w 12230100"/>
              <a:gd name="connsiteY2532" fmla="*/ 4933830 h 5410200"/>
              <a:gd name="connsiteX2533" fmla="*/ 6900783 w 12230100"/>
              <a:gd name="connsiteY2533" fmla="*/ 4865778 h 5410200"/>
              <a:gd name="connsiteX2534" fmla="*/ 6866621 w 12230100"/>
              <a:gd name="connsiteY2534" fmla="*/ 4797725 h 5410200"/>
              <a:gd name="connsiteX2535" fmla="*/ 6798296 w 12230100"/>
              <a:gd name="connsiteY2535" fmla="*/ 4865778 h 5410200"/>
              <a:gd name="connsiteX2536" fmla="*/ 6866621 w 12230100"/>
              <a:gd name="connsiteY2536" fmla="*/ 4933830 h 5410200"/>
              <a:gd name="connsiteX2537" fmla="*/ 7208244 w 12230100"/>
              <a:gd name="connsiteY2537" fmla="*/ 4967857 h 5410200"/>
              <a:gd name="connsiteX2538" fmla="*/ 7276568 w 12230100"/>
              <a:gd name="connsiteY2538" fmla="*/ 4899804 h 5410200"/>
              <a:gd name="connsiteX2539" fmla="*/ 7208244 w 12230100"/>
              <a:gd name="connsiteY2539" fmla="*/ 4865778 h 5410200"/>
              <a:gd name="connsiteX2540" fmla="*/ 7174081 w 12230100"/>
              <a:gd name="connsiteY2540" fmla="*/ 4899804 h 5410200"/>
              <a:gd name="connsiteX2541" fmla="*/ 7208244 w 12230100"/>
              <a:gd name="connsiteY2541" fmla="*/ 4967857 h 5410200"/>
              <a:gd name="connsiteX2542" fmla="*/ 7584029 w 12230100"/>
              <a:gd name="connsiteY2542" fmla="*/ 4933830 h 5410200"/>
              <a:gd name="connsiteX2543" fmla="*/ 7618191 w 12230100"/>
              <a:gd name="connsiteY2543" fmla="*/ 4899804 h 5410200"/>
              <a:gd name="connsiteX2544" fmla="*/ 7584029 w 12230100"/>
              <a:gd name="connsiteY2544" fmla="*/ 4831751 h 5410200"/>
              <a:gd name="connsiteX2545" fmla="*/ 7549866 w 12230100"/>
              <a:gd name="connsiteY2545" fmla="*/ 4899804 h 5410200"/>
              <a:gd name="connsiteX2546" fmla="*/ 7584029 w 12230100"/>
              <a:gd name="connsiteY2546" fmla="*/ 4933830 h 5410200"/>
              <a:gd name="connsiteX2547" fmla="*/ 7925652 w 12230100"/>
              <a:gd name="connsiteY2547" fmla="*/ 4865778 h 5410200"/>
              <a:gd name="connsiteX2548" fmla="*/ 7993976 w 12230100"/>
              <a:gd name="connsiteY2548" fmla="*/ 4797725 h 5410200"/>
              <a:gd name="connsiteX2549" fmla="*/ 7925652 w 12230100"/>
              <a:gd name="connsiteY2549" fmla="*/ 4763698 h 5410200"/>
              <a:gd name="connsiteX2550" fmla="*/ 7891489 w 12230100"/>
              <a:gd name="connsiteY2550" fmla="*/ 4797725 h 5410200"/>
              <a:gd name="connsiteX2551" fmla="*/ 7925652 w 12230100"/>
              <a:gd name="connsiteY2551" fmla="*/ 4865778 h 5410200"/>
              <a:gd name="connsiteX2552" fmla="*/ 8267275 w 12230100"/>
              <a:gd name="connsiteY2552" fmla="*/ 4695646 h 5410200"/>
              <a:gd name="connsiteX2553" fmla="*/ 8335599 w 12230100"/>
              <a:gd name="connsiteY2553" fmla="*/ 4661619 h 5410200"/>
              <a:gd name="connsiteX2554" fmla="*/ 8267275 w 12230100"/>
              <a:gd name="connsiteY2554" fmla="*/ 4627593 h 5410200"/>
              <a:gd name="connsiteX2555" fmla="*/ 8233112 w 12230100"/>
              <a:gd name="connsiteY2555" fmla="*/ 4661619 h 5410200"/>
              <a:gd name="connsiteX2556" fmla="*/ 8267275 w 12230100"/>
              <a:gd name="connsiteY2556" fmla="*/ 4695646 h 5410200"/>
              <a:gd name="connsiteX2557" fmla="*/ 8574735 w 12230100"/>
              <a:gd name="connsiteY2557" fmla="*/ 4491487 h 5410200"/>
              <a:gd name="connsiteX2558" fmla="*/ 8608897 w 12230100"/>
              <a:gd name="connsiteY2558" fmla="*/ 4457461 h 5410200"/>
              <a:gd name="connsiteX2559" fmla="*/ 8574735 w 12230100"/>
              <a:gd name="connsiteY2559" fmla="*/ 4423434 h 5410200"/>
              <a:gd name="connsiteX2560" fmla="*/ 8540573 w 12230100"/>
              <a:gd name="connsiteY2560" fmla="*/ 4457461 h 5410200"/>
              <a:gd name="connsiteX2561" fmla="*/ 8574735 w 12230100"/>
              <a:gd name="connsiteY2561" fmla="*/ 4491487 h 5410200"/>
              <a:gd name="connsiteX2562" fmla="*/ 8848033 w 12230100"/>
              <a:gd name="connsiteY2562" fmla="*/ 4253302 h 5410200"/>
              <a:gd name="connsiteX2563" fmla="*/ 8882196 w 12230100"/>
              <a:gd name="connsiteY2563" fmla="*/ 4219276 h 5410200"/>
              <a:gd name="connsiteX2564" fmla="*/ 8848033 w 12230100"/>
              <a:gd name="connsiteY2564" fmla="*/ 4185249 h 5410200"/>
              <a:gd name="connsiteX2565" fmla="*/ 8813871 w 12230100"/>
              <a:gd name="connsiteY2565" fmla="*/ 4219276 h 5410200"/>
              <a:gd name="connsiteX2566" fmla="*/ 8848033 w 12230100"/>
              <a:gd name="connsiteY2566" fmla="*/ 4253302 h 5410200"/>
              <a:gd name="connsiteX2567" fmla="*/ 9053007 w 12230100"/>
              <a:gd name="connsiteY2567" fmla="*/ 3947064 h 5410200"/>
              <a:gd name="connsiteX2568" fmla="*/ 9087169 w 12230100"/>
              <a:gd name="connsiteY2568" fmla="*/ 3913038 h 5410200"/>
              <a:gd name="connsiteX2569" fmla="*/ 9053007 w 12230100"/>
              <a:gd name="connsiteY2569" fmla="*/ 3879011 h 5410200"/>
              <a:gd name="connsiteX2570" fmla="*/ 9053007 w 12230100"/>
              <a:gd name="connsiteY2570" fmla="*/ 3913038 h 5410200"/>
              <a:gd name="connsiteX2571" fmla="*/ 9053007 w 12230100"/>
              <a:gd name="connsiteY2571" fmla="*/ 3947064 h 5410200"/>
              <a:gd name="connsiteX2572" fmla="*/ 9223818 w 12230100"/>
              <a:gd name="connsiteY2572" fmla="*/ 3606800 h 5410200"/>
              <a:gd name="connsiteX2573" fmla="*/ 9257981 w 12230100"/>
              <a:gd name="connsiteY2573" fmla="*/ 3572774 h 5410200"/>
              <a:gd name="connsiteX2574" fmla="*/ 9223818 w 12230100"/>
              <a:gd name="connsiteY2574" fmla="*/ 3572774 h 5410200"/>
              <a:gd name="connsiteX2575" fmla="*/ 9189656 w 12230100"/>
              <a:gd name="connsiteY2575" fmla="*/ 3572774 h 5410200"/>
              <a:gd name="connsiteX2576" fmla="*/ 9223818 w 12230100"/>
              <a:gd name="connsiteY2576" fmla="*/ 3606800 h 5410200"/>
              <a:gd name="connsiteX2577" fmla="*/ 9326305 w 12230100"/>
              <a:gd name="connsiteY2577" fmla="*/ 3266536 h 5410200"/>
              <a:gd name="connsiteX2578" fmla="*/ 9360468 w 12230100"/>
              <a:gd name="connsiteY2578" fmla="*/ 3232510 h 5410200"/>
              <a:gd name="connsiteX2579" fmla="*/ 9326305 w 12230100"/>
              <a:gd name="connsiteY2579" fmla="*/ 3198483 h 5410200"/>
              <a:gd name="connsiteX2580" fmla="*/ 9292143 w 12230100"/>
              <a:gd name="connsiteY2580" fmla="*/ 3232510 h 5410200"/>
              <a:gd name="connsiteX2581" fmla="*/ 9326305 w 12230100"/>
              <a:gd name="connsiteY2581" fmla="*/ 3266536 h 5410200"/>
              <a:gd name="connsiteX2582" fmla="*/ 9360468 w 12230100"/>
              <a:gd name="connsiteY2582" fmla="*/ 2892245 h 5410200"/>
              <a:gd name="connsiteX2583" fmla="*/ 9394630 w 12230100"/>
              <a:gd name="connsiteY2583" fmla="*/ 2858219 h 5410200"/>
              <a:gd name="connsiteX2584" fmla="*/ 9360468 w 12230100"/>
              <a:gd name="connsiteY2584" fmla="*/ 2858219 h 5410200"/>
              <a:gd name="connsiteX2585" fmla="*/ 9326305 w 12230100"/>
              <a:gd name="connsiteY2585" fmla="*/ 2858219 h 5410200"/>
              <a:gd name="connsiteX2586" fmla="*/ 9360468 w 12230100"/>
              <a:gd name="connsiteY2586" fmla="*/ 2892245 h 5410200"/>
              <a:gd name="connsiteX2587" fmla="*/ 9018845 w 12230100"/>
              <a:gd name="connsiteY2587" fmla="*/ 2517955 h 5410200"/>
              <a:gd name="connsiteX2588" fmla="*/ 9053007 w 12230100"/>
              <a:gd name="connsiteY2588" fmla="*/ 2517955 h 5410200"/>
              <a:gd name="connsiteX2589" fmla="*/ 9018845 w 12230100"/>
              <a:gd name="connsiteY2589" fmla="*/ 2483928 h 5410200"/>
              <a:gd name="connsiteX2590" fmla="*/ 9018845 w 12230100"/>
              <a:gd name="connsiteY2590" fmla="*/ 2517955 h 5410200"/>
              <a:gd name="connsiteX2591" fmla="*/ 9018845 w 12230100"/>
              <a:gd name="connsiteY2591" fmla="*/ 2517955 h 5410200"/>
              <a:gd name="connsiteX2592" fmla="*/ 8916358 w 12230100"/>
              <a:gd name="connsiteY2592" fmla="*/ 2177691 h 5410200"/>
              <a:gd name="connsiteX2593" fmla="*/ 8916358 w 12230100"/>
              <a:gd name="connsiteY2593" fmla="*/ 2143664 h 5410200"/>
              <a:gd name="connsiteX2594" fmla="*/ 8916358 w 12230100"/>
              <a:gd name="connsiteY2594" fmla="*/ 2143664 h 5410200"/>
              <a:gd name="connsiteX2595" fmla="*/ 8882196 w 12230100"/>
              <a:gd name="connsiteY2595" fmla="*/ 2143664 h 5410200"/>
              <a:gd name="connsiteX2596" fmla="*/ 8916358 w 12230100"/>
              <a:gd name="connsiteY2596" fmla="*/ 2177691 h 5410200"/>
              <a:gd name="connsiteX2597" fmla="*/ 8745546 w 12230100"/>
              <a:gd name="connsiteY2597" fmla="*/ 1871453 h 5410200"/>
              <a:gd name="connsiteX2598" fmla="*/ 8745546 w 12230100"/>
              <a:gd name="connsiteY2598" fmla="*/ 1837426 h 5410200"/>
              <a:gd name="connsiteX2599" fmla="*/ 8745546 w 12230100"/>
              <a:gd name="connsiteY2599" fmla="*/ 1837426 h 5410200"/>
              <a:gd name="connsiteX2600" fmla="*/ 8711384 w 12230100"/>
              <a:gd name="connsiteY2600" fmla="*/ 1837426 h 5410200"/>
              <a:gd name="connsiteX2601" fmla="*/ 8745546 w 12230100"/>
              <a:gd name="connsiteY2601" fmla="*/ 1871453 h 5410200"/>
              <a:gd name="connsiteX2602" fmla="*/ 8472248 w 12230100"/>
              <a:gd name="connsiteY2602" fmla="*/ 1565215 h 5410200"/>
              <a:gd name="connsiteX2603" fmla="*/ 8506410 w 12230100"/>
              <a:gd name="connsiteY2603" fmla="*/ 1565215 h 5410200"/>
              <a:gd name="connsiteX2604" fmla="*/ 8472248 w 12230100"/>
              <a:gd name="connsiteY2604" fmla="*/ 1565215 h 5410200"/>
              <a:gd name="connsiteX2605" fmla="*/ 8472248 w 12230100"/>
              <a:gd name="connsiteY2605" fmla="*/ 1565215 h 5410200"/>
              <a:gd name="connsiteX2606" fmla="*/ 8472248 w 12230100"/>
              <a:gd name="connsiteY2606" fmla="*/ 1565215 h 5410200"/>
              <a:gd name="connsiteX2607" fmla="*/ 8198950 w 12230100"/>
              <a:gd name="connsiteY2607" fmla="*/ 1361057 h 5410200"/>
              <a:gd name="connsiteX2608" fmla="*/ 8198950 w 12230100"/>
              <a:gd name="connsiteY2608" fmla="*/ 1361057 h 5410200"/>
              <a:gd name="connsiteX2609" fmla="*/ 8198950 w 12230100"/>
              <a:gd name="connsiteY2609" fmla="*/ 1327030 h 5410200"/>
              <a:gd name="connsiteX2610" fmla="*/ 8164788 w 12230100"/>
              <a:gd name="connsiteY2610" fmla="*/ 1361057 h 5410200"/>
              <a:gd name="connsiteX2611" fmla="*/ 8198950 w 12230100"/>
              <a:gd name="connsiteY2611" fmla="*/ 1361057 h 5410200"/>
              <a:gd name="connsiteX2612" fmla="*/ 7857327 w 12230100"/>
              <a:gd name="connsiteY2612" fmla="*/ 1224951 h 5410200"/>
              <a:gd name="connsiteX2613" fmla="*/ 7857327 w 12230100"/>
              <a:gd name="connsiteY2613" fmla="*/ 1190925 h 5410200"/>
              <a:gd name="connsiteX2614" fmla="*/ 7857327 w 12230100"/>
              <a:gd name="connsiteY2614" fmla="*/ 1190925 h 5410200"/>
              <a:gd name="connsiteX2615" fmla="*/ 7823165 w 12230100"/>
              <a:gd name="connsiteY2615" fmla="*/ 1190925 h 5410200"/>
              <a:gd name="connsiteX2616" fmla="*/ 7857327 w 12230100"/>
              <a:gd name="connsiteY2616" fmla="*/ 1224951 h 5410200"/>
              <a:gd name="connsiteX2617" fmla="*/ 7481542 w 12230100"/>
              <a:gd name="connsiteY2617" fmla="*/ 1156898 h 5410200"/>
              <a:gd name="connsiteX2618" fmla="*/ 7515704 w 12230100"/>
              <a:gd name="connsiteY2618" fmla="*/ 1122872 h 5410200"/>
              <a:gd name="connsiteX2619" fmla="*/ 7481542 w 12230100"/>
              <a:gd name="connsiteY2619" fmla="*/ 1122872 h 5410200"/>
              <a:gd name="connsiteX2620" fmla="*/ 7481542 w 12230100"/>
              <a:gd name="connsiteY2620" fmla="*/ 1122872 h 5410200"/>
              <a:gd name="connsiteX2621" fmla="*/ 7481542 w 12230100"/>
              <a:gd name="connsiteY2621" fmla="*/ 1156898 h 5410200"/>
              <a:gd name="connsiteX2622" fmla="*/ 7139919 w 12230100"/>
              <a:gd name="connsiteY2622" fmla="*/ 1156898 h 5410200"/>
              <a:gd name="connsiteX2623" fmla="*/ 7139919 w 12230100"/>
              <a:gd name="connsiteY2623" fmla="*/ 1122872 h 5410200"/>
              <a:gd name="connsiteX2624" fmla="*/ 7139919 w 12230100"/>
              <a:gd name="connsiteY2624" fmla="*/ 1122872 h 5410200"/>
              <a:gd name="connsiteX2625" fmla="*/ 7105757 w 12230100"/>
              <a:gd name="connsiteY2625" fmla="*/ 1122872 h 5410200"/>
              <a:gd name="connsiteX2626" fmla="*/ 7139919 w 12230100"/>
              <a:gd name="connsiteY2626" fmla="*/ 1156898 h 5410200"/>
              <a:gd name="connsiteX2627" fmla="*/ 6764134 w 12230100"/>
              <a:gd name="connsiteY2627" fmla="*/ 1224951 h 5410200"/>
              <a:gd name="connsiteX2628" fmla="*/ 6798296 w 12230100"/>
              <a:gd name="connsiteY2628" fmla="*/ 1190925 h 5410200"/>
              <a:gd name="connsiteX2629" fmla="*/ 6764134 w 12230100"/>
              <a:gd name="connsiteY2629" fmla="*/ 1190925 h 5410200"/>
              <a:gd name="connsiteX2630" fmla="*/ 6729971 w 12230100"/>
              <a:gd name="connsiteY2630" fmla="*/ 1190925 h 5410200"/>
              <a:gd name="connsiteX2631" fmla="*/ 6764134 w 12230100"/>
              <a:gd name="connsiteY2631" fmla="*/ 1224951 h 5410200"/>
              <a:gd name="connsiteX2632" fmla="*/ 6422511 w 12230100"/>
              <a:gd name="connsiteY2632" fmla="*/ 1361057 h 5410200"/>
              <a:gd name="connsiteX2633" fmla="*/ 6456673 w 12230100"/>
              <a:gd name="connsiteY2633" fmla="*/ 1361057 h 5410200"/>
              <a:gd name="connsiteX2634" fmla="*/ 6422511 w 12230100"/>
              <a:gd name="connsiteY2634" fmla="*/ 1327030 h 5410200"/>
              <a:gd name="connsiteX2635" fmla="*/ 6422511 w 12230100"/>
              <a:gd name="connsiteY2635" fmla="*/ 1361057 h 5410200"/>
              <a:gd name="connsiteX2636" fmla="*/ 6422511 w 12230100"/>
              <a:gd name="connsiteY2636" fmla="*/ 1361057 h 5410200"/>
              <a:gd name="connsiteX2637" fmla="*/ 6115050 w 12230100"/>
              <a:gd name="connsiteY2637" fmla="*/ 1599242 h 5410200"/>
              <a:gd name="connsiteX2638" fmla="*/ 6149213 w 12230100"/>
              <a:gd name="connsiteY2638" fmla="*/ 1565215 h 5410200"/>
              <a:gd name="connsiteX2639" fmla="*/ 6115050 w 12230100"/>
              <a:gd name="connsiteY2639" fmla="*/ 1531189 h 5410200"/>
              <a:gd name="connsiteX2640" fmla="*/ 6115050 w 12230100"/>
              <a:gd name="connsiteY2640" fmla="*/ 1565215 h 5410200"/>
              <a:gd name="connsiteX2641" fmla="*/ 6115050 w 12230100"/>
              <a:gd name="connsiteY2641" fmla="*/ 1599242 h 5410200"/>
              <a:gd name="connsiteX2642" fmla="*/ 5875914 w 12230100"/>
              <a:gd name="connsiteY2642" fmla="*/ 1871453 h 5410200"/>
              <a:gd name="connsiteX2643" fmla="*/ 5910077 w 12230100"/>
              <a:gd name="connsiteY2643" fmla="*/ 1837426 h 5410200"/>
              <a:gd name="connsiteX2644" fmla="*/ 5875914 w 12230100"/>
              <a:gd name="connsiteY2644" fmla="*/ 1803400 h 5410200"/>
              <a:gd name="connsiteX2645" fmla="*/ 5841752 w 12230100"/>
              <a:gd name="connsiteY2645" fmla="*/ 1837426 h 5410200"/>
              <a:gd name="connsiteX2646" fmla="*/ 5875914 w 12230100"/>
              <a:gd name="connsiteY2646" fmla="*/ 1871453 h 5410200"/>
              <a:gd name="connsiteX2647" fmla="*/ 5705103 w 12230100"/>
              <a:gd name="connsiteY2647" fmla="*/ 2177691 h 5410200"/>
              <a:gd name="connsiteX2648" fmla="*/ 5739265 w 12230100"/>
              <a:gd name="connsiteY2648" fmla="*/ 2143664 h 5410200"/>
              <a:gd name="connsiteX2649" fmla="*/ 5705103 w 12230100"/>
              <a:gd name="connsiteY2649" fmla="*/ 2109638 h 5410200"/>
              <a:gd name="connsiteX2650" fmla="*/ 5670940 w 12230100"/>
              <a:gd name="connsiteY2650" fmla="*/ 2143664 h 5410200"/>
              <a:gd name="connsiteX2651" fmla="*/ 5705103 w 12230100"/>
              <a:gd name="connsiteY2651" fmla="*/ 2177691 h 5410200"/>
              <a:gd name="connsiteX2652" fmla="*/ 5602616 w 12230100"/>
              <a:gd name="connsiteY2652" fmla="*/ 2551981 h 5410200"/>
              <a:gd name="connsiteX2653" fmla="*/ 5636778 w 12230100"/>
              <a:gd name="connsiteY2653" fmla="*/ 2517955 h 5410200"/>
              <a:gd name="connsiteX2654" fmla="*/ 5602616 w 12230100"/>
              <a:gd name="connsiteY2654" fmla="*/ 2449902 h 5410200"/>
              <a:gd name="connsiteX2655" fmla="*/ 5534291 w 12230100"/>
              <a:gd name="connsiteY2655" fmla="*/ 2517955 h 5410200"/>
              <a:gd name="connsiteX2656" fmla="*/ 5602616 w 12230100"/>
              <a:gd name="connsiteY2656" fmla="*/ 2551981 h 5410200"/>
              <a:gd name="connsiteX2657" fmla="*/ 5534291 w 12230100"/>
              <a:gd name="connsiteY2657" fmla="*/ 2926272 h 5410200"/>
              <a:gd name="connsiteX2658" fmla="*/ 5602616 w 12230100"/>
              <a:gd name="connsiteY2658" fmla="*/ 2858219 h 5410200"/>
              <a:gd name="connsiteX2659" fmla="*/ 5534291 w 12230100"/>
              <a:gd name="connsiteY2659" fmla="*/ 2824193 h 5410200"/>
              <a:gd name="connsiteX2660" fmla="*/ 5500129 w 12230100"/>
              <a:gd name="connsiteY2660" fmla="*/ 2858219 h 5410200"/>
              <a:gd name="connsiteX2661" fmla="*/ 5534291 w 12230100"/>
              <a:gd name="connsiteY2661" fmla="*/ 2926272 h 5410200"/>
              <a:gd name="connsiteX2662" fmla="*/ 5602616 w 12230100"/>
              <a:gd name="connsiteY2662" fmla="*/ 3266536 h 5410200"/>
              <a:gd name="connsiteX2663" fmla="*/ 5636778 w 12230100"/>
              <a:gd name="connsiteY2663" fmla="*/ 3232510 h 5410200"/>
              <a:gd name="connsiteX2664" fmla="*/ 5602616 w 12230100"/>
              <a:gd name="connsiteY2664" fmla="*/ 3198483 h 5410200"/>
              <a:gd name="connsiteX2665" fmla="*/ 5534291 w 12230100"/>
              <a:gd name="connsiteY2665" fmla="*/ 3232510 h 5410200"/>
              <a:gd name="connsiteX2666" fmla="*/ 5602616 w 12230100"/>
              <a:gd name="connsiteY2666" fmla="*/ 3266536 h 5410200"/>
              <a:gd name="connsiteX2667" fmla="*/ 5705103 w 12230100"/>
              <a:gd name="connsiteY2667" fmla="*/ 3640827 h 5410200"/>
              <a:gd name="connsiteX2668" fmla="*/ 5739265 w 12230100"/>
              <a:gd name="connsiteY2668" fmla="*/ 3572774 h 5410200"/>
              <a:gd name="connsiteX2669" fmla="*/ 5705103 w 12230100"/>
              <a:gd name="connsiteY2669" fmla="*/ 3538747 h 5410200"/>
              <a:gd name="connsiteX2670" fmla="*/ 5636778 w 12230100"/>
              <a:gd name="connsiteY2670" fmla="*/ 3572774 h 5410200"/>
              <a:gd name="connsiteX2671" fmla="*/ 5705103 w 12230100"/>
              <a:gd name="connsiteY2671" fmla="*/ 3640827 h 5410200"/>
              <a:gd name="connsiteX2672" fmla="*/ 5875914 w 12230100"/>
              <a:gd name="connsiteY2672" fmla="*/ 3947064 h 5410200"/>
              <a:gd name="connsiteX2673" fmla="*/ 5944239 w 12230100"/>
              <a:gd name="connsiteY2673" fmla="*/ 3913038 h 5410200"/>
              <a:gd name="connsiteX2674" fmla="*/ 5875914 w 12230100"/>
              <a:gd name="connsiteY2674" fmla="*/ 3844985 h 5410200"/>
              <a:gd name="connsiteX2675" fmla="*/ 5841752 w 12230100"/>
              <a:gd name="connsiteY2675" fmla="*/ 3913038 h 5410200"/>
              <a:gd name="connsiteX2676" fmla="*/ 5875914 w 12230100"/>
              <a:gd name="connsiteY2676" fmla="*/ 3947064 h 5410200"/>
              <a:gd name="connsiteX2677" fmla="*/ 6115050 w 12230100"/>
              <a:gd name="connsiteY2677" fmla="*/ 4219276 h 5410200"/>
              <a:gd name="connsiteX2678" fmla="*/ 6183375 w 12230100"/>
              <a:gd name="connsiteY2678" fmla="*/ 4185249 h 5410200"/>
              <a:gd name="connsiteX2679" fmla="*/ 6115050 w 12230100"/>
              <a:gd name="connsiteY2679" fmla="*/ 4117196 h 5410200"/>
              <a:gd name="connsiteX2680" fmla="*/ 6080888 w 12230100"/>
              <a:gd name="connsiteY2680" fmla="*/ 4185249 h 5410200"/>
              <a:gd name="connsiteX2681" fmla="*/ 6115050 w 12230100"/>
              <a:gd name="connsiteY2681" fmla="*/ 4219276 h 5410200"/>
              <a:gd name="connsiteX2682" fmla="*/ 6422511 w 12230100"/>
              <a:gd name="connsiteY2682" fmla="*/ 4457461 h 5410200"/>
              <a:gd name="connsiteX2683" fmla="*/ 6490835 w 12230100"/>
              <a:gd name="connsiteY2683" fmla="*/ 4389408 h 5410200"/>
              <a:gd name="connsiteX2684" fmla="*/ 6422511 w 12230100"/>
              <a:gd name="connsiteY2684" fmla="*/ 4321355 h 5410200"/>
              <a:gd name="connsiteX2685" fmla="*/ 6388349 w 12230100"/>
              <a:gd name="connsiteY2685" fmla="*/ 4389408 h 5410200"/>
              <a:gd name="connsiteX2686" fmla="*/ 6422511 w 12230100"/>
              <a:gd name="connsiteY2686" fmla="*/ 4457461 h 5410200"/>
              <a:gd name="connsiteX2687" fmla="*/ 6764134 w 12230100"/>
              <a:gd name="connsiteY2687" fmla="*/ 4593566 h 5410200"/>
              <a:gd name="connsiteX2688" fmla="*/ 6832458 w 12230100"/>
              <a:gd name="connsiteY2688" fmla="*/ 4525513 h 5410200"/>
              <a:gd name="connsiteX2689" fmla="*/ 6764134 w 12230100"/>
              <a:gd name="connsiteY2689" fmla="*/ 4491487 h 5410200"/>
              <a:gd name="connsiteX2690" fmla="*/ 6695809 w 12230100"/>
              <a:gd name="connsiteY2690" fmla="*/ 4525513 h 5410200"/>
              <a:gd name="connsiteX2691" fmla="*/ 6764134 w 12230100"/>
              <a:gd name="connsiteY2691" fmla="*/ 4593566 h 5410200"/>
              <a:gd name="connsiteX2692" fmla="*/ 7139919 w 12230100"/>
              <a:gd name="connsiteY2692" fmla="*/ 4661619 h 5410200"/>
              <a:gd name="connsiteX2693" fmla="*/ 7174081 w 12230100"/>
              <a:gd name="connsiteY2693" fmla="*/ 4593566 h 5410200"/>
              <a:gd name="connsiteX2694" fmla="*/ 7139919 w 12230100"/>
              <a:gd name="connsiteY2694" fmla="*/ 4559540 h 5410200"/>
              <a:gd name="connsiteX2695" fmla="*/ 7071594 w 12230100"/>
              <a:gd name="connsiteY2695" fmla="*/ 4593566 h 5410200"/>
              <a:gd name="connsiteX2696" fmla="*/ 7139919 w 12230100"/>
              <a:gd name="connsiteY2696" fmla="*/ 4661619 h 5410200"/>
              <a:gd name="connsiteX2697" fmla="*/ 7481542 w 12230100"/>
              <a:gd name="connsiteY2697" fmla="*/ 4661619 h 5410200"/>
              <a:gd name="connsiteX2698" fmla="*/ 7549866 w 12230100"/>
              <a:gd name="connsiteY2698" fmla="*/ 4593566 h 5410200"/>
              <a:gd name="connsiteX2699" fmla="*/ 7481542 w 12230100"/>
              <a:gd name="connsiteY2699" fmla="*/ 4559540 h 5410200"/>
              <a:gd name="connsiteX2700" fmla="*/ 7447380 w 12230100"/>
              <a:gd name="connsiteY2700" fmla="*/ 4593566 h 5410200"/>
              <a:gd name="connsiteX2701" fmla="*/ 7481542 w 12230100"/>
              <a:gd name="connsiteY2701" fmla="*/ 4661619 h 5410200"/>
              <a:gd name="connsiteX2702" fmla="*/ 7857327 w 12230100"/>
              <a:gd name="connsiteY2702" fmla="*/ 4559540 h 5410200"/>
              <a:gd name="connsiteX2703" fmla="*/ 7891489 w 12230100"/>
              <a:gd name="connsiteY2703" fmla="*/ 4525513 h 5410200"/>
              <a:gd name="connsiteX2704" fmla="*/ 7857327 w 12230100"/>
              <a:gd name="connsiteY2704" fmla="*/ 4491487 h 5410200"/>
              <a:gd name="connsiteX2705" fmla="*/ 7823165 w 12230100"/>
              <a:gd name="connsiteY2705" fmla="*/ 4525513 h 5410200"/>
              <a:gd name="connsiteX2706" fmla="*/ 7857327 w 12230100"/>
              <a:gd name="connsiteY2706" fmla="*/ 4559540 h 5410200"/>
              <a:gd name="connsiteX2707" fmla="*/ 8198950 w 12230100"/>
              <a:gd name="connsiteY2707" fmla="*/ 4423434 h 5410200"/>
              <a:gd name="connsiteX2708" fmla="*/ 8233112 w 12230100"/>
              <a:gd name="connsiteY2708" fmla="*/ 4389408 h 5410200"/>
              <a:gd name="connsiteX2709" fmla="*/ 8198950 w 12230100"/>
              <a:gd name="connsiteY2709" fmla="*/ 4355381 h 5410200"/>
              <a:gd name="connsiteX2710" fmla="*/ 8164788 w 12230100"/>
              <a:gd name="connsiteY2710" fmla="*/ 4389408 h 5410200"/>
              <a:gd name="connsiteX2711" fmla="*/ 8198950 w 12230100"/>
              <a:gd name="connsiteY2711" fmla="*/ 4423434 h 5410200"/>
              <a:gd name="connsiteX2712" fmla="*/ 8472248 w 12230100"/>
              <a:gd name="connsiteY2712" fmla="*/ 4219276 h 5410200"/>
              <a:gd name="connsiteX2713" fmla="*/ 8506410 w 12230100"/>
              <a:gd name="connsiteY2713" fmla="*/ 4185249 h 5410200"/>
              <a:gd name="connsiteX2714" fmla="*/ 8472248 w 12230100"/>
              <a:gd name="connsiteY2714" fmla="*/ 4151223 h 5410200"/>
              <a:gd name="connsiteX2715" fmla="*/ 8438086 w 12230100"/>
              <a:gd name="connsiteY2715" fmla="*/ 4185249 h 5410200"/>
              <a:gd name="connsiteX2716" fmla="*/ 8472248 w 12230100"/>
              <a:gd name="connsiteY2716" fmla="*/ 4219276 h 5410200"/>
              <a:gd name="connsiteX2717" fmla="*/ 8745546 w 12230100"/>
              <a:gd name="connsiteY2717" fmla="*/ 3913038 h 5410200"/>
              <a:gd name="connsiteX2718" fmla="*/ 8745546 w 12230100"/>
              <a:gd name="connsiteY2718" fmla="*/ 3913038 h 5410200"/>
              <a:gd name="connsiteX2719" fmla="*/ 8745546 w 12230100"/>
              <a:gd name="connsiteY2719" fmla="*/ 3879011 h 5410200"/>
              <a:gd name="connsiteX2720" fmla="*/ 8711384 w 12230100"/>
              <a:gd name="connsiteY2720" fmla="*/ 3913038 h 5410200"/>
              <a:gd name="connsiteX2721" fmla="*/ 8745546 w 12230100"/>
              <a:gd name="connsiteY2721" fmla="*/ 3913038 h 5410200"/>
              <a:gd name="connsiteX2722" fmla="*/ 8916358 w 12230100"/>
              <a:gd name="connsiteY2722" fmla="*/ 3606800 h 5410200"/>
              <a:gd name="connsiteX2723" fmla="*/ 8950520 w 12230100"/>
              <a:gd name="connsiteY2723" fmla="*/ 3572774 h 5410200"/>
              <a:gd name="connsiteX2724" fmla="*/ 8916358 w 12230100"/>
              <a:gd name="connsiteY2724" fmla="*/ 3538747 h 5410200"/>
              <a:gd name="connsiteX2725" fmla="*/ 8882196 w 12230100"/>
              <a:gd name="connsiteY2725" fmla="*/ 3572774 h 5410200"/>
              <a:gd name="connsiteX2726" fmla="*/ 8916358 w 12230100"/>
              <a:gd name="connsiteY2726" fmla="*/ 3606800 h 5410200"/>
              <a:gd name="connsiteX2727" fmla="*/ 9018845 w 12230100"/>
              <a:gd name="connsiteY2727" fmla="*/ 3266536 h 5410200"/>
              <a:gd name="connsiteX2728" fmla="*/ 9053007 w 12230100"/>
              <a:gd name="connsiteY2728" fmla="*/ 3232510 h 5410200"/>
              <a:gd name="connsiteX2729" fmla="*/ 9018845 w 12230100"/>
              <a:gd name="connsiteY2729" fmla="*/ 3198483 h 5410200"/>
              <a:gd name="connsiteX2730" fmla="*/ 9018845 w 12230100"/>
              <a:gd name="connsiteY2730" fmla="*/ 3232510 h 5410200"/>
              <a:gd name="connsiteX2731" fmla="*/ 9018845 w 12230100"/>
              <a:gd name="connsiteY2731" fmla="*/ 3266536 h 5410200"/>
              <a:gd name="connsiteX2732" fmla="*/ 9053007 w 12230100"/>
              <a:gd name="connsiteY2732" fmla="*/ 2892245 h 5410200"/>
              <a:gd name="connsiteX2733" fmla="*/ 9087169 w 12230100"/>
              <a:gd name="connsiteY2733" fmla="*/ 2858219 h 5410200"/>
              <a:gd name="connsiteX2734" fmla="*/ 9053007 w 12230100"/>
              <a:gd name="connsiteY2734" fmla="*/ 2858219 h 5410200"/>
              <a:gd name="connsiteX2735" fmla="*/ 9053007 w 12230100"/>
              <a:gd name="connsiteY2735" fmla="*/ 2858219 h 5410200"/>
              <a:gd name="connsiteX2736" fmla="*/ 9053007 w 12230100"/>
              <a:gd name="connsiteY2736" fmla="*/ 2892245 h 5410200"/>
              <a:gd name="connsiteX2737" fmla="*/ 8711384 w 12230100"/>
              <a:gd name="connsiteY2737" fmla="*/ 2517955 h 5410200"/>
              <a:gd name="connsiteX2738" fmla="*/ 8745546 w 12230100"/>
              <a:gd name="connsiteY2738" fmla="*/ 2517955 h 5410200"/>
              <a:gd name="connsiteX2739" fmla="*/ 8711384 w 12230100"/>
              <a:gd name="connsiteY2739" fmla="*/ 2483928 h 5410200"/>
              <a:gd name="connsiteX2740" fmla="*/ 8711384 w 12230100"/>
              <a:gd name="connsiteY2740" fmla="*/ 2517955 h 5410200"/>
              <a:gd name="connsiteX2741" fmla="*/ 8711384 w 12230100"/>
              <a:gd name="connsiteY2741" fmla="*/ 2517955 h 5410200"/>
              <a:gd name="connsiteX2742" fmla="*/ 8608897 w 12230100"/>
              <a:gd name="connsiteY2742" fmla="*/ 2177691 h 5410200"/>
              <a:gd name="connsiteX2743" fmla="*/ 8608897 w 12230100"/>
              <a:gd name="connsiteY2743" fmla="*/ 2177691 h 5410200"/>
              <a:gd name="connsiteX2744" fmla="*/ 8608897 w 12230100"/>
              <a:gd name="connsiteY2744" fmla="*/ 2143664 h 5410200"/>
              <a:gd name="connsiteX2745" fmla="*/ 8574735 w 12230100"/>
              <a:gd name="connsiteY2745" fmla="*/ 2177691 h 5410200"/>
              <a:gd name="connsiteX2746" fmla="*/ 8608897 w 12230100"/>
              <a:gd name="connsiteY2746" fmla="*/ 2177691 h 5410200"/>
              <a:gd name="connsiteX2747" fmla="*/ 8369761 w 12230100"/>
              <a:gd name="connsiteY2747" fmla="*/ 1871453 h 5410200"/>
              <a:gd name="connsiteX2748" fmla="*/ 8403923 w 12230100"/>
              <a:gd name="connsiteY2748" fmla="*/ 1871453 h 5410200"/>
              <a:gd name="connsiteX2749" fmla="*/ 8369761 w 12230100"/>
              <a:gd name="connsiteY2749" fmla="*/ 1837426 h 5410200"/>
              <a:gd name="connsiteX2750" fmla="*/ 8369761 w 12230100"/>
              <a:gd name="connsiteY2750" fmla="*/ 1871453 h 5410200"/>
              <a:gd name="connsiteX2751" fmla="*/ 8369761 w 12230100"/>
              <a:gd name="connsiteY2751" fmla="*/ 1871453 h 5410200"/>
              <a:gd name="connsiteX2752" fmla="*/ 8096463 w 12230100"/>
              <a:gd name="connsiteY2752" fmla="*/ 1667294 h 5410200"/>
              <a:gd name="connsiteX2753" fmla="*/ 8096463 w 12230100"/>
              <a:gd name="connsiteY2753" fmla="*/ 1633268 h 5410200"/>
              <a:gd name="connsiteX2754" fmla="*/ 8096463 w 12230100"/>
              <a:gd name="connsiteY2754" fmla="*/ 1633268 h 5410200"/>
              <a:gd name="connsiteX2755" fmla="*/ 8062301 w 12230100"/>
              <a:gd name="connsiteY2755" fmla="*/ 1633268 h 5410200"/>
              <a:gd name="connsiteX2756" fmla="*/ 8096463 w 12230100"/>
              <a:gd name="connsiteY2756" fmla="*/ 1667294 h 5410200"/>
              <a:gd name="connsiteX2757" fmla="*/ 7754840 w 12230100"/>
              <a:gd name="connsiteY2757" fmla="*/ 1497162 h 5410200"/>
              <a:gd name="connsiteX2758" fmla="*/ 7789002 w 12230100"/>
              <a:gd name="connsiteY2758" fmla="*/ 1463136 h 5410200"/>
              <a:gd name="connsiteX2759" fmla="*/ 7754840 w 12230100"/>
              <a:gd name="connsiteY2759" fmla="*/ 1463136 h 5410200"/>
              <a:gd name="connsiteX2760" fmla="*/ 7754840 w 12230100"/>
              <a:gd name="connsiteY2760" fmla="*/ 1463136 h 5410200"/>
              <a:gd name="connsiteX2761" fmla="*/ 7754840 w 12230100"/>
              <a:gd name="connsiteY2761" fmla="*/ 1497162 h 5410200"/>
              <a:gd name="connsiteX2762" fmla="*/ 7413217 w 12230100"/>
              <a:gd name="connsiteY2762" fmla="*/ 1429109 h 5410200"/>
              <a:gd name="connsiteX2763" fmla="*/ 7413217 w 12230100"/>
              <a:gd name="connsiteY2763" fmla="*/ 1395083 h 5410200"/>
              <a:gd name="connsiteX2764" fmla="*/ 7413217 w 12230100"/>
              <a:gd name="connsiteY2764" fmla="*/ 1395083 h 5410200"/>
              <a:gd name="connsiteX2765" fmla="*/ 7379055 w 12230100"/>
              <a:gd name="connsiteY2765" fmla="*/ 1395083 h 5410200"/>
              <a:gd name="connsiteX2766" fmla="*/ 7413217 w 12230100"/>
              <a:gd name="connsiteY2766" fmla="*/ 1429109 h 5410200"/>
              <a:gd name="connsiteX2767" fmla="*/ 7037432 w 12230100"/>
              <a:gd name="connsiteY2767" fmla="*/ 1463136 h 5410200"/>
              <a:gd name="connsiteX2768" fmla="*/ 7037432 w 12230100"/>
              <a:gd name="connsiteY2768" fmla="*/ 1429109 h 5410200"/>
              <a:gd name="connsiteX2769" fmla="*/ 7037432 w 12230100"/>
              <a:gd name="connsiteY2769" fmla="*/ 1429109 h 5410200"/>
              <a:gd name="connsiteX2770" fmla="*/ 7003270 w 12230100"/>
              <a:gd name="connsiteY2770" fmla="*/ 1429109 h 5410200"/>
              <a:gd name="connsiteX2771" fmla="*/ 7037432 w 12230100"/>
              <a:gd name="connsiteY2771" fmla="*/ 1463136 h 5410200"/>
              <a:gd name="connsiteX2772" fmla="*/ 6695809 w 12230100"/>
              <a:gd name="connsiteY2772" fmla="*/ 1565215 h 5410200"/>
              <a:gd name="connsiteX2773" fmla="*/ 6695809 w 12230100"/>
              <a:gd name="connsiteY2773" fmla="*/ 1531189 h 5410200"/>
              <a:gd name="connsiteX2774" fmla="*/ 6695809 w 12230100"/>
              <a:gd name="connsiteY2774" fmla="*/ 1531189 h 5410200"/>
              <a:gd name="connsiteX2775" fmla="*/ 6661647 w 12230100"/>
              <a:gd name="connsiteY2775" fmla="*/ 1531189 h 5410200"/>
              <a:gd name="connsiteX2776" fmla="*/ 6695809 w 12230100"/>
              <a:gd name="connsiteY2776" fmla="*/ 1565215 h 5410200"/>
              <a:gd name="connsiteX2777" fmla="*/ 6388349 w 12230100"/>
              <a:gd name="connsiteY2777" fmla="*/ 1769374 h 5410200"/>
              <a:gd name="connsiteX2778" fmla="*/ 6388349 w 12230100"/>
              <a:gd name="connsiteY2778" fmla="*/ 1735347 h 5410200"/>
              <a:gd name="connsiteX2779" fmla="*/ 6388349 w 12230100"/>
              <a:gd name="connsiteY2779" fmla="*/ 1735347 h 5410200"/>
              <a:gd name="connsiteX2780" fmla="*/ 6354186 w 12230100"/>
              <a:gd name="connsiteY2780" fmla="*/ 1735347 h 5410200"/>
              <a:gd name="connsiteX2781" fmla="*/ 6388349 w 12230100"/>
              <a:gd name="connsiteY2781" fmla="*/ 1769374 h 5410200"/>
              <a:gd name="connsiteX2782" fmla="*/ 6115050 w 12230100"/>
              <a:gd name="connsiteY2782" fmla="*/ 2041585 h 5410200"/>
              <a:gd name="connsiteX2783" fmla="*/ 6149213 w 12230100"/>
              <a:gd name="connsiteY2783" fmla="*/ 2007559 h 5410200"/>
              <a:gd name="connsiteX2784" fmla="*/ 6115050 w 12230100"/>
              <a:gd name="connsiteY2784" fmla="*/ 1973532 h 5410200"/>
              <a:gd name="connsiteX2785" fmla="*/ 6080888 w 12230100"/>
              <a:gd name="connsiteY2785" fmla="*/ 2007559 h 5410200"/>
              <a:gd name="connsiteX2786" fmla="*/ 6115050 w 12230100"/>
              <a:gd name="connsiteY2786" fmla="*/ 2041585 h 5410200"/>
              <a:gd name="connsiteX2787" fmla="*/ 5944239 w 12230100"/>
              <a:gd name="connsiteY2787" fmla="*/ 2347823 h 5410200"/>
              <a:gd name="connsiteX2788" fmla="*/ 5978401 w 12230100"/>
              <a:gd name="connsiteY2788" fmla="*/ 2347823 h 5410200"/>
              <a:gd name="connsiteX2789" fmla="*/ 5944239 w 12230100"/>
              <a:gd name="connsiteY2789" fmla="*/ 2313796 h 5410200"/>
              <a:gd name="connsiteX2790" fmla="*/ 5910077 w 12230100"/>
              <a:gd name="connsiteY2790" fmla="*/ 2347823 h 5410200"/>
              <a:gd name="connsiteX2791" fmla="*/ 5944239 w 12230100"/>
              <a:gd name="connsiteY2791" fmla="*/ 2347823 h 5410200"/>
              <a:gd name="connsiteX2792" fmla="*/ 5841752 w 12230100"/>
              <a:gd name="connsiteY2792" fmla="*/ 2722113 h 5410200"/>
              <a:gd name="connsiteX2793" fmla="*/ 5875914 w 12230100"/>
              <a:gd name="connsiteY2793" fmla="*/ 2688087 h 5410200"/>
              <a:gd name="connsiteX2794" fmla="*/ 5841752 w 12230100"/>
              <a:gd name="connsiteY2794" fmla="*/ 2654061 h 5410200"/>
              <a:gd name="connsiteX2795" fmla="*/ 5807590 w 12230100"/>
              <a:gd name="connsiteY2795" fmla="*/ 2688087 h 5410200"/>
              <a:gd name="connsiteX2796" fmla="*/ 5841752 w 12230100"/>
              <a:gd name="connsiteY2796" fmla="*/ 2722113 h 5410200"/>
              <a:gd name="connsiteX2797" fmla="*/ 5841752 w 12230100"/>
              <a:gd name="connsiteY2797" fmla="*/ 3096404 h 5410200"/>
              <a:gd name="connsiteX2798" fmla="*/ 5910077 w 12230100"/>
              <a:gd name="connsiteY2798" fmla="*/ 3062377 h 5410200"/>
              <a:gd name="connsiteX2799" fmla="*/ 5841752 w 12230100"/>
              <a:gd name="connsiteY2799" fmla="*/ 2994325 h 5410200"/>
              <a:gd name="connsiteX2800" fmla="*/ 5807590 w 12230100"/>
              <a:gd name="connsiteY2800" fmla="*/ 3062377 h 5410200"/>
              <a:gd name="connsiteX2801" fmla="*/ 5841752 w 12230100"/>
              <a:gd name="connsiteY2801" fmla="*/ 3096404 h 5410200"/>
              <a:gd name="connsiteX2802" fmla="*/ 5944239 w 12230100"/>
              <a:gd name="connsiteY2802" fmla="*/ 3436668 h 5410200"/>
              <a:gd name="connsiteX2803" fmla="*/ 5978401 w 12230100"/>
              <a:gd name="connsiteY2803" fmla="*/ 3402642 h 5410200"/>
              <a:gd name="connsiteX2804" fmla="*/ 5944239 w 12230100"/>
              <a:gd name="connsiteY2804" fmla="*/ 3368615 h 5410200"/>
              <a:gd name="connsiteX2805" fmla="*/ 5910077 w 12230100"/>
              <a:gd name="connsiteY2805" fmla="*/ 3402642 h 5410200"/>
              <a:gd name="connsiteX2806" fmla="*/ 5944239 w 12230100"/>
              <a:gd name="connsiteY2806" fmla="*/ 3436668 h 5410200"/>
              <a:gd name="connsiteX2807" fmla="*/ 6115050 w 12230100"/>
              <a:gd name="connsiteY2807" fmla="*/ 3776932 h 5410200"/>
              <a:gd name="connsiteX2808" fmla="*/ 6183375 w 12230100"/>
              <a:gd name="connsiteY2808" fmla="*/ 3742906 h 5410200"/>
              <a:gd name="connsiteX2809" fmla="*/ 6115050 w 12230100"/>
              <a:gd name="connsiteY2809" fmla="*/ 3674853 h 5410200"/>
              <a:gd name="connsiteX2810" fmla="*/ 6080888 w 12230100"/>
              <a:gd name="connsiteY2810" fmla="*/ 3742906 h 5410200"/>
              <a:gd name="connsiteX2811" fmla="*/ 6115050 w 12230100"/>
              <a:gd name="connsiteY2811" fmla="*/ 3776932 h 5410200"/>
              <a:gd name="connsiteX2812" fmla="*/ 6388349 w 12230100"/>
              <a:gd name="connsiteY2812" fmla="*/ 4049144 h 5410200"/>
              <a:gd name="connsiteX2813" fmla="*/ 6422511 w 12230100"/>
              <a:gd name="connsiteY2813" fmla="*/ 3981091 h 5410200"/>
              <a:gd name="connsiteX2814" fmla="*/ 6388349 w 12230100"/>
              <a:gd name="connsiteY2814" fmla="*/ 3947064 h 5410200"/>
              <a:gd name="connsiteX2815" fmla="*/ 6320024 w 12230100"/>
              <a:gd name="connsiteY2815" fmla="*/ 3981091 h 5410200"/>
              <a:gd name="connsiteX2816" fmla="*/ 6388349 w 12230100"/>
              <a:gd name="connsiteY2816" fmla="*/ 4049144 h 5410200"/>
              <a:gd name="connsiteX2817" fmla="*/ 6695809 w 12230100"/>
              <a:gd name="connsiteY2817" fmla="*/ 4253302 h 5410200"/>
              <a:gd name="connsiteX2818" fmla="*/ 6729971 w 12230100"/>
              <a:gd name="connsiteY2818" fmla="*/ 4185249 h 5410200"/>
              <a:gd name="connsiteX2819" fmla="*/ 6695809 w 12230100"/>
              <a:gd name="connsiteY2819" fmla="*/ 4151223 h 5410200"/>
              <a:gd name="connsiteX2820" fmla="*/ 6627485 w 12230100"/>
              <a:gd name="connsiteY2820" fmla="*/ 4185249 h 5410200"/>
              <a:gd name="connsiteX2821" fmla="*/ 6695809 w 12230100"/>
              <a:gd name="connsiteY2821" fmla="*/ 4253302 h 5410200"/>
              <a:gd name="connsiteX2822" fmla="*/ 7037432 w 12230100"/>
              <a:gd name="connsiteY2822" fmla="*/ 4355381 h 5410200"/>
              <a:gd name="connsiteX2823" fmla="*/ 7071594 w 12230100"/>
              <a:gd name="connsiteY2823" fmla="*/ 4287329 h 5410200"/>
              <a:gd name="connsiteX2824" fmla="*/ 7037432 w 12230100"/>
              <a:gd name="connsiteY2824" fmla="*/ 4253302 h 5410200"/>
              <a:gd name="connsiteX2825" fmla="*/ 6969108 w 12230100"/>
              <a:gd name="connsiteY2825" fmla="*/ 4287329 h 5410200"/>
              <a:gd name="connsiteX2826" fmla="*/ 7037432 w 12230100"/>
              <a:gd name="connsiteY2826" fmla="*/ 4355381 h 5410200"/>
              <a:gd name="connsiteX2827" fmla="*/ 7413217 w 12230100"/>
              <a:gd name="connsiteY2827" fmla="*/ 4355381 h 5410200"/>
              <a:gd name="connsiteX2828" fmla="*/ 7447380 w 12230100"/>
              <a:gd name="connsiteY2828" fmla="*/ 4321355 h 5410200"/>
              <a:gd name="connsiteX2829" fmla="*/ 7413217 w 12230100"/>
              <a:gd name="connsiteY2829" fmla="*/ 4287329 h 5410200"/>
              <a:gd name="connsiteX2830" fmla="*/ 7344893 w 12230100"/>
              <a:gd name="connsiteY2830" fmla="*/ 4321355 h 5410200"/>
              <a:gd name="connsiteX2831" fmla="*/ 7413217 w 12230100"/>
              <a:gd name="connsiteY2831" fmla="*/ 4355381 h 5410200"/>
              <a:gd name="connsiteX2832" fmla="*/ 7754840 w 12230100"/>
              <a:gd name="connsiteY2832" fmla="*/ 4287329 h 5410200"/>
              <a:gd name="connsiteX2833" fmla="*/ 7789002 w 12230100"/>
              <a:gd name="connsiteY2833" fmla="*/ 4253302 h 5410200"/>
              <a:gd name="connsiteX2834" fmla="*/ 7754840 w 12230100"/>
              <a:gd name="connsiteY2834" fmla="*/ 4219276 h 5410200"/>
              <a:gd name="connsiteX2835" fmla="*/ 7720678 w 12230100"/>
              <a:gd name="connsiteY2835" fmla="*/ 4253302 h 5410200"/>
              <a:gd name="connsiteX2836" fmla="*/ 7754840 w 12230100"/>
              <a:gd name="connsiteY2836" fmla="*/ 4287329 h 5410200"/>
              <a:gd name="connsiteX2837" fmla="*/ 8096463 w 12230100"/>
              <a:gd name="connsiteY2837" fmla="*/ 4151223 h 5410200"/>
              <a:gd name="connsiteX2838" fmla="*/ 8130625 w 12230100"/>
              <a:gd name="connsiteY2838" fmla="*/ 4117196 h 5410200"/>
              <a:gd name="connsiteX2839" fmla="*/ 8096463 w 12230100"/>
              <a:gd name="connsiteY2839" fmla="*/ 4049144 h 5410200"/>
              <a:gd name="connsiteX2840" fmla="*/ 8062301 w 12230100"/>
              <a:gd name="connsiteY2840" fmla="*/ 4117196 h 5410200"/>
              <a:gd name="connsiteX2841" fmla="*/ 8096463 w 12230100"/>
              <a:gd name="connsiteY2841" fmla="*/ 4151223 h 5410200"/>
              <a:gd name="connsiteX2842" fmla="*/ 8369761 w 12230100"/>
              <a:gd name="connsiteY2842" fmla="*/ 3913038 h 5410200"/>
              <a:gd name="connsiteX2843" fmla="*/ 8403923 w 12230100"/>
              <a:gd name="connsiteY2843" fmla="*/ 3879011 h 5410200"/>
              <a:gd name="connsiteX2844" fmla="*/ 8369761 w 12230100"/>
              <a:gd name="connsiteY2844" fmla="*/ 3844985 h 5410200"/>
              <a:gd name="connsiteX2845" fmla="*/ 8335599 w 12230100"/>
              <a:gd name="connsiteY2845" fmla="*/ 3879011 h 5410200"/>
              <a:gd name="connsiteX2846" fmla="*/ 8369761 w 12230100"/>
              <a:gd name="connsiteY2846" fmla="*/ 3913038 h 5410200"/>
              <a:gd name="connsiteX2847" fmla="*/ 8608897 w 12230100"/>
              <a:gd name="connsiteY2847" fmla="*/ 3606800 h 5410200"/>
              <a:gd name="connsiteX2848" fmla="*/ 8608897 w 12230100"/>
              <a:gd name="connsiteY2848" fmla="*/ 3572774 h 5410200"/>
              <a:gd name="connsiteX2849" fmla="*/ 8608897 w 12230100"/>
              <a:gd name="connsiteY2849" fmla="*/ 3538747 h 5410200"/>
              <a:gd name="connsiteX2850" fmla="*/ 8574735 w 12230100"/>
              <a:gd name="connsiteY2850" fmla="*/ 3572774 h 5410200"/>
              <a:gd name="connsiteX2851" fmla="*/ 8608897 w 12230100"/>
              <a:gd name="connsiteY2851" fmla="*/ 3606800 h 5410200"/>
              <a:gd name="connsiteX2852" fmla="*/ 8711384 w 12230100"/>
              <a:gd name="connsiteY2852" fmla="*/ 3266536 h 5410200"/>
              <a:gd name="connsiteX2853" fmla="*/ 8745546 w 12230100"/>
              <a:gd name="connsiteY2853" fmla="*/ 3232510 h 5410200"/>
              <a:gd name="connsiteX2854" fmla="*/ 8711384 w 12230100"/>
              <a:gd name="connsiteY2854" fmla="*/ 3198483 h 5410200"/>
              <a:gd name="connsiteX2855" fmla="*/ 8711384 w 12230100"/>
              <a:gd name="connsiteY2855" fmla="*/ 3232510 h 5410200"/>
              <a:gd name="connsiteX2856" fmla="*/ 8711384 w 12230100"/>
              <a:gd name="connsiteY2856" fmla="*/ 3266536 h 5410200"/>
              <a:gd name="connsiteX2857" fmla="*/ 8779709 w 12230100"/>
              <a:gd name="connsiteY2857" fmla="*/ 2892245 h 5410200"/>
              <a:gd name="connsiteX2858" fmla="*/ 8779709 w 12230100"/>
              <a:gd name="connsiteY2858" fmla="*/ 2858219 h 5410200"/>
              <a:gd name="connsiteX2859" fmla="*/ 8779709 w 12230100"/>
              <a:gd name="connsiteY2859" fmla="*/ 2858219 h 5410200"/>
              <a:gd name="connsiteX2860" fmla="*/ 8745546 w 12230100"/>
              <a:gd name="connsiteY2860" fmla="*/ 2858219 h 5410200"/>
              <a:gd name="connsiteX2861" fmla="*/ 8779709 w 12230100"/>
              <a:gd name="connsiteY2861" fmla="*/ 2892245 h 5410200"/>
              <a:gd name="connsiteX2862" fmla="*/ 8438086 w 12230100"/>
              <a:gd name="connsiteY2862" fmla="*/ 2517955 h 5410200"/>
              <a:gd name="connsiteX2863" fmla="*/ 8438086 w 12230100"/>
              <a:gd name="connsiteY2863" fmla="*/ 2517955 h 5410200"/>
              <a:gd name="connsiteX2864" fmla="*/ 8438086 w 12230100"/>
              <a:gd name="connsiteY2864" fmla="*/ 2483928 h 5410200"/>
              <a:gd name="connsiteX2865" fmla="*/ 8403923 w 12230100"/>
              <a:gd name="connsiteY2865" fmla="*/ 2517955 h 5410200"/>
              <a:gd name="connsiteX2866" fmla="*/ 8438086 w 12230100"/>
              <a:gd name="connsiteY2866" fmla="*/ 2517955 h 5410200"/>
              <a:gd name="connsiteX2867" fmla="*/ 8267275 w 12230100"/>
              <a:gd name="connsiteY2867" fmla="*/ 2211717 h 5410200"/>
              <a:gd name="connsiteX2868" fmla="*/ 8267275 w 12230100"/>
              <a:gd name="connsiteY2868" fmla="*/ 2177691 h 5410200"/>
              <a:gd name="connsiteX2869" fmla="*/ 8267275 w 12230100"/>
              <a:gd name="connsiteY2869" fmla="*/ 2177691 h 5410200"/>
              <a:gd name="connsiteX2870" fmla="*/ 8233112 w 12230100"/>
              <a:gd name="connsiteY2870" fmla="*/ 2177691 h 5410200"/>
              <a:gd name="connsiteX2871" fmla="*/ 8267275 w 12230100"/>
              <a:gd name="connsiteY2871" fmla="*/ 2211717 h 5410200"/>
              <a:gd name="connsiteX2872" fmla="*/ 7993976 w 12230100"/>
              <a:gd name="connsiteY2872" fmla="*/ 1939506 h 5410200"/>
              <a:gd name="connsiteX2873" fmla="*/ 8028139 w 12230100"/>
              <a:gd name="connsiteY2873" fmla="*/ 1939506 h 5410200"/>
              <a:gd name="connsiteX2874" fmla="*/ 7993976 w 12230100"/>
              <a:gd name="connsiteY2874" fmla="*/ 1905479 h 5410200"/>
              <a:gd name="connsiteX2875" fmla="*/ 7993976 w 12230100"/>
              <a:gd name="connsiteY2875" fmla="*/ 1939506 h 5410200"/>
              <a:gd name="connsiteX2876" fmla="*/ 7993976 w 12230100"/>
              <a:gd name="connsiteY2876" fmla="*/ 1939506 h 5410200"/>
              <a:gd name="connsiteX2877" fmla="*/ 7686516 w 12230100"/>
              <a:gd name="connsiteY2877" fmla="*/ 1769374 h 5410200"/>
              <a:gd name="connsiteX2878" fmla="*/ 7686516 w 12230100"/>
              <a:gd name="connsiteY2878" fmla="*/ 1769374 h 5410200"/>
              <a:gd name="connsiteX2879" fmla="*/ 7686516 w 12230100"/>
              <a:gd name="connsiteY2879" fmla="*/ 1735347 h 5410200"/>
              <a:gd name="connsiteX2880" fmla="*/ 7652353 w 12230100"/>
              <a:gd name="connsiteY2880" fmla="*/ 1769374 h 5410200"/>
              <a:gd name="connsiteX2881" fmla="*/ 7686516 w 12230100"/>
              <a:gd name="connsiteY2881" fmla="*/ 1769374 h 5410200"/>
              <a:gd name="connsiteX2882" fmla="*/ 7310730 w 12230100"/>
              <a:gd name="connsiteY2882" fmla="*/ 1735347 h 5410200"/>
              <a:gd name="connsiteX2883" fmla="*/ 7344893 w 12230100"/>
              <a:gd name="connsiteY2883" fmla="*/ 1701321 h 5410200"/>
              <a:gd name="connsiteX2884" fmla="*/ 7310730 w 12230100"/>
              <a:gd name="connsiteY2884" fmla="*/ 1667294 h 5410200"/>
              <a:gd name="connsiteX2885" fmla="*/ 7276568 w 12230100"/>
              <a:gd name="connsiteY2885" fmla="*/ 1701321 h 5410200"/>
              <a:gd name="connsiteX2886" fmla="*/ 7310730 w 12230100"/>
              <a:gd name="connsiteY2886" fmla="*/ 1735347 h 5410200"/>
              <a:gd name="connsiteX2887" fmla="*/ 6934945 w 12230100"/>
              <a:gd name="connsiteY2887" fmla="*/ 1769374 h 5410200"/>
              <a:gd name="connsiteX2888" fmla="*/ 6969108 w 12230100"/>
              <a:gd name="connsiteY2888" fmla="*/ 1769374 h 5410200"/>
              <a:gd name="connsiteX2889" fmla="*/ 6934945 w 12230100"/>
              <a:gd name="connsiteY2889" fmla="*/ 1735347 h 5410200"/>
              <a:gd name="connsiteX2890" fmla="*/ 6934945 w 12230100"/>
              <a:gd name="connsiteY2890" fmla="*/ 1769374 h 5410200"/>
              <a:gd name="connsiteX2891" fmla="*/ 6934945 w 12230100"/>
              <a:gd name="connsiteY2891" fmla="*/ 1769374 h 5410200"/>
              <a:gd name="connsiteX2892" fmla="*/ 6627485 w 12230100"/>
              <a:gd name="connsiteY2892" fmla="*/ 1939506 h 5410200"/>
              <a:gd name="connsiteX2893" fmla="*/ 6627485 w 12230100"/>
              <a:gd name="connsiteY2893" fmla="*/ 1939506 h 5410200"/>
              <a:gd name="connsiteX2894" fmla="*/ 6627485 w 12230100"/>
              <a:gd name="connsiteY2894" fmla="*/ 1905479 h 5410200"/>
              <a:gd name="connsiteX2895" fmla="*/ 6593322 w 12230100"/>
              <a:gd name="connsiteY2895" fmla="*/ 1939506 h 5410200"/>
              <a:gd name="connsiteX2896" fmla="*/ 6627485 w 12230100"/>
              <a:gd name="connsiteY2896" fmla="*/ 1939506 h 5410200"/>
              <a:gd name="connsiteX2897" fmla="*/ 6354186 w 12230100"/>
              <a:gd name="connsiteY2897" fmla="*/ 2211717 h 5410200"/>
              <a:gd name="connsiteX2898" fmla="*/ 6388349 w 12230100"/>
              <a:gd name="connsiteY2898" fmla="*/ 2177691 h 5410200"/>
              <a:gd name="connsiteX2899" fmla="*/ 6354186 w 12230100"/>
              <a:gd name="connsiteY2899" fmla="*/ 2143664 h 5410200"/>
              <a:gd name="connsiteX2900" fmla="*/ 6320024 w 12230100"/>
              <a:gd name="connsiteY2900" fmla="*/ 2177691 h 5410200"/>
              <a:gd name="connsiteX2901" fmla="*/ 6354186 w 12230100"/>
              <a:gd name="connsiteY2901" fmla="*/ 2211717 h 5410200"/>
              <a:gd name="connsiteX2902" fmla="*/ 6183375 w 12230100"/>
              <a:gd name="connsiteY2902" fmla="*/ 2551981 h 5410200"/>
              <a:gd name="connsiteX2903" fmla="*/ 6217537 w 12230100"/>
              <a:gd name="connsiteY2903" fmla="*/ 2517955 h 5410200"/>
              <a:gd name="connsiteX2904" fmla="*/ 6183375 w 12230100"/>
              <a:gd name="connsiteY2904" fmla="*/ 2483928 h 5410200"/>
              <a:gd name="connsiteX2905" fmla="*/ 6149213 w 12230100"/>
              <a:gd name="connsiteY2905" fmla="*/ 2517955 h 5410200"/>
              <a:gd name="connsiteX2906" fmla="*/ 6183375 w 12230100"/>
              <a:gd name="connsiteY2906" fmla="*/ 2551981 h 5410200"/>
              <a:gd name="connsiteX2907" fmla="*/ 6149213 w 12230100"/>
              <a:gd name="connsiteY2907" fmla="*/ 2892245 h 5410200"/>
              <a:gd name="connsiteX2908" fmla="*/ 6183375 w 12230100"/>
              <a:gd name="connsiteY2908" fmla="*/ 2858219 h 5410200"/>
              <a:gd name="connsiteX2909" fmla="*/ 6149213 w 12230100"/>
              <a:gd name="connsiteY2909" fmla="*/ 2824193 h 5410200"/>
              <a:gd name="connsiteX2910" fmla="*/ 6080888 w 12230100"/>
              <a:gd name="connsiteY2910" fmla="*/ 2858219 h 5410200"/>
              <a:gd name="connsiteX2911" fmla="*/ 6149213 w 12230100"/>
              <a:gd name="connsiteY2911" fmla="*/ 2892245 h 5410200"/>
              <a:gd name="connsiteX2912" fmla="*/ 6183375 w 12230100"/>
              <a:gd name="connsiteY2912" fmla="*/ 3266536 h 5410200"/>
              <a:gd name="connsiteX2913" fmla="*/ 6251699 w 12230100"/>
              <a:gd name="connsiteY2913" fmla="*/ 3232510 h 5410200"/>
              <a:gd name="connsiteX2914" fmla="*/ 6183375 w 12230100"/>
              <a:gd name="connsiteY2914" fmla="*/ 3198483 h 5410200"/>
              <a:gd name="connsiteX2915" fmla="*/ 6149213 w 12230100"/>
              <a:gd name="connsiteY2915" fmla="*/ 3232510 h 5410200"/>
              <a:gd name="connsiteX2916" fmla="*/ 6183375 w 12230100"/>
              <a:gd name="connsiteY2916" fmla="*/ 3266536 h 5410200"/>
              <a:gd name="connsiteX2917" fmla="*/ 6354186 w 12230100"/>
              <a:gd name="connsiteY2917" fmla="*/ 3606800 h 5410200"/>
              <a:gd name="connsiteX2918" fmla="*/ 6422511 w 12230100"/>
              <a:gd name="connsiteY2918" fmla="*/ 3538747 h 5410200"/>
              <a:gd name="connsiteX2919" fmla="*/ 6354186 w 12230100"/>
              <a:gd name="connsiteY2919" fmla="*/ 3504721 h 5410200"/>
              <a:gd name="connsiteX2920" fmla="*/ 6320024 w 12230100"/>
              <a:gd name="connsiteY2920" fmla="*/ 3538747 h 5410200"/>
              <a:gd name="connsiteX2921" fmla="*/ 6354186 w 12230100"/>
              <a:gd name="connsiteY2921" fmla="*/ 3606800 h 5410200"/>
              <a:gd name="connsiteX2922" fmla="*/ 6627485 w 12230100"/>
              <a:gd name="connsiteY2922" fmla="*/ 3844985 h 5410200"/>
              <a:gd name="connsiteX2923" fmla="*/ 6661647 w 12230100"/>
              <a:gd name="connsiteY2923" fmla="*/ 3810959 h 5410200"/>
              <a:gd name="connsiteX2924" fmla="*/ 6627485 w 12230100"/>
              <a:gd name="connsiteY2924" fmla="*/ 3776932 h 5410200"/>
              <a:gd name="connsiteX2925" fmla="*/ 6559160 w 12230100"/>
              <a:gd name="connsiteY2925" fmla="*/ 3810959 h 5410200"/>
              <a:gd name="connsiteX2926" fmla="*/ 6627485 w 12230100"/>
              <a:gd name="connsiteY2926" fmla="*/ 3844985 h 5410200"/>
              <a:gd name="connsiteX2927" fmla="*/ 6934945 w 12230100"/>
              <a:gd name="connsiteY2927" fmla="*/ 4015117 h 5410200"/>
              <a:gd name="connsiteX2928" fmla="*/ 7003270 w 12230100"/>
              <a:gd name="connsiteY2928" fmla="*/ 3981091 h 5410200"/>
              <a:gd name="connsiteX2929" fmla="*/ 6934945 w 12230100"/>
              <a:gd name="connsiteY2929" fmla="*/ 3947064 h 5410200"/>
              <a:gd name="connsiteX2930" fmla="*/ 6900783 w 12230100"/>
              <a:gd name="connsiteY2930" fmla="*/ 3981091 h 5410200"/>
              <a:gd name="connsiteX2931" fmla="*/ 6934945 w 12230100"/>
              <a:gd name="connsiteY2931" fmla="*/ 4015117 h 5410200"/>
              <a:gd name="connsiteX2932" fmla="*/ 7310730 w 12230100"/>
              <a:gd name="connsiteY2932" fmla="*/ 4083170 h 5410200"/>
              <a:gd name="connsiteX2933" fmla="*/ 7344893 w 12230100"/>
              <a:gd name="connsiteY2933" fmla="*/ 4049144 h 5410200"/>
              <a:gd name="connsiteX2934" fmla="*/ 7310730 w 12230100"/>
              <a:gd name="connsiteY2934" fmla="*/ 3981091 h 5410200"/>
              <a:gd name="connsiteX2935" fmla="*/ 7276568 w 12230100"/>
              <a:gd name="connsiteY2935" fmla="*/ 4049144 h 5410200"/>
              <a:gd name="connsiteX2936" fmla="*/ 7310730 w 12230100"/>
              <a:gd name="connsiteY2936" fmla="*/ 4083170 h 5410200"/>
              <a:gd name="connsiteX2937" fmla="*/ 7686516 w 12230100"/>
              <a:gd name="connsiteY2937" fmla="*/ 4015117 h 5410200"/>
              <a:gd name="connsiteX2938" fmla="*/ 7720678 w 12230100"/>
              <a:gd name="connsiteY2938" fmla="*/ 3981091 h 5410200"/>
              <a:gd name="connsiteX2939" fmla="*/ 7686516 w 12230100"/>
              <a:gd name="connsiteY2939" fmla="*/ 3947064 h 5410200"/>
              <a:gd name="connsiteX2940" fmla="*/ 7618191 w 12230100"/>
              <a:gd name="connsiteY2940" fmla="*/ 3981091 h 5410200"/>
              <a:gd name="connsiteX2941" fmla="*/ 7686516 w 12230100"/>
              <a:gd name="connsiteY2941" fmla="*/ 4015117 h 5410200"/>
              <a:gd name="connsiteX2942" fmla="*/ 7993976 w 12230100"/>
              <a:gd name="connsiteY2942" fmla="*/ 3844985 h 5410200"/>
              <a:gd name="connsiteX2943" fmla="*/ 8028139 w 12230100"/>
              <a:gd name="connsiteY2943" fmla="*/ 3810959 h 5410200"/>
              <a:gd name="connsiteX2944" fmla="*/ 7993976 w 12230100"/>
              <a:gd name="connsiteY2944" fmla="*/ 3776932 h 5410200"/>
              <a:gd name="connsiteX2945" fmla="*/ 7959814 w 12230100"/>
              <a:gd name="connsiteY2945" fmla="*/ 3810959 h 5410200"/>
              <a:gd name="connsiteX2946" fmla="*/ 7993976 w 12230100"/>
              <a:gd name="connsiteY2946" fmla="*/ 3844985 h 5410200"/>
              <a:gd name="connsiteX2947" fmla="*/ 8267275 w 12230100"/>
              <a:gd name="connsiteY2947" fmla="*/ 3572774 h 5410200"/>
              <a:gd name="connsiteX2948" fmla="*/ 8301437 w 12230100"/>
              <a:gd name="connsiteY2948" fmla="*/ 3538747 h 5410200"/>
              <a:gd name="connsiteX2949" fmla="*/ 8267275 w 12230100"/>
              <a:gd name="connsiteY2949" fmla="*/ 3538747 h 5410200"/>
              <a:gd name="connsiteX2950" fmla="*/ 8233112 w 12230100"/>
              <a:gd name="connsiteY2950" fmla="*/ 3538747 h 5410200"/>
              <a:gd name="connsiteX2951" fmla="*/ 8267275 w 12230100"/>
              <a:gd name="connsiteY2951" fmla="*/ 3572774 h 5410200"/>
              <a:gd name="connsiteX2952" fmla="*/ 8438086 w 12230100"/>
              <a:gd name="connsiteY2952" fmla="*/ 3266536 h 5410200"/>
              <a:gd name="connsiteX2953" fmla="*/ 8438086 w 12230100"/>
              <a:gd name="connsiteY2953" fmla="*/ 3232510 h 5410200"/>
              <a:gd name="connsiteX2954" fmla="*/ 8438086 w 12230100"/>
              <a:gd name="connsiteY2954" fmla="*/ 3198483 h 5410200"/>
              <a:gd name="connsiteX2955" fmla="*/ 8403923 w 12230100"/>
              <a:gd name="connsiteY2955" fmla="*/ 3232510 h 5410200"/>
              <a:gd name="connsiteX2956" fmla="*/ 8438086 w 12230100"/>
              <a:gd name="connsiteY2956" fmla="*/ 3266536 h 5410200"/>
              <a:gd name="connsiteX2957" fmla="*/ 8472248 w 12230100"/>
              <a:gd name="connsiteY2957" fmla="*/ 2892245 h 5410200"/>
              <a:gd name="connsiteX2958" fmla="*/ 8506410 w 12230100"/>
              <a:gd name="connsiteY2958" fmla="*/ 2858219 h 5410200"/>
              <a:gd name="connsiteX2959" fmla="*/ 8472248 w 12230100"/>
              <a:gd name="connsiteY2959" fmla="*/ 2858219 h 5410200"/>
              <a:gd name="connsiteX2960" fmla="*/ 8472248 w 12230100"/>
              <a:gd name="connsiteY2960" fmla="*/ 2858219 h 5410200"/>
              <a:gd name="connsiteX2961" fmla="*/ 8472248 w 12230100"/>
              <a:gd name="connsiteY2961" fmla="*/ 2892245 h 5410200"/>
              <a:gd name="connsiteX2962" fmla="*/ 8096463 w 12230100"/>
              <a:gd name="connsiteY2962" fmla="*/ 2551981 h 5410200"/>
              <a:gd name="connsiteX2963" fmla="*/ 8130625 w 12230100"/>
              <a:gd name="connsiteY2963" fmla="*/ 2517955 h 5410200"/>
              <a:gd name="connsiteX2964" fmla="*/ 8096463 w 12230100"/>
              <a:gd name="connsiteY2964" fmla="*/ 2483928 h 5410200"/>
              <a:gd name="connsiteX2965" fmla="*/ 8096463 w 12230100"/>
              <a:gd name="connsiteY2965" fmla="*/ 2517955 h 5410200"/>
              <a:gd name="connsiteX2966" fmla="*/ 8096463 w 12230100"/>
              <a:gd name="connsiteY2966" fmla="*/ 2551981 h 5410200"/>
              <a:gd name="connsiteX2967" fmla="*/ 7891489 w 12230100"/>
              <a:gd name="connsiteY2967" fmla="*/ 2245744 h 5410200"/>
              <a:gd name="connsiteX2968" fmla="*/ 7925652 w 12230100"/>
              <a:gd name="connsiteY2968" fmla="*/ 2211717 h 5410200"/>
              <a:gd name="connsiteX2969" fmla="*/ 7891489 w 12230100"/>
              <a:gd name="connsiteY2969" fmla="*/ 2211717 h 5410200"/>
              <a:gd name="connsiteX2970" fmla="*/ 7857327 w 12230100"/>
              <a:gd name="connsiteY2970" fmla="*/ 2211717 h 5410200"/>
              <a:gd name="connsiteX2971" fmla="*/ 7891489 w 12230100"/>
              <a:gd name="connsiteY2971" fmla="*/ 2245744 h 5410200"/>
              <a:gd name="connsiteX2972" fmla="*/ 7584029 w 12230100"/>
              <a:gd name="connsiteY2972" fmla="*/ 2041585 h 5410200"/>
              <a:gd name="connsiteX2973" fmla="*/ 7618191 w 12230100"/>
              <a:gd name="connsiteY2973" fmla="*/ 2041585 h 5410200"/>
              <a:gd name="connsiteX2974" fmla="*/ 7584029 w 12230100"/>
              <a:gd name="connsiteY2974" fmla="*/ 2007559 h 5410200"/>
              <a:gd name="connsiteX2975" fmla="*/ 7549866 w 12230100"/>
              <a:gd name="connsiteY2975" fmla="*/ 2041585 h 5410200"/>
              <a:gd name="connsiteX2976" fmla="*/ 7584029 w 12230100"/>
              <a:gd name="connsiteY2976" fmla="*/ 2041585 h 5410200"/>
              <a:gd name="connsiteX2977" fmla="*/ 7208244 w 12230100"/>
              <a:gd name="connsiteY2977" fmla="*/ 2007559 h 5410200"/>
              <a:gd name="connsiteX2978" fmla="*/ 7242406 w 12230100"/>
              <a:gd name="connsiteY2978" fmla="*/ 2007559 h 5410200"/>
              <a:gd name="connsiteX2979" fmla="*/ 7208244 w 12230100"/>
              <a:gd name="connsiteY2979" fmla="*/ 1973532 h 5410200"/>
              <a:gd name="connsiteX2980" fmla="*/ 7208244 w 12230100"/>
              <a:gd name="connsiteY2980" fmla="*/ 2007559 h 5410200"/>
              <a:gd name="connsiteX2981" fmla="*/ 7208244 w 12230100"/>
              <a:gd name="connsiteY2981" fmla="*/ 2007559 h 5410200"/>
              <a:gd name="connsiteX2982" fmla="*/ 6866621 w 12230100"/>
              <a:gd name="connsiteY2982" fmla="*/ 2143664 h 5410200"/>
              <a:gd name="connsiteX2983" fmla="*/ 6900783 w 12230100"/>
              <a:gd name="connsiteY2983" fmla="*/ 2109638 h 5410200"/>
              <a:gd name="connsiteX2984" fmla="*/ 6866621 w 12230100"/>
              <a:gd name="connsiteY2984" fmla="*/ 2075611 h 5410200"/>
              <a:gd name="connsiteX2985" fmla="*/ 6832458 w 12230100"/>
              <a:gd name="connsiteY2985" fmla="*/ 2109638 h 5410200"/>
              <a:gd name="connsiteX2986" fmla="*/ 6866621 w 12230100"/>
              <a:gd name="connsiteY2986" fmla="*/ 2143664 h 5410200"/>
              <a:gd name="connsiteX2987" fmla="*/ 6593322 w 12230100"/>
              <a:gd name="connsiteY2987" fmla="*/ 2381849 h 5410200"/>
              <a:gd name="connsiteX2988" fmla="*/ 6627485 w 12230100"/>
              <a:gd name="connsiteY2988" fmla="*/ 2347823 h 5410200"/>
              <a:gd name="connsiteX2989" fmla="*/ 6593322 w 12230100"/>
              <a:gd name="connsiteY2989" fmla="*/ 2313796 h 5410200"/>
              <a:gd name="connsiteX2990" fmla="*/ 6559160 w 12230100"/>
              <a:gd name="connsiteY2990" fmla="*/ 2347823 h 5410200"/>
              <a:gd name="connsiteX2991" fmla="*/ 6593322 w 12230100"/>
              <a:gd name="connsiteY2991" fmla="*/ 2381849 h 5410200"/>
              <a:gd name="connsiteX2992" fmla="*/ 6456673 w 12230100"/>
              <a:gd name="connsiteY2992" fmla="*/ 2722113 h 5410200"/>
              <a:gd name="connsiteX2993" fmla="*/ 6490835 w 12230100"/>
              <a:gd name="connsiteY2993" fmla="*/ 2688087 h 5410200"/>
              <a:gd name="connsiteX2994" fmla="*/ 6456673 w 12230100"/>
              <a:gd name="connsiteY2994" fmla="*/ 2654061 h 5410200"/>
              <a:gd name="connsiteX2995" fmla="*/ 6422511 w 12230100"/>
              <a:gd name="connsiteY2995" fmla="*/ 2688087 h 5410200"/>
              <a:gd name="connsiteX2996" fmla="*/ 6456673 w 12230100"/>
              <a:gd name="connsiteY2996" fmla="*/ 2722113 h 5410200"/>
              <a:gd name="connsiteX2997" fmla="*/ 6456673 w 12230100"/>
              <a:gd name="connsiteY2997" fmla="*/ 3096404 h 5410200"/>
              <a:gd name="connsiteX2998" fmla="*/ 6490835 w 12230100"/>
              <a:gd name="connsiteY2998" fmla="*/ 3062377 h 5410200"/>
              <a:gd name="connsiteX2999" fmla="*/ 6456673 w 12230100"/>
              <a:gd name="connsiteY2999" fmla="*/ 2994325 h 5410200"/>
              <a:gd name="connsiteX3000" fmla="*/ 6422511 w 12230100"/>
              <a:gd name="connsiteY3000" fmla="*/ 3062377 h 5410200"/>
              <a:gd name="connsiteX3001" fmla="*/ 6456673 w 12230100"/>
              <a:gd name="connsiteY3001" fmla="*/ 3096404 h 5410200"/>
              <a:gd name="connsiteX3002" fmla="*/ 6593322 w 12230100"/>
              <a:gd name="connsiteY3002" fmla="*/ 3436668 h 5410200"/>
              <a:gd name="connsiteX3003" fmla="*/ 6627485 w 12230100"/>
              <a:gd name="connsiteY3003" fmla="*/ 3368615 h 5410200"/>
              <a:gd name="connsiteX3004" fmla="*/ 6593322 w 12230100"/>
              <a:gd name="connsiteY3004" fmla="*/ 3334589 h 5410200"/>
              <a:gd name="connsiteX3005" fmla="*/ 6559160 w 12230100"/>
              <a:gd name="connsiteY3005" fmla="*/ 3368615 h 5410200"/>
              <a:gd name="connsiteX3006" fmla="*/ 6593322 w 12230100"/>
              <a:gd name="connsiteY3006" fmla="*/ 3436668 h 5410200"/>
              <a:gd name="connsiteX3007" fmla="*/ 6866621 w 12230100"/>
              <a:gd name="connsiteY3007" fmla="*/ 3674853 h 5410200"/>
              <a:gd name="connsiteX3008" fmla="*/ 6900783 w 12230100"/>
              <a:gd name="connsiteY3008" fmla="*/ 3640827 h 5410200"/>
              <a:gd name="connsiteX3009" fmla="*/ 6866621 w 12230100"/>
              <a:gd name="connsiteY3009" fmla="*/ 3572774 h 5410200"/>
              <a:gd name="connsiteX3010" fmla="*/ 6832458 w 12230100"/>
              <a:gd name="connsiteY3010" fmla="*/ 3640827 h 5410200"/>
              <a:gd name="connsiteX3011" fmla="*/ 6866621 w 12230100"/>
              <a:gd name="connsiteY3011" fmla="*/ 3674853 h 5410200"/>
              <a:gd name="connsiteX3012" fmla="*/ 7208244 w 12230100"/>
              <a:gd name="connsiteY3012" fmla="*/ 3776932 h 5410200"/>
              <a:gd name="connsiteX3013" fmla="*/ 7242406 w 12230100"/>
              <a:gd name="connsiteY3013" fmla="*/ 3742906 h 5410200"/>
              <a:gd name="connsiteX3014" fmla="*/ 7208244 w 12230100"/>
              <a:gd name="connsiteY3014" fmla="*/ 3708879 h 5410200"/>
              <a:gd name="connsiteX3015" fmla="*/ 7174081 w 12230100"/>
              <a:gd name="connsiteY3015" fmla="*/ 3742906 h 5410200"/>
              <a:gd name="connsiteX3016" fmla="*/ 7208244 w 12230100"/>
              <a:gd name="connsiteY3016" fmla="*/ 3776932 h 5410200"/>
              <a:gd name="connsiteX3017" fmla="*/ 7584029 w 12230100"/>
              <a:gd name="connsiteY3017" fmla="*/ 3742906 h 5410200"/>
              <a:gd name="connsiteX3018" fmla="*/ 7618191 w 12230100"/>
              <a:gd name="connsiteY3018" fmla="*/ 3708879 h 5410200"/>
              <a:gd name="connsiteX3019" fmla="*/ 7584029 w 12230100"/>
              <a:gd name="connsiteY3019" fmla="*/ 3674853 h 5410200"/>
              <a:gd name="connsiteX3020" fmla="*/ 7549866 w 12230100"/>
              <a:gd name="connsiteY3020" fmla="*/ 3708879 h 5410200"/>
              <a:gd name="connsiteX3021" fmla="*/ 7584029 w 12230100"/>
              <a:gd name="connsiteY3021" fmla="*/ 3742906 h 5410200"/>
              <a:gd name="connsiteX3022" fmla="*/ 7891489 w 12230100"/>
              <a:gd name="connsiteY3022" fmla="*/ 3538747 h 5410200"/>
              <a:gd name="connsiteX3023" fmla="*/ 7925652 w 12230100"/>
              <a:gd name="connsiteY3023" fmla="*/ 3504721 h 5410200"/>
              <a:gd name="connsiteX3024" fmla="*/ 7891489 w 12230100"/>
              <a:gd name="connsiteY3024" fmla="*/ 3470694 h 5410200"/>
              <a:gd name="connsiteX3025" fmla="*/ 7857327 w 12230100"/>
              <a:gd name="connsiteY3025" fmla="*/ 3504721 h 5410200"/>
              <a:gd name="connsiteX3026" fmla="*/ 7891489 w 12230100"/>
              <a:gd name="connsiteY3026" fmla="*/ 3538747 h 5410200"/>
              <a:gd name="connsiteX3027" fmla="*/ 8096463 w 12230100"/>
              <a:gd name="connsiteY3027" fmla="*/ 3266536 h 5410200"/>
              <a:gd name="connsiteX3028" fmla="*/ 8130625 w 12230100"/>
              <a:gd name="connsiteY3028" fmla="*/ 3232510 h 5410200"/>
              <a:gd name="connsiteX3029" fmla="*/ 8096463 w 12230100"/>
              <a:gd name="connsiteY3029" fmla="*/ 3198483 h 5410200"/>
              <a:gd name="connsiteX3030" fmla="*/ 8096463 w 12230100"/>
              <a:gd name="connsiteY3030" fmla="*/ 3232510 h 5410200"/>
              <a:gd name="connsiteX3031" fmla="*/ 8096463 w 12230100"/>
              <a:gd name="connsiteY3031" fmla="*/ 3266536 h 5410200"/>
              <a:gd name="connsiteX3032" fmla="*/ 8198950 w 12230100"/>
              <a:gd name="connsiteY3032" fmla="*/ 2892245 h 5410200"/>
              <a:gd name="connsiteX3033" fmla="*/ 8198950 w 12230100"/>
              <a:gd name="connsiteY3033" fmla="*/ 2858219 h 5410200"/>
              <a:gd name="connsiteX3034" fmla="*/ 8198950 w 12230100"/>
              <a:gd name="connsiteY3034" fmla="*/ 2858219 h 5410200"/>
              <a:gd name="connsiteX3035" fmla="*/ 8164788 w 12230100"/>
              <a:gd name="connsiteY3035" fmla="*/ 2858219 h 5410200"/>
              <a:gd name="connsiteX3036" fmla="*/ 8198950 w 12230100"/>
              <a:gd name="connsiteY3036" fmla="*/ 2892245 h 5410200"/>
              <a:gd name="connsiteX3037" fmla="*/ 7789002 w 12230100"/>
              <a:gd name="connsiteY3037" fmla="*/ 2551981 h 5410200"/>
              <a:gd name="connsiteX3038" fmla="*/ 7823165 w 12230100"/>
              <a:gd name="connsiteY3038" fmla="*/ 2517955 h 5410200"/>
              <a:gd name="connsiteX3039" fmla="*/ 7789002 w 12230100"/>
              <a:gd name="connsiteY3039" fmla="*/ 2483928 h 5410200"/>
              <a:gd name="connsiteX3040" fmla="*/ 7754840 w 12230100"/>
              <a:gd name="connsiteY3040" fmla="*/ 2517955 h 5410200"/>
              <a:gd name="connsiteX3041" fmla="*/ 7789002 w 12230100"/>
              <a:gd name="connsiteY3041" fmla="*/ 2551981 h 5410200"/>
              <a:gd name="connsiteX3042" fmla="*/ 7481542 w 12230100"/>
              <a:gd name="connsiteY3042" fmla="*/ 2347823 h 5410200"/>
              <a:gd name="connsiteX3043" fmla="*/ 7515704 w 12230100"/>
              <a:gd name="connsiteY3043" fmla="*/ 2313796 h 5410200"/>
              <a:gd name="connsiteX3044" fmla="*/ 7481542 w 12230100"/>
              <a:gd name="connsiteY3044" fmla="*/ 2279770 h 5410200"/>
              <a:gd name="connsiteX3045" fmla="*/ 7447380 w 12230100"/>
              <a:gd name="connsiteY3045" fmla="*/ 2313796 h 5410200"/>
              <a:gd name="connsiteX3046" fmla="*/ 7481542 w 12230100"/>
              <a:gd name="connsiteY3046" fmla="*/ 2347823 h 5410200"/>
              <a:gd name="connsiteX3047" fmla="*/ 7139919 w 12230100"/>
              <a:gd name="connsiteY3047" fmla="*/ 2347823 h 5410200"/>
              <a:gd name="connsiteX3048" fmla="*/ 7139919 w 12230100"/>
              <a:gd name="connsiteY3048" fmla="*/ 2313796 h 5410200"/>
              <a:gd name="connsiteX3049" fmla="*/ 7139919 w 12230100"/>
              <a:gd name="connsiteY3049" fmla="*/ 2279770 h 5410200"/>
              <a:gd name="connsiteX3050" fmla="*/ 7105757 w 12230100"/>
              <a:gd name="connsiteY3050" fmla="*/ 2313796 h 5410200"/>
              <a:gd name="connsiteX3051" fmla="*/ 7139919 w 12230100"/>
              <a:gd name="connsiteY3051" fmla="*/ 2347823 h 5410200"/>
              <a:gd name="connsiteX3052" fmla="*/ 6832458 w 12230100"/>
              <a:gd name="connsiteY3052" fmla="*/ 2551981 h 5410200"/>
              <a:gd name="connsiteX3053" fmla="*/ 6866621 w 12230100"/>
              <a:gd name="connsiteY3053" fmla="*/ 2517955 h 5410200"/>
              <a:gd name="connsiteX3054" fmla="*/ 6832458 w 12230100"/>
              <a:gd name="connsiteY3054" fmla="*/ 2483928 h 5410200"/>
              <a:gd name="connsiteX3055" fmla="*/ 6798296 w 12230100"/>
              <a:gd name="connsiteY3055" fmla="*/ 2517955 h 5410200"/>
              <a:gd name="connsiteX3056" fmla="*/ 6832458 w 12230100"/>
              <a:gd name="connsiteY3056" fmla="*/ 2551981 h 5410200"/>
              <a:gd name="connsiteX3057" fmla="*/ 6729971 w 12230100"/>
              <a:gd name="connsiteY3057" fmla="*/ 2892245 h 5410200"/>
              <a:gd name="connsiteX3058" fmla="*/ 6764134 w 12230100"/>
              <a:gd name="connsiteY3058" fmla="*/ 2858219 h 5410200"/>
              <a:gd name="connsiteX3059" fmla="*/ 6729971 w 12230100"/>
              <a:gd name="connsiteY3059" fmla="*/ 2824193 h 5410200"/>
              <a:gd name="connsiteX3060" fmla="*/ 6695809 w 12230100"/>
              <a:gd name="connsiteY3060" fmla="*/ 2858219 h 5410200"/>
              <a:gd name="connsiteX3061" fmla="*/ 6729971 w 12230100"/>
              <a:gd name="connsiteY3061" fmla="*/ 2892245 h 5410200"/>
              <a:gd name="connsiteX3062" fmla="*/ 6832458 w 12230100"/>
              <a:gd name="connsiteY3062" fmla="*/ 3266536 h 5410200"/>
              <a:gd name="connsiteX3063" fmla="*/ 6866621 w 12230100"/>
              <a:gd name="connsiteY3063" fmla="*/ 3198483 h 5410200"/>
              <a:gd name="connsiteX3064" fmla="*/ 6832458 w 12230100"/>
              <a:gd name="connsiteY3064" fmla="*/ 3164457 h 5410200"/>
              <a:gd name="connsiteX3065" fmla="*/ 6798296 w 12230100"/>
              <a:gd name="connsiteY3065" fmla="*/ 3198483 h 5410200"/>
              <a:gd name="connsiteX3066" fmla="*/ 6832458 w 12230100"/>
              <a:gd name="connsiteY3066" fmla="*/ 3266536 h 5410200"/>
              <a:gd name="connsiteX3067" fmla="*/ 7139919 w 12230100"/>
              <a:gd name="connsiteY3067" fmla="*/ 3470694 h 5410200"/>
              <a:gd name="connsiteX3068" fmla="*/ 7174081 w 12230100"/>
              <a:gd name="connsiteY3068" fmla="*/ 3436668 h 5410200"/>
              <a:gd name="connsiteX3069" fmla="*/ 7139919 w 12230100"/>
              <a:gd name="connsiteY3069" fmla="*/ 3368615 h 5410200"/>
              <a:gd name="connsiteX3070" fmla="*/ 7071594 w 12230100"/>
              <a:gd name="connsiteY3070" fmla="*/ 3436668 h 5410200"/>
              <a:gd name="connsiteX3071" fmla="*/ 7139919 w 12230100"/>
              <a:gd name="connsiteY3071" fmla="*/ 3470694 h 5410200"/>
              <a:gd name="connsiteX3072" fmla="*/ 7481542 w 12230100"/>
              <a:gd name="connsiteY3072" fmla="*/ 3470694 h 5410200"/>
              <a:gd name="connsiteX3073" fmla="*/ 7515704 w 12230100"/>
              <a:gd name="connsiteY3073" fmla="*/ 3436668 h 5410200"/>
              <a:gd name="connsiteX3074" fmla="*/ 7481542 w 12230100"/>
              <a:gd name="connsiteY3074" fmla="*/ 3402642 h 5410200"/>
              <a:gd name="connsiteX3075" fmla="*/ 7447380 w 12230100"/>
              <a:gd name="connsiteY3075" fmla="*/ 3436668 h 5410200"/>
              <a:gd name="connsiteX3076" fmla="*/ 7481542 w 12230100"/>
              <a:gd name="connsiteY3076" fmla="*/ 3470694 h 5410200"/>
              <a:gd name="connsiteX3077" fmla="*/ 7789002 w 12230100"/>
              <a:gd name="connsiteY3077" fmla="*/ 3232510 h 5410200"/>
              <a:gd name="connsiteX3078" fmla="*/ 7823165 w 12230100"/>
              <a:gd name="connsiteY3078" fmla="*/ 3198483 h 5410200"/>
              <a:gd name="connsiteX3079" fmla="*/ 7789002 w 12230100"/>
              <a:gd name="connsiteY3079" fmla="*/ 3164457 h 5410200"/>
              <a:gd name="connsiteX3080" fmla="*/ 7754840 w 12230100"/>
              <a:gd name="connsiteY3080" fmla="*/ 3198483 h 5410200"/>
              <a:gd name="connsiteX3081" fmla="*/ 7789002 w 12230100"/>
              <a:gd name="connsiteY3081" fmla="*/ 3232510 h 5410200"/>
              <a:gd name="connsiteX3082" fmla="*/ 7891489 w 12230100"/>
              <a:gd name="connsiteY3082" fmla="*/ 2892245 h 5410200"/>
              <a:gd name="connsiteX3083" fmla="*/ 7925652 w 12230100"/>
              <a:gd name="connsiteY3083" fmla="*/ 2858219 h 5410200"/>
              <a:gd name="connsiteX3084" fmla="*/ 7891489 w 12230100"/>
              <a:gd name="connsiteY3084" fmla="*/ 2824193 h 5410200"/>
              <a:gd name="connsiteX3085" fmla="*/ 7857327 w 12230100"/>
              <a:gd name="connsiteY3085" fmla="*/ 2858219 h 5410200"/>
              <a:gd name="connsiteX3086" fmla="*/ 7891489 w 12230100"/>
              <a:gd name="connsiteY3086" fmla="*/ 2892245 h 5410200"/>
              <a:gd name="connsiteX3087" fmla="*/ 7413217 w 12230100"/>
              <a:gd name="connsiteY3087" fmla="*/ 2620034 h 5410200"/>
              <a:gd name="connsiteX3088" fmla="*/ 7413217 w 12230100"/>
              <a:gd name="connsiteY3088" fmla="*/ 2586008 h 5410200"/>
              <a:gd name="connsiteX3089" fmla="*/ 7413217 w 12230100"/>
              <a:gd name="connsiteY3089" fmla="*/ 2551981 h 5410200"/>
              <a:gd name="connsiteX3090" fmla="*/ 7379055 w 12230100"/>
              <a:gd name="connsiteY3090" fmla="*/ 2586008 h 5410200"/>
              <a:gd name="connsiteX3091" fmla="*/ 7413217 w 12230100"/>
              <a:gd name="connsiteY3091" fmla="*/ 2620034 h 5410200"/>
              <a:gd name="connsiteX3092" fmla="*/ 7071594 w 12230100"/>
              <a:gd name="connsiteY3092" fmla="*/ 2722113 h 5410200"/>
              <a:gd name="connsiteX3093" fmla="*/ 7105757 w 12230100"/>
              <a:gd name="connsiteY3093" fmla="*/ 2688087 h 5410200"/>
              <a:gd name="connsiteX3094" fmla="*/ 7071594 w 12230100"/>
              <a:gd name="connsiteY3094" fmla="*/ 2654061 h 5410200"/>
              <a:gd name="connsiteX3095" fmla="*/ 7037432 w 12230100"/>
              <a:gd name="connsiteY3095" fmla="*/ 2688087 h 5410200"/>
              <a:gd name="connsiteX3096" fmla="*/ 7071594 w 12230100"/>
              <a:gd name="connsiteY3096" fmla="*/ 2722113 h 5410200"/>
              <a:gd name="connsiteX3097" fmla="*/ 7071594 w 12230100"/>
              <a:gd name="connsiteY3097" fmla="*/ 3062377 h 5410200"/>
              <a:gd name="connsiteX3098" fmla="*/ 7105757 w 12230100"/>
              <a:gd name="connsiteY3098" fmla="*/ 3028351 h 5410200"/>
              <a:gd name="connsiteX3099" fmla="*/ 7071594 w 12230100"/>
              <a:gd name="connsiteY3099" fmla="*/ 2994325 h 5410200"/>
              <a:gd name="connsiteX3100" fmla="*/ 7037432 w 12230100"/>
              <a:gd name="connsiteY3100" fmla="*/ 3028351 h 5410200"/>
              <a:gd name="connsiteX3101" fmla="*/ 7071594 w 12230100"/>
              <a:gd name="connsiteY3101" fmla="*/ 3062377 h 5410200"/>
              <a:gd name="connsiteX3102" fmla="*/ 7413217 w 12230100"/>
              <a:gd name="connsiteY3102" fmla="*/ 3164457 h 5410200"/>
              <a:gd name="connsiteX3103" fmla="*/ 7447380 w 12230100"/>
              <a:gd name="connsiteY3103" fmla="*/ 3130430 h 5410200"/>
              <a:gd name="connsiteX3104" fmla="*/ 7413217 w 12230100"/>
              <a:gd name="connsiteY3104" fmla="*/ 3096404 h 5410200"/>
              <a:gd name="connsiteX3105" fmla="*/ 7379055 w 12230100"/>
              <a:gd name="connsiteY3105" fmla="*/ 3130430 h 5410200"/>
              <a:gd name="connsiteX3106" fmla="*/ 7413217 w 12230100"/>
              <a:gd name="connsiteY3106" fmla="*/ 3164457 h 5410200"/>
              <a:gd name="connsiteX3107" fmla="*/ 7584029 w 12230100"/>
              <a:gd name="connsiteY3107" fmla="*/ 2892245 h 5410200"/>
              <a:gd name="connsiteX3108" fmla="*/ 7618191 w 12230100"/>
              <a:gd name="connsiteY3108" fmla="*/ 2858219 h 5410200"/>
              <a:gd name="connsiteX3109" fmla="*/ 7584029 w 12230100"/>
              <a:gd name="connsiteY3109" fmla="*/ 2824193 h 5410200"/>
              <a:gd name="connsiteX3110" fmla="*/ 7584029 w 12230100"/>
              <a:gd name="connsiteY3110" fmla="*/ 2858219 h 5410200"/>
              <a:gd name="connsiteX3111" fmla="*/ 7584029 w 12230100"/>
              <a:gd name="connsiteY3111" fmla="*/ 2892245 h 54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Lst>
            <a:rect l="l" t="t" r="r" b="b"/>
            <a:pathLst>
              <a:path w="12230100" h="5410200">
                <a:moveTo>
                  <a:pt x="7310730" y="2892245"/>
                </a:moveTo>
                <a:cubicBezTo>
                  <a:pt x="7310730" y="2892245"/>
                  <a:pt x="7344893" y="2892245"/>
                  <a:pt x="7344893" y="2858219"/>
                </a:cubicBezTo>
                <a:cubicBezTo>
                  <a:pt x="7344893" y="2858219"/>
                  <a:pt x="7310730" y="2824193"/>
                  <a:pt x="7310730" y="2824193"/>
                </a:cubicBezTo>
                <a:cubicBezTo>
                  <a:pt x="7276568" y="2824193"/>
                  <a:pt x="7276568" y="2858219"/>
                  <a:pt x="7276568" y="2858219"/>
                </a:cubicBezTo>
                <a:cubicBezTo>
                  <a:pt x="7276568" y="2892245"/>
                  <a:pt x="7276568" y="2892245"/>
                  <a:pt x="7310730" y="2892245"/>
                </a:cubicBezTo>
                <a:close/>
                <a:moveTo>
                  <a:pt x="102487" y="340264"/>
                </a:moveTo>
                <a:cubicBezTo>
                  <a:pt x="136649" y="340264"/>
                  <a:pt x="136649" y="340264"/>
                  <a:pt x="136649" y="340264"/>
                </a:cubicBezTo>
                <a:cubicBezTo>
                  <a:pt x="136649" y="340264"/>
                  <a:pt x="136649" y="340264"/>
                  <a:pt x="102487" y="340264"/>
                </a:cubicBezTo>
                <a:cubicBezTo>
                  <a:pt x="102487" y="340264"/>
                  <a:pt x="102487" y="340264"/>
                  <a:pt x="102487" y="340264"/>
                </a:cubicBezTo>
                <a:cubicBezTo>
                  <a:pt x="102487" y="340264"/>
                  <a:pt x="102487" y="340264"/>
                  <a:pt x="102487" y="340264"/>
                </a:cubicBezTo>
                <a:close/>
                <a:moveTo>
                  <a:pt x="0" y="714555"/>
                </a:moveTo>
                <a:cubicBezTo>
                  <a:pt x="0" y="714555"/>
                  <a:pt x="34162" y="714555"/>
                  <a:pt x="34162" y="714555"/>
                </a:cubicBezTo>
                <a:cubicBezTo>
                  <a:pt x="34162" y="680528"/>
                  <a:pt x="0" y="680528"/>
                  <a:pt x="0" y="680528"/>
                </a:cubicBezTo>
                <a:cubicBezTo>
                  <a:pt x="0" y="680528"/>
                  <a:pt x="0" y="680528"/>
                  <a:pt x="0" y="680528"/>
                </a:cubicBezTo>
                <a:lnTo>
                  <a:pt x="0" y="714555"/>
                </a:lnTo>
                <a:cubicBezTo>
                  <a:pt x="0" y="714555"/>
                  <a:pt x="0" y="714555"/>
                  <a:pt x="0" y="714555"/>
                </a:cubicBezTo>
                <a:close/>
                <a:moveTo>
                  <a:pt x="0" y="4763698"/>
                </a:moveTo>
                <a:cubicBezTo>
                  <a:pt x="0" y="4729672"/>
                  <a:pt x="34162" y="4729672"/>
                  <a:pt x="34162" y="4695646"/>
                </a:cubicBezTo>
                <a:cubicBezTo>
                  <a:pt x="34162" y="4661619"/>
                  <a:pt x="0" y="4627593"/>
                  <a:pt x="0" y="4627593"/>
                </a:cubicBezTo>
                <a:lnTo>
                  <a:pt x="0" y="4763698"/>
                </a:lnTo>
                <a:close/>
                <a:moveTo>
                  <a:pt x="0" y="5172015"/>
                </a:moveTo>
                <a:cubicBezTo>
                  <a:pt x="68325" y="5172015"/>
                  <a:pt x="136649" y="5103963"/>
                  <a:pt x="136649" y="5035910"/>
                </a:cubicBezTo>
                <a:cubicBezTo>
                  <a:pt x="136649" y="4967857"/>
                  <a:pt x="68325" y="4899804"/>
                  <a:pt x="0" y="4899804"/>
                </a:cubicBezTo>
                <a:lnTo>
                  <a:pt x="0" y="4899804"/>
                </a:lnTo>
                <a:lnTo>
                  <a:pt x="0" y="5172015"/>
                </a:lnTo>
                <a:lnTo>
                  <a:pt x="0" y="5172015"/>
                </a:lnTo>
                <a:close/>
                <a:moveTo>
                  <a:pt x="239136" y="5410200"/>
                </a:moveTo>
                <a:lnTo>
                  <a:pt x="239136" y="5376174"/>
                </a:lnTo>
                <a:cubicBezTo>
                  <a:pt x="239136" y="5308121"/>
                  <a:pt x="204974" y="5240068"/>
                  <a:pt x="102487" y="5240068"/>
                </a:cubicBezTo>
                <a:cubicBezTo>
                  <a:pt x="68325" y="5240068"/>
                  <a:pt x="34162" y="5274095"/>
                  <a:pt x="0" y="5342147"/>
                </a:cubicBezTo>
                <a:lnTo>
                  <a:pt x="0" y="5410200"/>
                </a:lnTo>
                <a:lnTo>
                  <a:pt x="239136" y="5410200"/>
                </a:lnTo>
                <a:close/>
                <a:moveTo>
                  <a:pt x="478272" y="170132"/>
                </a:moveTo>
                <a:cubicBezTo>
                  <a:pt x="512434" y="170132"/>
                  <a:pt x="512434" y="170132"/>
                  <a:pt x="512434" y="170132"/>
                </a:cubicBezTo>
                <a:cubicBezTo>
                  <a:pt x="512434" y="170132"/>
                  <a:pt x="512434" y="170132"/>
                  <a:pt x="478272" y="170132"/>
                </a:cubicBezTo>
                <a:cubicBezTo>
                  <a:pt x="478272" y="170132"/>
                  <a:pt x="478272" y="170132"/>
                  <a:pt x="478272" y="170132"/>
                </a:cubicBezTo>
                <a:cubicBezTo>
                  <a:pt x="478272" y="170132"/>
                  <a:pt x="478272" y="170132"/>
                  <a:pt x="478272" y="170132"/>
                </a:cubicBezTo>
                <a:close/>
                <a:moveTo>
                  <a:pt x="375785" y="544423"/>
                </a:moveTo>
                <a:cubicBezTo>
                  <a:pt x="375785" y="544423"/>
                  <a:pt x="375785" y="544423"/>
                  <a:pt x="375785" y="510396"/>
                </a:cubicBezTo>
                <a:cubicBezTo>
                  <a:pt x="375785" y="510396"/>
                  <a:pt x="375785" y="510396"/>
                  <a:pt x="375785" y="510396"/>
                </a:cubicBezTo>
                <a:cubicBezTo>
                  <a:pt x="375785" y="510396"/>
                  <a:pt x="375785" y="510396"/>
                  <a:pt x="375785" y="510396"/>
                </a:cubicBezTo>
                <a:cubicBezTo>
                  <a:pt x="375785" y="544423"/>
                  <a:pt x="375785" y="544423"/>
                  <a:pt x="375785" y="544423"/>
                </a:cubicBezTo>
                <a:close/>
                <a:moveTo>
                  <a:pt x="273298" y="884687"/>
                </a:moveTo>
                <a:cubicBezTo>
                  <a:pt x="273298" y="884687"/>
                  <a:pt x="273298" y="884687"/>
                  <a:pt x="273298" y="884687"/>
                </a:cubicBezTo>
                <a:cubicBezTo>
                  <a:pt x="273298" y="884687"/>
                  <a:pt x="273298" y="850660"/>
                  <a:pt x="273298" y="850660"/>
                </a:cubicBezTo>
                <a:cubicBezTo>
                  <a:pt x="239136" y="850660"/>
                  <a:pt x="239136" y="884687"/>
                  <a:pt x="239136" y="884687"/>
                </a:cubicBezTo>
                <a:cubicBezTo>
                  <a:pt x="239136" y="884687"/>
                  <a:pt x="239136" y="884687"/>
                  <a:pt x="273298" y="884687"/>
                </a:cubicBezTo>
                <a:close/>
                <a:moveTo>
                  <a:pt x="170811" y="1258977"/>
                </a:moveTo>
                <a:cubicBezTo>
                  <a:pt x="170811" y="1258977"/>
                  <a:pt x="170811" y="1258977"/>
                  <a:pt x="170811" y="1224951"/>
                </a:cubicBezTo>
                <a:cubicBezTo>
                  <a:pt x="170811" y="1224951"/>
                  <a:pt x="170811" y="1224951"/>
                  <a:pt x="170811" y="1224951"/>
                </a:cubicBezTo>
                <a:cubicBezTo>
                  <a:pt x="170811" y="1224951"/>
                  <a:pt x="136649" y="1224951"/>
                  <a:pt x="136649" y="1224951"/>
                </a:cubicBezTo>
                <a:cubicBezTo>
                  <a:pt x="136649" y="1258977"/>
                  <a:pt x="170811" y="1258977"/>
                  <a:pt x="170811" y="1258977"/>
                </a:cubicBezTo>
                <a:close/>
                <a:moveTo>
                  <a:pt x="102487" y="1633268"/>
                </a:moveTo>
                <a:cubicBezTo>
                  <a:pt x="102487" y="1633268"/>
                  <a:pt x="136649" y="1599242"/>
                  <a:pt x="136649" y="1599242"/>
                </a:cubicBezTo>
                <a:cubicBezTo>
                  <a:pt x="136649" y="1565215"/>
                  <a:pt x="102487" y="1565215"/>
                  <a:pt x="102487" y="1565215"/>
                </a:cubicBezTo>
                <a:cubicBezTo>
                  <a:pt x="68325" y="1565215"/>
                  <a:pt x="68325" y="1565215"/>
                  <a:pt x="68325" y="1599242"/>
                </a:cubicBezTo>
                <a:cubicBezTo>
                  <a:pt x="68325" y="1599242"/>
                  <a:pt x="68325" y="1633268"/>
                  <a:pt x="102487" y="1633268"/>
                </a:cubicBezTo>
                <a:close/>
                <a:moveTo>
                  <a:pt x="34162" y="2007559"/>
                </a:moveTo>
                <a:cubicBezTo>
                  <a:pt x="68325" y="2007559"/>
                  <a:pt x="68325" y="1973532"/>
                  <a:pt x="68325" y="1939506"/>
                </a:cubicBezTo>
                <a:cubicBezTo>
                  <a:pt x="68325" y="1939506"/>
                  <a:pt x="68325" y="1905479"/>
                  <a:pt x="34162" y="1905479"/>
                </a:cubicBezTo>
                <a:cubicBezTo>
                  <a:pt x="0" y="1905479"/>
                  <a:pt x="0" y="1939506"/>
                  <a:pt x="0" y="1939506"/>
                </a:cubicBezTo>
                <a:cubicBezTo>
                  <a:pt x="0" y="1973532"/>
                  <a:pt x="0" y="2007559"/>
                  <a:pt x="34162" y="2007559"/>
                </a:cubicBezTo>
                <a:close/>
                <a:moveTo>
                  <a:pt x="0" y="2381849"/>
                </a:moveTo>
                <a:cubicBezTo>
                  <a:pt x="34162" y="2381849"/>
                  <a:pt x="34162" y="2347823"/>
                  <a:pt x="34162" y="2313796"/>
                </a:cubicBezTo>
                <a:cubicBezTo>
                  <a:pt x="34162" y="2279770"/>
                  <a:pt x="34162" y="2279770"/>
                  <a:pt x="0" y="2279770"/>
                </a:cubicBezTo>
                <a:lnTo>
                  <a:pt x="0" y="2279770"/>
                </a:lnTo>
                <a:lnTo>
                  <a:pt x="0" y="2381849"/>
                </a:lnTo>
                <a:lnTo>
                  <a:pt x="0" y="2381849"/>
                </a:lnTo>
                <a:close/>
                <a:moveTo>
                  <a:pt x="0" y="2756140"/>
                </a:moveTo>
                <a:cubicBezTo>
                  <a:pt x="34162" y="2722113"/>
                  <a:pt x="34162" y="2722113"/>
                  <a:pt x="34162" y="2688087"/>
                </a:cubicBezTo>
                <a:cubicBezTo>
                  <a:pt x="34162" y="2654061"/>
                  <a:pt x="34162" y="2620034"/>
                  <a:pt x="0" y="2620034"/>
                </a:cubicBezTo>
                <a:lnTo>
                  <a:pt x="0" y="2756140"/>
                </a:lnTo>
                <a:close/>
                <a:moveTo>
                  <a:pt x="0" y="3130430"/>
                </a:moveTo>
                <a:cubicBezTo>
                  <a:pt x="34162" y="3096404"/>
                  <a:pt x="68325" y="3096404"/>
                  <a:pt x="68325" y="3062377"/>
                </a:cubicBezTo>
                <a:cubicBezTo>
                  <a:pt x="68325" y="3028351"/>
                  <a:pt x="34162" y="2994325"/>
                  <a:pt x="0" y="2994325"/>
                </a:cubicBezTo>
                <a:lnTo>
                  <a:pt x="0" y="3130430"/>
                </a:lnTo>
                <a:close/>
                <a:moveTo>
                  <a:pt x="0" y="3504721"/>
                </a:moveTo>
                <a:cubicBezTo>
                  <a:pt x="34162" y="3504721"/>
                  <a:pt x="68325" y="3470694"/>
                  <a:pt x="68325" y="3402642"/>
                </a:cubicBezTo>
                <a:cubicBezTo>
                  <a:pt x="68325" y="3368615"/>
                  <a:pt x="34162" y="3334589"/>
                  <a:pt x="0" y="3334589"/>
                </a:cubicBezTo>
                <a:lnTo>
                  <a:pt x="0" y="3334589"/>
                </a:lnTo>
                <a:lnTo>
                  <a:pt x="0" y="3504721"/>
                </a:lnTo>
                <a:lnTo>
                  <a:pt x="0" y="3504721"/>
                </a:lnTo>
                <a:close/>
                <a:moveTo>
                  <a:pt x="34162" y="3879011"/>
                </a:moveTo>
                <a:cubicBezTo>
                  <a:pt x="102487" y="3879011"/>
                  <a:pt x="136649" y="3844985"/>
                  <a:pt x="136649" y="3776932"/>
                </a:cubicBezTo>
                <a:cubicBezTo>
                  <a:pt x="136649" y="3742906"/>
                  <a:pt x="102487" y="3674853"/>
                  <a:pt x="34162" y="3674853"/>
                </a:cubicBezTo>
                <a:cubicBezTo>
                  <a:pt x="34162" y="3674853"/>
                  <a:pt x="0" y="3708879"/>
                  <a:pt x="0" y="3708879"/>
                </a:cubicBezTo>
                <a:lnTo>
                  <a:pt x="0" y="3879011"/>
                </a:lnTo>
                <a:cubicBezTo>
                  <a:pt x="0" y="3879011"/>
                  <a:pt x="34162" y="3879011"/>
                  <a:pt x="34162" y="3879011"/>
                </a:cubicBezTo>
                <a:close/>
                <a:moveTo>
                  <a:pt x="102487" y="4253302"/>
                </a:moveTo>
                <a:cubicBezTo>
                  <a:pt x="136649" y="4253302"/>
                  <a:pt x="204974" y="4219276"/>
                  <a:pt x="204974" y="4151223"/>
                </a:cubicBezTo>
                <a:cubicBezTo>
                  <a:pt x="204974" y="4083170"/>
                  <a:pt x="136649" y="4049144"/>
                  <a:pt x="102487" y="4049144"/>
                </a:cubicBezTo>
                <a:cubicBezTo>
                  <a:pt x="68325" y="4049144"/>
                  <a:pt x="0" y="4049144"/>
                  <a:pt x="0" y="4117196"/>
                </a:cubicBezTo>
                <a:lnTo>
                  <a:pt x="0" y="4185249"/>
                </a:lnTo>
                <a:cubicBezTo>
                  <a:pt x="0" y="4219276"/>
                  <a:pt x="68325" y="4253302"/>
                  <a:pt x="102487" y="4253302"/>
                </a:cubicBezTo>
                <a:close/>
                <a:moveTo>
                  <a:pt x="170811" y="4627593"/>
                </a:moveTo>
                <a:cubicBezTo>
                  <a:pt x="239136" y="4627593"/>
                  <a:pt x="273298" y="4559540"/>
                  <a:pt x="273298" y="4491487"/>
                </a:cubicBezTo>
                <a:cubicBezTo>
                  <a:pt x="273298" y="4457461"/>
                  <a:pt x="239136" y="4389408"/>
                  <a:pt x="170811" y="4389408"/>
                </a:cubicBezTo>
                <a:cubicBezTo>
                  <a:pt x="102487" y="4389408"/>
                  <a:pt x="68325" y="4457461"/>
                  <a:pt x="68325" y="4491487"/>
                </a:cubicBezTo>
                <a:cubicBezTo>
                  <a:pt x="68325" y="4559540"/>
                  <a:pt x="102487" y="4627593"/>
                  <a:pt x="170811" y="4627593"/>
                </a:cubicBezTo>
                <a:close/>
                <a:moveTo>
                  <a:pt x="273298" y="4967857"/>
                </a:moveTo>
                <a:cubicBezTo>
                  <a:pt x="341623" y="4967857"/>
                  <a:pt x="375785" y="4933830"/>
                  <a:pt x="375785" y="4865778"/>
                </a:cubicBezTo>
                <a:cubicBezTo>
                  <a:pt x="375785" y="4797725"/>
                  <a:pt x="341623" y="4729672"/>
                  <a:pt x="273298" y="4729672"/>
                </a:cubicBezTo>
                <a:cubicBezTo>
                  <a:pt x="204974" y="4729672"/>
                  <a:pt x="136649" y="4797725"/>
                  <a:pt x="136649" y="4865778"/>
                </a:cubicBezTo>
                <a:cubicBezTo>
                  <a:pt x="136649" y="4933830"/>
                  <a:pt x="204974" y="4967857"/>
                  <a:pt x="273298" y="4967857"/>
                </a:cubicBezTo>
                <a:close/>
                <a:moveTo>
                  <a:pt x="375785" y="5342147"/>
                </a:moveTo>
                <a:cubicBezTo>
                  <a:pt x="444110" y="5342147"/>
                  <a:pt x="512434" y="5274095"/>
                  <a:pt x="512434" y="5206042"/>
                </a:cubicBezTo>
                <a:cubicBezTo>
                  <a:pt x="512434" y="5137989"/>
                  <a:pt x="444110" y="5069936"/>
                  <a:pt x="375785" y="5069936"/>
                </a:cubicBezTo>
                <a:cubicBezTo>
                  <a:pt x="307461" y="5069936"/>
                  <a:pt x="239136" y="5137989"/>
                  <a:pt x="239136" y="5206042"/>
                </a:cubicBezTo>
                <a:cubicBezTo>
                  <a:pt x="239136" y="5274095"/>
                  <a:pt x="307461" y="5342147"/>
                  <a:pt x="375785" y="5342147"/>
                </a:cubicBezTo>
                <a:close/>
                <a:moveTo>
                  <a:pt x="751570" y="374291"/>
                </a:moveTo>
                <a:cubicBezTo>
                  <a:pt x="751570" y="374291"/>
                  <a:pt x="751570" y="374291"/>
                  <a:pt x="751570" y="374291"/>
                </a:cubicBezTo>
                <a:cubicBezTo>
                  <a:pt x="751570" y="340264"/>
                  <a:pt x="751570" y="340264"/>
                  <a:pt x="751570" y="340264"/>
                </a:cubicBezTo>
                <a:cubicBezTo>
                  <a:pt x="751570" y="340264"/>
                  <a:pt x="751570" y="340264"/>
                  <a:pt x="751570" y="374291"/>
                </a:cubicBezTo>
                <a:cubicBezTo>
                  <a:pt x="751570" y="374291"/>
                  <a:pt x="751570" y="374291"/>
                  <a:pt x="751570" y="374291"/>
                </a:cubicBezTo>
                <a:close/>
                <a:moveTo>
                  <a:pt x="614921" y="714555"/>
                </a:moveTo>
                <a:cubicBezTo>
                  <a:pt x="614921" y="714555"/>
                  <a:pt x="614921" y="714555"/>
                  <a:pt x="614921" y="714555"/>
                </a:cubicBezTo>
                <a:cubicBezTo>
                  <a:pt x="614921" y="714555"/>
                  <a:pt x="614921" y="680528"/>
                  <a:pt x="614921" y="680528"/>
                </a:cubicBezTo>
                <a:cubicBezTo>
                  <a:pt x="614921" y="680528"/>
                  <a:pt x="614921" y="714555"/>
                  <a:pt x="614921" y="714555"/>
                </a:cubicBezTo>
                <a:cubicBezTo>
                  <a:pt x="614921" y="714555"/>
                  <a:pt x="614921" y="714555"/>
                  <a:pt x="614921" y="714555"/>
                </a:cubicBezTo>
                <a:close/>
                <a:moveTo>
                  <a:pt x="512434" y="1054819"/>
                </a:moveTo>
                <a:cubicBezTo>
                  <a:pt x="512434" y="1054819"/>
                  <a:pt x="512434" y="1054819"/>
                  <a:pt x="512434" y="1054819"/>
                </a:cubicBezTo>
                <a:cubicBezTo>
                  <a:pt x="512434" y="1054819"/>
                  <a:pt x="512434" y="1054819"/>
                  <a:pt x="512434" y="1054819"/>
                </a:cubicBezTo>
                <a:cubicBezTo>
                  <a:pt x="512434" y="1054819"/>
                  <a:pt x="512434" y="1054819"/>
                  <a:pt x="512434" y="1054819"/>
                </a:cubicBezTo>
                <a:cubicBezTo>
                  <a:pt x="512434" y="1054819"/>
                  <a:pt x="512434" y="1054819"/>
                  <a:pt x="512434" y="1054819"/>
                </a:cubicBezTo>
                <a:close/>
                <a:moveTo>
                  <a:pt x="444110" y="1429109"/>
                </a:moveTo>
                <a:cubicBezTo>
                  <a:pt x="444110" y="1429109"/>
                  <a:pt x="444110" y="1429109"/>
                  <a:pt x="444110" y="1395083"/>
                </a:cubicBezTo>
                <a:cubicBezTo>
                  <a:pt x="444110" y="1395083"/>
                  <a:pt x="444110" y="1395083"/>
                  <a:pt x="444110" y="1395083"/>
                </a:cubicBezTo>
                <a:cubicBezTo>
                  <a:pt x="409948" y="1395083"/>
                  <a:pt x="409948" y="1395083"/>
                  <a:pt x="409948" y="1395083"/>
                </a:cubicBezTo>
                <a:cubicBezTo>
                  <a:pt x="409948" y="1429109"/>
                  <a:pt x="409948" y="1429109"/>
                  <a:pt x="444110" y="1429109"/>
                </a:cubicBezTo>
                <a:close/>
                <a:moveTo>
                  <a:pt x="375785" y="1803400"/>
                </a:moveTo>
                <a:cubicBezTo>
                  <a:pt x="375785" y="1803400"/>
                  <a:pt x="375785" y="1803400"/>
                  <a:pt x="375785" y="1769374"/>
                </a:cubicBezTo>
                <a:cubicBezTo>
                  <a:pt x="375785" y="1769374"/>
                  <a:pt x="375785" y="1735347"/>
                  <a:pt x="375785" y="1735347"/>
                </a:cubicBezTo>
                <a:cubicBezTo>
                  <a:pt x="341623" y="1735347"/>
                  <a:pt x="341623" y="1769374"/>
                  <a:pt x="341623" y="1769374"/>
                </a:cubicBezTo>
                <a:cubicBezTo>
                  <a:pt x="341623" y="1803400"/>
                  <a:pt x="341623" y="1803400"/>
                  <a:pt x="375785" y="1803400"/>
                </a:cubicBezTo>
                <a:close/>
                <a:moveTo>
                  <a:pt x="307461" y="2177691"/>
                </a:moveTo>
                <a:cubicBezTo>
                  <a:pt x="341623" y="2177691"/>
                  <a:pt x="341623" y="2143664"/>
                  <a:pt x="341623" y="2143664"/>
                </a:cubicBezTo>
                <a:cubicBezTo>
                  <a:pt x="341623" y="2109638"/>
                  <a:pt x="341623" y="2109638"/>
                  <a:pt x="307461" y="2109638"/>
                </a:cubicBezTo>
                <a:cubicBezTo>
                  <a:pt x="273298" y="2109638"/>
                  <a:pt x="273298" y="2109638"/>
                  <a:pt x="273298" y="2143664"/>
                </a:cubicBezTo>
                <a:cubicBezTo>
                  <a:pt x="273298" y="2143664"/>
                  <a:pt x="273298" y="2177691"/>
                  <a:pt x="307461" y="2177691"/>
                </a:cubicBezTo>
                <a:close/>
                <a:moveTo>
                  <a:pt x="273298" y="2551981"/>
                </a:moveTo>
                <a:cubicBezTo>
                  <a:pt x="307461" y="2551981"/>
                  <a:pt x="341623" y="2517955"/>
                  <a:pt x="341623" y="2517955"/>
                </a:cubicBezTo>
                <a:cubicBezTo>
                  <a:pt x="341623" y="2483928"/>
                  <a:pt x="307461" y="2449902"/>
                  <a:pt x="273298" y="2449902"/>
                </a:cubicBezTo>
                <a:cubicBezTo>
                  <a:pt x="239136" y="2449902"/>
                  <a:pt x="239136" y="2483928"/>
                  <a:pt x="239136" y="2517955"/>
                </a:cubicBezTo>
                <a:cubicBezTo>
                  <a:pt x="239136" y="2517955"/>
                  <a:pt x="239136" y="2551981"/>
                  <a:pt x="273298" y="2551981"/>
                </a:cubicBezTo>
                <a:close/>
                <a:moveTo>
                  <a:pt x="273298" y="2926272"/>
                </a:moveTo>
                <a:cubicBezTo>
                  <a:pt x="307461" y="2926272"/>
                  <a:pt x="341623" y="2892245"/>
                  <a:pt x="341623" y="2858219"/>
                </a:cubicBezTo>
                <a:cubicBezTo>
                  <a:pt x="341623" y="2824193"/>
                  <a:pt x="307461" y="2790166"/>
                  <a:pt x="273298" y="2790166"/>
                </a:cubicBezTo>
                <a:cubicBezTo>
                  <a:pt x="239136" y="2790166"/>
                  <a:pt x="204974" y="2824193"/>
                  <a:pt x="204974" y="2858219"/>
                </a:cubicBezTo>
                <a:cubicBezTo>
                  <a:pt x="204974" y="2892245"/>
                  <a:pt x="239136" y="2926272"/>
                  <a:pt x="273298" y="2926272"/>
                </a:cubicBezTo>
                <a:close/>
                <a:moveTo>
                  <a:pt x="273298" y="3300562"/>
                </a:moveTo>
                <a:cubicBezTo>
                  <a:pt x="341623" y="3300562"/>
                  <a:pt x="375785" y="3266536"/>
                  <a:pt x="375785" y="3232510"/>
                </a:cubicBezTo>
                <a:cubicBezTo>
                  <a:pt x="375785" y="3198483"/>
                  <a:pt x="341623" y="3164457"/>
                  <a:pt x="273298" y="3164457"/>
                </a:cubicBezTo>
                <a:cubicBezTo>
                  <a:pt x="239136" y="3164457"/>
                  <a:pt x="204974" y="3198483"/>
                  <a:pt x="204974" y="3232510"/>
                </a:cubicBezTo>
                <a:cubicBezTo>
                  <a:pt x="204974" y="3266536"/>
                  <a:pt x="239136" y="3300562"/>
                  <a:pt x="273298" y="3300562"/>
                </a:cubicBezTo>
                <a:close/>
                <a:moveTo>
                  <a:pt x="307461" y="3674853"/>
                </a:moveTo>
                <a:cubicBezTo>
                  <a:pt x="375785" y="3674853"/>
                  <a:pt x="409948" y="3640827"/>
                  <a:pt x="409948" y="3606800"/>
                </a:cubicBezTo>
                <a:cubicBezTo>
                  <a:pt x="409948" y="3538747"/>
                  <a:pt x="375785" y="3504721"/>
                  <a:pt x="307461" y="3504721"/>
                </a:cubicBezTo>
                <a:cubicBezTo>
                  <a:pt x="273298" y="3504721"/>
                  <a:pt x="239136" y="3538747"/>
                  <a:pt x="239136" y="3606800"/>
                </a:cubicBezTo>
                <a:cubicBezTo>
                  <a:pt x="239136" y="3640827"/>
                  <a:pt x="273298" y="3674853"/>
                  <a:pt x="307461" y="3674853"/>
                </a:cubicBezTo>
                <a:close/>
                <a:moveTo>
                  <a:pt x="375785" y="4049144"/>
                </a:moveTo>
                <a:cubicBezTo>
                  <a:pt x="409948" y="4049144"/>
                  <a:pt x="444110" y="4015117"/>
                  <a:pt x="444110" y="3981091"/>
                </a:cubicBezTo>
                <a:cubicBezTo>
                  <a:pt x="444110" y="3913038"/>
                  <a:pt x="409948" y="3879011"/>
                  <a:pt x="375785" y="3879011"/>
                </a:cubicBezTo>
                <a:cubicBezTo>
                  <a:pt x="307461" y="3879011"/>
                  <a:pt x="273298" y="3913038"/>
                  <a:pt x="273298" y="3981091"/>
                </a:cubicBezTo>
                <a:cubicBezTo>
                  <a:pt x="273298" y="4015117"/>
                  <a:pt x="307461" y="4049144"/>
                  <a:pt x="375785" y="4049144"/>
                </a:cubicBezTo>
                <a:close/>
                <a:moveTo>
                  <a:pt x="444110" y="4423434"/>
                </a:moveTo>
                <a:cubicBezTo>
                  <a:pt x="478272" y="4423434"/>
                  <a:pt x="546597" y="4389408"/>
                  <a:pt x="546597" y="4321355"/>
                </a:cubicBezTo>
                <a:cubicBezTo>
                  <a:pt x="546597" y="4253302"/>
                  <a:pt x="478272" y="4219276"/>
                  <a:pt x="444110" y="4219276"/>
                </a:cubicBezTo>
                <a:cubicBezTo>
                  <a:pt x="375785" y="4219276"/>
                  <a:pt x="307461" y="4253302"/>
                  <a:pt x="307461" y="4321355"/>
                </a:cubicBezTo>
                <a:cubicBezTo>
                  <a:pt x="307461" y="4389408"/>
                  <a:pt x="375785" y="4423434"/>
                  <a:pt x="444110" y="4423434"/>
                </a:cubicBezTo>
                <a:close/>
                <a:moveTo>
                  <a:pt x="512434" y="4797725"/>
                </a:moveTo>
                <a:cubicBezTo>
                  <a:pt x="580759" y="4797725"/>
                  <a:pt x="614921" y="4763698"/>
                  <a:pt x="614921" y="4695646"/>
                </a:cubicBezTo>
                <a:cubicBezTo>
                  <a:pt x="614921" y="4627593"/>
                  <a:pt x="580759" y="4559540"/>
                  <a:pt x="512434" y="4559540"/>
                </a:cubicBezTo>
                <a:cubicBezTo>
                  <a:pt x="444110" y="4559540"/>
                  <a:pt x="409948" y="4627593"/>
                  <a:pt x="409948" y="4695646"/>
                </a:cubicBezTo>
                <a:cubicBezTo>
                  <a:pt x="409948" y="4763698"/>
                  <a:pt x="444110" y="4797725"/>
                  <a:pt x="512434" y="4797725"/>
                </a:cubicBezTo>
                <a:close/>
                <a:moveTo>
                  <a:pt x="614921" y="5172015"/>
                </a:moveTo>
                <a:cubicBezTo>
                  <a:pt x="683246" y="5172015"/>
                  <a:pt x="751570" y="5103963"/>
                  <a:pt x="751570" y="5035910"/>
                </a:cubicBezTo>
                <a:cubicBezTo>
                  <a:pt x="751570" y="4967857"/>
                  <a:pt x="683246" y="4899804"/>
                  <a:pt x="614921" y="4899804"/>
                </a:cubicBezTo>
                <a:cubicBezTo>
                  <a:pt x="546597" y="4899804"/>
                  <a:pt x="478272" y="4967857"/>
                  <a:pt x="478272" y="5035910"/>
                </a:cubicBezTo>
                <a:cubicBezTo>
                  <a:pt x="478272" y="5103963"/>
                  <a:pt x="546597" y="5172015"/>
                  <a:pt x="614921" y="5172015"/>
                </a:cubicBezTo>
                <a:close/>
                <a:moveTo>
                  <a:pt x="888220" y="5410200"/>
                </a:moveTo>
                <a:cubicBezTo>
                  <a:pt x="888220" y="5376174"/>
                  <a:pt x="888220" y="5376174"/>
                  <a:pt x="888220" y="5376174"/>
                </a:cubicBezTo>
                <a:cubicBezTo>
                  <a:pt x="888220" y="5308121"/>
                  <a:pt x="819895" y="5240068"/>
                  <a:pt x="751570" y="5240068"/>
                </a:cubicBezTo>
                <a:cubicBezTo>
                  <a:pt x="683246" y="5240068"/>
                  <a:pt x="614921" y="5308121"/>
                  <a:pt x="614921" y="5376174"/>
                </a:cubicBezTo>
                <a:cubicBezTo>
                  <a:pt x="614921" y="5376174"/>
                  <a:pt x="614921" y="5376174"/>
                  <a:pt x="614921" y="5410200"/>
                </a:cubicBezTo>
                <a:lnTo>
                  <a:pt x="888220" y="5410200"/>
                </a:lnTo>
                <a:close/>
                <a:moveTo>
                  <a:pt x="990706" y="544423"/>
                </a:moveTo>
                <a:cubicBezTo>
                  <a:pt x="990706" y="544423"/>
                  <a:pt x="990706" y="544423"/>
                  <a:pt x="990706" y="544423"/>
                </a:cubicBezTo>
                <a:cubicBezTo>
                  <a:pt x="990706" y="544423"/>
                  <a:pt x="990706" y="544423"/>
                  <a:pt x="990706" y="544423"/>
                </a:cubicBezTo>
                <a:cubicBezTo>
                  <a:pt x="990706" y="544423"/>
                  <a:pt x="990706" y="544423"/>
                  <a:pt x="990706" y="544423"/>
                </a:cubicBezTo>
                <a:cubicBezTo>
                  <a:pt x="990706" y="544423"/>
                  <a:pt x="990706" y="544423"/>
                  <a:pt x="990706" y="544423"/>
                </a:cubicBezTo>
                <a:close/>
                <a:moveTo>
                  <a:pt x="854057" y="884687"/>
                </a:moveTo>
                <a:cubicBezTo>
                  <a:pt x="888220" y="884687"/>
                  <a:pt x="888220" y="884687"/>
                  <a:pt x="888220" y="884687"/>
                </a:cubicBezTo>
                <a:cubicBezTo>
                  <a:pt x="888220" y="884687"/>
                  <a:pt x="888220" y="884687"/>
                  <a:pt x="854057" y="884687"/>
                </a:cubicBezTo>
                <a:cubicBezTo>
                  <a:pt x="854057" y="884687"/>
                  <a:pt x="854057" y="884687"/>
                  <a:pt x="854057" y="884687"/>
                </a:cubicBezTo>
                <a:cubicBezTo>
                  <a:pt x="854057" y="884687"/>
                  <a:pt x="854057" y="884687"/>
                  <a:pt x="854057" y="884687"/>
                </a:cubicBezTo>
                <a:close/>
                <a:moveTo>
                  <a:pt x="785733" y="1258977"/>
                </a:moveTo>
                <a:cubicBezTo>
                  <a:pt x="785733" y="1258977"/>
                  <a:pt x="785733" y="1258977"/>
                  <a:pt x="785733" y="1224951"/>
                </a:cubicBezTo>
                <a:cubicBezTo>
                  <a:pt x="785733" y="1224951"/>
                  <a:pt x="785733" y="1224951"/>
                  <a:pt x="785733" y="1224951"/>
                </a:cubicBezTo>
                <a:cubicBezTo>
                  <a:pt x="751570" y="1224951"/>
                  <a:pt x="751570" y="1224951"/>
                  <a:pt x="751570" y="1224951"/>
                </a:cubicBezTo>
                <a:cubicBezTo>
                  <a:pt x="751570" y="1258977"/>
                  <a:pt x="751570" y="1258977"/>
                  <a:pt x="785733" y="1258977"/>
                </a:cubicBezTo>
                <a:close/>
                <a:moveTo>
                  <a:pt x="683246" y="1633268"/>
                </a:moveTo>
                <a:cubicBezTo>
                  <a:pt x="717408" y="1633268"/>
                  <a:pt x="717408" y="1599242"/>
                  <a:pt x="717408" y="1599242"/>
                </a:cubicBezTo>
                <a:cubicBezTo>
                  <a:pt x="717408" y="1565215"/>
                  <a:pt x="717408" y="1565215"/>
                  <a:pt x="683246" y="1565215"/>
                </a:cubicBezTo>
                <a:cubicBezTo>
                  <a:pt x="683246" y="1565215"/>
                  <a:pt x="649084" y="1565215"/>
                  <a:pt x="649084" y="1599242"/>
                </a:cubicBezTo>
                <a:cubicBezTo>
                  <a:pt x="649084" y="1599242"/>
                  <a:pt x="683246" y="1633268"/>
                  <a:pt x="683246" y="1633268"/>
                </a:cubicBezTo>
                <a:close/>
                <a:moveTo>
                  <a:pt x="614921" y="1973532"/>
                </a:moveTo>
                <a:cubicBezTo>
                  <a:pt x="649084" y="1973532"/>
                  <a:pt x="649084" y="1973532"/>
                  <a:pt x="649084" y="1939506"/>
                </a:cubicBezTo>
                <a:cubicBezTo>
                  <a:pt x="649084" y="1939506"/>
                  <a:pt x="649084" y="1905479"/>
                  <a:pt x="614921" y="1905479"/>
                </a:cubicBezTo>
                <a:cubicBezTo>
                  <a:pt x="614921" y="1905479"/>
                  <a:pt x="580759" y="1939506"/>
                  <a:pt x="580759" y="1939506"/>
                </a:cubicBezTo>
                <a:cubicBezTo>
                  <a:pt x="580759" y="1973532"/>
                  <a:pt x="614921" y="1973532"/>
                  <a:pt x="614921" y="1973532"/>
                </a:cubicBezTo>
                <a:close/>
                <a:moveTo>
                  <a:pt x="580759" y="2347823"/>
                </a:moveTo>
                <a:cubicBezTo>
                  <a:pt x="614921" y="2347823"/>
                  <a:pt x="649084" y="2347823"/>
                  <a:pt x="649084" y="2313796"/>
                </a:cubicBezTo>
                <a:cubicBezTo>
                  <a:pt x="649084" y="2279770"/>
                  <a:pt x="614921" y="2279770"/>
                  <a:pt x="580759" y="2279770"/>
                </a:cubicBezTo>
                <a:cubicBezTo>
                  <a:pt x="580759" y="2279770"/>
                  <a:pt x="546597" y="2279770"/>
                  <a:pt x="546597" y="2313796"/>
                </a:cubicBezTo>
                <a:cubicBezTo>
                  <a:pt x="546597" y="2347823"/>
                  <a:pt x="580759" y="2347823"/>
                  <a:pt x="580759" y="2347823"/>
                </a:cubicBezTo>
                <a:close/>
                <a:moveTo>
                  <a:pt x="580759" y="2756140"/>
                </a:moveTo>
                <a:cubicBezTo>
                  <a:pt x="614921" y="2756140"/>
                  <a:pt x="614921" y="2722113"/>
                  <a:pt x="614921" y="2688087"/>
                </a:cubicBezTo>
                <a:cubicBezTo>
                  <a:pt x="614921" y="2654061"/>
                  <a:pt x="614921" y="2620034"/>
                  <a:pt x="580759" y="2620034"/>
                </a:cubicBezTo>
                <a:cubicBezTo>
                  <a:pt x="546597" y="2620034"/>
                  <a:pt x="512434" y="2654061"/>
                  <a:pt x="512434" y="2688087"/>
                </a:cubicBezTo>
                <a:cubicBezTo>
                  <a:pt x="512434" y="2722113"/>
                  <a:pt x="546597" y="2756140"/>
                  <a:pt x="580759" y="2756140"/>
                </a:cubicBezTo>
                <a:close/>
                <a:moveTo>
                  <a:pt x="580759" y="3130430"/>
                </a:moveTo>
                <a:cubicBezTo>
                  <a:pt x="614921" y="3130430"/>
                  <a:pt x="649084" y="3096404"/>
                  <a:pt x="649084" y="3062377"/>
                </a:cubicBezTo>
                <a:cubicBezTo>
                  <a:pt x="649084" y="3028351"/>
                  <a:pt x="614921" y="2994325"/>
                  <a:pt x="580759" y="2994325"/>
                </a:cubicBezTo>
                <a:cubicBezTo>
                  <a:pt x="546597" y="2994325"/>
                  <a:pt x="512434" y="3028351"/>
                  <a:pt x="512434" y="3062377"/>
                </a:cubicBezTo>
                <a:cubicBezTo>
                  <a:pt x="512434" y="3096404"/>
                  <a:pt x="546597" y="3130430"/>
                  <a:pt x="580759" y="3130430"/>
                </a:cubicBezTo>
                <a:close/>
                <a:moveTo>
                  <a:pt x="580759" y="3504721"/>
                </a:moveTo>
                <a:cubicBezTo>
                  <a:pt x="649084" y="3504721"/>
                  <a:pt x="683246" y="3470694"/>
                  <a:pt x="683246" y="3402642"/>
                </a:cubicBezTo>
                <a:cubicBezTo>
                  <a:pt x="683246" y="3368615"/>
                  <a:pt x="649084" y="3334589"/>
                  <a:pt x="580759" y="3334589"/>
                </a:cubicBezTo>
                <a:cubicBezTo>
                  <a:pt x="546597" y="3334589"/>
                  <a:pt x="512434" y="3368615"/>
                  <a:pt x="512434" y="3402642"/>
                </a:cubicBezTo>
                <a:cubicBezTo>
                  <a:pt x="512434" y="3470694"/>
                  <a:pt x="546597" y="3504721"/>
                  <a:pt x="580759" y="3504721"/>
                </a:cubicBezTo>
                <a:close/>
                <a:moveTo>
                  <a:pt x="614921" y="3879011"/>
                </a:moveTo>
                <a:cubicBezTo>
                  <a:pt x="683246" y="3879011"/>
                  <a:pt x="717408" y="3844985"/>
                  <a:pt x="717408" y="3776932"/>
                </a:cubicBezTo>
                <a:cubicBezTo>
                  <a:pt x="717408" y="3742906"/>
                  <a:pt x="683246" y="3674853"/>
                  <a:pt x="614921" y="3674853"/>
                </a:cubicBezTo>
                <a:cubicBezTo>
                  <a:pt x="580759" y="3674853"/>
                  <a:pt x="546597" y="3742906"/>
                  <a:pt x="546597" y="3776932"/>
                </a:cubicBezTo>
                <a:cubicBezTo>
                  <a:pt x="546597" y="3844985"/>
                  <a:pt x="580759" y="3879011"/>
                  <a:pt x="614921" y="3879011"/>
                </a:cubicBezTo>
                <a:close/>
                <a:moveTo>
                  <a:pt x="683246" y="4253302"/>
                </a:moveTo>
                <a:cubicBezTo>
                  <a:pt x="751570" y="4253302"/>
                  <a:pt x="785733" y="4185249"/>
                  <a:pt x="785733" y="4151223"/>
                </a:cubicBezTo>
                <a:cubicBezTo>
                  <a:pt x="785733" y="4083170"/>
                  <a:pt x="751570" y="4049144"/>
                  <a:pt x="683246" y="4049144"/>
                </a:cubicBezTo>
                <a:cubicBezTo>
                  <a:pt x="649084" y="4049144"/>
                  <a:pt x="580759" y="4083170"/>
                  <a:pt x="580759" y="4151223"/>
                </a:cubicBezTo>
                <a:cubicBezTo>
                  <a:pt x="580759" y="4185249"/>
                  <a:pt x="649084" y="4253302"/>
                  <a:pt x="683246" y="4253302"/>
                </a:cubicBezTo>
                <a:close/>
                <a:moveTo>
                  <a:pt x="785733" y="4627593"/>
                </a:moveTo>
                <a:cubicBezTo>
                  <a:pt x="819895" y="4627593"/>
                  <a:pt x="888220" y="4559540"/>
                  <a:pt x="888220" y="4491487"/>
                </a:cubicBezTo>
                <a:cubicBezTo>
                  <a:pt x="888220" y="4423434"/>
                  <a:pt x="819895" y="4389408"/>
                  <a:pt x="785733" y="4389408"/>
                </a:cubicBezTo>
                <a:cubicBezTo>
                  <a:pt x="717408" y="4389408"/>
                  <a:pt x="649084" y="4423434"/>
                  <a:pt x="649084" y="4491487"/>
                </a:cubicBezTo>
                <a:cubicBezTo>
                  <a:pt x="649084" y="4559540"/>
                  <a:pt x="717408" y="4627593"/>
                  <a:pt x="785733" y="4627593"/>
                </a:cubicBezTo>
                <a:close/>
                <a:moveTo>
                  <a:pt x="854057" y="4967857"/>
                </a:moveTo>
                <a:cubicBezTo>
                  <a:pt x="922382" y="4967857"/>
                  <a:pt x="990706" y="4933830"/>
                  <a:pt x="990706" y="4865778"/>
                </a:cubicBezTo>
                <a:cubicBezTo>
                  <a:pt x="990706" y="4797725"/>
                  <a:pt x="922382" y="4729672"/>
                  <a:pt x="854057" y="4729672"/>
                </a:cubicBezTo>
                <a:cubicBezTo>
                  <a:pt x="785733" y="4729672"/>
                  <a:pt x="751570" y="4797725"/>
                  <a:pt x="751570" y="4865778"/>
                </a:cubicBezTo>
                <a:cubicBezTo>
                  <a:pt x="751570" y="4933830"/>
                  <a:pt x="785733" y="4967857"/>
                  <a:pt x="854057" y="4967857"/>
                </a:cubicBezTo>
                <a:close/>
                <a:moveTo>
                  <a:pt x="990706" y="5342147"/>
                </a:moveTo>
                <a:cubicBezTo>
                  <a:pt x="1059031" y="5342147"/>
                  <a:pt x="1127356" y="5274095"/>
                  <a:pt x="1127356" y="5206042"/>
                </a:cubicBezTo>
                <a:cubicBezTo>
                  <a:pt x="1127356" y="5137989"/>
                  <a:pt x="1059031" y="5069936"/>
                  <a:pt x="990706" y="5069936"/>
                </a:cubicBezTo>
                <a:cubicBezTo>
                  <a:pt x="922382" y="5069936"/>
                  <a:pt x="854057" y="5137989"/>
                  <a:pt x="854057" y="5206042"/>
                </a:cubicBezTo>
                <a:cubicBezTo>
                  <a:pt x="854057" y="5274095"/>
                  <a:pt x="922382" y="5342147"/>
                  <a:pt x="990706" y="5342147"/>
                </a:cubicBezTo>
                <a:close/>
                <a:moveTo>
                  <a:pt x="1229843" y="714555"/>
                </a:moveTo>
                <a:cubicBezTo>
                  <a:pt x="1229843" y="714555"/>
                  <a:pt x="1229843" y="714555"/>
                  <a:pt x="1229843" y="714555"/>
                </a:cubicBezTo>
                <a:cubicBezTo>
                  <a:pt x="1229843" y="714555"/>
                  <a:pt x="1229843" y="714555"/>
                  <a:pt x="1229843" y="714555"/>
                </a:cubicBezTo>
                <a:cubicBezTo>
                  <a:pt x="1229843" y="714555"/>
                  <a:pt x="1229843" y="714555"/>
                  <a:pt x="1229843" y="714555"/>
                </a:cubicBezTo>
                <a:cubicBezTo>
                  <a:pt x="1229843" y="714555"/>
                  <a:pt x="1229843" y="714555"/>
                  <a:pt x="1229843" y="714555"/>
                </a:cubicBezTo>
                <a:close/>
                <a:moveTo>
                  <a:pt x="1127356" y="1054819"/>
                </a:moveTo>
                <a:cubicBezTo>
                  <a:pt x="1127356" y="1054819"/>
                  <a:pt x="1127356" y="1054819"/>
                  <a:pt x="1127356" y="1054819"/>
                </a:cubicBezTo>
                <a:cubicBezTo>
                  <a:pt x="1127356" y="1054819"/>
                  <a:pt x="1127356" y="1054819"/>
                  <a:pt x="1127356" y="1054819"/>
                </a:cubicBezTo>
                <a:cubicBezTo>
                  <a:pt x="1127356" y="1054819"/>
                  <a:pt x="1127356" y="1054819"/>
                  <a:pt x="1127356" y="1054819"/>
                </a:cubicBezTo>
                <a:cubicBezTo>
                  <a:pt x="1127356" y="1054819"/>
                  <a:pt x="1127356" y="1054819"/>
                  <a:pt x="1127356" y="1054819"/>
                </a:cubicBezTo>
                <a:close/>
                <a:moveTo>
                  <a:pt x="1024869" y="1429109"/>
                </a:moveTo>
                <a:cubicBezTo>
                  <a:pt x="1024869" y="1429109"/>
                  <a:pt x="1059031" y="1429109"/>
                  <a:pt x="1059031" y="1429109"/>
                </a:cubicBezTo>
                <a:cubicBezTo>
                  <a:pt x="1059031" y="1395083"/>
                  <a:pt x="1024869" y="1395083"/>
                  <a:pt x="1024869" y="1395083"/>
                </a:cubicBezTo>
                <a:cubicBezTo>
                  <a:pt x="1024869" y="1395083"/>
                  <a:pt x="1024869" y="1395083"/>
                  <a:pt x="1024869" y="1429109"/>
                </a:cubicBezTo>
                <a:cubicBezTo>
                  <a:pt x="1024869" y="1429109"/>
                  <a:pt x="1024869" y="1429109"/>
                  <a:pt x="1024869" y="1429109"/>
                </a:cubicBezTo>
                <a:close/>
                <a:moveTo>
                  <a:pt x="956544" y="1803400"/>
                </a:moveTo>
                <a:cubicBezTo>
                  <a:pt x="956544" y="1803400"/>
                  <a:pt x="990706" y="1803400"/>
                  <a:pt x="990706" y="1769374"/>
                </a:cubicBezTo>
                <a:cubicBezTo>
                  <a:pt x="990706" y="1769374"/>
                  <a:pt x="956544" y="1735347"/>
                  <a:pt x="956544" y="1735347"/>
                </a:cubicBezTo>
                <a:cubicBezTo>
                  <a:pt x="922382" y="1735347"/>
                  <a:pt x="922382" y="1769374"/>
                  <a:pt x="922382" y="1769374"/>
                </a:cubicBezTo>
                <a:cubicBezTo>
                  <a:pt x="922382" y="1803400"/>
                  <a:pt x="922382" y="1803400"/>
                  <a:pt x="956544" y="1803400"/>
                </a:cubicBezTo>
                <a:close/>
                <a:moveTo>
                  <a:pt x="888220" y="2177691"/>
                </a:moveTo>
                <a:cubicBezTo>
                  <a:pt x="922382" y="2177691"/>
                  <a:pt x="956544" y="2143664"/>
                  <a:pt x="956544" y="2143664"/>
                </a:cubicBezTo>
                <a:cubicBezTo>
                  <a:pt x="956544" y="2109638"/>
                  <a:pt x="922382" y="2109638"/>
                  <a:pt x="888220" y="2109638"/>
                </a:cubicBezTo>
                <a:cubicBezTo>
                  <a:pt x="888220" y="2109638"/>
                  <a:pt x="854057" y="2109638"/>
                  <a:pt x="854057" y="2143664"/>
                </a:cubicBezTo>
                <a:cubicBezTo>
                  <a:pt x="854057" y="2143664"/>
                  <a:pt x="888220" y="2177691"/>
                  <a:pt x="888220" y="2177691"/>
                </a:cubicBezTo>
                <a:close/>
                <a:moveTo>
                  <a:pt x="854057" y="2551981"/>
                </a:moveTo>
                <a:cubicBezTo>
                  <a:pt x="888220" y="2551981"/>
                  <a:pt x="922382" y="2517955"/>
                  <a:pt x="922382" y="2517955"/>
                </a:cubicBezTo>
                <a:cubicBezTo>
                  <a:pt x="922382" y="2483928"/>
                  <a:pt x="888220" y="2449902"/>
                  <a:pt x="854057" y="2449902"/>
                </a:cubicBezTo>
                <a:cubicBezTo>
                  <a:pt x="854057" y="2449902"/>
                  <a:pt x="819895" y="2483928"/>
                  <a:pt x="819895" y="2517955"/>
                </a:cubicBezTo>
                <a:cubicBezTo>
                  <a:pt x="819895" y="2517955"/>
                  <a:pt x="854057" y="2551981"/>
                  <a:pt x="854057" y="2551981"/>
                </a:cubicBezTo>
                <a:close/>
                <a:moveTo>
                  <a:pt x="854057" y="2926272"/>
                </a:moveTo>
                <a:cubicBezTo>
                  <a:pt x="888220" y="2926272"/>
                  <a:pt x="922382" y="2892245"/>
                  <a:pt x="922382" y="2858219"/>
                </a:cubicBezTo>
                <a:cubicBezTo>
                  <a:pt x="922382" y="2824193"/>
                  <a:pt x="888220" y="2790166"/>
                  <a:pt x="854057" y="2790166"/>
                </a:cubicBezTo>
                <a:cubicBezTo>
                  <a:pt x="819895" y="2790166"/>
                  <a:pt x="785733" y="2824193"/>
                  <a:pt x="785733" y="2858219"/>
                </a:cubicBezTo>
                <a:cubicBezTo>
                  <a:pt x="785733" y="2892245"/>
                  <a:pt x="819895" y="2926272"/>
                  <a:pt x="854057" y="2926272"/>
                </a:cubicBezTo>
                <a:close/>
                <a:moveTo>
                  <a:pt x="854057" y="3300562"/>
                </a:moveTo>
                <a:cubicBezTo>
                  <a:pt x="922382" y="3300562"/>
                  <a:pt x="956544" y="3266536"/>
                  <a:pt x="956544" y="3232510"/>
                </a:cubicBezTo>
                <a:cubicBezTo>
                  <a:pt x="956544" y="3198483"/>
                  <a:pt x="922382" y="3164457"/>
                  <a:pt x="854057" y="3164457"/>
                </a:cubicBezTo>
                <a:cubicBezTo>
                  <a:pt x="819895" y="3164457"/>
                  <a:pt x="785733" y="3198483"/>
                  <a:pt x="785733" y="3232510"/>
                </a:cubicBezTo>
                <a:cubicBezTo>
                  <a:pt x="785733" y="3266536"/>
                  <a:pt x="819895" y="3300562"/>
                  <a:pt x="854057" y="3300562"/>
                </a:cubicBezTo>
                <a:close/>
                <a:moveTo>
                  <a:pt x="888220" y="3674853"/>
                </a:moveTo>
                <a:cubicBezTo>
                  <a:pt x="956544" y="3674853"/>
                  <a:pt x="990706" y="3640827"/>
                  <a:pt x="990706" y="3606800"/>
                </a:cubicBezTo>
                <a:cubicBezTo>
                  <a:pt x="990706" y="3538747"/>
                  <a:pt x="956544" y="3504721"/>
                  <a:pt x="888220" y="3504721"/>
                </a:cubicBezTo>
                <a:cubicBezTo>
                  <a:pt x="854057" y="3504721"/>
                  <a:pt x="819895" y="3538747"/>
                  <a:pt x="819895" y="3606800"/>
                </a:cubicBezTo>
                <a:cubicBezTo>
                  <a:pt x="819895" y="3640827"/>
                  <a:pt x="854057" y="3674853"/>
                  <a:pt x="888220" y="3674853"/>
                </a:cubicBezTo>
                <a:close/>
                <a:moveTo>
                  <a:pt x="956544" y="4049144"/>
                </a:moveTo>
                <a:cubicBezTo>
                  <a:pt x="1024869" y="4049144"/>
                  <a:pt x="1059031" y="4015117"/>
                  <a:pt x="1059031" y="3947064"/>
                </a:cubicBezTo>
                <a:cubicBezTo>
                  <a:pt x="1059031" y="3913038"/>
                  <a:pt x="1024869" y="3879011"/>
                  <a:pt x="956544" y="3879011"/>
                </a:cubicBezTo>
                <a:cubicBezTo>
                  <a:pt x="888220" y="3879011"/>
                  <a:pt x="854057" y="3913038"/>
                  <a:pt x="854057" y="3947064"/>
                </a:cubicBezTo>
                <a:cubicBezTo>
                  <a:pt x="854057" y="4015117"/>
                  <a:pt x="888220" y="4049144"/>
                  <a:pt x="956544" y="4049144"/>
                </a:cubicBezTo>
                <a:close/>
                <a:moveTo>
                  <a:pt x="1024869" y="4423434"/>
                </a:moveTo>
                <a:cubicBezTo>
                  <a:pt x="1093193" y="4423434"/>
                  <a:pt x="1127356" y="4389408"/>
                  <a:pt x="1127356" y="4321355"/>
                </a:cubicBezTo>
                <a:cubicBezTo>
                  <a:pt x="1127356" y="4253302"/>
                  <a:pt x="1093193" y="4219276"/>
                  <a:pt x="1024869" y="4219276"/>
                </a:cubicBezTo>
                <a:cubicBezTo>
                  <a:pt x="956544" y="4219276"/>
                  <a:pt x="922382" y="4253302"/>
                  <a:pt x="922382" y="4321355"/>
                </a:cubicBezTo>
                <a:cubicBezTo>
                  <a:pt x="922382" y="4389408"/>
                  <a:pt x="956544" y="4423434"/>
                  <a:pt x="1024869" y="4423434"/>
                </a:cubicBezTo>
                <a:close/>
                <a:moveTo>
                  <a:pt x="1127356" y="4797725"/>
                </a:moveTo>
                <a:cubicBezTo>
                  <a:pt x="1195680" y="4797725"/>
                  <a:pt x="1229843" y="4729672"/>
                  <a:pt x="1229843" y="4661619"/>
                </a:cubicBezTo>
                <a:cubicBezTo>
                  <a:pt x="1229843" y="4627593"/>
                  <a:pt x="1195680" y="4559540"/>
                  <a:pt x="1127356" y="4559540"/>
                </a:cubicBezTo>
                <a:cubicBezTo>
                  <a:pt x="1059031" y="4559540"/>
                  <a:pt x="990706" y="4627593"/>
                  <a:pt x="990706" y="4661619"/>
                </a:cubicBezTo>
                <a:cubicBezTo>
                  <a:pt x="990706" y="4729672"/>
                  <a:pt x="1059031" y="4797725"/>
                  <a:pt x="1127356" y="4797725"/>
                </a:cubicBezTo>
                <a:close/>
                <a:moveTo>
                  <a:pt x="1229843" y="5137989"/>
                </a:moveTo>
                <a:cubicBezTo>
                  <a:pt x="1298167" y="5137989"/>
                  <a:pt x="1366492" y="5103963"/>
                  <a:pt x="1366492" y="5035910"/>
                </a:cubicBezTo>
                <a:cubicBezTo>
                  <a:pt x="1366492" y="4967857"/>
                  <a:pt x="1298167" y="4899804"/>
                  <a:pt x="1229843" y="4899804"/>
                </a:cubicBezTo>
                <a:cubicBezTo>
                  <a:pt x="1161518" y="4899804"/>
                  <a:pt x="1093193" y="4967857"/>
                  <a:pt x="1093193" y="5035910"/>
                </a:cubicBezTo>
                <a:cubicBezTo>
                  <a:pt x="1093193" y="5103963"/>
                  <a:pt x="1161518" y="5137989"/>
                  <a:pt x="1229843" y="5137989"/>
                </a:cubicBezTo>
                <a:close/>
                <a:moveTo>
                  <a:pt x="1503141" y="5410200"/>
                </a:moveTo>
                <a:cubicBezTo>
                  <a:pt x="1503141" y="5376174"/>
                  <a:pt x="1503141" y="5376174"/>
                  <a:pt x="1503141" y="5376174"/>
                </a:cubicBezTo>
                <a:cubicBezTo>
                  <a:pt x="1503141" y="5308121"/>
                  <a:pt x="1434816" y="5240068"/>
                  <a:pt x="1366492" y="5240068"/>
                </a:cubicBezTo>
                <a:cubicBezTo>
                  <a:pt x="1298167" y="5240068"/>
                  <a:pt x="1229843" y="5308121"/>
                  <a:pt x="1229843" y="5376174"/>
                </a:cubicBezTo>
                <a:cubicBezTo>
                  <a:pt x="1229843" y="5376174"/>
                  <a:pt x="1229843" y="5376174"/>
                  <a:pt x="1229843" y="5410200"/>
                </a:cubicBezTo>
                <a:lnTo>
                  <a:pt x="1503141" y="5410200"/>
                </a:lnTo>
                <a:close/>
                <a:moveTo>
                  <a:pt x="1605628" y="544423"/>
                </a:moveTo>
                <a:cubicBezTo>
                  <a:pt x="1605628" y="544423"/>
                  <a:pt x="1605628" y="544423"/>
                  <a:pt x="1605628" y="544423"/>
                </a:cubicBezTo>
                <a:cubicBezTo>
                  <a:pt x="1605628" y="544423"/>
                  <a:pt x="1605628" y="544423"/>
                  <a:pt x="1605628" y="544423"/>
                </a:cubicBezTo>
                <a:cubicBezTo>
                  <a:pt x="1605628" y="544423"/>
                  <a:pt x="1605628" y="544423"/>
                  <a:pt x="1605628" y="544423"/>
                </a:cubicBezTo>
                <a:cubicBezTo>
                  <a:pt x="1605628" y="544423"/>
                  <a:pt x="1605628" y="544423"/>
                  <a:pt x="1605628" y="544423"/>
                </a:cubicBezTo>
                <a:close/>
                <a:moveTo>
                  <a:pt x="1468979" y="884687"/>
                </a:moveTo>
                <a:cubicBezTo>
                  <a:pt x="1503141" y="884687"/>
                  <a:pt x="1503141" y="884687"/>
                  <a:pt x="1503141" y="884687"/>
                </a:cubicBezTo>
                <a:cubicBezTo>
                  <a:pt x="1503141" y="884687"/>
                  <a:pt x="1503141" y="884687"/>
                  <a:pt x="1468979" y="884687"/>
                </a:cubicBezTo>
                <a:cubicBezTo>
                  <a:pt x="1468979" y="884687"/>
                  <a:pt x="1468979" y="884687"/>
                  <a:pt x="1468979" y="884687"/>
                </a:cubicBezTo>
                <a:cubicBezTo>
                  <a:pt x="1468979" y="884687"/>
                  <a:pt x="1468979" y="884687"/>
                  <a:pt x="1468979" y="884687"/>
                </a:cubicBezTo>
                <a:close/>
                <a:moveTo>
                  <a:pt x="1366492" y="1258977"/>
                </a:moveTo>
                <a:cubicBezTo>
                  <a:pt x="1366492" y="1258977"/>
                  <a:pt x="1400654" y="1258977"/>
                  <a:pt x="1400654" y="1224951"/>
                </a:cubicBezTo>
                <a:cubicBezTo>
                  <a:pt x="1400654" y="1224951"/>
                  <a:pt x="1366492" y="1224951"/>
                  <a:pt x="1366492" y="1224951"/>
                </a:cubicBezTo>
                <a:cubicBezTo>
                  <a:pt x="1366492" y="1224951"/>
                  <a:pt x="1366492" y="1224951"/>
                  <a:pt x="1366492" y="1224951"/>
                </a:cubicBezTo>
                <a:cubicBezTo>
                  <a:pt x="1366492" y="1258977"/>
                  <a:pt x="1366492" y="1258977"/>
                  <a:pt x="1366492" y="1258977"/>
                </a:cubicBezTo>
                <a:close/>
                <a:moveTo>
                  <a:pt x="1298167" y="1633268"/>
                </a:moveTo>
                <a:cubicBezTo>
                  <a:pt x="1298167" y="1633268"/>
                  <a:pt x="1298167" y="1599242"/>
                  <a:pt x="1298167" y="1599242"/>
                </a:cubicBezTo>
                <a:cubicBezTo>
                  <a:pt x="1298167" y="1565215"/>
                  <a:pt x="1298167" y="1565215"/>
                  <a:pt x="1298167" y="1565215"/>
                </a:cubicBezTo>
                <a:cubicBezTo>
                  <a:pt x="1264005" y="1565215"/>
                  <a:pt x="1264005" y="1565215"/>
                  <a:pt x="1264005" y="1599242"/>
                </a:cubicBezTo>
                <a:cubicBezTo>
                  <a:pt x="1264005" y="1599242"/>
                  <a:pt x="1264005" y="1633268"/>
                  <a:pt x="1298167" y="1633268"/>
                </a:cubicBezTo>
                <a:close/>
                <a:moveTo>
                  <a:pt x="1229843" y="1973532"/>
                </a:moveTo>
                <a:cubicBezTo>
                  <a:pt x="1229843" y="1973532"/>
                  <a:pt x="1264005" y="1973532"/>
                  <a:pt x="1264005" y="1939506"/>
                </a:cubicBezTo>
                <a:cubicBezTo>
                  <a:pt x="1264005" y="1939506"/>
                  <a:pt x="1229843" y="1905479"/>
                  <a:pt x="1229843" y="1905479"/>
                </a:cubicBezTo>
                <a:cubicBezTo>
                  <a:pt x="1195680" y="1905479"/>
                  <a:pt x="1195680" y="1939506"/>
                  <a:pt x="1195680" y="1939506"/>
                </a:cubicBezTo>
                <a:cubicBezTo>
                  <a:pt x="1195680" y="1973532"/>
                  <a:pt x="1195680" y="1973532"/>
                  <a:pt x="1229843" y="1973532"/>
                </a:cubicBezTo>
                <a:close/>
                <a:moveTo>
                  <a:pt x="1161518" y="2347823"/>
                </a:moveTo>
                <a:cubicBezTo>
                  <a:pt x="1195680" y="2347823"/>
                  <a:pt x="1229843" y="2347823"/>
                  <a:pt x="1229843" y="2313796"/>
                </a:cubicBezTo>
                <a:cubicBezTo>
                  <a:pt x="1229843" y="2279770"/>
                  <a:pt x="1195680" y="2279770"/>
                  <a:pt x="1161518" y="2279770"/>
                </a:cubicBezTo>
                <a:cubicBezTo>
                  <a:pt x="1161518" y="2279770"/>
                  <a:pt x="1127356" y="2279770"/>
                  <a:pt x="1127356" y="2313796"/>
                </a:cubicBezTo>
                <a:cubicBezTo>
                  <a:pt x="1127356" y="2347823"/>
                  <a:pt x="1161518" y="2347823"/>
                  <a:pt x="1161518" y="2347823"/>
                </a:cubicBezTo>
                <a:close/>
                <a:moveTo>
                  <a:pt x="1161518" y="2756140"/>
                </a:moveTo>
                <a:cubicBezTo>
                  <a:pt x="1195680" y="2756140"/>
                  <a:pt x="1195680" y="2722113"/>
                  <a:pt x="1195680" y="2688087"/>
                </a:cubicBezTo>
                <a:cubicBezTo>
                  <a:pt x="1195680" y="2654061"/>
                  <a:pt x="1195680" y="2620034"/>
                  <a:pt x="1161518" y="2620034"/>
                </a:cubicBezTo>
                <a:cubicBezTo>
                  <a:pt x="1127356" y="2620034"/>
                  <a:pt x="1093193" y="2654061"/>
                  <a:pt x="1093193" y="2688087"/>
                </a:cubicBezTo>
                <a:cubicBezTo>
                  <a:pt x="1093193" y="2722113"/>
                  <a:pt x="1127356" y="2756140"/>
                  <a:pt x="1161518" y="2756140"/>
                </a:cubicBezTo>
                <a:close/>
                <a:moveTo>
                  <a:pt x="1161518" y="3130430"/>
                </a:moveTo>
                <a:cubicBezTo>
                  <a:pt x="1195680" y="3130430"/>
                  <a:pt x="1229843" y="3096404"/>
                  <a:pt x="1229843" y="3062377"/>
                </a:cubicBezTo>
                <a:cubicBezTo>
                  <a:pt x="1229843" y="3028351"/>
                  <a:pt x="1195680" y="2994325"/>
                  <a:pt x="1161518" y="2994325"/>
                </a:cubicBezTo>
                <a:cubicBezTo>
                  <a:pt x="1127356" y="2994325"/>
                  <a:pt x="1093193" y="3028351"/>
                  <a:pt x="1093193" y="3062377"/>
                </a:cubicBezTo>
                <a:cubicBezTo>
                  <a:pt x="1093193" y="3096404"/>
                  <a:pt x="1127356" y="3130430"/>
                  <a:pt x="1161518" y="3130430"/>
                </a:cubicBezTo>
                <a:close/>
                <a:moveTo>
                  <a:pt x="1161518" y="3504721"/>
                </a:moveTo>
                <a:cubicBezTo>
                  <a:pt x="1229843" y="3504721"/>
                  <a:pt x="1264005" y="3470694"/>
                  <a:pt x="1264005" y="3402642"/>
                </a:cubicBezTo>
                <a:cubicBezTo>
                  <a:pt x="1264005" y="3368615"/>
                  <a:pt x="1229843" y="3334589"/>
                  <a:pt x="1161518" y="3334589"/>
                </a:cubicBezTo>
                <a:cubicBezTo>
                  <a:pt x="1127356" y="3334589"/>
                  <a:pt x="1093193" y="3368615"/>
                  <a:pt x="1093193" y="3402642"/>
                </a:cubicBezTo>
                <a:cubicBezTo>
                  <a:pt x="1093193" y="3470694"/>
                  <a:pt x="1127356" y="3504721"/>
                  <a:pt x="1161518" y="3504721"/>
                </a:cubicBezTo>
                <a:close/>
                <a:moveTo>
                  <a:pt x="1229843" y="3879011"/>
                </a:moveTo>
                <a:cubicBezTo>
                  <a:pt x="1264005" y="3879011"/>
                  <a:pt x="1298167" y="3844985"/>
                  <a:pt x="1298167" y="3776932"/>
                </a:cubicBezTo>
                <a:cubicBezTo>
                  <a:pt x="1298167" y="3742906"/>
                  <a:pt x="1264005" y="3674853"/>
                  <a:pt x="1229843" y="3674853"/>
                </a:cubicBezTo>
                <a:cubicBezTo>
                  <a:pt x="1161518" y="3674853"/>
                  <a:pt x="1127356" y="3742906"/>
                  <a:pt x="1127356" y="3776932"/>
                </a:cubicBezTo>
                <a:cubicBezTo>
                  <a:pt x="1127356" y="3844985"/>
                  <a:pt x="1161518" y="3879011"/>
                  <a:pt x="1229843" y="3879011"/>
                </a:cubicBezTo>
                <a:close/>
                <a:moveTo>
                  <a:pt x="1298167" y="4253302"/>
                </a:moveTo>
                <a:cubicBezTo>
                  <a:pt x="1332329" y="4253302"/>
                  <a:pt x="1400654" y="4185249"/>
                  <a:pt x="1400654" y="4151223"/>
                </a:cubicBezTo>
                <a:cubicBezTo>
                  <a:pt x="1400654" y="4083170"/>
                  <a:pt x="1332329" y="4049144"/>
                  <a:pt x="1298167" y="4049144"/>
                </a:cubicBezTo>
                <a:cubicBezTo>
                  <a:pt x="1229843" y="4049144"/>
                  <a:pt x="1195680" y="4083170"/>
                  <a:pt x="1195680" y="4151223"/>
                </a:cubicBezTo>
                <a:cubicBezTo>
                  <a:pt x="1195680" y="4185249"/>
                  <a:pt x="1229843" y="4253302"/>
                  <a:pt x="1298167" y="4253302"/>
                </a:cubicBezTo>
                <a:close/>
                <a:moveTo>
                  <a:pt x="1366492" y="4593566"/>
                </a:moveTo>
                <a:cubicBezTo>
                  <a:pt x="1434816" y="4593566"/>
                  <a:pt x="1468979" y="4559540"/>
                  <a:pt x="1468979" y="4491487"/>
                </a:cubicBezTo>
                <a:cubicBezTo>
                  <a:pt x="1468979" y="4423434"/>
                  <a:pt x="1434816" y="4389408"/>
                  <a:pt x="1366492" y="4389408"/>
                </a:cubicBezTo>
                <a:cubicBezTo>
                  <a:pt x="1298167" y="4389408"/>
                  <a:pt x="1264005" y="4423434"/>
                  <a:pt x="1264005" y="4491487"/>
                </a:cubicBezTo>
                <a:cubicBezTo>
                  <a:pt x="1264005" y="4559540"/>
                  <a:pt x="1298167" y="4593566"/>
                  <a:pt x="1366492" y="4593566"/>
                </a:cubicBezTo>
                <a:close/>
                <a:moveTo>
                  <a:pt x="1468979" y="4967857"/>
                </a:moveTo>
                <a:cubicBezTo>
                  <a:pt x="1537303" y="4967857"/>
                  <a:pt x="1605628" y="4899804"/>
                  <a:pt x="1605628" y="4865778"/>
                </a:cubicBezTo>
                <a:cubicBezTo>
                  <a:pt x="1605628" y="4797725"/>
                  <a:pt x="1537303" y="4729672"/>
                  <a:pt x="1468979" y="4729672"/>
                </a:cubicBezTo>
                <a:cubicBezTo>
                  <a:pt x="1400654" y="4729672"/>
                  <a:pt x="1366492" y="4797725"/>
                  <a:pt x="1366492" y="4865778"/>
                </a:cubicBezTo>
                <a:cubicBezTo>
                  <a:pt x="1366492" y="4899804"/>
                  <a:pt x="1400654" y="4967857"/>
                  <a:pt x="1468979" y="4967857"/>
                </a:cubicBezTo>
                <a:close/>
                <a:moveTo>
                  <a:pt x="1605628" y="5308121"/>
                </a:moveTo>
                <a:cubicBezTo>
                  <a:pt x="1673952" y="5308121"/>
                  <a:pt x="1742277" y="5274095"/>
                  <a:pt x="1742277" y="5206042"/>
                </a:cubicBezTo>
                <a:cubicBezTo>
                  <a:pt x="1742277" y="5137989"/>
                  <a:pt x="1673952" y="5069936"/>
                  <a:pt x="1605628" y="5069936"/>
                </a:cubicBezTo>
                <a:cubicBezTo>
                  <a:pt x="1537303" y="5069936"/>
                  <a:pt x="1503141" y="5137989"/>
                  <a:pt x="1503141" y="5206042"/>
                </a:cubicBezTo>
                <a:cubicBezTo>
                  <a:pt x="1503141" y="5274095"/>
                  <a:pt x="1537303" y="5308121"/>
                  <a:pt x="1605628" y="5308121"/>
                </a:cubicBezTo>
                <a:close/>
                <a:moveTo>
                  <a:pt x="2015575" y="374291"/>
                </a:moveTo>
                <a:cubicBezTo>
                  <a:pt x="2015575" y="374291"/>
                  <a:pt x="2015575" y="374291"/>
                  <a:pt x="2015575" y="374291"/>
                </a:cubicBezTo>
                <a:cubicBezTo>
                  <a:pt x="2015575" y="374291"/>
                  <a:pt x="2015575" y="374291"/>
                  <a:pt x="2015575" y="374291"/>
                </a:cubicBezTo>
                <a:cubicBezTo>
                  <a:pt x="2015575" y="374291"/>
                  <a:pt x="2015575" y="374291"/>
                  <a:pt x="2015575" y="374291"/>
                </a:cubicBezTo>
                <a:cubicBezTo>
                  <a:pt x="2015575" y="374291"/>
                  <a:pt x="2015575" y="374291"/>
                  <a:pt x="2015575" y="374291"/>
                </a:cubicBezTo>
                <a:close/>
                <a:moveTo>
                  <a:pt x="1844764" y="714555"/>
                </a:moveTo>
                <a:cubicBezTo>
                  <a:pt x="1844764" y="714555"/>
                  <a:pt x="1878926" y="714555"/>
                  <a:pt x="1878926" y="714555"/>
                </a:cubicBezTo>
                <a:cubicBezTo>
                  <a:pt x="1878926" y="714555"/>
                  <a:pt x="1844764" y="714555"/>
                  <a:pt x="1844764" y="714555"/>
                </a:cubicBezTo>
                <a:cubicBezTo>
                  <a:pt x="1844764" y="714555"/>
                  <a:pt x="1844764" y="714555"/>
                  <a:pt x="1844764" y="714555"/>
                </a:cubicBezTo>
                <a:cubicBezTo>
                  <a:pt x="1844764" y="714555"/>
                  <a:pt x="1844764" y="714555"/>
                  <a:pt x="1844764" y="714555"/>
                </a:cubicBezTo>
                <a:close/>
                <a:moveTo>
                  <a:pt x="1742277" y="1088845"/>
                </a:moveTo>
                <a:cubicBezTo>
                  <a:pt x="1742277" y="1088845"/>
                  <a:pt x="1742277" y="1054819"/>
                  <a:pt x="1742277" y="1054819"/>
                </a:cubicBezTo>
                <a:cubicBezTo>
                  <a:pt x="1742277" y="1054819"/>
                  <a:pt x="1742277" y="1054819"/>
                  <a:pt x="1742277" y="1054819"/>
                </a:cubicBezTo>
                <a:cubicBezTo>
                  <a:pt x="1742277" y="1054819"/>
                  <a:pt x="1708115" y="1054819"/>
                  <a:pt x="1708115" y="1054819"/>
                </a:cubicBezTo>
                <a:cubicBezTo>
                  <a:pt x="1708115" y="1054819"/>
                  <a:pt x="1742277" y="1088845"/>
                  <a:pt x="1742277" y="1088845"/>
                </a:cubicBezTo>
                <a:close/>
                <a:moveTo>
                  <a:pt x="1639790" y="1429109"/>
                </a:moveTo>
                <a:cubicBezTo>
                  <a:pt x="1639790" y="1429109"/>
                  <a:pt x="1639790" y="1429109"/>
                  <a:pt x="1639790" y="1429109"/>
                </a:cubicBezTo>
                <a:cubicBezTo>
                  <a:pt x="1639790" y="1395083"/>
                  <a:pt x="1639790" y="1395083"/>
                  <a:pt x="1639790" y="1395083"/>
                </a:cubicBezTo>
                <a:cubicBezTo>
                  <a:pt x="1605628" y="1395083"/>
                  <a:pt x="1605628" y="1395083"/>
                  <a:pt x="1605628" y="1429109"/>
                </a:cubicBezTo>
                <a:cubicBezTo>
                  <a:pt x="1605628" y="1429109"/>
                  <a:pt x="1605628" y="1429109"/>
                  <a:pt x="1639790" y="1429109"/>
                </a:cubicBezTo>
                <a:close/>
                <a:moveTo>
                  <a:pt x="1537303" y="1803400"/>
                </a:moveTo>
                <a:cubicBezTo>
                  <a:pt x="1571465" y="1803400"/>
                  <a:pt x="1571465" y="1803400"/>
                  <a:pt x="1571465" y="1769374"/>
                </a:cubicBezTo>
                <a:cubicBezTo>
                  <a:pt x="1571465" y="1769374"/>
                  <a:pt x="1571465" y="1735347"/>
                  <a:pt x="1537303" y="1735347"/>
                </a:cubicBezTo>
                <a:cubicBezTo>
                  <a:pt x="1537303" y="1735347"/>
                  <a:pt x="1537303" y="1769374"/>
                  <a:pt x="1537303" y="1769374"/>
                </a:cubicBezTo>
                <a:cubicBezTo>
                  <a:pt x="1537303" y="1803400"/>
                  <a:pt x="1537303" y="1803400"/>
                  <a:pt x="1537303" y="1803400"/>
                </a:cubicBezTo>
                <a:close/>
                <a:moveTo>
                  <a:pt x="1503141" y="2177691"/>
                </a:moveTo>
                <a:cubicBezTo>
                  <a:pt x="1503141" y="2177691"/>
                  <a:pt x="1537303" y="2143664"/>
                  <a:pt x="1537303" y="2143664"/>
                </a:cubicBezTo>
                <a:cubicBezTo>
                  <a:pt x="1537303" y="2109638"/>
                  <a:pt x="1503141" y="2109638"/>
                  <a:pt x="1503141" y="2109638"/>
                </a:cubicBezTo>
                <a:cubicBezTo>
                  <a:pt x="1468979" y="2109638"/>
                  <a:pt x="1468979" y="2109638"/>
                  <a:pt x="1468979" y="2143664"/>
                </a:cubicBezTo>
                <a:cubicBezTo>
                  <a:pt x="1468979" y="2143664"/>
                  <a:pt x="1468979" y="2177691"/>
                  <a:pt x="1503141" y="2177691"/>
                </a:cubicBezTo>
                <a:close/>
                <a:moveTo>
                  <a:pt x="1468979" y="2551981"/>
                </a:moveTo>
                <a:cubicBezTo>
                  <a:pt x="1468979" y="2551981"/>
                  <a:pt x="1503141" y="2517955"/>
                  <a:pt x="1503141" y="2517955"/>
                </a:cubicBezTo>
                <a:cubicBezTo>
                  <a:pt x="1503141" y="2483928"/>
                  <a:pt x="1468979" y="2449902"/>
                  <a:pt x="1468979" y="2449902"/>
                </a:cubicBezTo>
                <a:cubicBezTo>
                  <a:pt x="1434816" y="2449902"/>
                  <a:pt x="1400654" y="2483928"/>
                  <a:pt x="1400654" y="2517955"/>
                </a:cubicBezTo>
                <a:cubicBezTo>
                  <a:pt x="1400654" y="2517955"/>
                  <a:pt x="1434816" y="2551981"/>
                  <a:pt x="1468979" y="2551981"/>
                </a:cubicBezTo>
                <a:close/>
                <a:moveTo>
                  <a:pt x="1434816" y="2926272"/>
                </a:moveTo>
                <a:cubicBezTo>
                  <a:pt x="1468979" y="2926272"/>
                  <a:pt x="1503141" y="2892245"/>
                  <a:pt x="1503141" y="2858219"/>
                </a:cubicBezTo>
                <a:cubicBezTo>
                  <a:pt x="1503141" y="2824193"/>
                  <a:pt x="1468979" y="2824193"/>
                  <a:pt x="1434816" y="2824193"/>
                </a:cubicBezTo>
                <a:cubicBezTo>
                  <a:pt x="1400654" y="2824193"/>
                  <a:pt x="1400654" y="2824193"/>
                  <a:pt x="1400654" y="2858219"/>
                </a:cubicBezTo>
                <a:cubicBezTo>
                  <a:pt x="1400654" y="2892245"/>
                  <a:pt x="1400654" y="2926272"/>
                  <a:pt x="1434816" y="2926272"/>
                </a:cubicBezTo>
                <a:close/>
                <a:moveTo>
                  <a:pt x="1468979" y="3300562"/>
                </a:moveTo>
                <a:cubicBezTo>
                  <a:pt x="1503141" y="3300562"/>
                  <a:pt x="1537303" y="3266536"/>
                  <a:pt x="1537303" y="3232510"/>
                </a:cubicBezTo>
                <a:cubicBezTo>
                  <a:pt x="1537303" y="3198483"/>
                  <a:pt x="1503141" y="3164457"/>
                  <a:pt x="1468979" y="3164457"/>
                </a:cubicBezTo>
                <a:cubicBezTo>
                  <a:pt x="1400654" y="3164457"/>
                  <a:pt x="1400654" y="3198483"/>
                  <a:pt x="1400654" y="3232510"/>
                </a:cubicBezTo>
                <a:cubicBezTo>
                  <a:pt x="1400654" y="3266536"/>
                  <a:pt x="1400654" y="3300562"/>
                  <a:pt x="1468979" y="3300562"/>
                </a:cubicBezTo>
                <a:close/>
                <a:moveTo>
                  <a:pt x="1503141" y="3674853"/>
                </a:moveTo>
                <a:cubicBezTo>
                  <a:pt x="1537303" y="3674853"/>
                  <a:pt x="1571465" y="3640827"/>
                  <a:pt x="1571465" y="3606800"/>
                </a:cubicBezTo>
                <a:cubicBezTo>
                  <a:pt x="1571465" y="3538747"/>
                  <a:pt x="1537303" y="3504721"/>
                  <a:pt x="1503141" y="3504721"/>
                </a:cubicBezTo>
                <a:cubicBezTo>
                  <a:pt x="1434816" y="3504721"/>
                  <a:pt x="1400654" y="3538747"/>
                  <a:pt x="1400654" y="3606800"/>
                </a:cubicBezTo>
                <a:cubicBezTo>
                  <a:pt x="1400654" y="3640827"/>
                  <a:pt x="1434816" y="3674853"/>
                  <a:pt x="1503141" y="3674853"/>
                </a:cubicBezTo>
                <a:close/>
                <a:moveTo>
                  <a:pt x="1537303" y="4049144"/>
                </a:moveTo>
                <a:cubicBezTo>
                  <a:pt x="1605628" y="4049144"/>
                  <a:pt x="1639790" y="4015117"/>
                  <a:pt x="1639790" y="3947064"/>
                </a:cubicBezTo>
                <a:cubicBezTo>
                  <a:pt x="1639790" y="3913038"/>
                  <a:pt x="1605628" y="3879011"/>
                  <a:pt x="1537303" y="3879011"/>
                </a:cubicBezTo>
                <a:cubicBezTo>
                  <a:pt x="1503141" y="3879011"/>
                  <a:pt x="1468979" y="3913038"/>
                  <a:pt x="1468979" y="3947064"/>
                </a:cubicBezTo>
                <a:cubicBezTo>
                  <a:pt x="1468979" y="4015117"/>
                  <a:pt x="1503141" y="4049144"/>
                  <a:pt x="1537303" y="4049144"/>
                </a:cubicBezTo>
                <a:close/>
                <a:moveTo>
                  <a:pt x="1639790" y="4423434"/>
                </a:moveTo>
                <a:cubicBezTo>
                  <a:pt x="1673952" y="4423434"/>
                  <a:pt x="1742277" y="4389408"/>
                  <a:pt x="1742277" y="4321355"/>
                </a:cubicBezTo>
                <a:cubicBezTo>
                  <a:pt x="1742277" y="4253302"/>
                  <a:pt x="1673952" y="4219276"/>
                  <a:pt x="1639790" y="4219276"/>
                </a:cubicBezTo>
                <a:cubicBezTo>
                  <a:pt x="1571465" y="4219276"/>
                  <a:pt x="1537303" y="4253302"/>
                  <a:pt x="1537303" y="4321355"/>
                </a:cubicBezTo>
                <a:cubicBezTo>
                  <a:pt x="1537303" y="4389408"/>
                  <a:pt x="1571465" y="4423434"/>
                  <a:pt x="1639790" y="4423434"/>
                </a:cubicBezTo>
                <a:close/>
                <a:moveTo>
                  <a:pt x="1742277" y="4797725"/>
                </a:moveTo>
                <a:cubicBezTo>
                  <a:pt x="1810601" y="4797725"/>
                  <a:pt x="1844764" y="4729672"/>
                  <a:pt x="1844764" y="4661619"/>
                </a:cubicBezTo>
                <a:cubicBezTo>
                  <a:pt x="1844764" y="4593566"/>
                  <a:pt x="1810601" y="4559540"/>
                  <a:pt x="1742277" y="4559540"/>
                </a:cubicBezTo>
                <a:cubicBezTo>
                  <a:pt x="1673952" y="4559540"/>
                  <a:pt x="1605628" y="4593566"/>
                  <a:pt x="1605628" y="4661619"/>
                </a:cubicBezTo>
                <a:cubicBezTo>
                  <a:pt x="1605628" y="4729672"/>
                  <a:pt x="1673952" y="4797725"/>
                  <a:pt x="1742277" y="4797725"/>
                </a:cubicBezTo>
                <a:close/>
                <a:moveTo>
                  <a:pt x="1844764" y="5137989"/>
                </a:moveTo>
                <a:cubicBezTo>
                  <a:pt x="1913088" y="5137989"/>
                  <a:pt x="1981413" y="5069936"/>
                  <a:pt x="1981413" y="5001883"/>
                </a:cubicBezTo>
                <a:cubicBezTo>
                  <a:pt x="1981413" y="4967857"/>
                  <a:pt x="1913088" y="4899804"/>
                  <a:pt x="1844764" y="4899804"/>
                </a:cubicBezTo>
                <a:cubicBezTo>
                  <a:pt x="1776439" y="4899804"/>
                  <a:pt x="1742277" y="4967857"/>
                  <a:pt x="1742277" y="5001883"/>
                </a:cubicBezTo>
                <a:cubicBezTo>
                  <a:pt x="1742277" y="5069936"/>
                  <a:pt x="1776439" y="5137989"/>
                  <a:pt x="1844764" y="5137989"/>
                </a:cubicBezTo>
                <a:close/>
                <a:moveTo>
                  <a:pt x="2118062" y="5410200"/>
                </a:moveTo>
                <a:cubicBezTo>
                  <a:pt x="2118062" y="5376174"/>
                  <a:pt x="2118062" y="5376174"/>
                  <a:pt x="2118062" y="5342147"/>
                </a:cubicBezTo>
                <a:cubicBezTo>
                  <a:pt x="2118062" y="5274095"/>
                  <a:pt x="2083900" y="5240068"/>
                  <a:pt x="2015575" y="5240068"/>
                </a:cubicBezTo>
                <a:cubicBezTo>
                  <a:pt x="1947251" y="5240068"/>
                  <a:pt x="1878926" y="5274095"/>
                  <a:pt x="1878926" y="5342147"/>
                </a:cubicBezTo>
                <a:cubicBezTo>
                  <a:pt x="1878926" y="5376174"/>
                  <a:pt x="1878926" y="5376174"/>
                  <a:pt x="1878926" y="5410200"/>
                </a:cubicBezTo>
                <a:lnTo>
                  <a:pt x="2118062" y="5410200"/>
                </a:lnTo>
                <a:close/>
                <a:moveTo>
                  <a:pt x="2425523" y="238185"/>
                </a:moveTo>
                <a:cubicBezTo>
                  <a:pt x="2425523" y="238185"/>
                  <a:pt x="2425523" y="238185"/>
                  <a:pt x="2425523" y="238185"/>
                </a:cubicBezTo>
                <a:cubicBezTo>
                  <a:pt x="2425523" y="238185"/>
                  <a:pt x="2425523" y="238185"/>
                  <a:pt x="2425523" y="238185"/>
                </a:cubicBezTo>
                <a:cubicBezTo>
                  <a:pt x="2425523" y="238185"/>
                  <a:pt x="2391360" y="238185"/>
                  <a:pt x="2391360" y="238185"/>
                </a:cubicBezTo>
                <a:cubicBezTo>
                  <a:pt x="2391360" y="238185"/>
                  <a:pt x="2425523" y="238185"/>
                  <a:pt x="2425523" y="238185"/>
                </a:cubicBezTo>
                <a:close/>
                <a:moveTo>
                  <a:pt x="2254711" y="578449"/>
                </a:moveTo>
                <a:cubicBezTo>
                  <a:pt x="2254711" y="578449"/>
                  <a:pt x="2254711" y="544423"/>
                  <a:pt x="2254711" y="544423"/>
                </a:cubicBezTo>
                <a:cubicBezTo>
                  <a:pt x="2254711" y="544423"/>
                  <a:pt x="2254711" y="544423"/>
                  <a:pt x="2254711" y="544423"/>
                </a:cubicBezTo>
                <a:cubicBezTo>
                  <a:pt x="2254711" y="544423"/>
                  <a:pt x="2254711" y="544423"/>
                  <a:pt x="2254711" y="544423"/>
                </a:cubicBezTo>
                <a:cubicBezTo>
                  <a:pt x="2254711" y="544423"/>
                  <a:pt x="2254711" y="578449"/>
                  <a:pt x="2254711" y="578449"/>
                </a:cubicBezTo>
                <a:close/>
                <a:moveTo>
                  <a:pt x="2118062" y="918713"/>
                </a:moveTo>
                <a:cubicBezTo>
                  <a:pt x="2118062" y="918713"/>
                  <a:pt x="2118062" y="884687"/>
                  <a:pt x="2118062" y="884687"/>
                </a:cubicBezTo>
                <a:cubicBezTo>
                  <a:pt x="2118062" y="884687"/>
                  <a:pt x="2118062" y="884687"/>
                  <a:pt x="2118062" y="884687"/>
                </a:cubicBezTo>
                <a:cubicBezTo>
                  <a:pt x="2083900" y="884687"/>
                  <a:pt x="2083900" y="884687"/>
                  <a:pt x="2083900" y="884687"/>
                </a:cubicBezTo>
                <a:cubicBezTo>
                  <a:pt x="2083900" y="884687"/>
                  <a:pt x="2083900" y="918713"/>
                  <a:pt x="2118062" y="918713"/>
                </a:cubicBezTo>
                <a:close/>
                <a:moveTo>
                  <a:pt x="1981413" y="1258977"/>
                </a:moveTo>
                <a:cubicBezTo>
                  <a:pt x="1981413" y="1258977"/>
                  <a:pt x="2015575" y="1258977"/>
                  <a:pt x="2015575" y="1258977"/>
                </a:cubicBezTo>
                <a:cubicBezTo>
                  <a:pt x="2015575" y="1224951"/>
                  <a:pt x="1981413" y="1224951"/>
                  <a:pt x="1981413" y="1224951"/>
                </a:cubicBezTo>
                <a:cubicBezTo>
                  <a:pt x="1981413" y="1224951"/>
                  <a:pt x="1981413" y="1224951"/>
                  <a:pt x="1981413" y="1258977"/>
                </a:cubicBezTo>
                <a:cubicBezTo>
                  <a:pt x="1981413" y="1258977"/>
                  <a:pt x="1981413" y="1258977"/>
                  <a:pt x="1981413" y="1258977"/>
                </a:cubicBezTo>
                <a:close/>
                <a:moveTo>
                  <a:pt x="1878926" y="1633268"/>
                </a:moveTo>
                <a:cubicBezTo>
                  <a:pt x="1913088" y="1633268"/>
                  <a:pt x="1913088" y="1599242"/>
                  <a:pt x="1913088" y="1599242"/>
                </a:cubicBezTo>
                <a:cubicBezTo>
                  <a:pt x="1913088" y="1599242"/>
                  <a:pt x="1913088" y="1565215"/>
                  <a:pt x="1878926" y="1565215"/>
                </a:cubicBezTo>
                <a:cubicBezTo>
                  <a:pt x="1878926" y="1565215"/>
                  <a:pt x="1878926" y="1599242"/>
                  <a:pt x="1878926" y="1599242"/>
                </a:cubicBezTo>
                <a:cubicBezTo>
                  <a:pt x="1878926" y="1599242"/>
                  <a:pt x="1878926" y="1633268"/>
                  <a:pt x="1878926" y="1633268"/>
                </a:cubicBezTo>
                <a:close/>
                <a:moveTo>
                  <a:pt x="1810601" y="1973532"/>
                </a:moveTo>
                <a:cubicBezTo>
                  <a:pt x="1844764" y="1973532"/>
                  <a:pt x="1844764" y="1973532"/>
                  <a:pt x="1844764" y="1939506"/>
                </a:cubicBezTo>
                <a:cubicBezTo>
                  <a:pt x="1844764" y="1939506"/>
                  <a:pt x="1844764" y="1939506"/>
                  <a:pt x="1810601" y="1939506"/>
                </a:cubicBezTo>
                <a:cubicBezTo>
                  <a:pt x="1810601" y="1939506"/>
                  <a:pt x="1776439" y="1939506"/>
                  <a:pt x="1776439" y="1939506"/>
                </a:cubicBezTo>
                <a:cubicBezTo>
                  <a:pt x="1776439" y="1973532"/>
                  <a:pt x="1810601" y="1973532"/>
                  <a:pt x="1810601" y="1973532"/>
                </a:cubicBezTo>
                <a:close/>
                <a:moveTo>
                  <a:pt x="1776439" y="2347823"/>
                </a:moveTo>
                <a:cubicBezTo>
                  <a:pt x="1776439" y="2347823"/>
                  <a:pt x="1810601" y="2347823"/>
                  <a:pt x="1810601" y="2313796"/>
                </a:cubicBezTo>
                <a:cubicBezTo>
                  <a:pt x="1810601" y="2279770"/>
                  <a:pt x="1776439" y="2279770"/>
                  <a:pt x="1776439" y="2279770"/>
                </a:cubicBezTo>
                <a:cubicBezTo>
                  <a:pt x="1742277" y="2279770"/>
                  <a:pt x="1708115" y="2279770"/>
                  <a:pt x="1708115" y="2313796"/>
                </a:cubicBezTo>
                <a:cubicBezTo>
                  <a:pt x="1708115" y="2347823"/>
                  <a:pt x="1742277" y="2347823"/>
                  <a:pt x="1776439" y="2347823"/>
                </a:cubicBezTo>
                <a:close/>
                <a:moveTo>
                  <a:pt x="1742277" y="2722113"/>
                </a:moveTo>
                <a:cubicBezTo>
                  <a:pt x="1776439" y="2722113"/>
                  <a:pt x="1810601" y="2722113"/>
                  <a:pt x="1810601" y="2688087"/>
                </a:cubicBezTo>
                <a:cubicBezTo>
                  <a:pt x="1810601" y="2654061"/>
                  <a:pt x="1776439" y="2620034"/>
                  <a:pt x="1742277" y="2620034"/>
                </a:cubicBezTo>
                <a:cubicBezTo>
                  <a:pt x="1708115" y="2620034"/>
                  <a:pt x="1673952" y="2654061"/>
                  <a:pt x="1673952" y="2688087"/>
                </a:cubicBezTo>
                <a:cubicBezTo>
                  <a:pt x="1673952" y="2722113"/>
                  <a:pt x="1708115" y="2722113"/>
                  <a:pt x="1742277" y="2722113"/>
                </a:cubicBezTo>
                <a:close/>
                <a:moveTo>
                  <a:pt x="1742277" y="3130430"/>
                </a:moveTo>
                <a:cubicBezTo>
                  <a:pt x="1776439" y="3130430"/>
                  <a:pt x="1810601" y="3096404"/>
                  <a:pt x="1810601" y="3062377"/>
                </a:cubicBezTo>
                <a:cubicBezTo>
                  <a:pt x="1810601" y="3028351"/>
                  <a:pt x="1776439" y="2994325"/>
                  <a:pt x="1742277" y="2994325"/>
                </a:cubicBezTo>
                <a:cubicBezTo>
                  <a:pt x="1708115" y="2994325"/>
                  <a:pt x="1673952" y="3028351"/>
                  <a:pt x="1673952" y="3062377"/>
                </a:cubicBezTo>
                <a:cubicBezTo>
                  <a:pt x="1673952" y="3096404"/>
                  <a:pt x="1708115" y="3130430"/>
                  <a:pt x="1742277" y="3130430"/>
                </a:cubicBezTo>
                <a:close/>
                <a:moveTo>
                  <a:pt x="1776439" y="3504721"/>
                </a:moveTo>
                <a:cubicBezTo>
                  <a:pt x="1810601" y="3504721"/>
                  <a:pt x="1844764" y="3470694"/>
                  <a:pt x="1844764" y="3402642"/>
                </a:cubicBezTo>
                <a:cubicBezTo>
                  <a:pt x="1844764" y="3368615"/>
                  <a:pt x="1810601" y="3334589"/>
                  <a:pt x="1776439" y="3334589"/>
                </a:cubicBezTo>
                <a:cubicBezTo>
                  <a:pt x="1708115" y="3334589"/>
                  <a:pt x="1673952" y="3368615"/>
                  <a:pt x="1673952" y="3402642"/>
                </a:cubicBezTo>
                <a:cubicBezTo>
                  <a:pt x="1673952" y="3470694"/>
                  <a:pt x="1708115" y="3504721"/>
                  <a:pt x="1776439" y="3504721"/>
                </a:cubicBezTo>
                <a:close/>
                <a:moveTo>
                  <a:pt x="1810601" y="3879011"/>
                </a:moveTo>
                <a:cubicBezTo>
                  <a:pt x="1878926" y="3879011"/>
                  <a:pt x="1913088" y="3844985"/>
                  <a:pt x="1913088" y="3776932"/>
                </a:cubicBezTo>
                <a:cubicBezTo>
                  <a:pt x="1913088" y="3742906"/>
                  <a:pt x="1878926" y="3708879"/>
                  <a:pt x="1810601" y="3708879"/>
                </a:cubicBezTo>
                <a:cubicBezTo>
                  <a:pt x="1776439" y="3708879"/>
                  <a:pt x="1742277" y="3742906"/>
                  <a:pt x="1742277" y="3776932"/>
                </a:cubicBezTo>
                <a:cubicBezTo>
                  <a:pt x="1742277" y="3844985"/>
                  <a:pt x="1776439" y="3879011"/>
                  <a:pt x="1810601" y="3879011"/>
                </a:cubicBezTo>
                <a:close/>
                <a:moveTo>
                  <a:pt x="1878926" y="4253302"/>
                </a:moveTo>
                <a:cubicBezTo>
                  <a:pt x="1947251" y="4253302"/>
                  <a:pt x="1981413" y="4185249"/>
                  <a:pt x="1981413" y="4151223"/>
                </a:cubicBezTo>
                <a:cubicBezTo>
                  <a:pt x="1981413" y="4083170"/>
                  <a:pt x="1947251" y="4049144"/>
                  <a:pt x="1878926" y="4049144"/>
                </a:cubicBezTo>
                <a:cubicBezTo>
                  <a:pt x="1844764" y="4049144"/>
                  <a:pt x="1776439" y="4083170"/>
                  <a:pt x="1776439" y="4151223"/>
                </a:cubicBezTo>
                <a:cubicBezTo>
                  <a:pt x="1776439" y="4185249"/>
                  <a:pt x="1844764" y="4253302"/>
                  <a:pt x="1878926" y="4253302"/>
                </a:cubicBezTo>
                <a:close/>
                <a:moveTo>
                  <a:pt x="1981413" y="4593566"/>
                </a:moveTo>
                <a:cubicBezTo>
                  <a:pt x="2049737" y="4593566"/>
                  <a:pt x="2083900" y="4559540"/>
                  <a:pt x="2083900" y="4491487"/>
                </a:cubicBezTo>
                <a:cubicBezTo>
                  <a:pt x="2083900" y="4423434"/>
                  <a:pt x="2049737" y="4389408"/>
                  <a:pt x="1981413" y="4389408"/>
                </a:cubicBezTo>
                <a:cubicBezTo>
                  <a:pt x="1913088" y="4389408"/>
                  <a:pt x="1878926" y="4423434"/>
                  <a:pt x="1878926" y="4491487"/>
                </a:cubicBezTo>
                <a:cubicBezTo>
                  <a:pt x="1878926" y="4559540"/>
                  <a:pt x="1913088" y="4593566"/>
                  <a:pt x="1981413" y="4593566"/>
                </a:cubicBezTo>
                <a:close/>
                <a:moveTo>
                  <a:pt x="2118062" y="4967857"/>
                </a:moveTo>
                <a:cubicBezTo>
                  <a:pt x="2152224" y="4967857"/>
                  <a:pt x="2220549" y="4899804"/>
                  <a:pt x="2220549" y="4831751"/>
                </a:cubicBezTo>
                <a:cubicBezTo>
                  <a:pt x="2220549" y="4763698"/>
                  <a:pt x="2152224" y="4729672"/>
                  <a:pt x="2118062" y="4729672"/>
                </a:cubicBezTo>
                <a:cubicBezTo>
                  <a:pt x="2049737" y="4729672"/>
                  <a:pt x="1981413" y="4763698"/>
                  <a:pt x="1981413" y="4831751"/>
                </a:cubicBezTo>
                <a:cubicBezTo>
                  <a:pt x="1981413" y="4899804"/>
                  <a:pt x="2049737" y="4967857"/>
                  <a:pt x="2118062" y="4967857"/>
                </a:cubicBezTo>
                <a:close/>
                <a:moveTo>
                  <a:pt x="2254711" y="5308121"/>
                </a:moveTo>
                <a:cubicBezTo>
                  <a:pt x="2323036" y="5308121"/>
                  <a:pt x="2357198" y="5240068"/>
                  <a:pt x="2357198" y="5172015"/>
                </a:cubicBezTo>
                <a:cubicBezTo>
                  <a:pt x="2357198" y="5103963"/>
                  <a:pt x="2323036" y="5069936"/>
                  <a:pt x="2254711" y="5069936"/>
                </a:cubicBezTo>
                <a:cubicBezTo>
                  <a:pt x="2186387" y="5069936"/>
                  <a:pt x="2118062" y="5103963"/>
                  <a:pt x="2118062" y="5172015"/>
                </a:cubicBezTo>
                <a:cubicBezTo>
                  <a:pt x="2118062" y="5240068"/>
                  <a:pt x="2186387" y="5308121"/>
                  <a:pt x="2254711" y="5308121"/>
                </a:cubicBezTo>
                <a:close/>
                <a:moveTo>
                  <a:pt x="12127613" y="748581"/>
                </a:moveTo>
                <a:cubicBezTo>
                  <a:pt x="12127613" y="748581"/>
                  <a:pt x="12127613" y="748581"/>
                  <a:pt x="12127613" y="714555"/>
                </a:cubicBezTo>
                <a:cubicBezTo>
                  <a:pt x="12127613" y="714555"/>
                  <a:pt x="12127613" y="714555"/>
                  <a:pt x="12127613" y="714555"/>
                </a:cubicBezTo>
                <a:cubicBezTo>
                  <a:pt x="12127613" y="714555"/>
                  <a:pt x="12127613" y="714555"/>
                  <a:pt x="12127613" y="714555"/>
                </a:cubicBezTo>
                <a:cubicBezTo>
                  <a:pt x="12127613" y="748581"/>
                  <a:pt x="12127613" y="748581"/>
                  <a:pt x="12127613" y="748581"/>
                </a:cubicBezTo>
                <a:close/>
                <a:moveTo>
                  <a:pt x="11956802" y="408317"/>
                </a:moveTo>
                <a:cubicBezTo>
                  <a:pt x="11956802" y="408317"/>
                  <a:pt x="11956802" y="408317"/>
                  <a:pt x="11956802" y="408317"/>
                </a:cubicBezTo>
                <a:cubicBezTo>
                  <a:pt x="11956802" y="408317"/>
                  <a:pt x="11956802" y="408317"/>
                  <a:pt x="11956802" y="408317"/>
                </a:cubicBezTo>
                <a:cubicBezTo>
                  <a:pt x="11956802" y="408317"/>
                  <a:pt x="11956802" y="408317"/>
                  <a:pt x="11956802" y="408317"/>
                </a:cubicBezTo>
                <a:cubicBezTo>
                  <a:pt x="11956802" y="408317"/>
                  <a:pt x="11956802" y="408317"/>
                  <a:pt x="11956802" y="408317"/>
                </a:cubicBezTo>
                <a:close/>
                <a:moveTo>
                  <a:pt x="11785990" y="68053"/>
                </a:moveTo>
                <a:cubicBezTo>
                  <a:pt x="11785990" y="68053"/>
                  <a:pt x="11785990" y="68053"/>
                  <a:pt x="11785990" y="68053"/>
                </a:cubicBezTo>
                <a:cubicBezTo>
                  <a:pt x="11785990" y="68053"/>
                  <a:pt x="11785990" y="68053"/>
                  <a:pt x="11785990" y="68053"/>
                </a:cubicBezTo>
                <a:cubicBezTo>
                  <a:pt x="11785990" y="68053"/>
                  <a:pt x="11785990" y="68053"/>
                  <a:pt x="11785990" y="68053"/>
                </a:cubicBezTo>
                <a:cubicBezTo>
                  <a:pt x="11785990" y="68053"/>
                  <a:pt x="11785990" y="68053"/>
                  <a:pt x="11785990" y="68053"/>
                </a:cubicBezTo>
                <a:close/>
                <a:moveTo>
                  <a:pt x="2835470" y="102079"/>
                </a:moveTo>
                <a:cubicBezTo>
                  <a:pt x="2835470" y="102079"/>
                  <a:pt x="2835470" y="68053"/>
                  <a:pt x="2835470" y="68053"/>
                </a:cubicBezTo>
                <a:cubicBezTo>
                  <a:pt x="2835470" y="68053"/>
                  <a:pt x="2835470" y="68053"/>
                  <a:pt x="2835470" y="68053"/>
                </a:cubicBezTo>
                <a:cubicBezTo>
                  <a:pt x="2835470" y="68053"/>
                  <a:pt x="2835470" y="68053"/>
                  <a:pt x="2835470" y="68053"/>
                </a:cubicBezTo>
                <a:cubicBezTo>
                  <a:pt x="2835470" y="68053"/>
                  <a:pt x="2835470" y="102079"/>
                  <a:pt x="2835470" y="102079"/>
                </a:cubicBezTo>
                <a:close/>
                <a:moveTo>
                  <a:pt x="2664659" y="408317"/>
                </a:moveTo>
                <a:cubicBezTo>
                  <a:pt x="2664659" y="408317"/>
                  <a:pt x="2664659" y="408317"/>
                  <a:pt x="2664659" y="408317"/>
                </a:cubicBezTo>
                <a:cubicBezTo>
                  <a:pt x="2664659" y="408317"/>
                  <a:pt x="2664659" y="408317"/>
                  <a:pt x="2664659" y="408317"/>
                </a:cubicBezTo>
                <a:cubicBezTo>
                  <a:pt x="2630496" y="408317"/>
                  <a:pt x="2630496" y="408317"/>
                  <a:pt x="2630496" y="408317"/>
                </a:cubicBezTo>
                <a:cubicBezTo>
                  <a:pt x="2630496" y="408317"/>
                  <a:pt x="2630496" y="408317"/>
                  <a:pt x="2664659" y="408317"/>
                </a:cubicBezTo>
                <a:close/>
                <a:moveTo>
                  <a:pt x="2493847" y="748581"/>
                </a:moveTo>
                <a:cubicBezTo>
                  <a:pt x="2493847" y="748581"/>
                  <a:pt x="2493847" y="748581"/>
                  <a:pt x="2493847" y="714555"/>
                </a:cubicBezTo>
                <a:cubicBezTo>
                  <a:pt x="2493847" y="714555"/>
                  <a:pt x="2493847" y="714555"/>
                  <a:pt x="2493847" y="714555"/>
                </a:cubicBezTo>
                <a:cubicBezTo>
                  <a:pt x="2493847" y="714555"/>
                  <a:pt x="2493847" y="714555"/>
                  <a:pt x="2493847" y="714555"/>
                </a:cubicBezTo>
                <a:cubicBezTo>
                  <a:pt x="2493847" y="748581"/>
                  <a:pt x="2493847" y="748581"/>
                  <a:pt x="2493847" y="748581"/>
                </a:cubicBezTo>
                <a:close/>
                <a:moveTo>
                  <a:pt x="2357198" y="1088845"/>
                </a:moveTo>
                <a:cubicBezTo>
                  <a:pt x="2357198" y="1088845"/>
                  <a:pt x="2357198" y="1088845"/>
                  <a:pt x="2357198" y="1054819"/>
                </a:cubicBezTo>
                <a:cubicBezTo>
                  <a:pt x="2357198" y="1054819"/>
                  <a:pt x="2357198" y="1054819"/>
                  <a:pt x="2357198" y="1054819"/>
                </a:cubicBezTo>
                <a:cubicBezTo>
                  <a:pt x="2357198" y="1054819"/>
                  <a:pt x="2323036" y="1054819"/>
                  <a:pt x="2323036" y="1054819"/>
                </a:cubicBezTo>
                <a:cubicBezTo>
                  <a:pt x="2323036" y="1088845"/>
                  <a:pt x="2357198" y="1088845"/>
                  <a:pt x="2357198" y="1088845"/>
                </a:cubicBezTo>
                <a:close/>
                <a:moveTo>
                  <a:pt x="2220549" y="1429109"/>
                </a:moveTo>
                <a:cubicBezTo>
                  <a:pt x="2254711" y="1429109"/>
                  <a:pt x="2254711" y="1429109"/>
                  <a:pt x="2254711" y="1429109"/>
                </a:cubicBezTo>
                <a:cubicBezTo>
                  <a:pt x="2254711" y="1395083"/>
                  <a:pt x="2254711" y="1395083"/>
                  <a:pt x="2220549" y="1395083"/>
                </a:cubicBezTo>
                <a:cubicBezTo>
                  <a:pt x="2220549" y="1395083"/>
                  <a:pt x="2220549" y="1395083"/>
                  <a:pt x="2220549" y="1429109"/>
                </a:cubicBezTo>
                <a:cubicBezTo>
                  <a:pt x="2220549" y="1429109"/>
                  <a:pt x="2220549" y="1429109"/>
                  <a:pt x="2220549" y="1429109"/>
                </a:cubicBezTo>
                <a:close/>
                <a:moveTo>
                  <a:pt x="2152224" y="1803400"/>
                </a:moveTo>
                <a:cubicBezTo>
                  <a:pt x="2152224" y="1803400"/>
                  <a:pt x="2186387" y="1803400"/>
                  <a:pt x="2186387" y="1769374"/>
                </a:cubicBezTo>
                <a:cubicBezTo>
                  <a:pt x="2186387" y="1769374"/>
                  <a:pt x="2152224" y="1735347"/>
                  <a:pt x="2152224" y="1735347"/>
                </a:cubicBezTo>
                <a:cubicBezTo>
                  <a:pt x="2118062" y="1735347"/>
                  <a:pt x="2118062" y="1769374"/>
                  <a:pt x="2118062" y="1769374"/>
                </a:cubicBezTo>
                <a:cubicBezTo>
                  <a:pt x="2118062" y="1803400"/>
                  <a:pt x="2118062" y="1803400"/>
                  <a:pt x="2152224" y="1803400"/>
                </a:cubicBezTo>
                <a:close/>
                <a:moveTo>
                  <a:pt x="2083900" y="2177691"/>
                </a:moveTo>
                <a:cubicBezTo>
                  <a:pt x="2118062" y="2177691"/>
                  <a:pt x="2118062" y="2143664"/>
                  <a:pt x="2118062" y="2143664"/>
                </a:cubicBezTo>
                <a:cubicBezTo>
                  <a:pt x="2118062" y="2109638"/>
                  <a:pt x="2118062" y="2109638"/>
                  <a:pt x="2083900" y="2109638"/>
                </a:cubicBezTo>
                <a:cubicBezTo>
                  <a:pt x="2049737" y="2109638"/>
                  <a:pt x="2049737" y="2109638"/>
                  <a:pt x="2049737" y="2143664"/>
                </a:cubicBezTo>
                <a:cubicBezTo>
                  <a:pt x="2049737" y="2143664"/>
                  <a:pt x="2049737" y="2177691"/>
                  <a:pt x="2083900" y="2177691"/>
                </a:cubicBezTo>
                <a:close/>
                <a:moveTo>
                  <a:pt x="2049737" y="2551981"/>
                </a:moveTo>
                <a:cubicBezTo>
                  <a:pt x="2083900" y="2551981"/>
                  <a:pt x="2083900" y="2517955"/>
                  <a:pt x="2083900" y="2517955"/>
                </a:cubicBezTo>
                <a:cubicBezTo>
                  <a:pt x="2083900" y="2483928"/>
                  <a:pt x="2083900" y="2449902"/>
                  <a:pt x="2049737" y="2449902"/>
                </a:cubicBezTo>
                <a:cubicBezTo>
                  <a:pt x="2015575" y="2449902"/>
                  <a:pt x="1981413" y="2483928"/>
                  <a:pt x="1981413" y="2517955"/>
                </a:cubicBezTo>
                <a:cubicBezTo>
                  <a:pt x="1981413" y="2517955"/>
                  <a:pt x="2015575" y="2551981"/>
                  <a:pt x="2049737" y="2551981"/>
                </a:cubicBezTo>
                <a:close/>
                <a:moveTo>
                  <a:pt x="2015575" y="2926272"/>
                </a:moveTo>
                <a:cubicBezTo>
                  <a:pt x="2049737" y="2926272"/>
                  <a:pt x="2083900" y="2892245"/>
                  <a:pt x="2083900" y="2858219"/>
                </a:cubicBezTo>
                <a:cubicBezTo>
                  <a:pt x="2083900" y="2824193"/>
                  <a:pt x="2049737" y="2824193"/>
                  <a:pt x="2015575" y="2824193"/>
                </a:cubicBezTo>
                <a:cubicBezTo>
                  <a:pt x="2015575" y="2824193"/>
                  <a:pt x="1981413" y="2824193"/>
                  <a:pt x="1981413" y="2858219"/>
                </a:cubicBezTo>
                <a:cubicBezTo>
                  <a:pt x="1981413" y="2892245"/>
                  <a:pt x="2015575" y="2926272"/>
                  <a:pt x="2015575" y="2926272"/>
                </a:cubicBezTo>
                <a:close/>
                <a:moveTo>
                  <a:pt x="2049737" y="3300562"/>
                </a:moveTo>
                <a:cubicBezTo>
                  <a:pt x="2083900" y="3300562"/>
                  <a:pt x="2118062" y="3266536"/>
                  <a:pt x="2118062" y="3232510"/>
                </a:cubicBezTo>
                <a:cubicBezTo>
                  <a:pt x="2118062" y="3198483"/>
                  <a:pt x="2083900" y="3164457"/>
                  <a:pt x="2049737" y="3164457"/>
                </a:cubicBezTo>
                <a:cubicBezTo>
                  <a:pt x="2015575" y="3164457"/>
                  <a:pt x="1981413" y="3198483"/>
                  <a:pt x="1981413" y="3232510"/>
                </a:cubicBezTo>
                <a:cubicBezTo>
                  <a:pt x="1981413" y="3266536"/>
                  <a:pt x="2015575" y="3300562"/>
                  <a:pt x="2049737" y="3300562"/>
                </a:cubicBezTo>
                <a:close/>
                <a:moveTo>
                  <a:pt x="2083900" y="3674853"/>
                </a:moveTo>
                <a:cubicBezTo>
                  <a:pt x="2118062" y="3674853"/>
                  <a:pt x="2152224" y="3640827"/>
                  <a:pt x="2152224" y="3606800"/>
                </a:cubicBezTo>
                <a:cubicBezTo>
                  <a:pt x="2152224" y="3538747"/>
                  <a:pt x="2118062" y="3504721"/>
                  <a:pt x="2083900" y="3504721"/>
                </a:cubicBezTo>
                <a:cubicBezTo>
                  <a:pt x="2049737" y="3504721"/>
                  <a:pt x="2015575" y="3538747"/>
                  <a:pt x="2015575" y="3606800"/>
                </a:cubicBezTo>
                <a:cubicBezTo>
                  <a:pt x="2015575" y="3640827"/>
                  <a:pt x="2049737" y="3674853"/>
                  <a:pt x="2083900" y="3674853"/>
                </a:cubicBezTo>
                <a:close/>
                <a:moveTo>
                  <a:pt x="2152224" y="4049144"/>
                </a:moveTo>
                <a:cubicBezTo>
                  <a:pt x="2186387" y="4049144"/>
                  <a:pt x="2254711" y="4015117"/>
                  <a:pt x="2254711" y="3947064"/>
                </a:cubicBezTo>
                <a:cubicBezTo>
                  <a:pt x="2254711" y="3913038"/>
                  <a:pt x="2186387" y="3879011"/>
                  <a:pt x="2152224" y="3879011"/>
                </a:cubicBezTo>
                <a:cubicBezTo>
                  <a:pt x="2083900" y="3879011"/>
                  <a:pt x="2049737" y="3913038"/>
                  <a:pt x="2049737" y="3947064"/>
                </a:cubicBezTo>
                <a:cubicBezTo>
                  <a:pt x="2049737" y="4015117"/>
                  <a:pt x="2083900" y="4049144"/>
                  <a:pt x="2152224" y="4049144"/>
                </a:cubicBezTo>
                <a:close/>
                <a:moveTo>
                  <a:pt x="2220549" y="4423434"/>
                </a:moveTo>
                <a:cubicBezTo>
                  <a:pt x="2288874" y="4423434"/>
                  <a:pt x="2323036" y="4355381"/>
                  <a:pt x="2323036" y="4321355"/>
                </a:cubicBezTo>
                <a:cubicBezTo>
                  <a:pt x="2323036" y="4253302"/>
                  <a:pt x="2288874" y="4219276"/>
                  <a:pt x="2220549" y="4219276"/>
                </a:cubicBezTo>
                <a:cubicBezTo>
                  <a:pt x="2186387" y="4219276"/>
                  <a:pt x="2152224" y="4253302"/>
                  <a:pt x="2152224" y="4321355"/>
                </a:cubicBezTo>
                <a:cubicBezTo>
                  <a:pt x="2152224" y="4355381"/>
                  <a:pt x="2186387" y="4423434"/>
                  <a:pt x="2220549" y="4423434"/>
                </a:cubicBezTo>
                <a:close/>
                <a:moveTo>
                  <a:pt x="2357198" y="4763698"/>
                </a:moveTo>
                <a:cubicBezTo>
                  <a:pt x="2425523" y="4763698"/>
                  <a:pt x="2459685" y="4729672"/>
                  <a:pt x="2459685" y="4661619"/>
                </a:cubicBezTo>
                <a:cubicBezTo>
                  <a:pt x="2459685" y="4593566"/>
                  <a:pt x="2425523" y="4559540"/>
                  <a:pt x="2357198" y="4559540"/>
                </a:cubicBezTo>
                <a:cubicBezTo>
                  <a:pt x="2288874" y="4559540"/>
                  <a:pt x="2254711" y="4593566"/>
                  <a:pt x="2254711" y="4661619"/>
                </a:cubicBezTo>
                <a:cubicBezTo>
                  <a:pt x="2254711" y="4729672"/>
                  <a:pt x="2288874" y="4763698"/>
                  <a:pt x="2357198" y="4763698"/>
                </a:cubicBezTo>
                <a:close/>
                <a:moveTo>
                  <a:pt x="2493847" y="5103963"/>
                </a:moveTo>
                <a:cubicBezTo>
                  <a:pt x="2562172" y="5103963"/>
                  <a:pt x="2596334" y="5069936"/>
                  <a:pt x="2596334" y="5001883"/>
                </a:cubicBezTo>
                <a:cubicBezTo>
                  <a:pt x="2596334" y="4933830"/>
                  <a:pt x="2562172" y="4899804"/>
                  <a:pt x="2493847" y="4899804"/>
                </a:cubicBezTo>
                <a:cubicBezTo>
                  <a:pt x="2425523" y="4899804"/>
                  <a:pt x="2391360" y="4933830"/>
                  <a:pt x="2391360" y="5001883"/>
                </a:cubicBezTo>
                <a:cubicBezTo>
                  <a:pt x="2391360" y="5069936"/>
                  <a:pt x="2425523" y="5103963"/>
                  <a:pt x="2493847" y="5103963"/>
                </a:cubicBezTo>
                <a:close/>
                <a:moveTo>
                  <a:pt x="2732983" y="5410200"/>
                </a:moveTo>
                <a:cubicBezTo>
                  <a:pt x="2767146" y="5376174"/>
                  <a:pt x="2767146" y="5376174"/>
                  <a:pt x="2767146" y="5342147"/>
                </a:cubicBezTo>
                <a:cubicBezTo>
                  <a:pt x="2767146" y="5274095"/>
                  <a:pt x="2698821" y="5206042"/>
                  <a:pt x="2664659" y="5206042"/>
                </a:cubicBezTo>
                <a:cubicBezTo>
                  <a:pt x="2596334" y="5206042"/>
                  <a:pt x="2528010" y="5274095"/>
                  <a:pt x="2528010" y="5342147"/>
                </a:cubicBezTo>
                <a:cubicBezTo>
                  <a:pt x="2528010" y="5376174"/>
                  <a:pt x="2528010" y="5376174"/>
                  <a:pt x="2562172" y="5410200"/>
                </a:cubicBezTo>
                <a:lnTo>
                  <a:pt x="2732983" y="5410200"/>
                </a:lnTo>
                <a:close/>
                <a:moveTo>
                  <a:pt x="11956802" y="5342147"/>
                </a:moveTo>
                <a:cubicBezTo>
                  <a:pt x="11956802" y="5342147"/>
                  <a:pt x="11990964" y="5342147"/>
                  <a:pt x="11990964" y="5342147"/>
                </a:cubicBezTo>
                <a:cubicBezTo>
                  <a:pt x="11990964" y="5342147"/>
                  <a:pt x="11956802" y="5342147"/>
                  <a:pt x="11956802" y="5342147"/>
                </a:cubicBezTo>
                <a:cubicBezTo>
                  <a:pt x="11956802" y="5342147"/>
                  <a:pt x="11956802" y="5342147"/>
                  <a:pt x="11956802" y="5342147"/>
                </a:cubicBezTo>
                <a:cubicBezTo>
                  <a:pt x="11956802" y="5342147"/>
                  <a:pt x="11956802" y="5342147"/>
                  <a:pt x="11956802" y="5342147"/>
                </a:cubicBezTo>
                <a:close/>
                <a:moveTo>
                  <a:pt x="12127613" y="5001883"/>
                </a:moveTo>
                <a:cubicBezTo>
                  <a:pt x="12127613" y="5001883"/>
                  <a:pt x="12127613" y="5001883"/>
                  <a:pt x="12127613" y="5001883"/>
                </a:cubicBezTo>
                <a:cubicBezTo>
                  <a:pt x="12127613" y="5001883"/>
                  <a:pt x="12127613" y="5001883"/>
                  <a:pt x="12127613" y="5001883"/>
                </a:cubicBezTo>
                <a:cubicBezTo>
                  <a:pt x="12127613" y="5001883"/>
                  <a:pt x="12127613" y="5001883"/>
                  <a:pt x="12127613" y="5001883"/>
                </a:cubicBezTo>
                <a:cubicBezTo>
                  <a:pt x="12127613" y="5001883"/>
                  <a:pt x="12127613" y="5001883"/>
                  <a:pt x="12127613" y="5001883"/>
                </a:cubicBezTo>
                <a:close/>
                <a:moveTo>
                  <a:pt x="12230100" y="2143664"/>
                </a:moveTo>
                <a:cubicBezTo>
                  <a:pt x="12230100" y="2143664"/>
                  <a:pt x="12230100" y="2143664"/>
                  <a:pt x="12230100" y="2143664"/>
                </a:cubicBezTo>
                <a:cubicBezTo>
                  <a:pt x="12230100" y="2143664"/>
                  <a:pt x="12230100" y="2143664"/>
                  <a:pt x="12230100" y="2143664"/>
                </a:cubicBezTo>
                <a:cubicBezTo>
                  <a:pt x="12230100" y="2143664"/>
                  <a:pt x="12230100" y="2143664"/>
                  <a:pt x="12230100" y="2143664"/>
                </a:cubicBezTo>
                <a:cubicBezTo>
                  <a:pt x="12230100" y="2143664"/>
                  <a:pt x="12230100" y="2143664"/>
                  <a:pt x="12230100" y="2143664"/>
                </a:cubicBezTo>
                <a:close/>
                <a:moveTo>
                  <a:pt x="12161775" y="1769374"/>
                </a:moveTo>
                <a:cubicBezTo>
                  <a:pt x="12161775" y="1769374"/>
                  <a:pt x="12161775" y="1769374"/>
                  <a:pt x="12161775" y="1769374"/>
                </a:cubicBezTo>
                <a:cubicBezTo>
                  <a:pt x="12161775" y="1769374"/>
                  <a:pt x="12161775" y="1769374"/>
                  <a:pt x="12161775" y="1769374"/>
                </a:cubicBezTo>
                <a:cubicBezTo>
                  <a:pt x="12161775" y="1769374"/>
                  <a:pt x="12161775" y="1769374"/>
                  <a:pt x="12161775" y="1769374"/>
                </a:cubicBezTo>
                <a:cubicBezTo>
                  <a:pt x="12161775" y="1769374"/>
                  <a:pt x="12161775" y="1769374"/>
                  <a:pt x="12161775" y="1769374"/>
                </a:cubicBezTo>
                <a:close/>
                <a:moveTo>
                  <a:pt x="12059289" y="1429109"/>
                </a:moveTo>
                <a:cubicBezTo>
                  <a:pt x="12059289" y="1429109"/>
                  <a:pt x="12093451" y="1429109"/>
                  <a:pt x="12093451" y="1429109"/>
                </a:cubicBezTo>
                <a:cubicBezTo>
                  <a:pt x="12093451" y="1429109"/>
                  <a:pt x="12059289" y="1429109"/>
                  <a:pt x="12059289" y="1429109"/>
                </a:cubicBezTo>
                <a:cubicBezTo>
                  <a:pt x="12059289" y="1429109"/>
                  <a:pt x="12059289" y="1429109"/>
                  <a:pt x="12059289" y="1429109"/>
                </a:cubicBezTo>
                <a:cubicBezTo>
                  <a:pt x="12059289" y="1429109"/>
                  <a:pt x="12059289" y="1429109"/>
                  <a:pt x="12059289" y="1429109"/>
                </a:cubicBezTo>
                <a:close/>
                <a:moveTo>
                  <a:pt x="11956802" y="1088845"/>
                </a:moveTo>
                <a:cubicBezTo>
                  <a:pt x="11956802" y="1088845"/>
                  <a:pt x="11956802" y="1088845"/>
                  <a:pt x="11956802" y="1088845"/>
                </a:cubicBezTo>
                <a:cubicBezTo>
                  <a:pt x="11956802" y="1088845"/>
                  <a:pt x="11956802" y="1088845"/>
                  <a:pt x="11956802" y="1088845"/>
                </a:cubicBezTo>
                <a:cubicBezTo>
                  <a:pt x="11956802" y="1088845"/>
                  <a:pt x="11956802" y="1088845"/>
                  <a:pt x="11956802" y="1088845"/>
                </a:cubicBezTo>
                <a:cubicBezTo>
                  <a:pt x="11956802" y="1088845"/>
                  <a:pt x="11956802" y="1088845"/>
                  <a:pt x="11956802" y="1088845"/>
                </a:cubicBezTo>
                <a:close/>
                <a:moveTo>
                  <a:pt x="11820153" y="748581"/>
                </a:moveTo>
                <a:cubicBezTo>
                  <a:pt x="11820153" y="748581"/>
                  <a:pt x="11820153" y="748581"/>
                  <a:pt x="11820153" y="748581"/>
                </a:cubicBezTo>
                <a:cubicBezTo>
                  <a:pt x="11820153" y="748581"/>
                  <a:pt x="11820153" y="748581"/>
                  <a:pt x="11820153" y="748581"/>
                </a:cubicBezTo>
                <a:cubicBezTo>
                  <a:pt x="11820153" y="748581"/>
                  <a:pt x="11820153" y="748581"/>
                  <a:pt x="11820153" y="748581"/>
                </a:cubicBezTo>
                <a:cubicBezTo>
                  <a:pt x="11820153" y="748581"/>
                  <a:pt x="11820153" y="748581"/>
                  <a:pt x="11820153" y="748581"/>
                </a:cubicBezTo>
                <a:close/>
                <a:moveTo>
                  <a:pt x="11649341" y="408317"/>
                </a:moveTo>
                <a:cubicBezTo>
                  <a:pt x="11649341" y="408317"/>
                  <a:pt x="11649341" y="408317"/>
                  <a:pt x="11649341" y="408317"/>
                </a:cubicBezTo>
                <a:cubicBezTo>
                  <a:pt x="11649341" y="408317"/>
                  <a:pt x="11649341" y="408317"/>
                  <a:pt x="11649341" y="408317"/>
                </a:cubicBezTo>
                <a:cubicBezTo>
                  <a:pt x="11649341" y="408317"/>
                  <a:pt x="11649341" y="408317"/>
                  <a:pt x="11649341" y="408317"/>
                </a:cubicBezTo>
                <a:cubicBezTo>
                  <a:pt x="11649341" y="408317"/>
                  <a:pt x="11649341" y="408317"/>
                  <a:pt x="11649341" y="408317"/>
                </a:cubicBezTo>
                <a:close/>
                <a:moveTo>
                  <a:pt x="11444367" y="102079"/>
                </a:moveTo>
                <a:cubicBezTo>
                  <a:pt x="11444367" y="102079"/>
                  <a:pt x="11444367" y="102079"/>
                  <a:pt x="11444367" y="102079"/>
                </a:cubicBezTo>
                <a:cubicBezTo>
                  <a:pt x="11444367" y="102079"/>
                  <a:pt x="11444367" y="102079"/>
                  <a:pt x="11444367" y="102079"/>
                </a:cubicBezTo>
                <a:cubicBezTo>
                  <a:pt x="11444367" y="102079"/>
                  <a:pt x="11444367" y="102079"/>
                  <a:pt x="11444367" y="102079"/>
                </a:cubicBezTo>
                <a:cubicBezTo>
                  <a:pt x="11444367" y="102079"/>
                  <a:pt x="11444367" y="102079"/>
                  <a:pt x="11444367" y="102079"/>
                </a:cubicBezTo>
                <a:close/>
                <a:moveTo>
                  <a:pt x="3074606" y="272211"/>
                </a:moveTo>
                <a:cubicBezTo>
                  <a:pt x="3074606" y="272211"/>
                  <a:pt x="3074606" y="272211"/>
                  <a:pt x="3074606" y="272211"/>
                </a:cubicBezTo>
                <a:cubicBezTo>
                  <a:pt x="3074606" y="238185"/>
                  <a:pt x="3074606" y="238185"/>
                  <a:pt x="3074606" y="238185"/>
                </a:cubicBezTo>
                <a:cubicBezTo>
                  <a:pt x="3074606" y="238185"/>
                  <a:pt x="3074606" y="238185"/>
                  <a:pt x="3074606" y="272211"/>
                </a:cubicBezTo>
                <a:cubicBezTo>
                  <a:pt x="3074606" y="272211"/>
                  <a:pt x="3074606" y="272211"/>
                  <a:pt x="3074606" y="272211"/>
                </a:cubicBezTo>
                <a:close/>
                <a:moveTo>
                  <a:pt x="2903795" y="578449"/>
                </a:moveTo>
                <a:cubicBezTo>
                  <a:pt x="2903795" y="578449"/>
                  <a:pt x="2903795" y="578449"/>
                  <a:pt x="2903795" y="578449"/>
                </a:cubicBezTo>
                <a:cubicBezTo>
                  <a:pt x="2903795" y="578449"/>
                  <a:pt x="2903795" y="578449"/>
                  <a:pt x="2903795" y="578449"/>
                </a:cubicBezTo>
                <a:cubicBezTo>
                  <a:pt x="2869633" y="578449"/>
                  <a:pt x="2869633" y="578449"/>
                  <a:pt x="2869633" y="578449"/>
                </a:cubicBezTo>
                <a:cubicBezTo>
                  <a:pt x="2869633" y="578449"/>
                  <a:pt x="2869633" y="578449"/>
                  <a:pt x="2903795" y="578449"/>
                </a:cubicBezTo>
                <a:close/>
                <a:moveTo>
                  <a:pt x="2732983" y="918713"/>
                </a:moveTo>
                <a:cubicBezTo>
                  <a:pt x="2732983" y="918713"/>
                  <a:pt x="2732983" y="918713"/>
                  <a:pt x="2732983" y="918713"/>
                </a:cubicBezTo>
                <a:cubicBezTo>
                  <a:pt x="2732983" y="884687"/>
                  <a:pt x="2732983" y="884687"/>
                  <a:pt x="2732983" y="884687"/>
                </a:cubicBezTo>
                <a:cubicBezTo>
                  <a:pt x="2732983" y="884687"/>
                  <a:pt x="2732983" y="884687"/>
                  <a:pt x="2732983" y="918713"/>
                </a:cubicBezTo>
                <a:cubicBezTo>
                  <a:pt x="2732983" y="918713"/>
                  <a:pt x="2732983" y="918713"/>
                  <a:pt x="2732983" y="918713"/>
                </a:cubicBezTo>
                <a:close/>
                <a:moveTo>
                  <a:pt x="2596334" y="1258977"/>
                </a:moveTo>
                <a:cubicBezTo>
                  <a:pt x="2596334" y="1258977"/>
                  <a:pt x="2630496" y="1258977"/>
                  <a:pt x="2630496" y="1258977"/>
                </a:cubicBezTo>
                <a:cubicBezTo>
                  <a:pt x="2630496" y="1224951"/>
                  <a:pt x="2596334" y="1224951"/>
                  <a:pt x="2596334" y="1224951"/>
                </a:cubicBezTo>
                <a:cubicBezTo>
                  <a:pt x="2596334" y="1224951"/>
                  <a:pt x="2596334" y="1224951"/>
                  <a:pt x="2596334" y="1258977"/>
                </a:cubicBezTo>
                <a:cubicBezTo>
                  <a:pt x="2596334" y="1258977"/>
                  <a:pt x="2596334" y="1258977"/>
                  <a:pt x="2596334" y="1258977"/>
                </a:cubicBezTo>
                <a:close/>
                <a:moveTo>
                  <a:pt x="2493847" y="1633268"/>
                </a:moveTo>
                <a:cubicBezTo>
                  <a:pt x="2493847" y="1633268"/>
                  <a:pt x="2528010" y="1599242"/>
                  <a:pt x="2528010" y="1599242"/>
                </a:cubicBezTo>
                <a:cubicBezTo>
                  <a:pt x="2528010" y="1599242"/>
                  <a:pt x="2493847" y="1565215"/>
                  <a:pt x="2493847" y="1565215"/>
                </a:cubicBezTo>
                <a:cubicBezTo>
                  <a:pt x="2493847" y="1565215"/>
                  <a:pt x="2459685" y="1599242"/>
                  <a:pt x="2459685" y="1599242"/>
                </a:cubicBezTo>
                <a:cubicBezTo>
                  <a:pt x="2459685" y="1599242"/>
                  <a:pt x="2493847" y="1633268"/>
                  <a:pt x="2493847" y="1633268"/>
                </a:cubicBezTo>
                <a:close/>
                <a:moveTo>
                  <a:pt x="2425523" y="1973532"/>
                </a:moveTo>
                <a:cubicBezTo>
                  <a:pt x="2425523" y="1973532"/>
                  <a:pt x="2425523" y="1973532"/>
                  <a:pt x="2425523" y="1939506"/>
                </a:cubicBezTo>
                <a:cubicBezTo>
                  <a:pt x="2425523" y="1939506"/>
                  <a:pt x="2425523" y="1939506"/>
                  <a:pt x="2425523" y="1939506"/>
                </a:cubicBezTo>
                <a:cubicBezTo>
                  <a:pt x="2391360" y="1939506"/>
                  <a:pt x="2391360" y="1939506"/>
                  <a:pt x="2391360" y="1939506"/>
                </a:cubicBezTo>
                <a:cubicBezTo>
                  <a:pt x="2391360" y="1973532"/>
                  <a:pt x="2391360" y="1973532"/>
                  <a:pt x="2425523" y="1973532"/>
                </a:cubicBezTo>
                <a:close/>
                <a:moveTo>
                  <a:pt x="2357198" y="2347823"/>
                </a:moveTo>
                <a:cubicBezTo>
                  <a:pt x="2391360" y="2347823"/>
                  <a:pt x="2391360" y="2347823"/>
                  <a:pt x="2391360" y="2313796"/>
                </a:cubicBezTo>
                <a:cubicBezTo>
                  <a:pt x="2391360" y="2279770"/>
                  <a:pt x="2391360" y="2279770"/>
                  <a:pt x="2357198" y="2279770"/>
                </a:cubicBezTo>
                <a:cubicBezTo>
                  <a:pt x="2323036" y="2279770"/>
                  <a:pt x="2323036" y="2279770"/>
                  <a:pt x="2323036" y="2313796"/>
                </a:cubicBezTo>
                <a:cubicBezTo>
                  <a:pt x="2323036" y="2347823"/>
                  <a:pt x="2323036" y="2347823"/>
                  <a:pt x="2357198" y="2347823"/>
                </a:cubicBezTo>
                <a:close/>
                <a:moveTo>
                  <a:pt x="2323036" y="2722113"/>
                </a:moveTo>
                <a:cubicBezTo>
                  <a:pt x="2357198" y="2722113"/>
                  <a:pt x="2391360" y="2722113"/>
                  <a:pt x="2391360" y="2688087"/>
                </a:cubicBezTo>
                <a:cubicBezTo>
                  <a:pt x="2391360" y="2654061"/>
                  <a:pt x="2357198" y="2620034"/>
                  <a:pt x="2323036" y="2620034"/>
                </a:cubicBezTo>
                <a:cubicBezTo>
                  <a:pt x="2288874" y="2620034"/>
                  <a:pt x="2288874" y="2654061"/>
                  <a:pt x="2288874" y="2688087"/>
                </a:cubicBezTo>
                <a:cubicBezTo>
                  <a:pt x="2288874" y="2722113"/>
                  <a:pt x="2288874" y="2722113"/>
                  <a:pt x="2323036" y="2722113"/>
                </a:cubicBezTo>
                <a:close/>
                <a:moveTo>
                  <a:pt x="2323036" y="3130430"/>
                </a:moveTo>
                <a:cubicBezTo>
                  <a:pt x="2357198" y="3130430"/>
                  <a:pt x="2391360" y="3096404"/>
                  <a:pt x="2391360" y="3062377"/>
                </a:cubicBezTo>
                <a:cubicBezTo>
                  <a:pt x="2391360" y="3028351"/>
                  <a:pt x="2357198" y="2994325"/>
                  <a:pt x="2323036" y="2994325"/>
                </a:cubicBezTo>
                <a:cubicBezTo>
                  <a:pt x="2288874" y="2994325"/>
                  <a:pt x="2254711" y="3028351"/>
                  <a:pt x="2254711" y="3062377"/>
                </a:cubicBezTo>
                <a:cubicBezTo>
                  <a:pt x="2254711" y="3096404"/>
                  <a:pt x="2288874" y="3130430"/>
                  <a:pt x="2323036" y="3130430"/>
                </a:cubicBezTo>
                <a:close/>
                <a:moveTo>
                  <a:pt x="2357198" y="3504721"/>
                </a:moveTo>
                <a:cubicBezTo>
                  <a:pt x="2391360" y="3504721"/>
                  <a:pt x="2425523" y="3470694"/>
                  <a:pt x="2425523" y="3402642"/>
                </a:cubicBezTo>
                <a:cubicBezTo>
                  <a:pt x="2425523" y="3368615"/>
                  <a:pt x="2391360" y="3334589"/>
                  <a:pt x="2357198" y="3334589"/>
                </a:cubicBezTo>
                <a:cubicBezTo>
                  <a:pt x="2323036" y="3334589"/>
                  <a:pt x="2288874" y="3368615"/>
                  <a:pt x="2288874" y="3402642"/>
                </a:cubicBezTo>
                <a:cubicBezTo>
                  <a:pt x="2288874" y="3470694"/>
                  <a:pt x="2323036" y="3504721"/>
                  <a:pt x="2357198" y="3504721"/>
                </a:cubicBezTo>
                <a:close/>
                <a:moveTo>
                  <a:pt x="2425523" y="3879011"/>
                </a:moveTo>
                <a:cubicBezTo>
                  <a:pt x="2459685" y="3879011"/>
                  <a:pt x="2493847" y="3810959"/>
                  <a:pt x="2493847" y="3776932"/>
                </a:cubicBezTo>
                <a:cubicBezTo>
                  <a:pt x="2493847" y="3742906"/>
                  <a:pt x="2459685" y="3708879"/>
                  <a:pt x="2425523" y="3708879"/>
                </a:cubicBezTo>
                <a:cubicBezTo>
                  <a:pt x="2357198" y="3708879"/>
                  <a:pt x="2323036" y="3742906"/>
                  <a:pt x="2323036" y="3776932"/>
                </a:cubicBezTo>
                <a:cubicBezTo>
                  <a:pt x="2323036" y="3810959"/>
                  <a:pt x="2357198" y="3879011"/>
                  <a:pt x="2425523" y="3879011"/>
                </a:cubicBezTo>
                <a:close/>
                <a:moveTo>
                  <a:pt x="2493847" y="4219276"/>
                </a:moveTo>
                <a:cubicBezTo>
                  <a:pt x="2528010" y="4219276"/>
                  <a:pt x="2596334" y="4185249"/>
                  <a:pt x="2596334" y="4151223"/>
                </a:cubicBezTo>
                <a:cubicBezTo>
                  <a:pt x="2596334" y="4083170"/>
                  <a:pt x="2528010" y="4049144"/>
                  <a:pt x="2493847" y="4049144"/>
                </a:cubicBezTo>
                <a:cubicBezTo>
                  <a:pt x="2425523" y="4049144"/>
                  <a:pt x="2391360" y="4083170"/>
                  <a:pt x="2391360" y="4151223"/>
                </a:cubicBezTo>
                <a:cubicBezTo>
                  <a:pt x="2391360" y="4185249"/>
                  <a:pt x="2425523" y="4219276"/>
                  <a:pt x="2493847" y="4219276"/>
                </a:cubicBezTo>
                <a:close/>
                <a:moveTo>
                  <a:pt x="2596334" y="4593566"/>
                </a:moveTo>
                <a:cubicBezTo>
                  <a:pt x="2664659" y="4593566"/>
                  <a:pt x="2698821" y="4559540"/>
                  <a:pt x="2698821" y="4491487"/>
                </a:cubicBezTo>
                <a:cubicBezTo>
                  <a:pt x="2698821" y="4423434"/>
                  <a:pt x="2664659" y="4389408"/>
                  <a:pt x="2596334" y="4389408"/>
                </a:cubicBezTo>
                <a:cubicBezTo>
                  <a:pt x="2528010" y="4389408"/>
                  <a:pt x="2493847" y="4423434"/>
                  <a:pt x="2493847" y="4491487"/>
                </a:cubicBezTo>
                <a:cubicBezTo>
                  <a:pt x="2493847" y="4559540"/>
                  <a:pt x="2528010" y="4593566"/>
                  <a:pt x="2596334" y="4593566"/>
                </a:cubicBezTo>
                <a:close/>
                <a:moveTo>
                  <a:pt x="2732983" y="4933830"/>
                </a:moveTo>
                <a:cubicBezTo>
                  <a:pt x="2801308" y="4933830"/>
                  <a:pt x="2835470" y="4899804"/>
                  <a:pt x="2835470" y="4831751"/>
                </a:cubicBezTo>
                <a:cubicBezTo>
                  <a:pt x="2835470" y="4763698"/>
                  <a:pt x="2801308" y="4729672"/>
                  <a:pt x="2732983" y="4729672"/>
                </a:cubicBezTo>
                <a:cubicBezTo>
                  <a:pt x="2664659" y="4729672"/>
                  <a:pt x="2630496" y="4763698"/>
                  <a:pt x="2630496" y="4831751"/>
                </a:cubicBezTo>
                <a:cubicBezTo>
                  <a:pt x="2630496" y="4899804"/>
                  <a:pt x="2664659" y="4933830"/>
                  <a:pt x="2732983" y="4933830"/>
                </a:cubicBezTo>
                <a:close/>
                <a:moveTo>
                  <a:pt x="2903795" y="5274095"/>
                </a:moveTo>
                <a:cubicBezTo>
                  <a:pt x="2937957" y="5274095"/>
                  <a:pt x="3006282" y="5240068"/>
                  <a:pt x="3006282" y="5172015"/>
                </a:cubicBezTo>
                <a:cubicBezTo>
                  <a:pt x="3006282" y="5103963"/>
                  <a:pt x="2937957" y="5035910"/>
                  <a:pt x="2903795" y="5035910"/>
                </a:cubicBezTo>
                <a:cubicBezTo>
                  <a:pt x="2835470" y="5035910"/>
                  <a:pt x="2767146" y="5103963"/>
                  <a:pt x="2767146" y="5172015"/>
                </a:cubicBezTo>
                <a:cubicBezTo>
                  <a:pt x="2767146" y="5240068"/>
                  <a:pt x="2835470" y="5274095"/>
                  <a:pt x="2903795" y="5274095"/>
                </a:cubicBezTo>
                <a:close/>
                <a:moveTo>
                  <a:pt x="3142931" y="5410200"/>
                </a:moveTo>
                <a:cubicBezTo>
                  <a:pt x="3108769" y="5376174"/>
                  <a:pt x="3108769" y="5376174"/>
                  <a:pt x="3074606" y="5376174"/>
                </a:cubicBezTo>
                <a:cubicBezTo>
                  <a:pt x="3040444" y="5376174"/>
                  <a:pt x="3006282" y="5376174"/>
                  <a:pt x="3006282" y="5410200"/>
                </a:cubicBezTo>
                <a:lnTo>
                  <a:pt x="3142931" y="5410200"/>
                </a:lnTo>
                <a:close/>
                <a:moveTo>
                  <a:pt x="11649341" y="5342147"/>
                </a:moveTo>
                <a:cubicBezTo>
                  <a:pt x="11649341" y="5342147"/>
                  <a:pt x="11649341" y="5342147"/>
                  <a:pt x="11649341" y="5308121"/>
                </a:cubicBezTo>
                <a:cubicBezTo>
                  <a:pt x="11649341" y="5308121"/>
                  <a:pt x="11649341" y="5308121"/>
                  <a:pt x="11649341" y="5308121"/>
                </a:cubicBezTo>
                <a:cubicBezTo>
                  <a:pt x="11615179" y="5308121"/>
                  <a:pt x="11615179" y="5308121"/>
                  <a:pt x="11615179" y="5308121"/>
                </a:cubicBezTo>
                <a:cubicBezTo>
                  <a:pt x="11615179" y="5342147"/>
                  <a:pt x="11615179" y="5342147"/>
                  <a:pt x="11649341" y="5342147"/>
                </a:cubicBezTo>
                <a:close/>
                <a:moveTo>
                  <a:pt x="11820153" y="5001883"/>
                </a:moveTo>
                <a:cubicBezTo>
                  <a:pt x="11820153" y="5001883"/>
                  <a:pt x="11820153" y="5001883"/>
                  <a:pt x="11820153" y="5001883"/>
                </a:cubicBezTo>
                <a:cubicBezTo>
                  <a:pt x="11820153" y="5001883"/>
                  <a:pt x="11820153" y="5001883"/>
                  <a:pt x="11820153" y="5001883"/>
                </a:cubicBezTo>
                <a:cubicBezTo>
                  <a:pt x="11820153" y="5001883"/>
                  <a:pt x="11785990" y="5001883"/>
                  <a:pt x="11785990" y="5001883"/>
                </a:cubicBezTo>
                <a:cubicBezTo>
                  <a:pt x="11785990" y="5001883"/>
                  <a:pt x="11820153" y="5001883"/>
                  <a:pt x="11820153" y="5001883"/>
                </a:cubicBezTo>
                <a:close/>
                <a:moveTo>
                  <a:pt x="11956802" y="4661619"/>
                </a:moveTo>
                <a:cubicBezTo>
                  <a:pt x="11956802" y="4661619"/>
                  <a:pt x="11956802" y="4661619"/>
                  <a:pt x="11956802" y="4661619"/>
                </a:cubicBezTo>
                <a:cubicBezTo>
                  <a:pt x="11956802" y="4661619"/>
                  <a:pt x="11956802" y="4661619"/>
                  <a:pt x="11956802" y="4661619"/>
                </a:cubicBezTo>
                <a:cubicBezTo>
                  <a:pt x="11956802" y="4661619"/>
                  <a:pt x="11956802" y="4661619"/>
                  <a:pt x="11956802" y="4661619"/>
                </a:cubicBezTo>
                <a:cubicBezTo>
                  <a:pt x="11956802" y="4661619"/>
                  <a:pt x="11956802" y="4661619"/>
                  <a:pt x="11956802" y="4661619"/>
                </a:cubicBezTo>
                <a:close/>
                <a:moveTo>
                  <a:pt x="12059289" y="4321355"/>
                </a:moveTo>
                <a:cubicBezTo>
                  <a:pt x="12093451" y="4321355"/>
                  <a:pt x="12093451" y="4321355"/>
                  <a:pt x="12093451" y="4321355"/>
                </a:cubicBezTo>
                <a:cubicBezTo>
                  <a:pt x="12093451" y="4321355"/>
                  <a:pt x="12093451" y="4321355"/>
                  <a:pt x="12059289" y="4321355"/>
                </a:cubicBezTo>
                <a:cubicBezTo>
                  <a:pt x="12059289" y="4321355"/>
                  <a:pt x="12059289" y="4321355"/>
                  <a:pt x="12059289" y="4321355"/>
                </a:cubicBezTo>
                <a:cubicBezTo>
                  <a:pt x="12059289" y="4321355"/>
                  <a:pt x="12059289" y="4321355"/>
                  <a:pt x="12059289" y="4321355"/>
                </a:cubicBezTo>
                <a:close/>
                <a:moveTo>
                  <a:pt x="12161775" y="3981091"/>
                </a:moveTo>
                <a:cubicBezTo>
                  <a:pt x="12161775" y="3981091"/>
                  <a:pt x="12161775" y="3947064"/>
                  <a:pt x="12161775" y="3947064"/>
                </a:cubicBezTo>
                <a:cubicBezTo>
                  <a:pt x="12161775" y="3947064"/>
                  <a:pt x="12161775" y="3947064"/>
                  <a:pt x="12161775" y="3947064"/>
                </a:cubicBezTo>
                <a:cubicBezTo>
                  <a:pt x="12161775" y="3947064"/>
                  <a:pt x="12161775" y="3947064"/>
                  <a:pt x="12161775" y="3947064"/>
                </a:cubicBezTo>
                <a:cubicBezTo>
                  <a:pt x="12161775" y="3947064"/>
                  <a:pt x="12161775" y="3981091"/>
                  <a:pt x="12161775" y="3981091"/>
                </a:cubicBezTo>
                <a:close/>
                <a:moveTo>
                  <a:pt x="12230100" y="3606800"/>
                </a:moveTo>
                <a:cubicBezTo>
                  <a:pt x="12230100" y="3606800"/>
                  <a:pt x="12230100" y="3606800"/>
                  <a:pt x="12230100" y="3606800"/>
                </a:cubicBezTo>
                <a:cubicBezTo>
                  <a:pt x="12230100" y="3606800"/>
                  <a:pt x="12230100" y="3606800"/>
                  <a:pt x="12230100" y="3606800"/>
                </a:cubicBezTo>
                <a:cubicBezTo>
                  <a:pt x="12230100" y="3606800"/>
                  <a:pt x="12230100" y="3606800"/>
                  <a:pt x="12230100" y="3606800"/>
                </a:cubicBezTo>
                <a:cubicBezTo>
                  <a:pt x="12230100" y="3606800"/>
                  <a:pt x="12230100" y="3606800"/>
                  <a:pt x="12230100" y="3606800"/>
                </a:cubicBezTo>
                <a:close/>
                <a:moveTo>
                  <a:pt x="11990964" y="2517955"/>
                </a:moveTo>
                <a:cubicBezTo>
                  <a:pt x="11990964" y="2517955"/>
                  <a:pt x="11990964" y="2517955"/>
                  <a:pt x="11990964" y="2517955"/>
                </a:cubicBezTo>
                <a:cubicBezTo>
                  <a:pt x="11990964" y="2483928"/>
                  <a:pt x="11990964" y="2483928"/>
                  <a:pt x="11990964" y="2483928"/>
                </a:cubicBezTo>
                <a:cubicBezTo>
                  <a:pt x="11990964" y="2483928"/>
                  <a:pt x="11990964" y="2483928"/>
                  <a:pt x="11990964" y="2517955"/>
                </a:cubicBezTo>
                <a:cubicBezTo>
                  <a:pt x="11990964" y="2517955"/>
                  <a:pt x="11990964" y="2517955"/>
                  <a:pt x="11990964" y="2517955"/>
                </a:cubicBezTo>
                <a:close/>
                <a:moveTo>
                  <a:pt x="11922639" y="2143664"/>
                </a:moveTo>
                <a:cubicBezTo>
                  <a:pt x="11956802" y="2143664"/>
                  <a:pt x="11956802" y="2143664"/>
                  <a:pt x="11956802" y="2143664"/>
                </a:cubicBezTo>
                <a:cubicBezTo>
                  <a:pt x="11956802" y="2143664"/>
                  <a:pt x="11956802" y="2143664"/>
                  <a:pt x="11922639" y="2143664"/>
                </a:cubicBezTo>
                <a:cubicBezTo>
                  <a:pt x="11922639" y="2143664"/>
                  <a:pt x="11922639" y="2143664"/>
                  <a:pt x="11922639" y="2143664"/>
                </a:cubicBezTo>
                <a:cubicBezTo>
                  <a:pt x="11922639" y="2143664"/>
                  <a:pt x="11922639" y="2143664"/>
                  <a:pt x="11922639" y="2143664"/>
                </a:cubicBezTo>
                <a:close/>
                <a:moveTo>
                  <a:pt x="11854315" y="1769374"/>
                </a:moveTo>
                <a:cubicBezTo>
                  <a:pt x="11854315" y="1769374"/>
                  <a:pt x="11888477" y="1769374"/>
                  <a:pt x="11888477" y="1769374"/>
                </a:cubicBezTo>
                <a:cubicBezTo>
                  <a:pt x="11888477" y="1769374"/>
                  <a:pt x="11854315" y="1769374"/>
                  <a:pt x="11854315" y="1769374"/>
                </a:cubicBezTo>
                <a:cubicBezTo>
                  <a:pt x="11854315" y="1769374"/>
                  <a:pt x="11854315" y="1769374"/>
                  <a:pt x="11854315" y="1769374"/>
                </a:cubicBezTo>
                <a:cubicBezTo>
                  <a:pt x="11854315" y="1769374"/>
                  <a:pt x="11854315" y="1769374"/>
                  <a:pt x="11854315" y="1769374"/>
                </a:cubicBezTo>
                <a:close/>
                <a:moveTo>
                  <a:pt x="11751828" y="1429109"/>
                </a:moveTo>
                <a:cubicBezTo>
                  <a:pt x="11785990" y="1429109"/>
                  <a:pt x="11785990" y="1429109"/>
                  <a:pt x="11785990" y="1429109"/>
                </a:cubicBezTo>
                <a:cubicBezTo>
                  <a:pt x="11785990" y="1429109"/>
                  <a:pt x="11785990" y="1429109"/>
                  <a:pt x="11751828" y="1429109"/>
                </a:cubicBezTo>
                <a:cubicBezTo>
                  <a:pt x="11751828" y="1429109"/>
                  <a:pt x="11751828" y="1429109"/>
                  <a:pt x="11751828" y="1429109"/>
                </a:cubicBezTo>
                <a:cubicBezTo>
                  <a:pt x="11751828" y="1429109"/>
                  <a:pt x="11751828" y="1429109"/>
                  <a:pt x="11751828" y="1429109"/>
                </a:cubicBezTo>
                <a:close/>
                <a:moveTo>
                  <a:pt x="11649341" y="1088845"/>
                </a:moveTo>
                <a:cubicBezTo>
                  <a:pt x="11649341" y="1088845"/>
                  <a:pt x="11649341" y="1088845"/>
                  <a:pt x="11649341" y="1088845"/>
                </a:cubicBezTo>
                <a:cubicBezTo>
                  <a:pt x="11649341" y="1088845"/>
                  <a:pt x="11649341" y="1088845"/>
                  <a:pt x="11649341" y="1088845"/>
                </a:cubicBezTo>
                <a:cubicBezTo>
                  <a:pt x="11649341" y="1088845"/>
                  <a:pt x="11649341" y="1088845"/>
                  <a:pt x="11649341" y="1088845"/>
                </a:cubicBezTo>
                <a:cubicBezTo>
                  <a:pt x="11649341" y="1088845"/>
                  <a:pt x="11649341" y="1088845"/>
                  <a:pt x="11649341" y="1088845"/>
                </a:cubicBezTo>
                <a:close/>
                <a:moveTo>
                  <a:pt x="11478530" y="748581"/>
                </a:moveTo>
                <a:cubicBezTo>
                  <a:pt x="11478530" y="748581"/>
                  <a:pt x="11478530" y="748581"/>
                  <a:pt x="11478530" y="748581"/>
                </a:cubicBezTo>
                <a:cubicBezTo>
                  <a:pt x="11478530" y="748581"/>
                  <a:pt x="11478530" y="748581"/>
                  <a:pt x="11478530" y="748581"/>
                </a:cubicBezTo>
                <a:cubicBezTo>
                  <a:pt x="11478530" y="748581"/>
                  <a:pt x="11478530" y="748581"/>
                  <a:pt x="11478530" y="748581"/>
                </a:cubicBezTo>
                <a:cubicBezTo>
                  <a:pt x="11478530" y="748581"/>
                  <a:pt x="11478530" y="748581"/>
                  <a:pt x="11478530" y="748581"/>
                </a:cubicBezTo>
                <a:close/>
                <a:moveTo>
                  <a:pt x="11307718" y="442343"/>
                </a:moveTo>
                <a:cubicBezTo>
                  <a:pt x="11307718" y="442343"/>
                  <a:pt x="11307718" y="442343"/>
                  <a:pt x="11307718" y="442343"/>
                </a:cubicBezTo>
                <a:cubicBezTo>
                  <a:pt x="11307718" y="442343"/>
                  <a:pt x="11307718" y="408317"/>
                  <a:pt x="11307718" y="408317"/>
                </a:cubicBezTo>
                <a:cubicBezTo>
                  <a:pt x="11307718" y="408317"/>
                  <a:pt x="11307718" y="442343"/>
                  <a:pt x="11307718" y="442343"/>
                </a:cubicBezTo>
                <a:cubicBezTo>
                  <a:pt x="11307718" y="442343"/>
                  <a:pt x="11307718" y="442343"/>
                  <a:pt x="11307718" y="442343"/>
                </a:cubicBezTo>
                <a:close/>
                <a:moveTo>
                  <a:pt x="11102744" y="136106"/>
                </a:moveTo>
                <a:cubicBezTo>
                  <a:pt x="11102744" y="136106"/>
                  <a:pt x="11102744" y="136106"/>
                  <a:pt x="11102744" y="136106"/>
                </a:cubicBezTo>
                <a:cubicBezTo>
                  <a:pt x="11102744" y="136106"/>
                  <a:pt x="11102744" y="136106"/>
                  <a:pt x="11102744" y="136106"/>
                </a:cubicBezTo>
                <a:cubicBezTo>
                  <a:pt x="11102744" y="136106"/>
                  <a:pt x="11102744" y="136106"/>
                  <a:pt x="11102744" y="136106"/>
                </a:cubicBezTo>
                <a:cubicBezTo>
                  <a:pt x="11102744" y="136106"/>
                  <a:pt x="11102744" y="136106"/>
                  <a:pt x="11102744" y="136106"/>
                </a:cubicBezTo>
                <a:close/>
                <a:moveTo>
                  <a:pt x="3518716" y="136106"/>
                </a:moveTo>
                <a:cubicBezTo>
                  <a:pt x="3518716" y="136106"/>
                  <a:pt x="3518716" y="136106"/>
                  <a:pt x="3518716" y="136106"/>
                </a:cubicBezTo>
                <a:cubicBezTo>
                  <a:pt x="3518716" y="136106"/>
                  <a:pt x="3518716" y="136106"/>
                  <a:pt x="3518716" y="136106"/>
                </a:cubicBezTo>
                <a:cubicBezTo>
                  <a:pt x="3518716" y="136106"/>
                  <a:pt x="3518716" y="136106"/>
                  <a:pt x="3518716" y="136106"/>
                </a:cubicBezTo>
                <a:cubicBezTo>
                  <a:pt x="3518716" y="136106"/>
                  <a:pt x="3518716" y="136106"/>
                  <a:pt x="3518716" y="136106"/>
                </a:cubicBezTo>
                <a:close/>
                <a:moveTo>
                  <a:pt x="3313742" y="442343"/>
                </a:moveTo>
                <a:cubicBezTo>
                  <a:pt x="3313742" y="442343"/>
                  <a:pt x="3313742" y="442343"/>
                  <a:pt x="3313742" y="442343"/>
                </a:cubicBezTo>
                <a:cubicBezTo>
                  <a:pt x="3313742" y="408317"/>
                  <a:pt x="3313742" y="408317"/>
                  <a:pt x="3313742" y="408317"/>
                </a:cubicBezTo>
                <a:cubicBezTo>
                  <a:pt x="3313742" y="408317"/>
                  <a:pt x="3313742" y="408317"/>
                  <a:pt x="3313742" y="442343"/>
                </a:cubicBezTo>
                <a:cubicBezTo>
                  <a:pt x="3313742" y="442343"/>
                  <a:pt x="3313742" y="442343"/>
                  <a:pt x="3313742" y="442343"/>
                </a:cubicBezTo>
                <a:close/>
                <a:moveTo>
                  <a:pt x="3142931" y="748581"/>
                </a:moveTo>
                <a:cubicBezTo>
                  <a:pt x="3142931" y="748581"/>
                  <a:pt x="3142931" y="748581"/>
                  <a:pt x="3142931" y="748581"/>
                </a:cubicBezTo>
                <a:cubicBezTo>
                  <a:pt x="3142931" y="748581"/>
                  <a:pt x="3142931" y="748581"/>
                  <a:pt x="3142931" y="748581"/>
                </a:cubicBezTo>
                <a:cubicBezTo>
                  <a:pt x="3108769" y="748581"/>
                  <a:pt x="3108769" y="748581"/>
                  <a:pt x="3108769" y="748581"/>
                </a:cubicBezTo>
                <a:cubicBezTo>
                  <a:pt x="3108769" y="748581"/>
                  <a:pt x="3108769" y="748581"/>
                  <a:pt x="3142931" y="748581"/>
                </a:cubicBezTo>
                <a:close/>
                <a:moveTo>
                  <a:pt x="2972119" y="1088845"/>
                </a:moveTo>
                <a:cubicBezTo>
                  <a:pt x="2972119" y="1088845"/>
                  <a:pt x="3006282" y="1088845"/>
                  <a:pt x="3006282" y="1088845"/>
                </a:cubicBezTo>
                <a:cubicBezTo>
                  <a:pt x="3006282" y="1088845"/>
                  <a:pt x="2972119" y="1054819"/>
                  <a:pt x="2972119" y="1054819"/>
                </a:cubicBezTo>
                <a:cubicBezTo>
                  <a:pt x="2972119" y="1054819"/>
                  <a:pt x="2972119" y="1088845"/>
                  <a:pt x="2972119" y="1088845"/>
                </a:cubicBezTo>
                <a:cubicBezTo>
                  <a:pt x="2972119" y="1088845"/>
                  <a:pt x="2972119" y="1088845"/>
                  <a:pt x="2972119" y="1088845"/>
                </a:cubicBezTo>
                <a:close/>
                <a:moveTo>
                  <a:pt x="2835470" y="1429109"/>
                </a:moveTo>
                <a:cubicBezTo>
                  <a:pt x="2869633" y="1429109"/>
                  <a:pt x="2869633" y="1429109"/>
                  <a:pt x="2869633" y="1429109"/>
                </a:cubicBezTo>
                <a:cubicBezTo>
                  <a:pt x="2869633" y="1429109"/>
                  <a:pt x="2869633" y="1395083"/>
                  <a:pt x="2835470" y="1395083"/>
                </a:cubicBezTo>
                <a:cubicBezTo>
                  <a:pt x="2835470" y="1395083"/>
                  <a:pt x="2835470" y="1429109"/>
                  <a:pt x="2835470" y="1429109"/>
                </a:cubicBezTo>
                <a:cubicBezTo>
                  <a:pt x="2835470" y="1429109"/>
                  <a:pt x="2835470" y="1429109"/>
                  <a:pt x="2835470" y="1429109"/>
                </a:cubicBezTo>
                <a:close/>
                <a:moveTo>
                  <a:pt x="2732983" y="1803400"/>
                </a:moveTo>
                <a:cubicBezTo>
                  <a:pt x="2767146" y="1803400"/>
                  <a:pt x="2767146" y="1803400"/>
                  <a:pt x="2767146" y="1769374"/>
                </a:cubicBezTo>
                <a:cubicBezTo>
                  <a:pt x="2767146" y="1769374"/>
                  <a:pt x="2767146" y="1735347"/>
                  <a:pt x="2732983" y="1735347"/>
                </a:cubicBezTo>
                <a:cubicBezTo>
                  <a:pt x="2732983" y="1735347"/>
                  <a:pt x="2732983" y="1769374"/>
                  <a:pt x="2732983" y="1769374"/>
                </a:cubicBezTo>
                <a:cubicBezTo>
                  <a:pt x="2732983" y="1803400"/>
                  <a:pt x="2732983" y="1803400"/>
                  <a:pt x="2732983" y="1803400"/>
                </a:cubicBezTo>
                <a:close/>
                <a:moveTo>
                  <a:pt x="2664659" y="2177691"/>
                </a:moveTo>
                <a:cubicBezTo>
                  <a:pt x="2698821" y="2177691"/>
                  <a:pt x="2698821" y="2143664"/>
                  <a:pt x="2698821" y="2143664"/>
                </a:cubicBezTo>
                <a:cubicBezTo>
                  <a:pt x="2698821" y="2109638"/>
                  <a:pt x="2698821" y="2109638"/>
                  <a:pt x="2664659" y="2109638"/>
                </a:cubicBezTo>
                <a:cubicBezTo>
                  <a:pt x="2664659" y="2109638"/>
                  <a:pt x="2630496" y="2109638"/>
                  <a:pt x="2630496" y="2143664"/>
                </a:cubicBezTo>
                <a:cubicBezTo>
                  <a:pt x="2630496" y="2143664"/>
                  <a:pt x="2664659" y="2177691"/>
                  <a:pt x="2664659" y="2177691"/>
                </a:cubicBezTo>
                <a:close/>
                <a:moveTo>
                  <a:pt x="2630496" y="2551981"/>
                </a:moveTo>
                <a:cubicBezTo>
                  <a:pt x="2664659" y="2551981"/>
                  <a:pt x="2664659" y="2517955"/>
                  <a:pt x="2664659" y="2517955"/>
                </a:cubicBezTo>
                <a:cubicBezTo>
                  <a:pt x="2664659" y="2483928"/>
                  <a:pt x="2664659" y="2449902"/>
                  <a:pt x="2630496" y="2449902"/>
                </a:cubicBezTo>
                <a:cubicBezTo>
                  <a:pt x="2596334" y="2449902"/>
                  <a:pt x="2596334" y="2483928"/>
                  <a:pt x="2596334" y="2517955"/>
                </a:cubicBezTo>
                <a:cubicBezTo>
                  <a:pt x="2596334" y="2517955"/>
                  <a:pt x="2596334" y="2551981"/>
                  <a:pt x="2630496" y="2551981"/>
                </a:cubicBezTo>
                <a:close/>
                <a:moveTo>
                  <a:pt x="2630496" y="2926272"/>
                </a:moveTo>
                <a:cubicBezTo>
                  <a:pt x="2664659" y="2926272"/>
                  <a:pt x="2664659" y="2892245"/>
                  <a:pt x="2664659" y="2858219"/>
                </a:cubicBezTo>
                <a:cubicBezTo>
                  <a:pt x="2664659" y="2824193"/>
                  <a:pt x="2664659" y="2824193"/>
                  <a:pt x="2630496" y="2824193"/>
                </a:cubicBezTo>
                <a:cubicBezTo>
                  <a:pt x="2596334" y="2824193"/>
                  <a:pt x="2562172" y="2824193"/>
                  <a:pt x="2562172" y="2858219"/>
                </a:cubicBezTo>
                <a:cubicBezTo>
                  <a:pt x="2562172" y="2892245"/>
                  <a:pt x="2596334" y="2926272"/>
                  <a:pt x="2630496" y="2926272"/>
                </a:cubicBezTo>
                <a:close/>
                <a:moveTo>
                  <a:pt x="2630496" y="3300562"/>
                </a:moveTo>
                <a:cubicBezTo>
                  <a:pt x="2664659" y="3300562"/>
                  <a:pt x="2698821" y="3266536"/>
                  <a:pt x="2698821" y="3232510"/>
                </a:cubicBezTo>
                <a:cubicBezTo>
                  <a:pt x="2698821" y="3198483"/>
                  <a:pt x="2664659" y="3164457"/>
                  <a:pt x="2630496" y="3164457"/>
                </a:cubicBezTo>
                <a:cubicBezTo>
                  <a:pt x="2596334" y="3164457"/>
                  <a:pt x="2562172" y="3198483"/>
                  <a:pt x="2562172" y="3232510"/>
                </a:cubicBezTo>
                <a:cubicBezTo>
                  <a:pt x="2562172" y="3266536"/>
                  <a:pt x="2596334" y="3300562"/>
                  <a:pt x="2630496" y="3300562"/>
                </a:cubicBezTo>
                <a:close/>
                <a:moveTo>
                  <a:pt x="2664659" y="3674853"/>
                </a:moveTo>
                <a:cubicBezTo>
                  <a:pt x="2732983" y="3674853"/>
                  <a:pt x="2767146" y="3640827"/>
                  <a:pt x="2767146" y="3606800"/>
                </a:cubicBezTo>
                <a:cubicBezTo>
                  <a:pt x="2767146" y="3572774"/>
                  <a:pt x="2732983" y="3538747"/>
                  <a:pt x="2664659" y="3538747"/>
                </a:cubicBezTo>
                <a:cubicBezTo>
                  <a:pt x="2630496" y="3538747"/>
                  <a:pt x="2596334" y="3572774"/>
                  <a:pt x="2596334" y="3606800"/>
                </a:cubicBezTo>
                <a:cubicBezTo>
                  <a:pt x="2596334" y="3640827"/>
                  <a:pt x="2630496" y="3674853"/>
                  <a:pt x="2664659" y="3674853"/>
                </a:cubicBezTo>
                <a:close/>
                <a:moveTo>
                  <a:pt x="2732983" y="4049144"/>
                </a:moveTo>
                <a:cubicBezTo>
                  <a:pt x="2801308" y="4049144"/>
                  <a:pt x="2835470" y="4015117"/>
                  <a:pt x="2835470" y="3947064"/>
                </a:cubicBezTo>
                <a:cubicBezTo>
                  <a:pt x="2835470" y="3913038"/>
                  <a:pt x="2801308" y="3879011"/>
                  <a:pt x="2732983" y="3879011"/>
                </a:cubicBezTo>
                <a:cubicBezTo>
                  <a:pt x="2698821" y="3879011"/>
                  <a:pt x="2664659" y="3913038"/>
                  <a:pt x="2664659" y="3947064"/>
                </a:cubicBezTo>
                <a:cubicBezTo>
                  <a:pt x="2664659" y="4015117"/>
                  <a:pt x="2698821" y="4049144"/>
                  <a:pt x="2732983" y="4049144"/>
                </a:cubicBezTo>
                <a:close/>
                <a:moveTo>
                  <a:pt x="2835470" y="4389408"/>
                </a:moveTo>
                <a:cubicBezTo>
                  <a:pt x="2903795" y="4389408"/>
                  <a:pt x="2937957" y="4355381"/>
                  <a:pt x="2937957" y="4321355"/>
                </a:cubicBezTo>
                <a:cubicBezTo>
                  <a:pt x="2937957" y="4253302"/>
                  <a:pt x="2903795" y="4219276"/>
                  <a:pt x="2835470" y="4219276"/>
                </a:cubicBezTo>
                <a:cubicBezTo>
                  <a:pt x="2801308" y="4219276"/>
                  <a:pt x="2767146" y="4253302"/>
                  <a:pt x="2767146" y="4321355"/>
                </a:cubicBezTo>
                <a:cubicBezTo>
                  <a:pt x="2767146" y="4355381"/>
                  <a:pt x="2801308" y="4389408"/>
                  <a:pt x="2835470" y="4389408"/>
                </a:cubicBezTo>
                <a:close/>
                <a:moveTo>
                  <a:pt x="2972119" y="4763698"/>
                </a:moveTo>
                <a:cubicBezTo>
                  <a:pt x="3040444" y="4763698"/>
                  <a:pt x="3074606" y="4695646"/>
                  <a:pt x="3074606" y="4661619"/>
                </a:cubicBezTo>
                <a:cubicBezTo>
                  <a:pt x="3074606" y="4593566"/>
                  <a:pt x="3040444" y="4559540"/>
                  <a:pt x="2972119" y="4559540"/>
                </a:cubicBezTo>
                <a:cubicBezTo>
                  <a:pt x="2903795" y="4559540"/>
                  <a:pt x="2869633" y="4593566"/>
                  <a:pt x="2869633" y="4661619"/>
                </a:cubicBezTo>
                <a:cubicBezTo>
                  <a:pt x="2869633" y="4695646"/>
                  <a:pt x="2903795" y="4763698"/>
                  <a:pt x="2972119" y="4763698"/>
                </a:cubicBezTo>
                <a:close/>
                <a:moveTo>
                  <a:pt x="3142931" y="5103963"/>
                </a:moveTo>
                <a:cubicBezTo>
                  <a:pt x="3177093" y="5103963"/>
                  <a:pt x="3245418" y="5035910"/>
                  <a:pt x="3245418" y="5001883"/>
                </a:cubicBezTo>
                <a:cubicBezTo>
                  <a:pt x="3245418" y="4933830"/>
                  <a:pt x="3177093" y="4899804"/>
                  <a:pt x="3142931" y="4899804"/>
                </a:cubicBezTo>
                <a:cubicBezTo>
                  <a:pt x="3074606" y="4899804"/>
                  <a:pt x="3040444" y="4933830"/>
                  <a:pt x="3040444" y="5001883"/>
                </a:cubicBezTo>
                <a:cubicBezTo>
                  <a:pt x="3040444" y="5035910"/>
                  <a:pt x="3074606" y="5103963"/>
                  <a:pt x="3142931" y="5103963"/>
                </a:cubicBezTo>
                <a:close/>
                <a:moveTo>
                  <a:pt x="3382067" y="5410200"/>
                </a:moveTo>
                <a:cubicBezTo>
                  <a:pt x="3382067" y="5376174"/>
                  <a:pt x="3416229" y="5342147"/>
                  <a:pt x="3416229" y="5308121"/>
                </a:cubicBezTo>
                <a:cubicBezTo>
                  <a:pt x="3416229" y="5240068"/>
                  <a:pt x="3382067" y="5206042"/>
                  <a:pt x="3313742" y="5206042"/>
                </a:cubicBezTo>
                <a:cubicBezTo>
                  <a:pt x="3245418" y="5206042"/>
                  <a:pt x="3211255" y="5240068"/>
                  <a:pt x="3211255" y="5308121"/>
                </a:cubicBezTo>
                <a:cubicBezTo>
                  <a:pt x="3211255" y="5342147"/>
                  <a:pt x="3211255" y="5376174"/>
                  <a:pt x="3245418" y="5410200"/>
                </a:cubicBezTo>
                <a:lnTo>
                  <a:pt x="3382067" y="5410200"/>
                </a:lnTo>
                <a:close/>
                <a:moveTo>
                  <a:pt x="11307718" y="5308121"/>
                </a:moveTo>
                <a:cubicBezTo>
                  <a:pt x="11307718" y="5308121"/>
                  <a:pt x="11307718" y="5308121"/>
                  <a:pt x="11307718" y="5308121"/>
                </a:cubicBezTo>
                <a:cubicBezTo>
                  <a:pt x="11307718" y="5308121"/>
                  <a:pt x="11307718" y="5308121"/>
                  <a:pt x="11307718" y="5308121"/>
                </a:cubicBezTo>
                <a:cubicBezTo>
                  <a:pt x="11307718" y="5308121"/>
                  <a:pt x="11307718" y="5308121"/>
                  <a:pt x="11307718" y="5308121"/>
                </a:cubicBezTo>
                <a:cubicBezTo>
                  <a:pt x="11307718" y="5308121"/>
                  <a:pt x="11307718" y="5308121"/>
                  <a:pt x="11307718" y="5308121"/>
                </a:cubicBezTo>
                <a:close/>
                <a:moveTo>
                  <a:pt x="11478530" y="5001883"/>
                </a:moveTo>
                <a:cubicBezTo>
                  <a:pt x="11478530" y="5001883"/>
                  <a:pt x="11512692" y="5001883"/>
                  <a:pt x="11512692" y="5001883"/>
                </a:cubicBezTo>
                <a:cubicBezTo>
                  <a:pt x="11512692" y="4967857"/>
                  <a:pt x="11478530" y="4967857"/>
                  <a:pt x="11478530" y="4967857"/>
                </a:cubicBezTo>
                <a:cubicBezTo>
                  <a:pt x="11478530" y="4967857"/>
                  <a:pt x="11478530" y="4967857"/>
                  <a:pt x="11478530" y="5001883"/>
                </a:cubicBezTo>
                <a:cubicBezTo>
                  <a:pt x="11478530" y="5001883"/>
                  <a:pt x="11478530" y="5001883"/>
                  <a:pt x="11478530" y="5001883"/>
                </a:cubicBezTo>
                <a:close/>
                <a:moveTo>
                  <a:pt x="11649341" y="4661619"/>
                </a:moveTo>
                <a:cubicBezTo>
                  <a:pt x="11649341" y="4661619"/>
                  <a:pt x="11649341" y="4661619"/>
                  <a:pt x="11649341" y="4661619"/>
                </a:cubicBezTo>
                <a:cubicBezTo>
                  <a:pt x="11649341" y="4661619"/>
                  <a:pt x="11649341" y="4661619"/>
                  <a:pt x="11649341" y="4661619"/>
                </a:cubicBezTo>
                <a:cubicBezTo>
                  <a:pt x="11649341" y="4661619"/>
                  <a:pt x="11615179" y="4661619"/>
                  <a:pt x="11615179" y="4661619"/>
                </a:cubicBezTo>
                <a:cubicBezTo>
                  <a:pt x="11615179" y="4661619"/>
                  <a:pt x="11649341" y="4661619"/>
                  <a:pt x="11649341" y="4661619"/>
                </a:cubicBezTo>
                <a:close/>
                <a:moveTo>
                  <a:pt x="11751828" y="4321355"/>
                </a:moveTo>
                <a:cubicBezTo>
                  <a:pt x="11785990" y="4321355"/>
                  <a:pt x="11785990" y="4321355"/>
                  <a:pt x="11785990" y="4321355"/>
                </a:cubicBezTo>
                <a:cubicBezTo>
                  <a:pt x="11785990" y="4321355"/>
                  <a:pt x="11785990" y="4321355"/>
                  <a:pt x="11751828" y="4321355"/>
                </a:cubicBezTo>
                <a:cubicBezTo>
                  <a:pt x="11751828" y="4321355"/>
                  <a:pt x="11751828" y="4321355"/>
                  <a:pt x="11751828" y="4321355"/>
                </a:cubicBezTo>
                <a:cubicBezTo>
                  <a:pt x="11751828" y="4321355"/>
                  <a:pt x="11751828" y="4321355"/>
                  <a:pt x="11751828" y="4321355"/>
                </a:cubicBezTo>
                <a:close/>
                <a:moveTo>
                  <a:pt x="11854315" y="3981091"/>
                </a:moveTo>
                <a:cubicBezTo>
                  <a:pt x="11854315" y="3981091"/>
                  <a:pt x="11888477" y="3947064"/>
                  <a:pt x="11888477" y="3947064"/>
                </a:cubicBezTo>
                <a:cubicBezTo>
                  <a:pt x="11888477" y="3947064"/>
                  <a:pt x="11854315" y="3947064"/>
                  <a:pt x="11854315" y="3947064"/>
                </a:cubicBezTo>
                <a:cubicBezTo>
                  <a:pt x="11854315" y="3947064"/>
                  <a:pt x="11854315" y="3947064"/>
                  <a:pt x="11854315" y="3947064"/>
                </a:cubicBezTo>
                <a:cubicBezTo>
                  <a:pt x="11854315" y="3947064"/>
                  <a:pt x="11854315" y="3981091"/>
                  <a:pt x="11854315" y="3981091"/>
                </a:cubicBezTo>
                <a:close/>
                <a:moveTo>
                  <a:pt x="11922639" y="3606800"/>
                </a:moveTo>
                <a:cubicBezTo>
                  <a:pt x="11956802" y="3606800"/>
                  <a:pt x="11956802" y="3606800"/>
                  <a:pt x="11956802" y="3606800"/>
                </a:cubicBezTo>
                <a:cubicBezTo>
                  <a:pt x="11956802" y="3606800"/>
                  <a:pt x="11956802" y="3606800"/>
                  <a:pt x="11922639" y="3606800"/>
                </a:cubicBezTo>
                <a:cubicBezTo>
                  <a:pt x="11922639" y="3606800"/>
                  <a:pt x="11922639" y="3606800"/>
                  <a:pt x="11922639" y="3606800"/>
                </a:cubicBezTo>
                <a:cubicBezTo>
                  <a:pt x="11922639" y="3606800"/>
                  <a:pt x="11922639" y="3606800"/>
                  <a:pt x="11922639" y="3606800"/>
                </a:cubicBezTo>
                <a:close/>
                <a:moveTo>
                  <a:pt x="11990964" y="3232510"/>
                </a:moveTo>
                <a:cubicBezTo>
                  <a:pt x="11990964" y="3232510"/>
                  <a:pt x="11990964" y="3232510"/>
                  <a:pt x="11990964" y="3232510"/>
                </a:cubicBezTo>
                <a:cubicBezTo>
                  <a:pt x="11990964" y="3232510"/>
                  <a:pt x="11990964" y="3232510"/>
                  <a:pt x="11990964" y="3232510"/>
                </a:cubicBezTo>
                <a:cubicBezTo>
                  <a:pt x="11990964" y="3232510"/>
                  <a:pt x="11990964" y="3232510"/>
                  <a:pt x="11990964" y="3232510"/>
                </a:cubicBezTo>
                <a:cubicBezTo>
                  <a:pt x="11990964" y="3232510"/>
                  <a:pt x="11990964" y="3232510"/>
                  <a:pt x="11990964" y="3232510"/>
                </a:cubicBezTo>
                <a:close/>
                <a:moveTo>
                  <a:pt x="11990964" y="2858219"/>
                </a:moveTo>
                <a:cubicBezTo>
                  <a:pt x="11990964" y="2858219"/>
                  <a:pt x="11990964" y="2858219"/>
                  <a:pt x="11990964" y="2858219"/>
                </a:cubicBezTo>
                <a:cubicBezTo>
                  <a:pt x="11990964" y="2858219"/>
                  <a:pt x="11990964" y="2858219"/>
                  <a:pt x="11990964" y="2858219"/>
                </a:cubicBezTo>
                <a:cubicBezTo>
                  <a:pt x="11990964" y="2858219"/>
                  <a:pt x="11990964" y="2858219"/>
                  <a:pt x="11990964" y="2858219"/>
                </a:cubicBezTo>
                <a:cubicBezTo>
                  <a:pt x="11990964" y="2858219"/>
                  <a:pt x="11990964" y="2858219"/>
                  <a:pt x="11990964" y="2858219"/>
                </a:cubicBezTo>
                <a:close/>
                <a:moveTo>
                  <a:pt x="11683503" y="2517955"/>
                </a:moveTo>
                <a:cubicBezTo>
                  <a:pt x="11683503" y="2517955"/>
                  <a:pt x="11683503" y="2517955"/>
                  <a:pt x="11683503" y="2517955"/>
                </a:cubicBezTo>
                <a:cubicBezTo>
                  <a:pt x="11683503" y="2483928"/>
                  <a:pt x="11683503" y="2483928"/>
                  <a:pt x="11683503" y="2483928"/>
                </a:cubicBezTo>
                <a:cubicBezTo>
                  <a:pt x="11683503" y="2483928"/>
                  <a:pt x="11683503" y="2483928"/>
                  <a:pt x="11683503" y="2517955"/>
                </a:cubicBezTo>
                <a:cubicBezTo>
                  <a:pt x="11683503" y="2517955"/>
                  <a:pt x="11683503" y="2517955"/>
                  <a:pt x="11683503" y="2517955"/>
                </a:cubicBezTo>
                <a:close/>
                <a:moveTo>
                  <a:pt x="11649341" y="2143664"/>
                </a:moveTo>
                <a:cubicBezTo>
                  <a:pt x="11649341" y="2143664"/>
                  <a:pt x="11649341" y="2143664"/>
                  <a:pt x="11649341" y="2143664"/>
                </a:cubicBezTo>
                <a:cubicBezTo>
                  <a:pt x="11649341" y="2143664"/>
                  <a:pt x="11649341" y="2143664"/>
                  <a:pt x="11649341" y="2143664"/>
                </a:cubicBezTo>
                <a:cubicBezTo>
                  <a:pt x="11649341" y="2143664"/>
                  <a:pt x="11649341" y="2143664"/>
                  <a:pt x="11649341" y="2143664"/>
                </a:cubicBezTo>
                <a:cubicBezTo>
                  <a:pt x="11649341" y="2143664"/>
                  <a:pt x="11649341" y="2143664"/>
                  <a:pt x="11649341" y="2143664"/>
                </a:cubicBezTo>
                <a:close/>
                <a:moveTo>
                  <a:pt x="11581016" y="1769374"/>
                </a:moveTo>
                <a:cubicBezTo>
                  <a:pt x="11581016" y="1769374"/>
                  <a:pt x="11581016" y="1769374"/>
                  <a:pt x="11581016" y="1769374"/>
                </a:cubicBezTo>
                <a:cubicBezTo>
                  <a:pt x="11581016" y="1769374"/>
                  <a:pt x="11581016" y="1769374"/>
                  <a:pt x="11581016" y="1769374"/>
                </a:cubicBezTo>
                <a:cubicBezTo>
                  <a:pt x="11546854" y="1769374"/>
                  <a:pt x="11546854" y="1769374"/>
                  <a:pt x="11546854" y="1769374"/>
                </a:cubicBezTo>
                <a:cubicBezTo>
                  <a:pt x="11546854" y="1769374"/>
                  <a:pt x="11546854" y="1769374"/>
                  <a:pt x="11581016" y="1769374"/>
                </a:cubicBezTo>
                <a:close/>
                <a:moveTo>
                  <a:pt x="11444367" y="1429109"/>
                </a:moveTo>
                <a:cubicBezTo>
                  <a:pt x="11478530" y="1429109"/>
                  <a:pt x="11478530" y="1429109"/>
                  <a:pt x="11478530" y="1429109"/>
                </a:cubicBezTo>
                <a:cubicBezTo>
                  <a:pt x="11478530" y="1429109"/>
                  <a:pt x="11478530" y="1429109"/>
                  <a:pt x="11444367" y="1429109"/>
                </a:cubicBezTo>
                <a:cubicBezTo>
                  <a:pt x="11444367" y="1429109"/>
                  <a:pt x="11444367" y="1429109"/>
                  <a:pt x="11444367" y="1429109"/>
                </a:cubicBezTo>
                <a:cubicBezTo>
                  <a:pt x="11444367" y="1429109"/>
                  <a:pt x="11444367" y="1429109"/>
                  <a:pt x="11444367" y="1429109"/>
                </a:cubicBezTo>
                <a:close/>
                <a:moveTo>
                  <a:pt x="11307718" y="1088845"/>
                </a:moveTo>
                <a:cubicBezTo>
                  <a:pt x="11341880" y="1088845"/>
                  <a:pt x="11341880" y="1088845"/>
                  <a:pt x="11341880" y="1088845"/>
                </a:cubicBezTo>
                <a:cubicBezTo>
                  <a:pt x="11341880" y="1088845"/>
                  <a:pt x="11341880" y="1088845"/>
                  <a:pt x="11307718" y="1088845"/>
                </a:cubicBezTo>
                <a:cubicBezTo>
                  <a:pt x="11307718" y="1088845"/>
                  <a:pt x="11307718" y="1088845"/>
                  <a:pt x="11307718" y="1088845"/>
                </a:cubicBezTo>
                <a:cubicBezTo>
                  <a:pt x="11307718" y="1088845"/>
                  <a:pt x="11307718" y="1088845"/>
                  <a:pt x="11307718" y="1088845"/>
                </a:cubicBezTo>
                <a:close/>
                <a:moveTo>
                  <a:pt x="11171069" y="748581"/>
                </a:moveTo>
                <a:cubicBezTo>
                  <a:pt x="11171069" y="748581"/>
                  <a:pt x="11171069" y="748581"/>
                  <a:pt x="11171069" y="748581"/>
                </a:cubicBezTo>
                <a:cubicBezTo>
                  <a:pt x="11171069" y="748581"/>
                  <a:pt x="11171069" y="748581"/>
                  <a:pt x="11171069" y="748581"/>
                </a:cubicBezTo>
                <a:cubicBezTo>
                  <a:pt x="11171069" y="748581"/>
                  <a:pt x="11171069" y="748581"/>
                  <a:pt x="11171069" y="748581"/>
                </a:cubicBezTo>
                <a:cubicBezTo>
                  <a:pt x="11171069" y="748581"/>
                  <a:pt x="11171069" y="748581"/>
                  <a:pt x="11171069" y="748581"/>
                </a:cubicBezTo>
                <a:close/>
                <a:moveTo>
                  <a:pt x="10966095" y="442343"/>
                </a:moveTo>
                <a:cubicBezTo>
                  <a:pt x="10966095" y="442343"/>
                  <a:pt x="10966095" y="442343"/>
                  <a:pt x="10966095" y="442343"/>
                </a:cubicBezTo>
                <a:cubicBezTo>
                  <a:pt x="10966095" y="442343"/>
                  <a:pt x="10966095" y="442343"/>
                  <a:pt x="10966095" y="442343"/>
                </a:cubicBezTo>
                <a:cubicBezTo>
                  <a:pt x="10966095" y="442343"/>
                  <a:pt x="10966095" y="442343"/>
                  <a:pt x="10966095" y="442343"/>
                </a:cubicBezTo>
                <a:cubicBezTo>
                  <a:pt x="10966095" y="442343"/>
                  <a:pt x="10966095" y="442343"/>
                  <a:pt x="10966095" y="442343"/>
                </a:cubicBezTo>
                <a:close/>
                <a:moveTo>
                  <a:pt x="10761122" y="136106"/>
                </a:moveTo>
                <a:cubicBezTo>
                  <a:pt x="10761122" y="136106"/>
                  <a:pt x="10761122" y="136106"/>
                  <a:pt x="10761122" y="136106"/>
                </a:cubicBezTo>
                <a:cubicBezTo>
                  <a:pt x="10761122" y="136106"/>
                  <a:pt x="10761122" y="136106"/>
                  <a:pt x="10761122" y="136106"/>
                </a:cubicBezTo>
                <a:cubicBezTo>
                  <a:pt x="10761122" y="136106"/>
                  <a:pt x="10761122" y="136106"/>
                  <a:pt x="10761122" y="136106"/>
                </a:cubicBezTo>
                <a:cubicBezTo>
                  <a:pt x="10761122" y="136106"/>
                  <a:pt x="10761122" y="136106"/>
                  <a:pt x="10761122" y="136106"/>
                </a:cubicBezTo>
                <a:close/>
                <a:moveTo>
                  <a:pt x="3962826" y="0"/>
                </a:moveTo>
                <a:cubicBezTo>
                  <a:pt x="3996988" y="0"/>
                  <a:pt x="3996988" y="0"/>
                  <a:pt x="3996988" y="0"/>
                </a:cubicBezTo>
                <a:cubicBezTo>
                  <a:pt x="3996988" y="0"/>
                  <a:pt x="3996988" y="0"/>
                  <a:pt x="3962826" y="0"/>
                </a:cubicBezTo>
                <a:cubicBezTo>
                  <a:pt x="3962826" y="0"/>
                  <a:pt x="3962826" y="0"/>
                  <a:pt x="3962826" y="0"/>
                </a:cubicBezTo>
                <a:cubicBezTo>
                  <a:pt x="3962826" y="0"/>
                  <a:pt x="3962826" y="0"/>
                  <a:pt x="3962826" y="0"/>
                </a:cubicBezTo>
                <a:close/>
                <a:moveTo>
                  <a:pt x="3757852" y="306238"/>
                </a:moveTo>
                <a:cubicBezTo>
                  <a:pt x="3757852" y="306238"/>
                  <a:pt x="3757852" y="306238"/>
                  <a:pt x="3757852" y="306238"/>
                </a:cubicBezTo>
                <a:cubicBezTo>
                  <a:pt x="3757852" y="306238"/>
                  <a:pt x="3757852" y="272211"/>
                  <a:pt x="3757852" y="272211"/>
                </a:cubicBezTo>
                <a:cubicBezTo>
                  <a:pt x="3757852" y="272211"/>
                  <a:pt x="3757852" y="306238"/>
                  <a:pt x="3757852" y="306238"/>
                </a:cubicBezTo>
                <a:cubicBezTo>
                  <a:pt x="3757852" y="306238"/>
                  <a:pt x="3757852" y="306238"/>
                  <a:pt x="3757852" y="306238"/>
                </a:cubicBezTo>
                <a:close/>
                <a:moveTo>
                  <a:pt x="3552878" y="612476"/>
                </a:moveTo>
                <a:cubicBezTo>
                  <a:pt x="3552878" y="612476"/>
                  <a:pt x="3552878" y="612476"/>
                  <a:pt x="3552878" y="612476"/>
                </a:cubicBezTo>
                <a:cubicBezTo>
                  <a:pt x="3552878" y="578449"/>
                  <a:pt x="3552878" y="578449"/>
                  <a:pt x="3552878" y="578449"/>
                </a:cubicBezTo>
                <a:cubicBezTo>
                  <a:pt x="3552878" y="578449"/>
                  <a:pt x="3552878" y="578449"/>
                  <a:pt x="3552878" y="612476"/>
                </a:cubicBezTo>
                <a:cubicBezTo>
                  <a:pt x="3552878" y="612476"/>
                  <a:pt x="3552878" y="612476"/>
                  <a:pt x="3552878" y="612476"/>
                </a:cubicBezTo>
                <a:close/>
                <a:moveTo>
                  <a:pt x="3382067" y="952740"/>
                </a:moveTo>
                <a:cubicBezTo>
                  <a:pt x="3382067" y="952740"/>
                  <a:pt x="3382067" y="918713"/>
                  <a:pt x="3382067" y="918713"/>
                </a:cubicBezTo>
                <a:cubicBezTo>
                  <a:pt x="3382067" y="918713"/>
                  <a:pt x="3382067" y="918713"/>
                  <a:pt x="3382067" y="918713"/>
                </a:cubicBezTo>
                <a:cubicBezTo>
                  <a:pt x="3347905" y="918713"/>
                  <a:pt x="3347905" y="918713"/>
                  <a:pt x="3347905" y="918713"/>
                </a:cubicBezTo>
                <a:cubicBezTo>
                  <a:pt x="3347905" y="918713"/>
                  <a:pt x="3347905" y="952740"/>
                  <a:pt x="3382067" y="952740"/>
                </a:cubicBezTo>
                <a:close/>
                <a:moveTo>
                  <a:pt x="3211255" y="1258977"/>
                </a:moveTo>
                <a:cubicBezTo>
                  <a:pt x="3245418" y="1258977"/>
                  <a:pt x="3245418" y="1258977"/>
                  <a:pt x="3245418" y="1258977"/>
                </a:cubicBezTo>
                <a:cubicBezTo>
                  <a:pt x="3245418" y="1258977"/>
                  <a:pt x="3245418" y="1224951"/>
                  <a:pt x="3211255" y="1224951"/>
                </a:cubicBezTo>
                <a:cubicBezTo>
                  <a:pt x="3211255" y="1224951"/>
                  <a:pt x="3211255" y="1258977"/>
                  <a:pt x="3211255" y="1258977"/>
                </a:cubicBezTo>
                <a:cubicBezTo>
                  <a:pt x="3211255" y="1258977"/>
                  <a:pt x="3211255" y="1258977"/>
                  <a:pt x="3211255" y="1258977"/>
                </a:cubicBezTo>
                <a:close/>
                <a:moveTo>
                  <a:pt x="3108769" y="1633268"/>
                </a:moveTo>
                <a:cubicBezTo>
                  <a:pt x="3108769" y="1633268"/>
                  <a:pt x="3108769" y="1633268"/>
                  <a:pt x="3108769" y="1599242"/>
                </a:cubicBezTo>
                <a:cubicBezTo>
                  <a:pt x="3108769" y="1599242"/>
                  <a:pt x="3108769" y="1565215"/>
                  <a:pt x="3108769" y="1565215"/>
                </a:cubicBezTo>
                <a:cubicBezTo>
                  <a:pt x="3074606" y="1565215"/>
                  <a:pt x="3074606" y="1599242"/>
                  <a:pt x="3074606" y="1599242"/>
                </a:cubicBezTo>
                <a:cubicBezTo>
                  <a:pt x="3074606" y="1633268"/>
                  <a:pt x="3074606" y="1633268"/>
                  <a:pt x="3108769" y="1633268"/>
                </a:cubicBezTo>
                <a:close/>
                <a:moveTo>
                  <a:pt x="3006282" y="2007559"/>
                </a:moveTo>
                <a:cubicBezTo>
                  <a:pt x="3040444" y="2007559"/>
                  <a:pt x="3040444" y="1973532"/>
                  <a:pt x="3040444" y="1973532"/>
                </a:cubicBezTo>
                <a:cubicBezTo>
                  <a:pt x="3040444" y="1939506"/>
                  <a:pt x="3040444" y="1939506"/>
                  <a:pt x="3006282" y="1939506"/>
                </a:cubicBezTo>
                <a:cubicBezTo>
                  <a:pt x="2972119" y="1939506"/>
                  <a:pt x="2972119" y="1939506"/>
                  <a:pt x="2972119" y="1973532"/>
                </a:cubicBezTo>
                <a:cubicBezTo>
                  <a:pt x="2972119" y="1973532"/>
                  <a:pt x="2972119" y="2007559"/>
                  <a:pt x="3006282" y="2007559"/>
                </a:cubicBezTo>
                <a:close/>
                <a:moveTo>
                  <a:pt x="2937957" y="2347823"/>
                </a:moveTo>
                <a:cubicBezTo>
                  <a:pt x="2972119" y="2347823"/>
                  <a:pt x="2972119" y="2347823"/>
                  <a:pt x="2972119" y="2313796"/>
                </a:cubicBezTo>
                <a:cubicBezTo>
                  <a:pt x="2972119" y="2279770"/>
                  <a:pt x="2972119" y="2279770"/>
                  <a:pt x="2937957" y="2279770"/>
                </a:cubicBezTo>
                <a:cubicBezTo>
                  <a:pt x="2937957" y="2279770"/>
                  <a:pt x="2903795" y="2279770"/>
                  <a:pt x="2903795" y="2313796"/>
                </a:cubicBezTo>
                <a:cubicBezTo>
                  <a:pt x="2903795" y="2347823"/>
                  <a:pt x="2937957" y="2347823"/>
                  <a:pt x="2937957" y="2347823"/>
                </a:cubicBezTo>
                <a:close/>
                <a:moveTo>
                  <a:pt x="2903795" y="2722113"/>
                </a:moveTo>
                <a:cubicBezTo>
                  <a:pt x="2937957" y="2722113"/>
                  <a:pt x="2972119" y="2722113"/>
                  <a:pt x="2972119" y="2688087"/>
                </a:cubicBezTo>
                <a:cubicBezTo>
                  <a:pt x="2972119" y="2654061"/>
                  <a:pt x="2937957" y="2620034"/>
                  <a:pt x="2903795" y="2620034"/>
                </a:cubicBezTo>
                <a:cubicBezTo>
                  <a:pt x="2903795" y="2620034"/>
                  <a:pt x="2869633" y="2654061"/>
                  <a:pt x="2869633" y="2688087"/>
                </a:cubicBezTo>
                <a:cubicBezTo>
                  <a:pt x="2869633" y="2722113"/>
                  <a:pt x="2903795" y="2722113"/>
                  <a:pt x="2903795" y="2722113"/>
                </a:cubicBezTo>
                <a:close/>
                <a:moveTo>
                  <a:pt x="2903795" y="3096404"/>
                </a:moveTo>
                <a:cubicBezTo>
                  <a:pt x="2937957" y="3096404"/>
                  <a:pt x="2972119" y="3096404"/>
                  <a:pt x="2972119" y="3062377"/>
                </a:cubicBezTo>
                <a:cubicBezTo>
                  <a:pt x="2972119" y="3028351"/>
                  <a:pt x="2937957" y="2994325"/>
                  <a:pt x="2903795" y="2994325"/>
                </a:cubicBezTo>
                <a:cubicBezTo>
                  <a:pt x="2869633" y="2994325"/>
                  <a:pt x="2869633" y="3028351"/>
                  <a:pt x="2869633" y="3062377"/>
                </a:cubicBezTo>
                <a:cubicBezTo>
                  <a:pt x="2869633" y="3096404"/>
                  <a:pt x="2869633" y="3096404"/>
                  <a:pt x="2903795" y="3096404"/>
                </a:cubicBezTo>
                <a:close/>
                <a:moveTo>
                  <a:pt x="2937957" y="3470694"/>
                </a:moveTo>
                <a:cubicBezTo>
                  <a:pt x="2972119" y="3470694"/>
                  <a:pt x="3006282" y="3470694"/>
                  <a:pt x="3006282" y="3402642"/>
                </a:cubicBezTo>
                <a:cubicBezTo>
                  <a:pt x="3006282" y="3368615"/>
                  <a:pt x="2972119" y="3334589"/>
                  <a:pt x="2937957" y="3334589"/>
                </a:cubicBezTo>
                <a:cubicBezTo>
                  <a:pt x="2903795" y="3334589"/>
                  <a:pt x="2869633" y="3368615"/>
                  <a:pt x="2869633" y="3402642"/>
                </a:cubicBezTo>
                <a:cubicBezTo>
                  <a:pt x="2869633" y="3470694"/>
                  <a:pt x="2903795" y="3470694"/>
                  <a:pt x="2937957" y="3470694"/>
                </a:cubicBezTo>
                <a:close/>
                <a:moveTo>
                  <a:pt x="3006282" y="3844985"/>
                </a:moveTo>
                <a:cubicBezTo>
                  <a:pt x="3040444" y="3844985"/>
                  <a:pt x="3074606" y="3810959"/>
                  <a:pt x="3074606" y="3776932"/>
                </a:cubicBezTo>
                <a:cubicBezTo>
                  <a:pt x="3074606" y="3742906"/>
                  <a:pt x="3040444" y="3708879"/>
                  <a:pt x="3006282" y="3708879"/>
                </a:cubicBezTo>
                <a:cubicBezTo>
                  <a:pt x="2972119" y="3708879"/>
                  <a:pt x="2937957" y="3742906"/>
                  <a:pt x="2937957" y="3776932"/>
                </a:cubicBezTo>
                <a:cubicBezTo>
                  <a:pt x="2937957" y="3810959"/>
                  <a:pt x="2972119" y="3844985"/>
                  <a:pt x="3006282" y="3844985"/>
                </a:cubicBezTo>
                <a:close/>
                <a:moveTo>
                  <a:pt x="3108769" y="4219276"/>
                </a:moveTo>
                <a:cubicBezTo>
                  <a:pt x="3142931" y="4219276"/>
                  <a:pt x="3177093" y="4185249"/>
                  <a:pt x="3177093" y="4117196"/>
                </a:cubicBezTo>
                <a:cubicBezTo>
                  <a:pt x="3177093" y="4083170"/>
                  <a:pt x="3142931" y="4049144"/>
                  <a:pt x="3108769" y="4049144"/>
                </a:cubicBezTo>
                <a:cubicBezTo>
                  <a:pt x="3040444" y="4049144"/>
                  <a:pt x="3006282" y="4083170"/>
                  <a:pt x="3006282" y="4117196"/>
                </a:cubicBezTo>
                <a:cubicBezTo>
                  <a:pt x="3006282" y="4185249"/>
                  <a:pt x="3040444" y="4219276"/>
                  <a:pt x="3108769" y="4219276"/>
                </a:cubicBezTo>
                <a:close/>
                <a:moveTo>
                  <a:pt x="3211255" y="4559540"/>
                </a:moveTo>
                <a:cubicBezTo>
                  <a:pt x="3279580" y="4559540"/>
                  <a:pt x="3313742" y="4525513"/>
                  <a:pt x="3313742" y="4491487"/>
                </a:cubicBezTo>
                <a:cubicBezTo>
                  <a:pt x="3313742" y="4423434"/>
                  <a:pt x="3279580" y="4389408"/>
                  <a:pt x="3211255" y="4389408"/>
                </a:cubicBezTo>
                <a:cubicBezTo>
                  <a:pt x="3177093" y="4389408"/>
                  <a:pt x="3142931" y="4423434"/>
                  <a:pt x="3142931" y="4491487"/>
                </a:cubicBezTo>
                <a:cubicBezTo>
                  <a:pt x="3142931" y="4525513"/>
                  <a:pt x="3177093" y="4559540"/>
                  <a:pt x="3211255" y="4559540"/>
                </a:cubicBezTo>
                <a:close/>
                <a:moveTo>
                  <a:pt x="3382067" y="4899804"/>
                </a:moveTo>
                <a:cubicBezTo>
                  <a:pt x="3416229" y="4899804"/>
                  <a:pt x="3484554" y="4865778"/>
                  <a:pt x="3484554" y="4831751"/>
                </a:cubicBezTo>
                <a:cubicBezTo>
                  <a:pt x="3484554" y="4763698"/>
                  <a:pt x="3416229" y="4729672"/>
                  <a:pt x="3382067" y="4729672"/>
                </a:cubicBezTo>
                <a:cubicBezTo>
                  <a:pt x="3313742" y="4729672"/>
                  <a:pt x="3279580" y="4763698"/>
                  <a:pt x="3279580" y="4831751"/>
                </a:cubicBezTo>
                <a:cubicBezTo>
                  <a:pt x="3279580" y="4865778"/>
                  <a:pt x="3313742" y="4899804"/>
                  <a:pt x="3382067" y="4899804"/>
                </a:cubicBezTo>
                <a:close/>
                <a:moveTo>
                  <a:pt x="3552878" y="5240068"/>
                </a:moveTo>
                <a:cubicBezTo>
                  <a:pt x="3587041" y="5240068"/>
                  <a:pt x="3655365" y="5206042"/>
                  <a:pt x="3655365" y="5137989"/>
                </a:cubicBezTo>
                <a:cubicBezTo>
                  <a:pt x="3655365" y="5069936"/>
                  <a:pt x="3587041" y="5035910"/>
                  <a:pt x="3552878" y="5035910"/>
                </a:cubicBezTo>
                <a:cubicBezTo>
                  <a:pt x="3484554" y="5035910"/>
                  <a:pt x="3450391" y="5069936"/>
                  <a:pt x="3450391" y="5137989"/>
                </a:cubicBezTo>
                <a:cubicBezTo>
                  <a:pt x="3450391" y="5206042"/>
                  <a:pt x="3484554" y="5240068"/>
                  <a:pt x="3552878" y="5240068"/>
                </a:cubicBezTo>
                <a:close/>
                <a:moveTo>
                  <a:pt x="3860339" y="5410200"/>
                </a:moveTo>
                <a:cubicBezTo>
                  <a:pt x="3826177" y="5376174"/>
                  <a:pt x="3792014" y="5342147"/>
                  <a:pt x="3757852" y="5342147"/>
                </a:cubicBezTo>
                <a:cubicBezTo>
                  <a:pt x="3723690" y="5342147"/>
                  <a:pt x="3689527" y="5376174"/>
                  <a:pt x="3655365" y="5410200"/>
                </a:cubicBezTo>
                <a:lnTo>
                  <a:pt x="3860339" y="5410200"/>
                </a:lnTo>
                <a:close/>
                <a:moveTo>
                  <a:pt x="10966095" y="5308121"/>
                </a:moveTo>
                <a:cubicBezTo>
                  <a:pt x="10966095" y="5308121"/>
                  <a:pt x="11000258" y="5308121"/>
                  <a:pt x="11000258" y="5308121"/>
                </a:cubicBezTo>
                <a:cubicBezTo>
                  <a:pt x="11000258" y="5274095"/>
                  <a:pt x="10966095" y="5274095"/>
                  <a:pt x="10966095" y="5274095"/>
                </a:cubicBezTo>
                <a:cubicBezTo>
                  <a:pt x="10966095" y="5274095"/>
                  <a:pt x="10966095" y="5274095"/>
                  <a:pt x="10966095" y="5308121"/>
                </a:cubicBezTo>
                <a:cubicBezTo>
                  <a:pt x="10966095" y="5308121"/>
                  <a:pt x="10966095" y="5308121"/>
                  <a:pt x="10966095" y="5308121"/>
                </a:cubicBezTo>
                <a:close/>
                <a:moveTo>
                  <a:pt x="11171069" y="5001883"/>
                </a:moveTo>
                <a:cubicBezTo>
                  <a:pt x="11171069" y="5001883"/>
                  <a:pt x="11171069" y="5001883"/>
                  <a:pt x="11171069" y="4967857"/>
                </a:cubicBezTo>
                <a:cubicBezTo>
                  <a:pt x="11171069" y="4967857"/>
                  <a:pt x="11171069" y="4967857"/>
                  <a:pt x="11171069" y="4967857"/>
                </a:cubicBezTo>
                <a:cubicBezTo>
                  <a:pt x="11136907" y="4967857"/>
                  <a:pt x="11136907" y="4967857"/>
                  <a:pt x="11136907" y="4967857"/>
                </a:cubicBezTo>
                <a:cubicBezTo>
                  <a:pt x="11136907" y="5001883"/>
                  <a:pt x="11136907" y="5001883"/>
                  <a:pt x="11171069" y="5001883"/>
                </a:cubicBezTo>
                <a:close/>
                <a:moveTo>
                  <a:pt x="11307718" y="4661619"/>
                </a:moveTo>
                <a:cubicBezTo>
                  <a:pt x="11341880" y="4661619"/>
                  <a:pt x="11341880" y="4661619"/>
                  <a:pt x="11341880" y="4661619"/>
                </a:cubicBezTo>
                <a:cubicBezTo>
                  <a:pt x="11341880" y="4627593"/>
                  <a:pt x="11341880" y="4627593"/>
                  <a:pt x="11307718" y="4627593"/>
                </a:cubicBezTo>
                <a:cubicBezTo>
                  <a:pt x="11307718" y="4627593"/>
                  <a:pt x="11307718" y="4627593"/>
                  <a:pt x="11307718" y="4661619"/>
                </a:cubicBezTo>
                <a:cubicBezTo>
                  <a:pt x="11307718" y="4661619"/>
                  <a:pt x="11307718" y="4661619"/>
                  <a:pt x="11307718" y="4661619"/>
                </a:cubicBezTo>
                <a:close/>
                <a:moveTo>
                  <a:pt x="11444367" y="4321355"/>
                </a:moveTo>
                <a:cubicBezTo>
                  <a:pt x="11478530" y="4321355"/>
                  <a:pt x="11478530" y="4321355"/>
                  <a:pt x="11478530" y="4321355"/>
                </a:cubicBezTo>
                <a:cubicBezTo>
                  <a:pt x="11478530" y="4287329"/>
                  <a:pt x="11478530" y="4287329"/>
                  <a:pt x="11444367" y="4287329"/>
                </a:cubicBezTo>
                <a:cubicBezTo>
                  <a:pt x="11444367" y="4287329"/>
                  <a:pt x="11444367" y="4287329"/>
                  <a:pt x="11444367" y="4321355"/>
                </a:cubicBezTo>
                <a:cubicBezTo>
                  <a:pt x="11444367" y="4321355"/>
                  <a:pt x="11444367" y="4321355"/>
                  <a:pt x="11444367" y="4321355"/>
                </a:cubicBezTo>
                <a:close/>
                <a:moveTo>
                  <a:pt x="11581016" y="3981091"/>
                </a:moveTo>
                <a:cubicBezTo>
                  <a:pt x="11581016" y="3981091"/>
                  <a:pt x="11581016" y="3947064"/>
                  <a:pt x="11581016" y="3947064"/>
                </a:cubicBezTo>
                <a:cubicBezTo>
                  <a:pt x="11581016" y="3947064"/>
                  <a:pt x="11581016" y="3947064"/>
                  <a:pt x="11581016" y="3947064"/>
                </a:cubicBezTo>
                <a:cubicBezTo>
                  <a:pt x="11546854" y="3947064"/>
                  <a:pt x="11546854" y="3947064"/>
                  <a:pt x="11546854" y="3947064"/>
                </a:cubicBezTo>
                <a:cubicBezTo>
                  <a:pt x="11546854" y="3947064"/>
                  <a:pt x="11546854" y="3981091"/>
                  <a:pt x="11581016" y="3981091"/>
                </a:cubicBezTo>
                <a:close/>
                <a:moveTo>
                  <a:pt x="11649341" y="3606800"/>
                </a:moveTo>
                <a:cubicBezTo>
                  <a:pt x="11649341" y="3606800"/>
                  <a:pt x="11649341" y="3606800"/>
                  <a:pt x="11649341" y="3606800"/>
                </a:cubicBezTo>
                <a:cubicBezTo>
                  <a:pt x="11649341" y="3606800"/>
                  <a:pt x="11649341" y="3606800"/>
                  <a:pt x="11649341" y="3606800"/>
                </a:cubicBezTo>
                <a:cubicBezTo>
                  <a:pt x="11649341" y="3606800"/>
                  <a:pt x="11649341" y="3606800"/>
                  <a:pt x="11649341" y="3606800"/>
                </a:cubicBezTo>
                <a:cubicBezTo>
                  <a:pt x="11649341" y="3606800"/>
                  <a:pt x="11649341" y="3606800"/>
                  <a:pt x="11649341" y="3606800"/>
                </a:cubicBezTo>
                <a:close/>
                <a:moveTo>
                  <a:pt x="11683503" y="3232510"/>
                </a:moveTo>
                <a:cubicBezTo>
                  <a:pt x="11683503" y="3232510"/>
                  <a:pt x="11683503" y="3232510"/>
                  <a:pt x="11683503" y="3232510"/>
                </a:cubicBezTo>
                <a:cubicBezTo>
                  <a:pt x="11683503" y="3232510"/>
                  <a:pt x="11683503" y="3232510"/>
                  <a:pt x="11683503" y="3232510"/>
                </a:cubicBezTo>
                <a:cubicBezTo>
                  <a:pt x="11683503" y="3232510"/>
                  <a:pt x="11683503" y="3232510"/>
                  <a:pt x="11683503" y="3232510"/>
                </a:cubicBezTo>
                <a:cubicBezTo>
                  <a:pt x="11683503" y="3232510"/>
                  <a:pt x="11683503" y="3232510"/>
                  <a:pt x="11683503" y="3232510"/>
                </a:cubicBezTo>
                <a:close/>
                <a:moveTo>
                  <a:pt x="11717666" y="2858219"/>
                </a:moveTo>
                <a:cubicBezTo>
                  <a:pt x="11717666" y="2858219"/>
                  <a:pt x="11717666" y="2858219"/>
                  <a:pt x="11717666" y="2858219"/>
                </a:cubicBezTo>
                <a:cubicBezTo>
                  <a:pt x="11717666" y="2858219"/>
                  <a:pt x="11717666" y="2858219"/>
                  <a:pt x="11717666" y="2858219"/>
                </a:cubicBezTo>
                <a:cubicBezTo>
                  <a:pt x="11717666" y="2858219"/>
                  <a:pt x="11683503" y="2858219"/>
                  <a:pt x="11683503" y="2858219"/>
                </a:cubicBezTo>
                <a:cubicBezTo>
                  <a:pt x="11683503" y="2858219"/>
                  <a:pt x="11717666" y="2858219"/>
                  <a:pt x="11717666" y="2858219"/>
                </a:cubicBezTo>
                <a:close/>
                <a:moveTo>
                  <a:pt x="11410205" y="2517955"/>
                </a:moveTo>
                <a:cubicBezTo>
                  <a:pt x="11410205" y="2517955"/>
                  <a:pt x="11410205" y="2517955"/>
                  <a:pt x="11410205" y="2517955"/>
                </a:cubicBezTo>
                <a:cubicBezTo>
                  <a:pt x="11410205" y="2483928"/>
                  <a:pt x="11410205" y="2483928"/>
                  <a:pt x="11410205" y="2483928"/>
                </a:cubicBezTo>
                <a:cubicBezTo>
                  <a:pt x="11376043" y="2483928"/>
                  <a:pt x="11376043" y="2483928"/>
                  <a:pt x="11376043" y="2517955"/>
                </a:cubicBezTo>
                <a:cubicBezTo>
                  <a:pt x="11376043" y="2517955"/>
                  <a:pt x="11376043" y="2517955"/>
                  <a:pt x="11410205" y="2517955"/>
                </a:cubicBezTo>
                <a:close/>
                <a:moveTo>
                  <a:pt x="11341880" y="2143664"/>
                </a:moveTo>
                <a:cubicBezTo>
                  <a:pt x="11341880" y="2143664"/>
                  <a:pt x="11341880" y="2143664"/>
                  <a:pt x="11341880" y="2143664"/>
                </a:cubicBezTo>
                <a:cubicBezTo>
                  <a:pt x="11341880" y="2143664"/>
                  <a:pt x="11341880" y="2143664"/>
                  <a:pt x="11341880" y="2143664"/>
                </a:cubicBezTo>
                <a:cubicBezTo>
                  <a:pt x="11341880" y="2143664"/>
                  <a:pt x="11341880" y="2143664"/>
                  <a:pt x="11341880" y="2143664"/>
                </a:cubicBezTo>
                <a:cubicBezTo>
                  <a:pt x="11341880" y="2143664"/>
                  <a:pt x="11341880" y="2143664"/>
                  <a:pt x="11341880" y="2143664"/>
                </a:cubicBezTo>
                <a:close/>
                <a:moveTo>
                  <a:pt x="11273556" y="1803400"/>
                </a:moveTo>
                <a:cubicBezTo>
                  <a:pt x="11273556" y="1803400"/>
                  <a:pt x="11273556" y="1769374"/>
                  <a:pt x="11273556" y="1769374"/>
                </a:cubicBezTo>
                <a:cubicBezTo>
                  <a:pt x="11273556" y="1769374"/>
                  <a:pt x="11273556" y="1769374"/>
                  <a:pt x="11273556" y="1769374"/>
                </a:cubicBezTo>
                <a:cubicBezTo>
                  <a:pt x="11273556" y="1769374"/>
                  <a:pt x="11273556" y="1769374"/>
                  <a:pt x="11273556" y="1769374"/>
                </a:cubicBezTo>
                <a:cubicBezTo>
                  <a:pt x="11273556" y="1769374"/>
                  <a:pt x="11273556" y="1803400"/>
                  <a:pt x="11273556" y="1803400"/>
                </a:cubicBezTo>
                <a:close/>
                <a:moveTo>
                  <a:pt x="11136907" y="1429109"/>
                </a:moveTo>
                <a:cubicBezTo>
                  <a:pt x="11136907" y="1429109"/>
                  <a:pt x="11171069" y="1429109"/>
                  <a:pt x="11171069" y="1429109"/>
                </a:cubicBezTo>
                <a:cubicBezTo>
                  <a:pt x="11171069" y="1429109"/>
                  <a:pt x="11136907" y="1429109"/>
                  <a:pt x="11136907" y="1429109"/>
                </a:cubicBezTo>
                <a:cubicBezTo>
                  <a:pt x="11136907" y="1429109"/>
                  <a:pt x="11136907" y="1429109"/>
                  <a:pt x="11136907" y="1429109"/>
                </a:cubicBezTo>
                <a:cubicBezTo>
                  <a:pt x="11136907" y="1429109"/>
                  <a:pt x="11136907" y="1429109"/>
                  <a:pt x="11136907" y="1429109"/>
                </a:cubicBezTo>
                <a:close/>
                <a:moveTo>
                  <a:pt x="11000258" y="1088845"/>
                </a:moveTo>
                <a:cubicBezTo>
                  <a:pt x="11000258" y="1088845"/>
                  <a:pt x="11000258" y="1088845"/>
                  <a:pt x="11000258" y="1088845"/>
                </a:cubicBezTo>
                <a:cubicBezTo>
                  <a:pt x="11000258" y="1088845"/>
                  <a:pt x="11000258" y="1088845"/>
                  <a:pt x="11000258" y="1088845"/>
                </a:cubicBezTo>
                <a:cubicBezTo>
                  <a:pt x="11000258" y="1088845"/>
                  <a:pt x="11000258" y="1088845"/>
                  <a:pt x="11000258" y="1088845"/>
                </a:cubicBezTo>
                <a:cubicBezTo>
                  <a:pt x="11000258" y="1088845"/>
                  <a:pt x="11000258" y="1088845"/>
                  <a:pt x="11000258" y="1088845"/>
                </a:cubicBezTo>
                <a:close/>
                <a:moveTo>
                  <a:pt x="10829446" y="782608"/>
                </a:moveTo>
                <a:cubicBezTo>
                  <a:pt x="10829446" y="782608"/>
                  <a:pt x="10829446" y="782608"/>
                  <a:pt x="10829446" y="782608"/>
                </a:cubicBezTo>
                <a:cubicBezTo>
                  <a:pt x="10829446" y="782608"/>
                  <a:pt x="10829446" y="782608"/>
                  <a:pt x="10829446" y="782608"/>
                </a:cubicBezTo>
                <a:cubicBezTo>
                  <a:pt x="10829446" y="782608"/>
                  <a:pt x="10829446" y="782608"/>
                  <a:pt x="10829446" y="782608"/>
                </a:cubicBezTo>
                <a:cubicBezTo>
                  <a:pt x="10829446" y="782608"/>
                  <a:pt x="10829446" y="782608"/>
                  <a:pt x="10829446" y="782608"/>
                </a:cubicBezTo>
                <a:close/>
                <a:moveTo>
                  <a:pt x="10624472" y="476370"/>
                </a:moveTo>
                <a:cubicBezTo>
                  <a:pt x="10624472" y="476370"/>
                  <a:pt x="10624472" y="476370"/>
                  <a:pt x="10624472" y="476370"/>
                </a:cubicBezTo>
                <a:cubicBezTo>
                  <a:pt x="10624472" y="476370"/>
                  <a:pt x="10624472" y="476370"/>
                  <a:pt x="10624472" y="476370"/>
                </a:cubicBezTo>
                <a:cubicBezTo>
                  <a:pt x="10624472" y="476370"/>
                  <a:pt x="10624472" y="476370"/>
                  <a:pt x="10624472" y="476370"/>
                </a:cubicBezTo>
                <a:cubicBezTo>
                  <a:pt x="10624472" y="476370"/>
                  <a:pt x="10624472" y="476370"/>
                  <a:pt x="10624472" y="476370"/>
                </a:cubicBezTo>
                <a:close/>
                <a:moveTo>
                  <a:pt x="10385336" y="170132"/>
                </a:moveTo>
                <a:cubicBezTo>
                  <a:pt x="10385336" y="170132"/>
                  <a:pt x="10385336" y="170132"/>
                  <a:pt x="10385336" y="170132"/>
                </a:cubicBezTo>
                <a:cubicBezTo>
                  <a:pt x="10385336" y="170132"/>
                  <a:pt x="10385336" y="170132"/>
                  <a:pt x="10385336" y="170132"/>
                </a:cubicBezTo>
                <a:cubicBezTo>
                  <a:pt x="10385336" y="170132"/>
                  <a:pt x="10385336" y="170132"/>
                  <a:pt x="10385336" y="170132"/>
                </a:cubicBezTo>
                <a:cubicBezTo>
                  <a:pt x="10385336" y="170132"/>
                  <a:pt x="10385336" y="170132"/>
                  <a:pt x="10385336" y="170132"/>
                </a:cubicBezTo>
                <a:close/>
                <a:moveTo>
                  <a:pt x="4201962" y="170132"/>
                </a:moveTo>
                <a:cubicBezTo>
                  <a:pt x="4236124" y="170132"/>
                  <a:pt x="4236124" y="170132"/>
                  <a:pt x="4236124" y="170132"/>
                </a:cubicBezTo>
                <a:cubicBezTo>
                  <a:pt x="4236124" y="170132"/>
                  <a:pt x="4236124" y="170132"/>
                  <a:pt x="4201962" y="170132"/>
                </a:cubicBezTo>
                <a:cubicBezTo>
                  <a:pt x="4201962" y="170132"/>
                  <a:pt x="4201962" y="170132"/>
                  <a:pt x="4201962" y="170132"/>
                </a:cubicBezTo>
                <a:cubicBezTo>
                  <a:pt x="4201962" y="170132"/>
                  <a:pt x="4201962" y="170132"/>
                  <a:pt x="4201962" y="170132"/>
                </a:cubicBezTo>
                <a:close/>
                <a:moveTo>
                  <a:pt x="3996988" y="476370"/>
                </a:moveTo>
                <a:cubicBezTo>
                  <a:pt x="3996988" y="476370"/>
                  <a:pt x="3996988" y="476370"/>
                  <a:pt x="3996988" y="476370"/>
                </a:cubicBezTo>
                <a:cubicBezTo>
                  <a:pt x="3996988" y="476370"/>
                  <a:pt x="3996988" y="442343"/>
                  <a:pt x="3996988" y="442343"/>
                </a:cubicBezTo>
                <a:cubicBezTo>
                  <a:pt x="3996988" y="442343"/>
                  <a:pt x="3962826" y="476370"/>
                  <a:pt x="3962826" y="476370"/>
                </a:cubicBezTo>
                <a:cubicBezTo>
                  <a:pt x="3962826" y="476370"/>
                  <a:pt x="3996988" y="476370"/>
                  <a:pt x="3996988" y="476370"/>
                </a:cubicBezTo>
                <a:close/>
                <a:moveTo>
                  <a:pt x="3792014" y="782608"/>
                </a:moveTo>
                <a:cubicBezTo>
                  <a:pt x="3792014" y="782608"/>
                  <a:pt x="3792014" y="782608"/>
                  <a:pt x="3792014" y="782608"/>
                </a:cubicBezTo>
                <a:cubicBezTo>
                  <a:pt x="3792014" y="748581"/>
                  <a:pt x="3792014" y="748581"/>
                  <a:pt x="3792014" y="748581"/>
                </a:cubicBezTo>
                <a:cubicBezTo>
                  <a:pt x="3792014" y="748581"/>
                  <a:pt x="3757852" y="748581"/>
                  <a:pt x="3757852" y="782608"/>
                </a:cubicBezTo>
                <a:cubicBezTo>
                  <a:pt x="3757852" y="782608"/>
                  <a:pt x="3792014" y="782608"/>
                  <a:pt x="3792014" y="782608"/>
                </a:cubicBezTo>
                <a:close/>
                <a:moveTo>
                  <a:pt x="3621203" y="1122872"/>
                </a:moveTo>
                <a:cubicBezTo>
                  <a:pt x="3621203" y="1122872"/>
                  <a:pt x="3621203" y="1088845"/>
                  <a:pt x="3621203" y="1088845"/>
                </a:cubicBezTo>
                <a:cubicBezTo>
                  <a:pt x="3621203" y="1088845"/>
                  <a:pt x="3621203" y="1088845"/>
                  <a:pt x="3621203" y="1088845"/>
                </a:cubicBezTo>
                <a:cubicBezTo>
                  <a:pt x="3587041" y="1088845"/>
                  <a:pt x="3587041" y="1088845"/>
                  <a:pt x="3587041" y="1088845"/>
                </a:cubicBezTo>
                <a:cubicBezTo>
                  <a:pt x="3587041" y="1088845"/>
                  <a:pt x="3587041" y="1122872"/>
                  <a:pt x="3621203" y="1122872"/>
                </a:cubicBezTo>
                <a:close/>
                <a:moveTo>
                  <a:pt x="3450391" y="1463136"/>
                </a:moveTo>
                <a:cubicBezTo>
                  <a:pt x="3484554" y="1463136"/>
                  <a:pt x="3484554" y="1429109"/>
                  <a:pt x="3484554" y="1429109"/>
                </a:cubicBezTo>
                <a:cubicBezTo>
                  <a:pt x="3484554" y="1429109"/>
                  <a:pt x="3484554" y="1395083"/>
                  <a:pt x="3450391" y="1395083"/>
                </a:cubicBezTo>
                <a:cubicBezTo>
                  <a:pt x="3450391" y="1395083"/>
                  <a:pt x="3450391" y="1429109"/>
                  <a:pt x="3450391" y="1429109"/>
                </a:cubicBezTo>
                <a:cubicBezTo>
                  <a:pt x="3450391" y="1429109"/>
                  <a:pt x="3450391" y="1463136"/>
                  <a:pt x="3450391" y="1463136"/>
                </a:cubicBezTo>
                <a:close/>
                <a:moveTo>
                  <a:pt x="3347905" y="1803400"/>
                </a:moveTo>
                <a:cubicBezTo>
                  <a:pt x="3382067" y="1803400"/>
                  <a:pt x="3382067" y="1803400"/>
                  <a:pt x="3382067" y="1769374"/>
                </a:cubicBezTo>
                <a:cubicBezTo>
                  <a:pt x="3382067" y="1769374"/>
                  <a:pt x="3382067" y="1735347"/>
                  <a:pt x="3347905" y="1735347"/>
                </a:cubicBezTo>
                <a:cubicBezTo>
                  <a:pt x="3347905" y="1735347"/>
                  <a:pt x="3313742" y="1769374"/>
                  <a:pt x="3313742" y="1769374"/>
                </a:cubicBezTo>
                <a:cubicBezTo>
                  <a:pt x="3313742" y="1803400"/>
                  <a:pt x="3347905" y="1803400"/>
                  <a:pt x="3347905" y="1803400"/>
                </a:cubicBezTo>
                <a:close/>
                <a:moveTo>
                  <a:pt x="3279580" y="2177691"/>
                </a:moveTo>
                <a:cubicBezTo>
                  <a:pt x="3279580" y="2177691"/>
                  <a:pt x="3313742" y="2143664"/>
                  <a:pt x="3313742" y="2143664"/>
                </a:cubicBezTo>
                <a:cubicBezTo>
                  <a:pt x="3313742" y="2109638"/>
                  <a:pt x="3279580" y="2109638"/>
                  <a:pt x="3279580" y="2109638"/>
                </a:cubicBezTo>
                <a:cubicBezTo>
                  <a:pt x="3245418" y="2109638"/>
                  <a:pt x="3245418" y="2109638"/>
                  <a:pt x="3245418" y="2143664"/>
                </a:cubicBezTo>
                <a:cubicBezTo>
                  <a:pt x="3245418" y="2143664"/>
                  <a:pt x="3245418" y="2177691"/>
                  <a:pt x="3279580" y="2177691"/>
                </a:cubicBezTo>
                <a:close/>
                <a:moveTo>
                  <a:pt x="3211255" y="2551981"/>
                </a:moveTo>
                <a:cubicBezTo>
                  <a:pt x="3245418" y="2551981"/>
                  <a:pt x="3279580" y="2517955"/>
                  <a:pt x="3279580" y="2517955"/>
                </a:cubicBezTo>
                <a:cubicBezTo>
                  <a:pt x="3279580" y="2483928"/>
                  <a:pt x="3245418" y="2449902"/>
                  <a:pt x="3211255" y="2449902"/>
                </a:cubicBezTo>
                <a:cubicBezTo>
                  <a:pt x="3211255" y="2449902"/>
                  <a:pt x="3177093" y="2483928"/>
                  <a:pt x="3177093" y="2517955"/>
                </a:cubicBezTo>
                <a:cubicBezTo>
                  <a:pt x="3177093" y="2517955"/>
                  <a:pt x="3211255" y="2551981"/>
                  <a:pt x="3211255" y="2551981"/>
                </a:cubicBezTo>
                <a:close/>
                <a:moveTo>
                  <a:pt x="3211255" y="2926272"/>
                </a:moveTo>
                <a:cubicBezTo>
                  <a:pt x="3245418" y="2926272"/>
                  <a:pt x="3245418" y="2892245"/>
                  <a:pt x="3245418" y="2858219"/>
                </a:cubicBezTo>
                <a:cubicBezTo>
                  <a:pt x="3245418" y="2824193"/>
                  <a:pt x="3245418" y="2824193"/>
                  <a:pt x="3211255" y="2824193"/>
                </a:cubicBezTo>
                <a:cubicBezTo>
                  <a:pt x="3177093" y="2824193"/>
                  <a:pt x="3142931" y="2824193"/>
                  <a:pt x="3142931" y="2858219"/>
                </a:cubicBezTo>
                <a:cubicBezTo>
                  <a:pt x="3142931" y="2892245"/>
                  <a:pt x="3177093" y="2926272"/>
                  <a:pt x="3211255" y="2926272"/>
                </a:cubicBezTo>
                <a:close/>
                <a:moveTo>
                  <a:pt x="3211255" y="3300562"/>
                </a:moveTo>
                <a:cubicBezTo>
                  <a:pt x="3245418" y="3300562"/>
                  <a:pt x="3279580" y="3266536"/>
                  <a:pt x="3279580" y="3232510"/>
                </a:cubicBezTo>
                <a:cubicBezTo>
                  <a:pt x="3279580" y="3198483"/>
                  <a:pt x="3245418" y="3164457"/>
                  <a:pt x="3211255" y="3164457"/>
                </a:cubicBezTo>
                <a:cubicBezTo>
                  <a:pt x="3177093" y="3164457"/>
                  <a:pt x="3142931" y="3198483"/>
                  <a:pt x="3142931" y="3232510"/>
                </a:cubicBezTo>
                <a:cubicBezTo>
                  <a:pt x="3142931" y="3266536"/>
                  <a:pt x="3177093" y="3300562"/>
                  <a:pt x="3211255" y="3300562"/>
                </a:cubicBezTo>
                <a:close/>
                <a:moveTo>
                  <a:pt x="3279580" y="3674853"/>
                </a:moveTo>
                <a:cubicBezTo>
                  <a:pt x="3313742" y="3674853"/>
                  <a:pt x="3347905" y="3640827"/>
                  <a:pt x="3347905" y="3606800"/>
                </a:cubicBezTo>
                <a:cubicBezTo>
                  <a:pt x="3347905" y="3572774"/>
                  <a:pt x="3313742" y="3538747"/>
                  <a:pt x="3279580" y="3538747"/>
                </a:cubicBezTo>
                <a:cubicBezTo>
                  <a:pt x="3245418" y="3538747"/>
                  <a:pt x="3211255" y="3572774"/>
                  <a:pt x="3211255" y="3606800"/>
                </a:cubicBezTo>
                <a:cubicBezTo>
                  <a:pt x="3211255" y="3640827"/>
                  <a:pt x="3245418" y="3674853"/>
                  <a:pt x="3279580" y="3674853"/>
                </a:cubicBezTo>
                <a:close/>
                <a:moveTo>
                  <a:pt x="3347905" y="4049144"/>
                </a:moveTo>
                <a:cubicBezTo>
                  <a:pt x="3382067" y="4049144"/>
                  <a:pt x="3416229" y="4015117"/>
                  <a:pt x="3416229" y="3947064"/>
                </a:cubicBezTo>
                <a:cubicBezTo>
                  <a:pt x="3416229" y="3913038"/>
                  <a:pt x="3382067" y="3879011"/>
                  <a:pt x="3347905" y="3879011"/>
                </a:cubicBezTo>
                <a:cubicBezTo>
                  <a:pt x="3313742" y="3879011"/>
                  <a:pt x="3279580" y="3913038"/>
                  <a:pt x="3279580" y="3947064"/>
                </a:cubicBezTo>
                <a:cubicBezTo>
                  <a:pt x="3279580" y="4015117"/>
                  <a:pt x="3313742" y="4049144"/>
                  <a:pt x="3347905" y="4049144"/>
                </a:cubicBezTo>
                <a:close/>
                <a:moveTo>
                  <a:pt x="3450391" y="4389408"/>
                </a:moveTo>
                <a:cubicBezTo>
                  <a:pt x="3518716" y="4389408"/>
                  <a:pt x="3552878" y="4355381"/>
                  <a:pt x="3552878" y="4321355"/>
                </a:cubicBezTo>
                <a:cubicBezTo>
                  <a:pt x="3552878" y="4253302"/>
                  <a:pt x="3518716" y="4219276"/>
                  <a:pt x="3450391" y="4219276"/>
                </a:cubicBezTo>
                <a:cubicBezTo>
                  <a:pt x="3416229" y="4219276"/>
                  <a:pt x="3382067" y="4253302"/>
                  <a:pt x="3382067" y="4321355"/>
                </a:cubicBezTo>
                <a:cubicBezTo>
                  <a:pt x="3382067" y="4355381"/>
                  <a:pt x="3416229" y="4389408"/>
                  <a:pt x="3450391" y="4389408"/>
                </a:cubicBezTo>
                <a:close/>
                <a:moveTo>
                  <a:pt x="3621203" y="4729672"/>
                </a:moveTo>
                <a:cubicBezTo>
                  <a:pt x="3655365" y="4729672"/>
                  <a:pt x="3689527" y="4695646"/>
                  <a:pt x="3689527" y="4627593"/>
                </a:cubicBezTo>
                <a:cubicBezTo>
                  <a:pt x="3689527" y="4593566"/>
                  <a:pt x="3655365" y="4559540"/>
                  <a:pt x="3621203" y="4559540"/>
                </a:cubicBezTo>
                <a:cubicBezTo>
                  <a:pt x="3552878" y="4559540"/>
                  <a:pt x="3518716" y="4593566"/>
                  <a:pt x="3518716" y="4627593"/>
                </a:cubicBezTo>
                <a:cubicBezTo>
                  <a:pt x="3518716" y="4695646"/>
                  <a:pt x="3552878" y="4729672"/>
                  <a:pt x="3621203" y="4729672"/>
                </a:cubicBezTo>
                <a:close/>
                <a:moveTo>
                  <a:pt x="3792014" y="5069936"/>
                </a:moveTo>
                <a:cubicBezTo>
                  <a:pt x="3826177" y="5069936"/>
                  <a:pt x="3894501" y="5001883"/>
                  <a:pt x="3894501" y="4967857"/>
                </a:cubicBezTo>
                <a:cubicBezTo>
                  <a:pt x="3894501" y="4899804"/>
                  <a:pt x="3826177" y="4865778"/>
                  <a:pt x="3792014" y="4865778"/>
                </a:cubicBezTo>
                <a:cubicBezTo>
                  <a:pt x="3723690" y="4865778"/>
                  <a:pt x="3689527" y="4899804"/>
                  <a:pt x="3689527" y="4967857"/>
                </a:cubicBezTo>
                <a:cubicBezTo>
                  <a:pt x="3689527" y="5001883"/>
                  <a:pt x="3723690" y="5069936"/>
                  <a:pt x="3792014" y="5069936"/>
                </a:cubicBezTo>
                <a:close/>
                <a:moveTo>
                  <a:pt x="3996988" y="5376174"/>
                </a:moveTo>
                <a:cubicBezTo>
                  <a:pt x="4031150" y="5376174"/>
                  <a:pt x="4099475" y="5308121"/>
                  <a:pt x="4099475" y="5274095"/>
                </a:cubicBezTo>
                <a:cubicBezTo>
                  <a:pt x="4099475" y="5206042"/>
                  <a:pt x="4031150" y="5172015"/>
                  <a:pt x="3996988" y="5172015"/>
                </a:cubicBezTo>
                <a:cubicBezTo>
                  <a:pt x="3928664" y="5172015"/>
                  <a:pt x="3894501" y="5206042"/>
                  <a:pt x="3894501" y="5274095"/>
                </a:cubicBezTo>
                <a:cubicBezTo>
                  <a:pt x="3894501" y="5308121"/>
                  <a:pt x="3928664" y="5376174"/>
                  <a:pt x="3996988" y="5376174"/>
                </a:cubicBezTo>
                <a:close/>
                <a:moveTo>
                  <a:pt x="10624472" y="5274095"/>
                </a:moveTo>
                <a:cubicBezTo>
                  <a:pt x="10624472" y="5274095"/>
                  <a:pt x="10658635" y="5274095"/>
                  <a:pt x="10658635" y="5274095"/>
                </a:cubicBezTo>
                <a:cubicBezTo>
                  <a:pt x="10658635" y="5274095"/>
                  <a:pt x="10624472" y="5240068"/>
                  <a:pt x="10624472" y="5240068"/>
                </a:cubicBezTo>
                <a:cubicBezTo>
                  <a:pt x="10624472" y="5240068"/>
                  <a:pt x="10624472" y="5274095"/>
                  <a:pt x="10624472" y="5274095"/>
                </a:cubicBezTo>
                <a:cubicBezTo>
                  <a:pt x="10624472" y="5274095"/>
                  <a:pt x="10624472" y="5274095"/>
                  <a:pt x="10624472" y="5274095"/>
                </a:cubicBezTo>
                <a:close/>
                <a:moveTo>
                  <a:pt x="10829446" y="4967857"/>
                </a:moveTo>
                <a:cubicBezTo>
                  <a:pt x="10829446" y="4967857"/>
                  <a:pt x="10863608" y="4967857"/>
                  <a:pt x="10863608" y="4967857"/>
                </a:cubicBezTo>
                <a:cubicBezTo>
                  <a:pt x="10863608" y="4967857"/>
                  <a:pt x="10829446" y="4933830"/>
                  <a:pt x="10829446" y="4933830"/>
                </a:cubicBezTo>
                <a:cubicBezTo>
                  <a:pt x="10829446" y="4933830"/>
                  <a:pt x="10829446" y="4967857"/>
                  <a:pt x="10829446" y="4967857"/>
                </a:cubicBezTo>
                <a:cubicBezTo>
                  <a:pt x="10829446" y="4967857"/>
                  <a:pt x="10829446" y="4967857"/>
                  <a:pt x="10829446" y="4967857"/>
                </a:cubicBezTo>
                <a:close/>
                <a:moveTo>
                  <a:pt x="11000258" y="4661619"/>
                </a:moveTo>
                <a:cubicBezTo>
                  <a:pt x="11000258" y="4661619"/>
                  <a:pt x="11034420" y="4661619"/>
                  <a:pt x="11034420" y="4627593"/>
                </a:cubicBezTo>
                <a:cubicBezTo>
                  <a:pt x="11034420" y="4627593"/>
                  <a:pt x="11000258" y="4627593"/>
                  <a:pt x="11000258" y="4627593"/>
                </a:cubicBezTo>
                <a:cubicBezTo>
                  <a:pt x="11000258" y="4627593"/>
                  <a:pt x="11000258" y="4627593"/>
                  <a:pt x="11000258" y="4627593"/>
                </a:cubicBezTo>
                <a:cubicBezTo>
                  <a:pt x="11000258" y="4661619"/>
                  <a:pt x="11000258" y="4661619"/>
                  <a:pt x="11000258" y="4661619"/>
                </a:cubicBezTo>
                <a:close/>
                <a:moveTo>
                  <a:pt x="11136907" y="4321355"/>
                </a:moveTo>
                <a:cubicBezTo>
                  <a:pt x="11171069" y="4321355"/>
                  <a:pt x="11171069" y="4321355"/>
                  <a:pt x="11171069" y="4321355"/>
                </a:cubicBezTo>
                <a:cubicBezTo>
                  <a:pt x="11171069" y="4287329"/>
                  <a:pt x="11171069" y="4287329"/>
                  <a:pt x="11136907" y="4287329"/>
                </a:cubicBezTo>
                <a:cubicBezTo>
                  <a:pt x="11136907" y="4287329"/>
                  <a:pt x="11136907" y="4287329"/>
                  <a:pt x="11136907" y="4321355"/>
                </a:cubicBezTo>
                <a:cubicBezTo>
                  <a:pt x="11136907" y="4321355"/>
                  <a:pt x="11136907" y="4321355"/>
                  <a:pt x="11136907" y="4321355"/>
                </a:cubicBezTo>
                <a:close/>
                <a:moveTo>
                  <a:pt x="11273556" y="3981091"/>
                </a:moveTo>
                <a:cubicBezTo>
                  <a:pt x="11273556" y="3981091"/>
                  <a:pt x="11273556" y="3947064"/>
                  <a:pt x="11273556" y="3947064"/>
                </a:cubicBezTo>
                <a:cubicBezTo>
                  <a:pt x="11273556" y="3947064"/>
                  <a:pt x="11273556" y="3947064"/>
                  <a:pt x="11273556" y="3947064"/>
                </a:cubicBezTo>
                <a:cubicBezTo>
                  <a:pt x="11273556" y="3947064"/>
                  <a:pt x="11239394" y="3947064"/>
                  <a:pt x="11239394" y="3947064"/>
                </a:cubicBezTo>
                <a:cubicBezTo>
                  <a:pt x="11239394" y="3947064"/>
                  <a:pt x="11273556" y="3981091"/>
                  <a:pt x="11273556" y="3981091"/>
                </a:cubicBezTo>
                <a:close/>
                <a:moveTo>
                  <a:pt x="11341880" y="3606800"/>
                </a:moveTo>
                <a:cubicBezTo>
                  <a:pt x="11341880" y="3606800"/>
                  <a:pt x="11341880" y="3606800"/>
                  <a:pt x="11341880" y="3606800"/>
                </a:cubicBezTo>
                <a:cubicBezTo>
                  <a:pt x="11341880" y="3606800"/>
                  <a:pt x="11341880" y="3572774"/>
                  <a:pt x="11341880" y="3572774"/>
                </a:cubicBezTo>
                <a:cubicBezTo>
                  <a:pt x="11341880" y="3572774"/>
                  <a:pt x="11341880" y="3606800"/>
                  <a:pt x="11341880" y="3606800"/>
                </a:cubicBezTo>
                <a:cubicBezTo>
                  <a:pt x="11341880" y="3606800"/>
                  <a:pt x="11341880" y="3606800"/>
                  <a:pt x="11341880" y="3606800"/>
                </a:cubicBezTo>
                <a:close/>
                <a:moveTo>
                  <a:pt x="11410205" y="3232510"/>
                </a:moveTo>
                <a:cubicBezTo>
                  <a:pt x="11410205" y="3232510"/>
                  <a:pt x="11410205" y="3232510"/>
                  <a:pt x="11410205" y="3232510"/>
                </a:cubicBezTo>
                <a:cubicBezTo>
                  <a:pt x="11410205" y="3232510"/>
                  <a:pt x="11410205" y="3232510"/>
                  <a:pt x="11410205" y="3232510"/>
                </a:cubicBezTo>
                <a:cubicBezTo>
                  <a:pt x="11376043" y="3232510"/>
                  <a:pt x="11376043" y="3232510"/>
                  <a:pt x="11376043" y="3232510"/>
                </a:cubicBezTo>
                <a:cubicBezTo>
                  <a:pt x="11376043" y="3232510"/>
                  <a:pt x="11376043" y="3232510"/>
                  <a:pt x="11410205" y="3232510"/>
                </a:cubicBezTo>
                <a:close/>
                <a:moveTo>
                  <a:pt x="11410205" y="2858219"/>
                </a:moveTo>
                <a:cubicBezTo>
                  <a:pt x="11410205" y="2858219"/>
                  <a:pt x="11410205" y="2858219"/>
                  <a:pt x="11410205" y="2858219"/>
                </a:cubicBezTo>
                <a:cubicBezTo>
                  <a:pt x="11410205" y="2858219"/>
                  <a:pt x="11410205" y="2858219"/>
                  <a:pt x="11410205" y="2858219"/>
                </a:cubicBezTo>
                <a:cubicBezTo>
                  <a:pt x="11410205" y="2858219"/>
                  <a:pt x="11410205" y="2858219"/>
                  <a:pt x="11410205" y="2858219"/>
                </a:cubicBezTo>
                <a:cubicBezTo>
                  <a:pt x="11410205" y="2858219"/>
                  <a:pt x="11410205" y="2858219"/>
                  <a:pt x="11410205" y="2858219"/>
                </a:cubicBezTo>
                <a:close/>
                <a:moveTo>
                  <a:pt x="11102744" y="2517955"/>
                </a:moveTo>
                <a:cubicBezTo>
                  <a:pt x="11102744" y="2517955"/>
                  <a:pt x="11102744" y="2517955"/>
                  <a:pt x="11102744" y="2517955"/>
                </a:cubicBezTo>
                <a:cubicBezTo>
                  <a:pt x="11102744" y="2483928"/>
                  <a:pt x="11102744" y="2483928"/>
                  <a:pt x="11102744" y="2483928"/>
                </a:cubicBezTo>
                <a:cubicBezTo>
                  <a:pt x="11102744" y="2483928"/>
                  <a:pt x="11102744" y="2483928"/>
                  <a:pt x="11102744" y="2517955"/>
                </a:cubicBezTo>
                <a:cubicBezTo>
                  <a:pt x="11102744" y="2517955"/>
                  <a:pt x="11102744" y="2517955"/>
                  <a:pt x="11102744" y="2517955"/>
                </a:cubicBezTo>
                <a:close/>
                <a:moveTo>
                  <a:pt x="11034420" y="2143664"/>
                </a:moveTo>
                <a:cubicBezTo>
                  <a:pt x="11034420" y="2143664"/>
                  <a:pt x="11068582" y="2143664"/>
                  <a:pt x="11068582" y="2143664"/>
                </a:cubicBezTo>
                <a:cubicBezTo>
                  <a:pt x="11068582" y="2143664"/>
                  <a:pt x="11034420" y="2143664"/>
                  <a:pt x="11034420" y="2143664"/>
                </a:cubicBezTo>
                <a:cubicBezTo>
                  <a:pt x="11034420" y="2143664"/>
                  <a:pt x="11034420" y="2143664"/>
                  <a:pt x="11034420" y="2143664"/>
                </a:cubicBezTo>
                <a:cubicBezTo>
                  <a:pt x="11034420" y="2143664"/>
                  <a:pt x="11034420" y="2143664"/>
                  <a:pt x="11034420" y="2143664"/>
                </a:cubicBezTo>
                <a:close/>
                <a:moveTo>
                  <a:pt x="10966095" y="1803400"/>
                </a:moveTo>
                <a:cubicBezTo>
                  <a:pt x="10966095" y="1803400"/>
                  <a:pt x="10966095" y="1803400"/>
                  <a:pt x="10966095" y="1769374"/>
                </a:cubicBezTo>
                <a:cubicBezTo>
                  <a:pt x="10966095" y="1769374"/>
                  <a:pt x="10966095" y="1769374"/>
                  <a:pt x="10966095" y="1769374"/>
                </a:cubicBezTo>
                <a:cubicBezTo>
                  <a:pt x="10966095" y="1769374"/>
                  <a:pt x="10966095" y="1769374"/>
                  <a:pt x="10966095" y="1769374"/>
                </a:cubicBezTo>
                <a:cubicBezTo>
                  <a:pt x="10966095" y="1803400"/>
                  <a:pt x="10966095" y="1803400"/>
                  <a:pt x="10966095" y="1803400"/>
                </a:cubicBezTo>
                <a:close/>
                <a:moveTo>
                  <a:pt x="10829446" y="1429109"/>
                </a:moveTo>
                <a:cubicBezTo>
                  <a:pt x="10829446" y="1429109"/>
                  <a:pt x="10829446" y="1429109"/>
                  <a:pt x="10829446" y="1429109"/>
                </a:cubicBezTo>
                <a:cubicBezTo>
                  <a:pt x="10829446" y="1429109"/>
                  <a:pt x="10829446" y="1429109"/>
                  <a:pt x="10829446" y="1429109"/>
                </a:cubicBezTo>
                <a:cubicBezTo>
                  <a:pt x="10829446" y="1429109"/>
                  <a:pt x="10829446" y="1429109"/>
                  <a:pt x="10829446" y="1429109"/>
                </a:cubicBezTo>
                <a:cubicBezTo>
                  <a:pt x="10829446" y="1429109"/>
                  <a:pt x="10829446" y="1429109"/>
                  <a:pt x="10829446" y="1429109"/>
                </a:cubicBezTo>
                <a:close/>
                <a:moveTo>
                  <a:pt x="10692797" y="1122872"/>
                </a:moveTo>
                <a:cubicBezTo>
                  <a:pt x="10692797" y="1122872"/>
                  <a:pt x="10692797" y="1122872"/>
                  <a:pt x="10692797" y="1088845"/>
                </a:cubicBezTo>
                <a:cubicBezTo>
                  <a:pt x="10692797" y="1088845"/>
                  <a:pt x="10692797" y="1088845"/>
                  <a:pt x="10692797" y="1088845"/>
                </a:cubicBezTo>
                <a:cubicBezTo>
                  <a:pt x="10692797" y="1088845"/>
                  <a:pt x="10692797" y="1088845"/>
                  <a:pt x="10692797" y="1088845"/>
                </a:cubicBezTo>
                <a:cubicBezTo>
                  <a:pt x="10692797" y="1122872"/>
                  <a:pt x="10692797" y="1122872"/>
                  <a:pt x="10692797" y="1122872"/>
                </a:cubicBezTo>
                <a:close/>
                <a:moveTo>
                  <a:pt x="10487823" y="782608"/>
                </a:moveTo>
                <a:cubicBezTo>
                  <a:pt x="10487823" y="782608"/>
                  <a:pt x="10487823" y="782608"/>
                  <a:pt x="10487823" y="782608"/>
                </a:cubicBezTo>
                <a:cubicBezTo>
                  <a:pt x="10487823" y="782608"/>
                  <a:pt x="10487823" y="782608"/>
                  <a:pt x="10487823" y="782608"/>
                </a:cubicBezTo>
                <a:cubicBezTo>
                  <a:pt x="10487823" y="782608"/>
                  <a:pt x="10487823" y="782608"/>
                  <a:pt x="10487823" y="782608"/>
                </a:cubicBezTo>
                <a:cubicBezTo>
                  <a:pt x="10487823" y="782608"/>
                  <a:pt x="10487823" y="782608"/>
                  <a:pt x="10487823" y="782608"/>
                </a:cubicBezTo>
                <a:close/>
                <a:moveTo>
                  <a:pt x="10282849" y="510396"/>
                </a:moveTo>
                <a:cubicBezTo>
                  <a:pt x="10282849" y="510396"/>
                  <a:pt x="10282849" y="510396"/>
                  <a:pt x="10282849" y="476370"/>
                </a:cubicBezTo>
                <a:cubicBezTo>
                  <a:pt x="10282849" y="476370"/>
                  <a:pt x="10282849" y="476370"/>
                  <a:pt x="10282849" y="476370"/>
                </a:cubicBezTo>
                <a:cubicBezTo>
                  <a:pt x="10282849" y="476370"/>
                  <a:pt x="10282849" y="476370"/>
                  <a:pt x="10282849" y="476370"/>
                </a:cubicBezTo>
                <a:cubicBezTo>
                  <a:pt x="10282849" y="510396"/>
                  <a:pt x="10282849" y="510396"/>
                  <a:pt x="10282849" y="510396"/>
                </a:cubicBezTo>
                <a:close/>
                <a:moveTo>
                  <a:pt x="10043713" y="238185"/>
                </a:moveTo>
                <a:cubicBezTo>
                  <a:pt x="10043713" y="238185"/>
                  <a:pt x="10043713" y="204158"/>
                  <a:pt x="10043713" y="204158"/>
                </a:cubicBezTo>
                <a:cubicBezTo>
                  <a:pt x="10043713" y="204158"/>
                  <a:pt x="10043713" y="204158"/>
                  <a:pt x="10043713" y="204158"/>
                </a:cubicBezTo>
                <a:cubicBezTo>
                  <a:pt x="10043713" y="204158"/>
                  <a:pt x="10043713" y="204158"/>
                  <a:pt x="10043713" y="204158"/>
                </a:cubicBezTo>
                <a:cubicBezTo>
                  <a:pt x="10043713" y="204158"/>
                  <a:pt x="10043713" y="238185"/>
                  <a:pt x="10043713" y="238185"/>
                </a:cubicBezTo>
                <a:close/>
                <a:moveTo>
                  <a:pt x="4714396" y="102079"/>
                </a:moveTo>
                <a:cubicBezTo>
                  <a:pt x="4714396" y="102079"/>
                  <a:pt x="4714396" y="102079"/>
                  <a:pt x="4714396" y="102079"/>
                </a:cubicBezTo>
                <a:cubicBezTo>
                  <a:pt x="4714396" y="102079"/>
                  <a:pt x="4714396" y="102079"/>
                  <a:pt x="4714396" y="102079"/>
                </a:cubicBezTo>
                <a:cubicBezTo>
                  <a:pt x="4714396" y="102079"/>
                  <a:pt x="4714396" y="102079"/>
                  <a:pt x="4714396" y="102079"/>
                </a:cubicBezTo>
                <a:cubicBezTo>
                  <a:pt x="4714396" y="102079"/>
                  <a:pt x="4714396" y="102079"/>
                  <a:pt x="4714396" y="102079"/>
                </a:cubicBezTo>
                <a:close/>
                <a:moveTo>
                  <a:pt x="4441098" y="374291"/>
                </a:moveTo>
                <a:cubicBezTo>
                  <a:pt x="4475260" y="374291"/>
                  <a:pt x="4475260" y="374291"/>
                  <a:pt x="4475260" y="340264"/>
                </a:cubicBezTo>
                <a:cubicBezTo>
                  <a:pt x="4475260" y="340264"/>
                  <a:pt x="4475260" y="340264"/>
                  <a:pt x="4441098" y="340264"/>
                </a:cubicBezTo>
                <a:cubicBezTo>
                  <a:pt x="4441098" y="340264"/>
                  <a:pt x="4441098" y="340264"/>
                  <a:pt x="4441098" y="340264"/>
                </a:cubicBezTo>
                <a:cubicBezTo>
                  <a:pt x="4441098" y="374291"/>
                  <a:pt x="4441098" y="374291"/>
                  <a:pt x="4441098" y="374291"/>
                </a:cubicBezTo>
                <a:close/>
                <a:moveTo>
                  <a:pt x="4236124" y="646502"/>
                </a:moveTo>
                <a:cubicBezTo>
                  <a:pt x="4236124" y="646502"/>
                  <a:pt x="4236124" y="646502"/>
                  <a:pt x="4236124" y="646502"/>
                </a:cubicBezTo>
                <a:cubicBezTo>
                  <a:pt x="4236124" y="646502"/>
                  <a:pt x="4236124" y="612476"/>
                  <a:pt x="4236124" y="612476"/>
                </a:cubicBezTo>
                <a:cubicBezTo>
                  <a:pt x="4201962" y="612476"/>
                  <a:pt x="4201962" y="646502"/>
                  <a:pt x="4201962" y="646502"/>
                </a:cubicBezTo>
                <a:cubicBezTo>
                  <a:pt x="4201962" y="646502"/>
                  <a:pt x="4201962" y="646502"/>
                  <a:pt x="4236124" y="646502"/>
                </a:cubicBezTo>
                <a:close/>
                <a:moveTo>
                  <a:pt x="4031150" y="952740"/>
                </a:moveTo>
                <a:cubicBezTo>
                  <a:pt x="4031150" y="952740"/>
                  <a:pt x="4031150" y="952740"/>
                  <a:pt x="4031150" y="952740"/>
                </a:cubicBezTo>
                <a:cubicBezTo>
                  <a:pt x="4031150" y="918713"/>
                  <a:pt x="4031150" y="918713"/>
                  <a:pt x="4031150" y="918713"/>
                </a:cubicBezTo>
                <a:cubicBezTo>
                  <a:pt x="4031150" y="918713"/>
                  <a:pt x="3996988" y="918713"/>
                  <a:pt x="3996988" y="952740"/>
                </a:cubicBezTo>
                <a:cubicBezTo>
                  <a:pt x="3996988" y="952740"/>
                  <a:pt x="4031150" y="952740"/>
                  <a:pt x="4031150" y="952740"/>
                </a:cubicBezTo>
                <a:close/>
                <a:moveTo>
                  <a:pt x="3860339" y="1293004"/>
                </a:moveTo>
                <a:cubicBezTo>
                  <a:pt x="3860339" y="1293004"/>
                  <a:pt x="3860339" y="1293004"/>
                  <a:pt x="3860339" y="1258977"/>
                </a:cubicBezTo>
                <a:cubicBezTo>
                  <a:pt x="3860339" y="1258977"/>
                  <a:pt x="3860339" y="1258977"/>
                  <a:pt x="3860339" y="1258977"/>
                </a:cubicBezTo>
                <a:cubicBezTo>
                  <a:pt x="3826177" y="1258977"/>
                  <a:pt x="3826177" y="1258977"/>
                  <a:pt x="3826177" y="1258977"/>
                </a:cubicBezTo>
                <a:cubicBezTo>
                  <a:pt x="3826177" y="1293004"/>
                  <a:pt x="3826177" y="1293004"/>
                  <a:pt x="3860339" y="1293004"/>
                </a:cubicBezTo>
                <a:close/>
                <a:moveTo>
                  <a:pt x="3723690" y="1633268"/>
                </a:moveTo>
                <a:cubicBezTo>
                  <a:pt x="3723690" y="1633268"/>
                  <a:pt x="3723690" y="1633268"/>
                  <a:pt x="3723690" y="1599242"/>
                </a:cubicBezTo>
                <a:cubicBezTo>
                  <a:pt x="3723690" y="1599242"/>
                  <a:pt x="3723690" y="1599242"/>
                  <a:pt x="3723690" y="1599242"/>
                </a:cubicBezTo>
                <a:cubicBezTo>
                  <a:pt x="3689527" y="1599242"/>
                  <a:pt x="3689527" y="1599242"/>
                  <a:pt x="3689527" y="1599242"/>
                </a:cubicBezTo>
                <a:cubicBezTo>
                  <a:pt x="3689527" y="1633268"/>
                  <a:pt x="3689527" y="1633268"/>
                  <a:pt x="3723690" y="1633268"/>
                </a:cubicBezTo>
                <a:close/>
                <a:moveTo>
                  <a:pt x="3621203" y="2007559"/>
                </a:moveTo>
                <a:cubicBezTo>
                  <a:pt x="3621203" y="2007559"/>
                  <a:pt x="3655365" y="1973532"/>
                  <a:pt x="3655365" y="1973532"/>
                </a:cubicBezTo>
                <a:cubicBezTo>
                  <a:pt x="3655365" y="1939506"/>
                  <a:pt x="3621203" y="1939506"/>
                  <a:pt x="3621203" y="1939506"/>
                </a:cubicBezTo>
                <a:cubicBezTo>
                  <a:pt x="3587041" y="1939506"/>
                  <a:pt x="3587041" y="1939506"/>
                  <a:pt x="3587041" y="1973532"/>
                </a:cubicBezTo>
                <a:cubicBezTo>
                  <a:pt x="3587041" y="1973532"/>
                  <a:pt x="3587041" y="2007559"/>
                  <a:pt x="3621203" y="2007559"/>
                </a:cubicBezTo>
                <a:close/>
                <a:moveTo>
                  <a:pt x="3552878" y="2347823"/>
                </a:moveTo>
                <a:cubicBezTo>
                  <a:pt x="3552878" y="2347823"/>
                  <a:pt x="3587041" y="2347823"/>
                  <a:pt x="3587041" y="2313796"/>
                </a:cubicBezTo>
                <a:cubicBezTo>
                  <a:pt x="3587041" y="2313796"/>
                  <a:pt x="3552878" y="2279770"/>
                  <a:pt x="3552878" y="2279770"/>
                </a:cubicBezTo>
                <a:cubicBezTo>
                  <a:pt x="3518716" y="2279770"/>
                  <a:pt x="3484554" y="2313796"/>
                  <a:pt x="3484554" y="2313796"/>
                </a:cubicBezTo>
                <a:cubicBezTo>
                  <a:pt x="3484554" y="2347823"/>
                  <a:pt x="3518716" y="2347823"/>
                  <a:pt x="3552878" y="2347823"/>
                </a:cubicBezTo>
                <a:close/>
                <a:moveTo>
                  <a:pt x="3518716" y="2722113"/>
                </a:moveTo>
                <a:cubicBezTo>
                  <a:pt x="3518716" y="2722113"/>
                  <a:pt x="3552878" y="2722113"/>
                  <a:pt x="3552878" y="2688087"/>
                </a:cubicBezTo>
                <a:cubicBezTo>
                  <a:pt x="3552878" y="2654061"/>
                  <a:pt x="3518716" y="2620034"/>
                  <a:pt x="3518716" y="2620034"/>
                </a:cubicBezTo>
                <a:cubicBezTo>
                  <a:pt x="3484554" y="2620034"/>
                  <a:pt x="3450391" y="2654061"/>
                  <a:pt x="3450391" y="2688087"/>
                </a:cubicBezTo>
                <a:cubicBezTo>
                  <a:pt x="3450391" y="2722113"/>
                  <a:pt x="3484554" y="2722113"/>
                  <a:pt x="3518716" y="2722113"/>
                </a:cubicBezTo>
                <a:close/>
                <a:moveTo>
                  <a:pt x="3518716" y="3096404"/>
                </a:moveTo>
                <a:cubicBezTo>
                  <a:pt x="3518716" y="3096404"/>
                  <a:pt x="3552878" y="3096404"/>
                  <a:pt x="3552878" y="3062377"/>
                </a:cubicBezTo>
                <a:cubicBezTo>
                  <a:pt x="3552878" y="3028351"/>
                  <a:pt x="3518716" y="2994325"/>
                  <a:pt x="3518716" y="2994325"/>
                </a:cubicBezTo>
                <a:cubicBezTo>
                  <a:pt x="3484554" y="2994325"/>
                  <a:pt x="3450391" y="3028351"/>
                  <a:pt x="3450391" y="3062377"/>
                </a:cubicBezTo>
                <a:cubicBezTo>
                  <a:pt x="3450391" y="3096404"/>
                  <a:pt x="3484554" y="3096404"/>
                  <a:pt x="3518716" y="3096404"/>
                </a:cubicBezTo>
                <a:close/>
                <a:moveTo>
                  <a:pt x="3552878" y="3470694"/>
                </a:moveTo>
                <a:cubicBezTo>
                  <a:pt x="3587041" y="3470694"/>
                  <a:pt x="3587041" y="3436668"/>
                  <a:pt x="3587041" y="3402642"/>
                </a:cubicBezTo>
                <a:cubicBezTo>
                  <a:pt x="3587041" y="3368615"/>
                  <a:pt x="3587041" y="3334589"/>
                  <a:pt x="3552878" y="3334589"/>
                </a:cubicBezTo>
                <a:cubicBezTo>
                  <a:pt x="3484554" y="3334589"/>
                  <a:pt x="3484554" y="3368615"/>
                  <a:pt x="3484554" y="3402642"/>
                </a:cubicBezTo>
                <a:cubicBezTo>
                  <a:pt x="3484554" y="3436668"/>
                  <a:pt x="3484554" y="3470694"/>
                  <a:pt x="3552878" y="3470694"/>
                </a:cubicBezTo>
                <a:close/>
                <a:moveTo>
                  <a:pt x="3621203" y="3844985"/>
                </a:moveTo>
                <a:cubicBezTo>
                  <a:pt x="3655365" y="3844985"/>
                  <a:pt x="3689527" y="3810959"/>
                  <a:pt x="3689527" y="3776932"/>
                </a:cubicBezTo>
                <a:cubicBezTo>
                  <a:pt x="3689527" y="3742906"/>
                  <a:pt x="3655365" y="3708879"/>
                  <a:pt x="3621203" y="3708879"/>
                </a:cubicBezTo>
                <a:cubicBezTo>
                  <a:pt x="3552878" y="3708879"/>
                  <a:pt x="3518716" y="3742906"/>
                  <a:pt x="3518716" y="3776932"/>
                </a:cubicBezTo>
                <a:cubicBezTo>
                  <a:pt x="3518716" y="3810959"/>
                  <a:pt x="3552878" y="3844985"/>
                  <a:pt x="3621203" y="3844985"/>
                </a:cubicBezTo>
                <a:close/>
                <a:moveTo>
                  <a:pt x="3723690" y="4219276"/>
                </a:moveTo>
                <a:cubicBezTo>
                  <a:pt x="3757852" y="4219276"/>
                  <a:pt x="3792014" y="4185249"/>
                  <a:pt x="3792014" y="4117196"/>
                </a:cubicBezTo>
                <a:cubicBezTo>
                  <a:pt x="3792014" y="4083170"/>
                  <a:pt x="3757852" y="4049144"/>
                  <a:pt x="3723690" y="4049144"/>
                </a:cubicBezTo>
                <a:cubicBezTo>
                  <a:pt x="3655365" y="4049144"/>
                  <a:pt x="3621203" y="4083170"/>
                  <a:pt x="3621203" y="4117196"/>
                </a:cubicBezTo>
                <a:cubicBezTo>
                  <a:pt x="3621203" y="4185249"/>
                  <a:pt x="3655365" y="4219276"/>
                  <a:pt x="3723690" y="4219276"/>
                </a:cubicBezTo>
                <a:close/>
                <a:moveTo>
                  <a:pt x="3860339" y="4559540"/>
                </a:moveTo>
                <a:cubicBezTo>
                  <a:pt x="3894501" y="4559540"/>
                  <a:pt x="3928664" y="4525513"/>
                  <a:pt x="3928664" y="4457461"/>
                </a:cubicBezTo>
                <a:cubicBezTo>
                  <a:pt x="3928664" y="4423434"/>
                  <a:pt x="3894501" y="4389408"/>
                  <a:pt x="3860339" y="4389408"/>
                </a:cubicBezTo>
                <a:cubicBezTo>
                  <a:pt x="3792014" y="4389408"/>
                  <a:pt x="3757852" y="4423434"/>
                  <a:pt x="3757852" y="4457461"/>
                </a:cubicBezTo>
                <a:cubicBezTo>
                  <a:pt x="3757852" y="4525513"/>
                  <a:pt x="3792014" y="4559540"/>
                  <a:pt x="3860339" y="4559540"/>
                </a:cubicBezTo>
                <a:close/>
                <a:moveTo>
                  <a:pt x="4031150" y="4899804"/>
                </a:moveTo>
                <a:cubicBezTo>
                  <a:pt x="4065313" y="4899804"/>
                  <a:pt x="4099475" y="4831751"/>
                  <a:pt x="4099475" y="4797725"/>
                </a:cubicBezTo>
                <a:cubicBezTo>
                  <a:pt x="4099475" y="4729672"/>
                  <a:pt x="4065313" y="4695646"/>
                  <a:pt x="4031150" y="4695646"/>
                </a:cubicBezTo>
                <a:cubicBezTo>
                  <a:pt x="3962826" y="4695646"/>
                  <a:pt x="3928664" y="4729672"/>
                  <a:pt x="3928664" y="4797725"/>
                </a:cubicBezTo>
                <a:cubicBezTo>
                  <a:pt x="3928664" y="4831751"/>
                  <a:pt x="3962826" y="4899804"/>
                  <a:pt x="4031150" y="4899804"/>
                </a:cubicBezTo>
                <a:close/>
                <a:moveTo>
                  <a:pt x="4236124" y="5206042"/>
                </a:moveTo>
                <a:cubicBezTo>
                  <a:pt x="4270287" y="5206042"/>
                  <a:pt x="4304449" y="5137989"/>
                  <a:pt x="4304449" y="5103963"/>
                </a:cubicBezTo>
                <a:cubicBezTo>
                  <a:pt x="4304449" y="5035910"/>
                  <a:pt x="4270287" y="5001883"/>
                  <a:pt x="4236124" y="5001883"/>
                </a:cubicBezTo>
                <a:cubicBezTo>
                  <a:pt x="4167800" y="5001883"/>
                  <a:pt x="4133637" y="5035910"/>
                  <a:pt x="4133637" y="5103963"/>
                </a:cubicBezTo>
                <a:cubicBezTo>
                  <a:pt x="4133637" y="5137989"/>
                  <a:pt x="4167800" y="5206042"/>
                  <a:pt x="4236124" y="5206042"/>
                </a:cubicBezTo>
                <a:close/>
                <a:moveTo>
                  <a:pt x="4543585" y="5410200"/>
                </a:moveTo>
                <a:cubicBezTo>
                  <a:pt x="4543585" y="5410200"/>
                  <a:pt x="4543585" y="5376174"/>
                  <a:pt x="4543585" y="5376174"/>
                </a:cubicBezTo>
                <a:cubicBezTo>
                  <a:pt x="4543585" y="5342147"/>
                  <a:pt x="4509423" y="5308121"/>
                  <a:pt x="4441098" y="5308121"/>
                </a:cubicBezTo>
                <a:cubicBezTo>
                  <a:pt x="4406936" y="5308121"/>
                  <a:pt x="4372773" y="5342147"/>
                  <a:pt x="4372773" y="5376174"/>
                </a:cubicBezTo>
                <a:lnTo>
                  <a:pt x="4372773" y="5410200"/>
                </a:lnTo>
                <a:lnTo>
                  <a:pt x="4543585" y="5410200"/>
                </a:lnTo>
                <a:close/>
                <a:moveTo>
                  <a:pt x="10282849" y="5274095"/>
                </a:moveTo>
                <a:cubicBezTo>
                  <a:pt x="10282849" y="5274095"/>
                  <a:pt x="10317012" y="5240068"/>
                  <a:pt x="10317012" y="5240068"/>
                </a:cubicBezTo>
                <a:cubicBezTo>
                  <a:pt x="10317012" y="5240068"/>
                  <a:pt x="10282849" y="5206042"/>
                  <a:pt x="10282849" y="5206042"/>
                </a:cubicBezTo>
                <a:cubicBezTo>
                  <a:pt x="10282849" y="5206042"/>
                  <a:pt x="10248687" y="5240068"/>
                  <a:pt x="10248687" y="5240068"/>
                </a:cubicBezTo>
                <a:cubicBezTo>
                  <a:pt x="10248687" y="5240068"/>
                  <a:pt x="10282849" y="5274095"/>
                  <a:pt x="10282849" y="5274095"/>
                </a:cubicBezTo>
                <a:close/>
                <a:moveTo>
                  <a:pt x="10487823" y="4967857"/>
                </a:moveTo>
                <a:cubicBezTo>
                  <a:pt x="10521985" y="4967857"/>
                  <a:pt x="10521985" y="4967857"/>
                  <a:pt x="10521985" y="4933830"/>
                </a:cubicBezTo>
                <a:cubicBezTo>
                  <a:pt x="10521985" y="4933830"/>
                  <a:pt x="10521985" y="4933830"/>
                  <a:pt x="10487823" y="4933830"/>
                </a:cubicBezTo>
                <a:cubicBezTo>
                  <a:pt x="10487823" y="4933830"/>
                  <a:pt x="10487823" y="4933830"/>
                  <a:pt x="10487823" y="4933830"/>
                </a:cubicBezTo>
                <a:cubicBezTo>
                  <a:pt x="10487823" y="4967857"/>
                  <a:pt x="10487823" y="4967857"/>
                  <a:pt x="10487823" y="4967857"/>
                </a:cubicBezTo>
                <a:close/>
                <a:moveTo>
                  <a:pt x="10692797" y="4661619"/>
                </a:moveTo>
                <a:cubicBezTo>
                  <a:pt x="10692797" y="4661619"/>
                  <a:pt x="10692797" y="4627593"/>
                  <a:pt x="10692797" y="4627593"/>
                </a:cubicBezTo>
                <a:cubicBezTo>
                  <a:pt x="10692797" y="4627593"/>
                  <a:pt x="10692797" y="4627593"/>
                  <a:pt x="10692797" y="4627593"/>
                </a:cubicBezTo>
                <a:cubicBezTo>
                  <a:pt x="10658635" y="4627593"/>
                  <a:pt x="10658635" y="4627593"/>
                  <a:pt x="10658635" y="4627593"/>
                </a:cubicBezTo>
                <a:cubicBezTo>
                  <a:pt x="10658635" y="4627593"/>
                  <a:pt x="10658635" y="4661619"/>
                  <a:pt x="10692797" y="4661619"/>
                </a:cubicBezTo>
                <a:close/>
                <a:moveTo>
                  <a:pt x="10829446" y="4321355"/>
                </a:moveTo>
                <a:cubicBezTo>
                  <a:pt x="10829446" y="4321355"/>
                  <a:pt x="10863608" y="4321355"/>
                  <a:pt x="10863608" y="4287329"/>
                </a:cubicBezTo>
                <a:cubicBezTo>
                  <a:pt x="10863608" y="4287329"/>
                  <a:pt x="10829446" y="4287329"/>
                  <a:pt x="10829446" y="4287329"/>
                </a:cubicBezTo>
                <a:cubicBezTo>
                  <a:pt x="10829446" y="4287329"/>
                  <a:pt x="10829446" y="4287329"/>
                  <a:pt x="10829446" y="4287329"/>
                </a:cubicBezTo>
                <a:cubicBezTo>
                  <a:pt x="10829446" y="4321355"/>
                  <a:pt x="10829446" y="4321355"/>
                  <a:pt x="10829446" y="4321355"/>
                </a:cubicBezTo>
                <a:close/>
                <a:moveTo>
                  <a:pt x="10966095" y="3981091"/>
                </a:moveTo>
                <a:cubicBezTo>
                  <a:pt x="10966095" y="3981091"/>
                  <a:pt x="10966095" y="3947064"/>
                  <a:pt x="10966095" y="3947064"/>
                </a:cubicBezTo>
                <a:cubicBezTo>
                  <a:pt x="10966095" y="3947064"/>
                  <a:pt x="10966095" y="3947064"/>
                  <a:pt x="10966095" y="3947064"/>
                </a:cubicBezTo>
                <a:cubicBezTo>
                  <a:pt x="10966095" y="3947064"/>
                  <a:pt x="10931933" y="3947064"/>
                  <a:pt x="10931933" y="3947064"/>
                </a:cubicBezTo>
                <a:cubicBezTo>
                  <a:pt x="10931933" y="3947064"/>
                  <a:pt x="10966095" y="3981091"/>
                  <a:pt x="10966095" y="3981091"/>
                </a:cubicBezTo>
                <a:close/>
                <a:moveTo>
                  <a:pt x="11034420" y="3606800"/>
                </a:moveTo>
                <a:cubicBezTo>
                  <a:pt x="11068582" y="3606800"/>
                  <a:pt x="11068582" y="3606800"/>
                  <a:pt x="11068582" y="3606800"/>
                </a:cubicBezTo>
                <a:cubicBezTo>
                  <a:pt x="11068582" y="3606800"/>
                  <a:pt x="11068582" y="3572774"/>
                  <a:pt x="11034420" y="3572774"/>
                </a:cubicBezTo>
                <a:cubicBezTo>
                  <a:pt x="11034420" y="3572774"/>
                  <a:pt x="11034420" y="3606800"/>
                  <a:pt x="11034420" y="3606800"/>
                </a:cubicBezTo>
                <a:cubicBezTo>
                  <a:pt x="11034420" y="3606800"/>
                  <a:pt x="11034420" y="3606800"/>
                  <a:pt x="11034420" y="3606800"/>
                </a:cubicBezTo>
                <a:close/>
                <a:moveTo>
                  <a:pt x="11102744" y="3232510"/>
                </a:moveTo>
                <a:cubicBezTo>
                  <a:pt x="11102744" y="3232510"/>
                  <a:pt x="11102744" y="3232510"/>
                  <a:pt x="11102744" y="3232510"/>
                </a:cubicBezTo>
                <a:cubicBezTo>
                  <a:pt x="11102744" y="3232510"/>
                  <a:pt x="11102744" y="3232510"/>
                  <a:pt x="11102744" y="3232510"/>
                </a:cubicBezTo>
                <a:cubicBezTo>
                  <a:pt x="11102744" y="3232510"/>
                  <a:pt x="11102744" y="3232510"/>
                  <a:pt x="11102744" y="3232510"/>
                </a:cubicBezTo>
                <a:cubicBezTo>
                  <a:pt x="11102744" y="3232510"/>
                  <a:pt x="11102744" y="3232510"/>
                  <a:pt x="11102744" y="3232510"/>
                </a:cubicBezTo>
                <a:close/>
                <a:moveTo>
                  <a:pt x="11102744" y="2892245"/>
                </a:moveTo>
                <a:cubicBezTo>
                  <a:pt x="11136907" y="2892245"/>
                  <a:pt x="11136907" y="2858219"/>
                  <a:pt x="11136907" y="2858219"/>
                </a:cubicBezTo>
                <a:cubicBezTo>
                  <a:pt x="11136907" y="2858219"/>
                  <a:pt x="11136907" y="2858219"/>
                  <a:pt x="11102744" y="2858219"/>
                </a:cubicBezTo>
                <a:cubicBezTo>
                  <a:pt x="11102744" y="2858219"/>
                  <a:pt x="11102744" y="2858219"/>
                  <a:pt x="11102744" y="2858219"/>
                </a:cubicBezTo>
                <a:cubicBezTo>
                  <a:pt x="11102744" y="2858219"/>
                  <a:pt x="11102744" y="2892245"/>
                  <a:pt x="11102744" y="2892245"/>
                </a:cubicBezTo>
                <a:close/>
                <a:moveTo>
                  <a:pt x="10795284" y="2517955"/>
                </a:moveTo>
                <a:cubicBezTo>
                  <a:pt x="10795284" y="2517955"/>
                  <a:pt x="10829446" y="2517955"/>
                  <a:pt x="10829446" y="2517955"/>
                </a:cubicBezTo>
                <a:cubicBezTo>
                  <a:pt x="10829446" y="2483928"/>
                  <a:pt x="10795284" y="2483928"/>
                  <a:pt x="10795284" y="2483928"/>
                </a:cubicBezTo>
                <a:cubicBezTo>
                  <a:pt x="10795284" y="2483928"/>
                  <a:pt x="10795284" y="2483928"/>
                  <a:pt x="10795284" y="2517955"/>
                </a:cubicBezTo>
                <a:cubicBezTo>
                  <a:pt x="10795284" y="2517955"/>
                  <a:pt x="10795284" y="2517955"/>
                  <a:pt x="10795284" y="2517955"/>
                </a:cubicBezTo>
                <a:close/>
                <a:moveTo>
                  <a:pt x="10761122" y="2143664"/>
                </a:moveTo>
                <a:cubicBezTo>
                  <a:pt x="10761122" y="2143664"/>
                  <a:pt x="10761122" y="2143664"/>
                  <a:pt x="10761122" y="2143664"/>
                </a:cubicBezTo>
                <a:cubicBezTo>
                  <a:pt x="10761122" y="2143664"/>
                  <a:pt x="10761122" y="2143664"/>
                  <a:pt x="10761122" y="2143664"/>
                </a:cubicBezTo>
                <a:cubicBezTo>
                  <a:pt x="10726959" y="2143664"/>
                  <a:pt x="10726959" y="2143664"/>
                  <a:pt x="10726959" y="2143664"/>
                </a:cubicBezTo>
                <a:cubicBezTo>
                  <a:pt x="10726959" y="2143664"/>
                  <a:pt x="10726959" y="2143664"/>
                  <a:pt x="10761122" y="2143664"/>
                </a:cubicBezTo>
                <a:close/>
                <a:moveTo>
                  <a:pt x="10658635" y="1803400"/>
                </a:moveTo>
                <a:cubicBezTo>
                  <a:pt x="10658635" y="1803400"/>
                  <a:pt x="10658635" y="1803400"/>
                  <a:pt x="10658635" y="1769374"/>
                </a:cubicBezTo>
                <a:cubicBezTo>
                  <a:pt x="10658635" y="1769374"/>
                  <a:pt x="10658635" y="1769374"/>
                  <a:pt x="10658635" y="1769374"/>
                </a:cubicBezTo>
                <a:cubicBezTo>
                  <a:pt x="10658635" y="1769374"/>
                  <a:pt x="10658635" y="1769374"/>
                  <a:pt x="10658635" y="1769374"/>
                </a:cubicBezTo>
                <a:cubicBezTo>
                  <a:pt x="10658635" y="1803400"/>
                  <a:pt x="10658635" y="1803400"/>
                  <a:pt x="10658635" y="1803400"/>
                </a:cubicBezTo>
                <a:close/>
                <a:moveTo>
                  <a:pt x="10521985" y="1463136"/>
                </a:moveTo>
                <a:cubicBezTo>
                  <a:pt x="10521985" y="1463136"/>
                  <a:pt x="10521985" y="1463136"/>
                  <a:pt x="10521985" y="1429109"/>
                </a:cubicBezTo>
                <a:cubicBezTo>
                  <a:pt x="10521985" y="1429109"/>
                  <a:pt x="10521985" y="1429109"/>
                  <a:pt x="10521985" y="1429109"/>
                </a:cubicBezTo>
                <a:cubicBezTo>
                  <a:pt x="10521985" y="1429109"/>
                  <a:pt x="10521985" y="1429109"/>
                  <a:pt x="10521985" y="1429109"/>
                </a:cubicBezTo>
                <a:cubicBezTo>
                  <a:pt x="10521985" y="1463136"/>
                  <a:pt x="10521985" y="1463136"/>
                  <a:pt x="10521985" y="1463136"/>
                </a:cubicBezTo>
                <a:close/>
                <a:moveTo>
                  <a:pt x="10351174" y="1122872"/>
                </a:moveTo>
                <a:cubicBezTo>
                  <a:pt x="10351174" y="1122872"/>
                  <a:pt x="10351174" y="1122872"/>
                  <a:pt x="10351174" y="1122872"/>
                </a:cubicBezTo>
                <a:cubicBezTo>
                  <a:pt x="10351174" y="1122872"/>
                  <a:pt x="10351174" y="1122872"/>
                  <a:pt x="10351174" y="1122872"/>
                </a:cubicBezTo>
                <a:cubicBezTo>
                  <a:pt x="10351174" y="1122872"/>
                  <a:pt x="10351174" y="1122872"/>
                  <a:pt x="10351174" y="1122872"/>
                </a:cubicBezTo>
                <a:cubicBezTo>
                  <a:pt x="10351174" y="1122872"/>
                  <a:pt x="10351174" y="1122872"/>
                  <a:pt x="10351174" y="1122872"/>
                </a:cubicBezTo>
                <a:close/>
                <a:moveTo>
                  <a:pt x="10146200" y="816634"/>
                </a:moveTo>
                <a:cubicBezTo>
                  <a:pt x="10146200" y="816634"/>
                  <a:pt x="10146200" y="816634"/>
                  <a:pt x="10146200" y="816634"/>
                </a:cubicBezTo>
                <a:cubicBezTo>
                  <a:pt x="10146200" y="816634"/>
                  <a:pt x="10146200" y="816634"/>
                  <a:pt x="10146200" y="816634"/>
                </a:cubicBezTo>
                <a:cubicBezTo>
                  <a:pt x="10146200" y="816634"/>
                  <a:pt x="10146200" y="816634"/>
                  <a:pt x="10146200" y="816634"/>
                </a:cubicBezTo>
                <a:cubicBezTo>
                  <a:pt x="10146200" y="816634"/>
                  <a:pt x="10146200" y="816634"/>
                  <a:pt x="10146200" y="816634"/>
                </a:cubicBezTo>
                <a:close/>
                <a:moveTo>
                  <a:pt x="9907064" y="544423"/>
                </a:moveTo>
                <a:cubicBezTo>
                  <a:pt x="9941227" y="544423"/>
                  <a:pt x="9941227" y="510396"/>
                  <a:pt x="9941227" y="510396"/>
                </a:cubicBezTo>
                <a:cubicBezTo>
                  <a:pt x="9941227" y="510396"/>
                  <a:pt x="9941227" y="510396"/>
                  <a:pt x="9907064" y="510396"/>
                </a:cubicBezTo>
                <a:cubicBezTo>
                  <a:pt x="9907064" y="510396"/>
                  <a:pt x="9907064" y="510396"/>
                  <a:pt x="9907064" y="510396"/>
                </a:cubicBezTo>
                <a:cubicBezTo>
                  <a:pt x="9907064" y="510396"/>
                  <a:pt x="9907064" y="544423"/>
                  <a:pt x="9907064" y="544423"/>
                </a:cubicBezTo>
                <a:close/>
                <a:moveTo>
                  <a:pt x="9667928" y="272211"/>
                </a:moveTo>
                <a:cubicBezTo>
                  <a:pt x="9667928" y="272211"/>
                  <a:pt x="9667928" y="272211"/>
                  <a:pt x="9667928" y="272211"/>
                </a:cubicBezTo>
                <a:cubicBezTo>
                  <a:pt x="9667928" y="272211"/>
                  <a:pt x="9667928" y="272211"/>
                  <a:pt x="9667928" y="272211"/>
                </a:cubicBezTo>
                <a:cubicBezTo>
                  <a:pt x="9667928" y="272211"/>
                  <a:pt x="9667928" y="272211"/>
                  <a:pt x="9667928" y="272211"/>
                </a:cubicBezTo>
                <a:cubicBezTo>
                  <a:pt x="9667928" y="272211"/>
                  <a:pt x="9667928" y="272211"/>
                  <a:pt x="9667928" y="272211"/>
                </a:cubicBezTo>
                <a:close/>
                <a:moveTo>
                  <a:pt x="9360468" y="34026"/>
                </a:moveTo>
                <a:cubicBezTo>
                  <a:pt x="9360468" y="34026"/>
                  <a:pt x="9360468" y="34026"/>
                  <a:pt x="9360468" y="34026"/>
                </a:cubicBezTo>
                <a:cubicBezTo>
                  <a:pt x="9360468" y="34026"/>
                  <a:pt x="9360468" y="34026"/>
                  <a:pt x="9360468" y="34026"/>
                </a:cubicBezTo>
                <a:cubicBezTo>
                  <a:pt x="9360468" y="34026"/>
                  <a:pt x="9360468" y="34026"/>
                  <a:pt x="9360468" y="34026"/>
                </a:cubicBezTo>
                <a:cubicBezTo>
                  <a:pt x="9360468" y="34026"/>
                  <a:pt x="9360468" y="34026"/>
                  <a:pt x="9360468" y="34026"/>
                </a:cubicBezTo>
                <a:close/>
                <a:moveTo>
                  <a:pt x="5226831" y="34026"/>
                </a:moveTo>
                <a:cubicBezTo>
                  <a:pt x="5226831" y="34026"/>
                  <a:pt x="5226831" y="34026"/>
                  <a:pt x="5226831" y="34026"/>
                </a:cubicBezTo>
                <a:cubicBezTo>
                  <a:pt x="5226831" y="34026"/>
                  <a:pt x="5226831" y="34026"/>
                  <a:pt x="5226831" y="34026"/>
                </a:cubicBezTo>
                <a:cubicBezTo>
                  <a:pt x="5226831" y="34026"/>
                  <a:pt x="5226831" y="34026"/>
                  <a:pt x="5226831" y="34026"/>
                </a:cubicBezTo>
                <a:cubicBezTo>
                  <a:pt x="5226831" y="34026"/>
                  <a:pt x="5226831" y="34026"/>
                  <a:pt x="5226831" y="34026"/>
                </a:cubicBezTo>
                <a:close/>
                <a:moveTo>
                  <a:pt x="4953532" y="272211"/>
                </a:moveTo>
                <a:cubicBezTo>
                  <a:pt x="4953532" y="272211"/>
                  <a:pt x="4953532" y="272211"/>
                  <a:pt x="4953532" y="272211"/>
                </a:cubicBezTo>
                <a:cubicBezTo>
                  <a:pt x="4953532" y="272211"/>
                  <a:pt x="4953532" y="238185"/>
                  <a:pt x="4953532" y="238185"/>
                </a:cubicBezTo>
                <a:cubicBezTo>
                  <a:pt x="4953532" y="238185"/>
                  <a:pt x="4953532" y="272211"/>
                  <a:pt x="4953532" y="272211"/>
                </a:cubicBezTo>
                <a:cubicBezTo>
                  <a:pt x="4953532" y="272211"/>
                  <a:pt x="4953532" y="272211"/>
                  <a:pt x="4953532" y="272211"/>
                </a:cubicBezTo>
                <a:close/>
                <a:moveTo>
                  <a:pt x="4680234" y="544423"/>
                </a:moveTo>
                <a:cubicBezTo>
                  <a:pt x="4714396" y="544423"/>
                  <a:pt x="4714396" y="544423"/>
                  <a:pt x="4714396" y="510396"/>
                </a:cubicBezTo>
                <a:cubicBezTo>
                  <a:pt x="4714396" y="510396"/>
                  <a:pt x="4714396" y="510396"/>
                  <a:pt x="4680234" y="510396"/>
                </a:cubicBezTo>
                <a:cubicBezTo>
                  <a:pt x="4680234" y="510396"/>
                  <a:pt x="4680234" y="510396"/>
                  <a:pt x="4680234" y="510396"/>
                </a:cubicBezTo>
                <a:cubicBezTo>
                  <a:pt x="4680234" y="544423"/>
                  <a:pt x="4680234" y="544423"/>
                  <a:pt x="4680234" y="544423"/>
                </a:cubicBezTo>
                <a:close/>
                <a:moveTo>
                  <a:pt x="4475260" y="816634"/>
                </a:moveTo>
                <a:cubicBezTo>
                  <a:pt x="4475260" y="816634"/>
                  <a:pt x="4475260" y="816634"/>
                  <a:pt x="4475260" y="816634"/>
                </a:cubicBezTo>
                <a:cubicBezTo>
                  <a:pt x="4475260" y="816634"/>
                  <a:pt x="4475260" y="782608"/>
                  <a:pt x="4475260" y="782608"/>
                </a:cubicBezTo>
                <a:cubicBezTo>
                  <a:pt x="4441098" y="782608"/>
                  <a:pt x="4441098" y="816634"/>
                  <a:pt x="4441098" y="816634"/>
                </a:cubicBezTo>
                <a:cubicBezTo>
                  <a:pt x="4441098" y="816634"/>
                  <a:pt x="4441098" y="816634"/>
                  <a:pt x="4475260" y="816634"/>
                </a:cubicBezTo>
                <a:close/>
                <a:moveTo>
                  <a:pt x="4270287" y="1122872"/>
                </a:moveTo>
                <a:cubicBezTo>
                  <a:pt x="4270287" y="1122872"/>
                  <a:pt x="4270287" y="1122872"/>
                  <a:pt x="4270287" y="1122872"/>
                </a:cubicBezTo>
                <a:cubicBezTo>
                  <a:pt x="4270287" y="1088845"/>
                  <a:pt x="4270287" y="1088845"/>
                  <a:pt x="4270287" y="1088845"/>
                </a:cubicBezTo>
                <a:cubicBezTo>
                  <a:pt x="4236124" y="1088845"/>
                  <a:pt x="4236124" y="1088845"/>
                  <a:pt x="4236124" y="1122872"/>
                </a:cubicBezTo>
                <a:cubicBezTo>
                  <a:pt x="4236124" y="1122872"/>
                  <a:pt x="4236124" y="1122872"/>
                  <a:pt x="4270287" y="1122872"/>
                </a:cubicBezTo>
                <a:close/>
                <a:moveTo>
                  <a:pt x="4099475" y="1463136"/>
                </a:moveTo>
                <a:cubicBezTo>
                  <a:pt x="4099475" y="1463136"/>
                  <a:pt x="4133637" y="1463136"/>
                  <a:pt x="4133637" y="1429109"/>
                </a:cubicBezTo>
                <a:cubicBezTo>
                  <a:pt x="4133637" y="1429109"/>
                  <a:pt x="4099475" y="1429109"/>
                  <a:pt x="4099475" y="1429109"/>
                </a:cubicBezTo>
                <a:cubicBezTo>
                  <a:pt x="4065313" y="1429109"/>
                  <a:pt x="4065313" y="1429109"/>
                  <a:pt x="4065313" y="1429109"/>
                </a:cubicBezTo>
                <a:cubicBezTo>
                  <a:pt x="4065313" y="1463136"/>
                  <a:pt x="4065313" y="1463136"/>
                  <a:pt x="4099475" y="1463136"/>
                </a:cubicBezTo>
                <a:close/>
                <a:moveTo>
                  <a:pt x="3962826" y="1803400"/>
                </a:moveTo>
                <a:cubicBezTo>
                  <a:pt x="3962826" y="1803400"/>
                  <a:pt x="3996988" y="1803400"/>
                  <a:pt x="3996988" y="1769374"/>
                </a:cubicBezTo>
                <a:cubicBezTo>
                  <a:pt x="3996988" y="1769374"/>
                  <a:pt x="3962826" y="1769374"/>
                  <a:pt x="3962826" y="1769374"/>
                </a:cubicBezTo>
                <a:cubicBezTo>
                  <a:pt x="3962826" y="1769374"/>
                  <a:pt x="3928664" y="1769374"/>
                  <a:pt x="3928664" y="1769374"/>
                </a:cubicBezTo>
                <a:cubicBezTo>
                  <a:pt x="3928664" y="1803400"/>
                  <a:pt x="3962826" y="1803400"/>
                  <a:pt x="3962826" y="1803400"/>
                </a:cubicBezTo>
                <a:close/>
                <a:moveTo>
                  <a:pt x="3860339" y="2177691"/>
                </a:moveTo>
                <a:cubicBezTo>
                  <a:pt x="3894501" y="2177691"/>
                  <a:pt x="3894501" y="2143664"/>
                  <a:pt x="3894501" y="2143664"/>
                </a:cubicBezTo>
                <a:cubicBezTo>
                  <a:pt x="3894501" y="2109638"/>
                  <a:pt x="3894501" y="2109638"/>
                  <a:pt x="3860339" y="2109638"/>
                </a:cubicBezTo>
                <a:cubicBezTo>
                  <a:pt x="3860339" y="2109638"/>
                  <a:pt x="3826177" y="2109638"/>
                  <a:pt x="3826177" y="2143664"/>
                </a:cubicBezTo>
                <a:cubicBezTo>
                  <a:pt x="3826177" y="2143664"/>
                  <a:pt x="3860339" y="2177691"/>
                  <a:pt x="3860339" y="2177691"/>
                </a:cubicBezTo>
                <a:close/>
                <a:moveTo>
                  <a:pt x="3826177" y="2551981"/>
                </a:moveTo>
                <a:cubicBezTo>
                  <a:pt x="3826177" y="2551981"/>
                  <a:pt x="3860339" y="2517955"/>
                  <a:pt x="3860339" y="2517955"/>
                </a:cubicBezTo>
                <a:cubicBezTo>
                  <a:pt x="3860339" y="2483928"/>
                  <a:pt x="3826177" y="2449902"/>
                  <a:pt x="3826177" y="2449902"/>
                </a:cubicBezTo>
                <a:cubicBezTo>
                  <a:pt x="3792014" y="2449902"/>
                  <a:pt x="3757852" y="2483928"/>
                  <a:pt x="3757852" y="2517955"/>
                </a:cubicBezTo>
                <a:cubicBezTo>
                  <a:pt x="3757852" y="2517955"/>
                  <a:pt x="3792014" y="2551981"/>
                  <a:pt x="3826177" y="2551981"/>
                </a:cubicBezTo>
                <a:close/>
                <a:moveTo>
                  <a:pt x="3792014" y="2926272"/>
                </a:moveTo>
                <a:cubicBezTo>
                  <a:pt x="3826177" y="2926272"/>
                  <a:pt x="3860339" y="2892245"/>
                  <a:pt x="3860339" y="2858219"/>
                </a:cubicBezTo>
                <a:cubicBezTo>
                  <a:pt x="3860339" y="2824193"/>
                  <a:pt x="3826177" y="2824193"/>
                  <a:pt x="3792014" y="2824193"/>
                </a:cubicBezTo>
                <a:cubicBezTo>
                  <a:pt x="3757852" y="2824193"/>
                  <a:pt x="3723690" y="2824193"/>
                  <a:pt x="3723690" y="2858219"/>
                </a:cubicBezTo>
                <a:cubicBezTo>
                  <a:pt x="3723690" y="2892245"/>
                  <a:pt x="3757852" y="2926272"/>
                  <a:pt x="3792014" y="2926272"/>
                </a:cubicBezTo>
                <a:close/>
                <a:moveTo>
                  <a:pt x="3826177" y="3300562"/>
                </a:moveTo>
                <a:cubicBezTo>
                  <a:pt x="3860339" y="3300562"/>
                  <a:pt x="3860339" y="3266536"/>
                  <a:pt x="3860339" y="3232510"/>
                </a:cubicBezTo>
                <a:cubicBezTo>
                  <a:pt x="3860339" y="3198483"/>
                  <a:pt x="3860339" y="3164457"/>
                  <a:pt x="3826177" y="3164457"/>
                </a:cubicBezTo>
                <a:cubicBezTo>
                  <a:pt x="3792014" y="3164457"/>
                  <a:pt x="3757852" y="3198483"/>
                  <a:pt x="3757852" y="3232510"/>
                </a:cubicBezTo>
                <a:cubicBezTo>
                  <a:pt x="3757852" y="3266536"/>
                  <a:pt x="3792014" y="3300562"/>
                  <a:pt x="3826177" y="3300562"/>
                </a:cubicBezTo>
                <a:close/>
                <a:moveTo>
                  <a:pt x="3860339" y="3674853"/>
                </a:moveTo>
                <a:cubicBezTo>
                  <a:pt x="3894501" y="3674853"/>
                  <a:pt x="3928664" y="3640827"/>
                  <a:pt x="3928664" y="3606800"/>
                </a:cubicBezTo>
                <a:cubicBezTo>
                  <a:pt x="3928664" y="3572774"/>
                  <a:pt x="3894501" y="3538747"/>
                  <a:pt x="3860339" y="3538747"/>
                </a:cubicBezTo>
                <a:cubicBezTo>
                  <a:pt x="3826177" y="3538747"/>
                  <a:pt x="3792014" y="3572774"/>
                  <a:pt x="3792014" y="3606800"/>
                </a:cubicBezTo>
                <a:cubicBezTo>
                  <a:pt x="3792014" y="3640827"/>
                  <a:pt x="3826177" y="3674853"/>
                  <a:pt x="3860339" y="3674853"/>
                </a:cubicBezTo>
                <a:close/>
                <a:moveTo>
                  <a:pt x="3962826" y="4015117"/>
                </a:moveTo>
                <a:cubicBezTo>
                  <a:pt x="3996988" y="4015117"/>
                  <a:pt x="4031150" y="3981091"/>
                  <a:pt x="4031150" y="3947064"/>
                </a:cubicBezTo>
                <a:cubicBezTo>
                  <a:pt x="4031150" y="3913038"/>
                  <a:pt x="3996988" y="3879011"/>
                  <a:pt x="3962826" y="3879011"/>
                </a:cubicBezTo>
                <a:cubicBezTo>
                  <a:pt x="3928664" y="3879011"/>
                  <a:pt x="3894501" y="3913038"/>
                  <a:pt x="3894501" y="3947064"/>
                </a:cubicBezTo>
                <a:cubicBezTo>
                  <a:pt x="3894501" y="3981091"/>
                  <a:pt x="3928664" y="4015117"/>
                  <a:pt x="3962826" y="4015117"/>
                </a:cubicBezTo>
                <a:close/>
                <a:moveTo>
                  <a:pt x="4099475" y="4389408"/>
                </a:moveTo>
                <a:cubicBezTo>
                  <a:pt x="4133637" y="4389408"/>
                  <a:pt x="4167800" y="4321355"/>
                  <a:pt x="4167800" y="4287329"/>
                </a:cubicBezTo>
                <a:cubicBezTo>
                  <a:pt x="4167800" y="4253302"/>
                  <a:pt x="4133637" y="4219276"/>
                  <a:pt x="4099475" y="4219276"/>
                </a:cubicBezTo>
                <a:cubicBezTo>
                  <a:pt x="4065313" y="4219276"/>
                  <a:pt x="4031150" y="4253302"/>
                  <a:pt x="4031150" y="4287329"/>
                </a:cubicBezTo>
                <a:cubicBezTo>
                  <a:pt x="4031150" y="4321355"/>
                  <a:pt x="4065313" y="4389408"/>
                  <a:pt x="4099475" y="4389408"/>
                </a:cubicBezTo>
                <a:close/>
                <a:moveTo>
                  <a:pt x="4270287" y="4695646"/>
                </a:moveTo>
                <a:cubicBezTo>
                  <a:pt x="4304449" y="4695646"/>
                  <a:pt x="4338611" y="4661619"/>
                  <a:pt x="4338611" y="4627593"/>
                </a:cubicBezTo>
                <a:cubicBezTo>
                  <a:pt x="4338611" y="4559540"/>
                  <a:pt x="4304449" y="4525513"/>
                  <a:pt x="4270287" y="4525513"/>
                </a:cubicBezTo>
                <a:cubicBezTo>
                  <a:pt x="4201962" y="4525513"/>
                  <a:pt x="4167800" y="4559540"/>
                  <a:pt x="4167800" y="4627593"/>
                </a:cubicBezTo>
                <a:cubicBezTo>
                  <a:pt x="4167800" y="4661619"/>
                  <a:pt x="4201962" y="4695646"/>
                  <a:pt x="4270287" y="4695646"/>
                </a:cubicBezTo>
                <a:close/>
                <a:moveTo>
                  <a:pt x="4475260" y="5001883"/>
                </a:moveTo>
                <a:cubicBezTo>
                  <a:pt x="4509423" y="5001883"/>
                  <a:pt x="4543585" y="4967857"/>
                  <a:pt x="4543585" y="4933830"/>
                </a:cubicBezTo>
                <a:cubicBezTo>
                  <a:pt x="4543585" y="4865778"/>
                  <a:pt x="4509423" y="4831751"/>
                  <a:pt x="4475260" y="4831751"/>
                </a:cubicBezTo>
                <a:cubicBezTo>
                  <a:pt x="4406936" y="4831751"/>
                  <a:pt x="4372773" y="4865778"/>
                  <a:pt x="4372773" y="4933830"/>
                </a:cubicBezTo>
                <a:cubicBezTo>
                  <a:pt x="4372773" y="4967857"/>
                  <a:pt x="4406936" y="5001883"/>
                  <a:pt x="4475260" y="5001883"/>
                </a:cubicBezTo>
                <a:close/>
                <a:moveTo>
                  <a:pt x="4680234" y="5308121"/>
                </a:moveTo>
                <a:cubicBezTo>
                  <a:pt x="4748559" y="5308121"/>
                  <a:pt x="4782721" y="5274095"/>
                  <a:pt x="4782721" y="5206042"/>
                </a:cubicBezTo>
                <a:cubicBezTo>
                  <a:pt x="4782721" y="5172015"/>
                  <a:pt x="4748559" y="5137989"/>
                  <a:pt x="4680234" y="5137989"/>
                </a:cubicBezTo>
                <a:cubicBezTo>
                  <a:pt x="4646072" y="5137989"/>
                  <a:pt x="4611909" y="5172015"/>
                  <a:pt x="4611909" y="5206042"/>
                </a:cubicBezTo>
                <a:cubicBezTo>
                  <a:pt x="4611909" y="5274095"/>
                  <a:pt x="4646072" y="5308121"/>
                  <a:pt x="4680234" y="5308121"/>
                </a:cubicBezTo>
                <a:close/>
                <a:moveTo>
                  <a:pt x="4987695" y="5410200"/>
                </a:moveTo>
                <a:cubicBezTo>
                  <a:pt x="4987695" y="5376174"/>
                  <a:pt x="4953532" y="5376174"/>
                  <a:pt x="4953532" y="5376174"/>
                </a:cubicBezTo>
                <a:cubicBezTo>
                  <a:pt x="4953532" y="5376174"/>
                  <a:pt x="4919370" y="5376174"/>
                  <a:pt x="4919370" y="5410200"/>
                </a:cubicBezTo>
                <a:lnTo>
                  <a:pt x="4987695" y="5410200"/>
                </a:lnTo>
                <a:close/>
                <a:moveTo>
                  <a:pt x="9907064" y="5240068"/>
                </a:moveTo>
                <a:cubicBezTo>
                  <a:pt x="9941227" y="5240068"/>
                  <a:pt x="9941227" y="5240068"/>
                  <a:pt x="9941227" y="5206042"/>
                </a:cubicBezTo>
                <a:cubicBezTo>
                  <a:pt x="9941227" y="5206042"/>
                  <a:pt x="9941227" y="5172015"/>
                  <a:pt x="9907064" y="5172015"/>
                </a:cubicBezTo>
                <a:cubicBezTo>
                  <a:pt x="9907064" y="5172015"/>
                  <a:pt x="9907064" y="5206042"/>
                  <a:pt x="9907064" y="5206042"/>
                </a:cubicBezTo>
                <a:cubicBezTo>
                  <a:pt x="9907064" y="5240068"/>
                  <a:pt x="9907064" y="5240068"/>
                  <a:pt x="9907064" y="5240068"/>
                </a:cubicBezTo>
                <a:close/>
                <a:moveTo>
                  <a:pt x="10146200" y="4933830"/>
                </a:moveTo>
                <a:cubicBezTo>
                  <a:pt x="10180363" y="4933830"/>
                  <a:pt x="10180363" y="4933830"/>
                  <a:pt x="10180363" y="4933830"/>
                </a:cubicBezTo>
                <a:cubicBezTo>
                  <a:pt x="10180363" y="4899804"/>
                  <a:pt x="10180363" y="4899804"/>
                  <a:pt x="10146200" y="4899804"/>
                </a:cubicBezTo>
                <a:cubicBezTo>
                  <a:pt x="10146200" y="4899804"/>
                  <a:pt x="10146200" y="4899804"/>
                  <a:pt x="10146200" y="4933830"/>
                </a:cubicBezTo>
                <a:cubicBezTo>
                  <a:pt x="10146200" y="4933830"/>
                  <a:pt x="10146200" y="4933830"/>
                  <a:pt x="10146200" y="4933830"/>
                </a:cubicBezTo>
                <a:close/>
                <a:moveTo>
                  <a:pt x="10351174" y="4627593"/>
                </a:moveTo>
                <a:cubicBezTo>
                  <a:pt x="10351174" y="4627593"/>
                  <a:pt x="10385336" y="4627593"/>
                  <a:pt x="10385336" y="4627593"/>
                </a:cubicBezTo>
                <a:cubicBezTo>
                  <a:pt x="10385336" y="4593566"/>
                  <a:pt x="10351174" y="4593566"/>
                  <a:pt x="10351174" y="4593566"/>
                </a:cubicBezTo>
                <a:cubicBezTo>
                  <a:pt x="10351174" y="4593566"/>
                  <a:pt x="10351174" y="4593566"/>
                  <a:pt x="10351174" y="4627593"/>
                </a:cubicBezTo>
                <a:cubicBezTo>
                  <a:pt x="10351174" y="4627593"/>
                  <a:pt x="10351174" y="4627593"/>
                  <a:pt x="10351174" y="4627593"/>
                </a:cubicBezTo>
                <a:close/>
                <a:moveTo>
                  <a:pt x="10521985" y="4321355"/>
                </a:moveTo>
                <a:cubicBezTo>
                  <a:pt x="10521985" y="4321355"/>
                  <a:pt x="10521985" y="4287329"/>
                  <a:pt x="10521985" y="4287329"/>
                </a:cubicBezTo>
                <a:cubicBezTo>
                  <a:pt x="10521985" y="4287329"/>
                  <a:pt x="10521985" y="4287329"/>
                  <a:pt x="10521985" y="4287329"/>
                </a:cubicBezTo>
                <a:cubicBezTo>
                  <a:pt x="10521985" y="4287329"/>
                  <a:pt x="10487823" y="4287329"/>
                  <a:pt x="10487823" y="4287329"/>
                </a:cubicBezTo>
                <a:cubicBezTo>
                  <a:pt x="10487823" y="4287329"/>
                  <a:pt x="10521985" y="4321355"/>
                  <a:pt x="10521985" y="4321355"/>
                </a:cubicBezTo>
                <a:close/>
                <a:moveTo>
                  <a:pt x="10658635" y="3981091"/>
                </a:moveTo>
                <a:cubicBezTo>
                  <a:pt x="10658635" y="3981091"/>
                  <a:pt x="10658635" y="3947064"/>
                  <a:pt x="10658635" y="3947064"/>
                </a:cubicBezTo>
                <a:cubicBezTo>
                  <a:pt x="10658635" y="3947064"/>
                  <a:pt x="10658635" y="3947064"/>
                  <a:pt x="10658635" y="3947064"/>
                </a:cubicBezTo>
                <a:cubicBezTo>
                  <a:pt x="10658635" y="3947064"/>
                  <a:pt x="10624472" y="3947064"/>
                  <a:pt x="10624472" y="3947064"/>
                </a:cubicBezTo>
                <a:cubicBezTo>
                  <a:pt x="10624472" y="3947064"/>
                  <a:pt x="10658635" y="3981091"/>
                  <a:pt x="10658635" y="3981091"/>
                </a:cubicBezTo>
                <a:close/>
                <a:moveTo>
                  <a:pt x="10761122" y="3606800"/>
                </a:moveTo>
                <a:cubicBezTo>
                  <a:pt x="10761122" y="3606800"/>
                  <a:pt x="10761122" y="3606800"/>
                  <a:pt x="10761122" y="3606800"/>
                </a:cubicBezTo>
                <a:cubicBezTo>
                  <a:pt x="10761122" y="3606800"/>
                  <a:pt x="10761122" y="3572774"/>
                  <a:pt x="10761122" y="3572774"/>
                </a:cubicBezTo>
                <a:cubicBezTo>
                  <a:pt x="10726959" y="3572774"/>
                  <a:pt x="10726959" y="3606800"/>
                  <a:pt x="10726959" y="3606800"/>
                </a:cubicBezTo>
                <a:cubicBezTo>
                  <a:pt x="10726959" y="3606800"/>
                  <a:pt x="10726959" y="3606800"/>
                  <a:pt x="10761122" y="3606800"/>
                </a:cubicBezTo>
                <a:close/>
                <a:moveTo>
                  <a:pt x="10795284" y="3232510"/>
                </a:moveTo>
                <a:cubicBezTo>
                  <a:pt x="10795284" y="3232510"/>
                  <a:pt x="10829446" y="3232510"/>
                  <a:pt x="10829446" y="3232510"/>
                </a:cubicBezTo>
                <a:cubicBezTo>
                  <a:pt x="10829446" y="3232510"/>
                  <a:pt x="10795284" y="3232510"/>
                  <a:pt x="10795284" y="3232510"/>
                </a:cubicBezTo>
                <a:cubicBezTo>
                  <a:pt x="10795284" y="3232510"/>
                  <a:pt x="10795284" y="3232510"/>
                  <a:pt x="10795284" y="3232510"/>
                </a:cubicBezTo>
                <a:cubicBezTo>
                  <a:pt x="10795284" y="3232510"/>
                  <a:pt x="10795284" y="3232510"/>
                  <a:pt x="10795284" y="3232510"/>
                </a:cubicBezTo>
                <a:close/>
                <a:moveTo>
                  <a:pt x="10829446" y="2892245"/>
                </a:moveTo>
                <a:cubicBezTo>
                  <a:pt x="10829446" y="2892245"/>
                  <a:pt x="10829446" y="2858219"/>
                  <a:pt x="10829446" y="2858219"/>
                </a:cubicBezTo>
                <a:cubicBezTo>
                  <a:pt x="10829446" y="2858219"/>
                  <a:pt x="10829446" y="2858219"/>
                  <a:pt x="10829446" y="2858219"/>
                </a:cubicBezTo>
                <a:cubicBezTo>
                  <a:pt x="10829446" y="2858219"/>
                  <a:pt x="10829446" y="2858219"/>
                  <a:pt x="10829446" y="2858219"/>
                </a:cubicBezTo>
                <a:cubicBezTo>
                  <a:pt x="10829446" y="2858219"/>
                  <a:pt x="10829446" y="2892245"/>
                  <a:pt x="10829446" y="2892245"/>
                </a:cubicBezTo>
                <a:close/>
                <a:moveTo>
                  <a:pt x="10521985" y="2517955"/>
                </a:moveTo>
                <a:cubicBezTo>
                  <a:pt x="10521985" y="2517955"/>
                  <a:pt x="10521985" y="2517955"/>
                  <a:pt x="10521985" y="2517955"/>
                </a:cubicBezTo>
                <a:cubicBezTo>
                  <a:pt x="10521985" y="2483928"/>
                  <a:pt x="10521985" y="2483928"/>
                  <a:pt x="10521985" y="2483928"/>
                </a:cubicBezTo>
                <a:cubicBezTo>
                  <a:pt x="10521985" y="2483928"/>
                  <a:pt x="10487823" y="2483928"/>
                  <a:pt x="10487823" y="2517955"/>
                </a:cubicBezTo>
                <a:cubicBezTo>
                  <a:pt x="10487823" y="2517955"/>
                  <a:pt x="10521985" y="2517955"/>
                  <a:pt x="10521985" y="2517955"/>
                </a:cubicBezTo>
                <a:close/>
                <a:moveTo>
                  <a:pt x="10453661" y="2143664"/>
                </a:moveTo>
                <a:cubicBezTo>
                  <a:pt x="10453661" y="2143664"/>
                  <a:pt x="10453661" y="2143664"/>
                  <a:pt x="10453661" y="2143664"/>
                </a:cubicBezTo>
                <a:cubicBezTo>
                  <a:pt x="10453661" y="2143664"/>
                  <a:pt x="10453661" y="2143664"/>
                  <a:pt x="10453661" y="2143664"/>
                </a:cubicBezTo>
                <a:cubicBezTo>
                  <a:pt x="10453661" y="2143664"/>
                  <a:pt x="10453661" y="2143664"/>
                  <a:pt x="10453661" y="2143664"/>
                </a:cubicBezTo>
                <a:cubicBezTo>
                  <a:pt x="10453661" y="2143664"/>
                  <a:pt x="10453661" y="2143664"/>
                  <a:pt x="10453661" y="2143664"/>
                </a:cubicBezTo>
                <a:close/>
                <a:moveTo>
                  <a:pt x="10351174" y="1803400"/>
                </a:moveTo>
                <a:cubicBezTo>
                  <a:pt x="10351174" y="1803400"/>
                  <a:pt x="10351174" y="1803400"/>
                  <a:pt x="10351174" y="1803400"/>
                </a:cubicBezTo>
                <a:cubicBezTo>
                  <a:pt x="10351174" y="1769374"/>
                  <a:pt x="10351174" y="1769374"/>
                  <a:pt x="10351174" y="1769374"/>
                </a:cubicBezTo>
                <a:cubicBezTo>
                  <a:pt x="10351174" y="1769374"/>
                  <a:pt x="10351174" y="1769374"/>
                  <a:pt x="10351174" y="1803400"/>
                </a:cubicBezTo>
                <a:cubicBezTo>
                  <a:pt x="10351174" y="1803400"/>
                  <a:pt x="10351174" y="1803400"/>
                  <a:pt x="10351174" y="1803400"/>
                </a:cubicBezTo>
                <a:close/>
                <a:moveTo>
                  <a:pt x="10214525" y="1463136"/>
                </a:moveTo>
                <a:cubicBezTo>
                  <a:pt x="10214525" y="1463136"/>
                  <a:pt x="10214525" y="1463136"/>
                  <a:pt x="10214525" y="1463136"/>
                </a:cubicBezTo>
                <a:cubicBezTo>
                  <a:pt x="10214525" y="1463136"/>
                  <a:pt x="10214525" y="1429109"/>
                  <a:pt x="10214525" y="1429109"/>
                </a:cubicBezTo>
                <a:cubicBezTo>
                  <a:pt x="10180363" y="1429109"/>
                  <a:pt x="10180363" y="1463136"/>
                  <a:pt x="10180363" y="1463136"/>
                </a:cubicBezTo>
                <a:cubicBezTo>
                  <a:pt x="10180363" y="1463136"/>
                  <a:pt x="10180363" y="1463136"/>
                  <a:pt x="10214525" y="1463136"/>
                </a:cubicBezTo>
                <a:close/>
                <a:moveTo>
                  <a:pt x="10009551" y="1122872"/>
                </a:moveTo>
                <a:cubicBezTo>
                  <a:pt x="10009551" y="1122872"/>
                  <a:pt x="10043713" y="1122872"/>
                  <a:pt x="10043713" y="1122872"/>
                </a:cubicBezTo>
                <a:cubicBezTo>
                  <a:pt x="10043713" y="1122872"/>
                  <a:pt x="10009551" y="1122872"/>
                  <a:pt x="10009551" y="1122872"/>
                </a:cubicBezTo>
                <a:cubicBezTo>
                  <a:pt x="10009551" y="1122872"/>
                  <a:pt x="10009551" y="1122872"/>
                  <a:pt x="10009551" y="1122872"/>
                </a:cubicBezTo>
                <a:cubicBezTo>
                  <a:pt x="10009551" y="1122872"/>
                  <a:pt x="10009551" y="1122872"/>
                  <a:pt x="10009551" y="1122872"/>
                </a:cubicBezTo>
                <a:close/>
                <a:moveTo>
                  <a:pt x="9804577" y="850660"/>
                </a:moveTo>
                <a:cubicBezTo>
                  <a:pt x="9804577" y="850660"/>
                  <a:pt x="9804577" y="850660"/>
                  <a:pt x="9804577" y="850660"/>
                </a:cubicBezTo>
                <a:cubicBezTo>
                  <a:pt x="9804577" y="816634"/>
                  <a:pt x="9804577" y="816634"/>
                  <a:pt x="9804577" y="816634"/>
                </a:cubicBezTo>
                <a:cubicBezTo>
                  <a:pt x="9804577" y="816634"/>
                  <a:pt x="9804577" y="816634"/>
                  <a:pt x="9804577" y="850660"/>
                </a:cubicBezTo>
                <a:cubicBezTo>
                  <a:pt x="9804577" y="850660"/>
                  <a:pt x="9804577" y="850660"/>
                  <a:pt x="9804577" y="850660"/>
                </a:cubicBezTo>
                <a:close/>
                <a:moveTo>
                  <a:pt x="9565441" y="578449"/>
                </a:moveTo>
                <a:cubicBezTo>
                  <a:pt x="9565441" y="578449"/>
                  <a:pt x="9565441" y="578449"/>
                  <a:pt x="9565441" y="578449"/>
                </a:cubicBezTo>
                <a:cubicBezTo>
                  <a:pt x="9565441" y="578449"/>
                  <a:pt x="9565441" y="544423"/>
                  <a:pt x="9565441" y="544423"/>
                </a:cubicBezTo>
                <a:cubicBezTo>
                  <a:pt x="9565441" y="544423"/>
                  <a:pt x="9531279" y="578449"/>
                  <a:pt x="9531279" y="578449"/>
                </a:cubicBezTo>
                <a:cubicBezTo>
                  <a:pt x="9531279" y="578449"/>
                  <a:pt x="9565441" y="578449"/>
                  <a:pt x="9565441" y="578449"/>
                </a:cubicBezTo>
                <a:close/>
                <a:moveTo>
                  <a:pt x="9292143" y="340264"/>
                </a:moveTo>
                <a:cubicBezTo>
                  <a:pt x="9292143" y="340264"/>
                  <a:pt x="9292143" y="340264"/>
                  <a:pt x="9292143" y="340264"/>
                </a:cubicBezTo>
                <a:cubicBezTo>
                  <a:pt x="9292143" y="306238"/>
                  <a:pt x="9292143" y="306238"/>
                  <a:pt x="9292143" y="306238"/>
                </a:cubicBezTo>
                <a:cubicBezTo>
                  <a:pt x="9257981" y="306238"/>
                  <a:pt x="9257981" y="306238"/>
                  <a:pt x="9257981" y="340264"/>
                </a:cubicBezTo>
                <a:cubicBezTo>
                  <a:pt x="9257981" y="340264"/>
                  <a:pt x="9257981" y="340264"/>
                  <a:pt x="9292143" y="340264"/>
                </a:cubicBezTo>
                <a:close/>
                <a:moveTo>
                  <a:pt x="8984682" y="136106"/>
                </a:moveTo>
                <a:cubicBezTo>
                  <a:pt x="8984682" y="136106"/>
                  <a:pt x="8984682" y="136106"/>
                  <a:pt x="8984682" y="102079"/>
                </a:cubicBezTo>
                <a:cubicBezTo>
                  <a:pt x="8984682" y="102079"/>
                  <a:pt x="8984682" y="102079"/>
                  <a:pt x="8984682" y="102079"/>
                </a:cubicBezTo>
                <a:cubicBezTo>
                  <a:pt x="8984682" y="102079"/>
                  <a:pt x="8984682" y="102079"/>
                  <a:pt x="8984682" y="102079"/>
                </a:cubicBezTo>
                <a:cubicBezTo>
                  <a:pt x="8984682" y="136106"/>
                  <a:pt x="8984682" y="136106"/>
                  <a:pt x="8984682" y="136106"/>
                </a:cubicBezTo>
                <a:close/>
                <a:moveTo>
                  <a:pt x="5807590" y="34026"/>
                </a:moveTo>
                <a:cubicBezTo>
                  <a:pt x="5807590" y="34026"/>
                  <a:pt x="5807590" y="34026"/>
                  <a:pt x="5807590" y="34026"/>
                </a:cubicBezTo>
                <a:cubicBezTo>
                  <a:pt x="5807590" y="34026"/>
                  <a:pt x="5807590" y="34026"/>
                  <a:pt x="5807590" y="34026"/>
                </a:cubicBezTo>
                <a:cubicBezTo>
                  <a:pt x="5807590" y="34026"/>
                  <a:pt x="5807590" y="34026"/>
                  <a:pt x="5807590" y="34026"/>
                </a:cubicBezTo>
                <a:cubicBezTo>
                  <a:pt x="5807590" y="34026"/>
                  <a:pt x="5807590" y="34026"/>
                  <a:pt x="5807590" y="34026"/>
                </a:cubicBezTo>
                <a:close/>
                <a:moveTo>
                  <a:pt x="5500129" y="238185"/>
                </a:moveTo>
                <a:cubicBezTo>
                  <a:pt x="5500129" y="238185"/>
                  <a:pt x="5500129" y="238185"/>
                  <a:pt x="5500129" y="204158"/>
                </a:cubicBezTo>
                <a:cubicBezTo>
                  <a:pt x="5500129" y="204158"/>
                  <a:pt x="5500129" y="204158"/>
                  <a:pt x="5500129" y="204158"/>
                </a:cubicBezTo>
                <a:cubicBezTo>
                  <a:pt x="5465967" y="204158"/>
                  <a:pt x="5465967" y="204158"/>
                  <a:pt x="5465967" y="204158"/>
                </a:cubicBezTo>
                <a:cubicBezTo>
                  <a:pt x="5465967" y="238185"/>
                  <a:pt x="5465967" y="238185"/>
                  <a:pt x="5500129" y="238185"/>
                </a:cubicBezTo>
                <a:close/>
                <a:moveTo>
                  <a:pt x="5192668" y="442343"/>
                </a:moveTo>
                <a:cubicBezTo>
                  <a:pt x="5192668" y="442343"/>
                  <a:pt x="5226831" y="442343"/>
                  <a:pt x="5226831" y="442343"/>
                </a:cubicBezTo>
                <a:cubicBezTo>
                  <a:pt x="5226831" y="442343"/>
                  <a:pt x="5192668" y="442343"/>
                  <a:pt x="5192668" y="442343"/>
                </a:cubicBezTo>
                <a:cubicBezTo>
                  <a:pt x="5192668" y="442343"/>
                  <a:pt x="5192668" y="442343"/>
                  <a:pt x="5192668" y="442343"/>
                </a:cubicBezTo>
                <a:cubicBezTo>
                  <a:pt x="5192668" y="442343"/>
                  <a:pt x="5192668" y="442343"/>
                  <a:pt x="5192668" y="442343"/>
                </a:cubicBezTo>
                <a:close/>
                <a:moveTo>
                  <a:pt x="4919370" y="714555"/>
                </a:moveTo>
                <a:cubicBezTo>
                  <a:pt x="4953532" y="714555"/>
                  <a:pt x="4953532" y="714555"/>
                  <a:pt x="4953532" y="680528"/>
                </a:cubicBezTo>
                <a:cubicBezTo>
                  <a:pt x="4953532" y="680528"/>
                  <a:pt x="4953532" y="680528"/>
                  <a:pt x="4919370" y="680528"/>
                </a:cubicBezTo>
                <a:cubicBezTo>
                  <a:pt x="4919370" y="680528"/>
                  <a:pt x="4919370" y="680528"/>
                  <a:pt x="4919370" y="680528"/>
                </a:cubicBezTo>
                <a:cubicBezTo>
                  <a:pt x="4919370" y="714555"/>
                  <a:pt x="4919370" y="714555"/>
                  <a:pt x="4919370" y="714555"/>
                </a:cubicBezTo>
                <a:close/>
                <a:moveTo>
                  <a:pt x="4714396" y="986766"/>
                </a:moveTo>
                <a:cubicBezTo>
                  <a:pt x="4714396" y="986766"/>
                  <a:pt x="4714396" y="986766"/>
                  <a:pt x="4714396" y="986766"/>
                </a:cubicBezTo>
                <a:cubicBezTo>
                  <a:pt x="4714396" y="986766"/>
                  <a:pt x="4714396" y="952740"/>
                  <a:pt x="4714396" y="952740"/>
                </a:cubicBezTo>
                <a:cubicBezTo>
                  <a:pt x="4680234" y="952740"/>
                  <a:pt x="4680234" y="986766"/>
                  <a:pt x="4680234" y="986766"/>
                </a:cubicBezTo>
                <a:cubicBezTo>
                  <a:pt x="4680234" y="986766"/>
                  <a:pt x="4680234" y="986766"/>
                  <a:pt x="4714396" y="986766"/>
                </a:cubicBezTo>
                <a:close/>
                <a:moveTo>
                  <a:pt x="4509423" y="1327030"/>
                </a:moveTo>
                <a:cubicBezTo>
                  <a:pt x="4509423" y="1327030"/>
                  <a:pt x="4509423" y="1293004"/>
                  <a:pt x="4509423" y="1293004"/>
                </a:cubicBezTo>
                <a:cubicBezTo>
                  <a:pt x="4509423" y="1293004"/>
                  <a:pt x="4509423" y="1258977"/>
                  <a:pt x="4509423" y="1258977"/>
                </a:cubicBezTo>
                <a:cubicBezTo>
                  <a:pt x="4475260" y="1258977"/>
                  <a:pt x="4475260" y="1293004"/>
                  <a:pt x="4475260" y="1293004"/>
                </a:cubicBezTo>
                <a:cubicBezTo>
                  <a:pt x="4475260" y="1293004"/>
                  <a:pt x="4475260" y="1327030"/>
                  <a:pt x="4509423" y="1327030"/>
                </a:cubicBezTo>
                <a:close/>
                <a:moveTo>
                  <a:pt x="4338611" y="1633268"/>
                </a:moveTo>
                <a:cubicBezTo>
                  <a:pt x="4338611" y="1633268"/>
                  <a:pt x="4372773" y="1633268"/>
                  <a:pt x="4372773" y="1633268"/>
                </a:cubicBezTo>
                <a:cubicBezTo>
                  <a:pt x="4372773" y="1599242"/>
                  <a:pt x="4338611" y="1599242"/>
                  <a:pt x="4338611" y="1599242"/>
                </a:cubicBezTo>
                <a:cubicBezTo>
                  <a:pt x="4338611" y="1599242"/>
                  <a:pt x="4304449" y="1599242"/>
                  <a:pt x="4304449" y="1633268"/>
                </a:cubicBezTo>
                <a:cubicBezTo>
                  <a:pt x="4304449" y="1633268"/>
                  <a:pt x="4338611" y="1633268"/>
                  <a:pt x="4338611" y="1633268"/>
                </a:cubicBezTo>
                <a:close/>
                <a:moveTo>
                  <a:pt x="4201962" y="2007559"/>
                </a:moveTo>
                <a:cubicBezTo>
                  <a:pt x="4236124" y="2007559"/>
                  <a:pt x="4236124" y="1973532"/>
                  <a:pt x="4236124" y="1973532"/>
                </a:cubicBezTo>
                <a:cubicBezTo>
                  <a:pt x="4236124" y="1939506"/>
                  <a:pt x="4236124" y="1939506"/>
                  <a:pt x="4201962" y="1939506"/>
                </a:cubicBezTo>
                <a:cubicBezTo>
                  <a:pt x="4201962" y="1939506"/>
                  <a:pt x="4167800" y="1939506"/>
                  <a:pt x="4167800" y="1973532"/>
                </a:cubicBezTo>
                <a:cubicBezTo>
                  <a:pt x="4167800" y="1973532"/>
                  <a:pt x="4201962" y="2007559"/>
                  <a:pt x="4201962" y="2007559"/>
                </a:cubicBezTo>
                <a:close/>
                <a:moveTo>
                  <a:pt x="4133637" y="2347823"/>
                </a:moveTo>
                <a:cubicBezTo>
                  <a:pt x="4167800" y="2347823"/>
                  <a:pt x="4167800" y="2347823"/>
                  <a:pt x="4167800" y="2313796"/>
                </a:cubicBezTo>
                <a:cubicBezTo>
                  <a:pt x="4167800" y="2313796"/>
                  <a:pt x="4167800" y="2279770"/>
                  <a:pt x="4133637" y="2279770"/>
                </a:cubicBezTo>
                <a:cubicBezTo>
                  <a:pt x="4099475" y="2279770"/>
                  <a:pt x="4099475" y="2313796"/>
                  <a:pt x="4099475" y="2313796"/>
                </a:cubicBezTo>
                <a:cubicBezTo>
                  <a:pt x="4099475" y="2347823"/>
                  <a:pt x="4099475" y="2347823"/>
                  <a:pt x="4133637" y="2347823"/>
                </a:cubicBezTo>
                <a:close/>
                <a:moveTo>
                  <a:pt x="4099475" y="2722113"/>
                </a:moveTo>
                <a:cubicBezTo>
                  <a:pt x="4099475" y="2722113"/>
                  <a:pt x="4133637" y="2722113"/>
                  <a:pt x="4133637" y="2688087"/>
                </a:cubicBezTo>
                <a:cubicBezTo>
                  <a:pt x="4133637" y="2654061"/>
                  <a:pt x="4099475" y="2654061"/>
                  <a:pt x="4099475" y="2654061"/>
                </a:cubicBezTo>
                <a:cubicBezTo>
                  <a:pt x="4065313" y="2654061"/>
                  <a:pt x="4031150" y="2654061"/>
                  <a:pt x="4031150" y="2688087"/>
                </a:cubicBezTo>
                <a:cubicBezTo>
                  <a:pt x="4031150" y="2722113"/>
                  <a:pt x="4065313" y="2722113"/>
                  <a:pt x="4099475" y="2722113"/>
                </a:cubicBezTo>
                <a:close/>
                <a:moveTo>
                  <a:pt x="4099475" y="3096404"/>
                </a:moveTo>
                <a:cubicBezTo>
                  <a:pt x="4133637" y="3096404"/>
                  <a:pt x="4133637" y="3096404"/>
                  <a:pt x="4133637" y="3062377"/>
                </a:cubicBezTo>
                <a:cubicBezTo>
                  <a:pt x="4133637" y="3028351"/>
                  <a:pt x="4133637" y="2994325"/>
                  <a:pt x="4099475" y="2994325"/>
                </a:cubicBezTo>
                <a:cubicBezTo>
                  <a:pt x="4065313" y="2994325"/>
                  <a:pt x="4031150" y="3028351"/>
                  <a:pt x="4031150" y="3062377"/>
                </a:cubicBezTo>
                <a:cubicBezTo>
                  <a:pt x="4031150" y="3096404"/>
                  <a:pt x="4065313" y="3096404"/>
                  <a:pt x="4099475" y="3096404"/>
                </a:cubicBezTo>
                <a:close/>
                <a:moveTo>
                  <a:pt x="4133637" y="3470694"/>
                </a:moveTo>
                <a:cubicBezTo>
                  <a:pt x="4167800" y="3470694"/>
                  <a:pt x="4201962" y="3436668"/>
                  <a:pt x="4201962" y="3402642"/>
                </a:cubicBezTo>
                <a:cubicBezTo>
                  <a:pt x="4201962" y="3368615"/>
                  <a:pt x="4167800" y="3368615"/>
                  <a:pt x="4133637" y="3368615"/>
                </a:cubicBezTo>
                <a:cubicBezTo>
                  <a:pt x="4099475" y="3368615"/>
                  <a:pt x="4065313" y="3368615"/>
                  <a:pt x="4065313" y="3402642"/>
                </a:cubicBezTo>
                <a:cubicBezTo>
                  <a:pt x="4065313" y="3436668"/>
                  <a:pt x="4099475" y="3470694"/>
                  <a:pt x="4133637" y="3470694"/>
                </a:cubicBezTo>
                <a:close/>
                <a:moveTo>
                  <a:pt x="4201962" y="3844985"/>
                </a:moveTo>
                <a:cubicBezTo>
                  <a:pt x="4236124" y="3844985"/>
                  <a:pt x="4270287" y="3810959"/>
                  <a:pt x="4270287" y="3776932"/>
                </a:cubicBezTo>
                <a:cubicBezTo>
                  <a:pt x="4270287" y="3742906"/>
                  <a:pt x="4236124" y="3708879"/>
                  <a:pt x="4201962" y="3708879"/>
                </a:cubicBezTo>
                <a:cubicBezTo>
                  <a:pt x="4167800" y="3708879"/>
                  <a:pt x="4133637" y="3742906"/>
                  <a:pt x="4133637" y="3776932"/>
                </a:cubicBezTo>
                <a:cubicBezTo>
                  <a:pt x="4133637" y="3810959"/>
                  <a:pt x="4167800" y="3844985"/>
                  <a:pt x="4201962" y="3844985"/>
                </a:cubicBezTo>
                <a:close/>
                <a:moveTo>
                  <a:pt x="4338611" y="4185249"/>
                </a:moveTo>
                <a:cubicBezTo>
                  <a:pt x="4372773" y="4185249"/>
                  <a:pt x="4406936" y="4151223"/>
                  <a:pt x="4406936" y="4117196"/>
                </a:cubicBezTo>
                <a:cubicBezTo>
                  <a:pt x="4406936" y="4083170"/>
                  <a:pt x="4372773" y="4049144"/>
                  <a:pt x="4338611" y="4049144"/>
                </a:cubicBezTo>
                <a:cubicBezTo>
                  <a:pt x="4304449" y="4049144"/>
                  <a:pt x="4270287" y="4083170"/>
                  <a:pt x="4270287" y="4117196"/>
                </a:cubicBezTo>
                <a:cubicBezTo>
                  <a:pt x="4270287" y="4151223"/>
                  <a:pt x="4304449" y="4185249"/>
                  <a:pt x="4338611" y="4185249"/>
                </a:cubicBezTo>
                <a:close/>
                <a:moveTo>
                  <a:pt x="4509423" y="4525513"/>
                </a:moveTo>
                <a:cubicBezTo>
                  <a:pt x="4543585" y="4525513"/>
                  <a:pt x="4577747" y="4491487"/>
                  <a:pt x="4577747" y="4457461"/>
                </a:cubicBezTo>
                <a:cubicBezTo>
                  <a:pt x="4577747" y="4389408"/>
                  <a:pt x="4543585" y="4355381"/>
                  <a:pt x="4509423" y="4355381"/>
                </a:cubicBezTo>
                <a:cubicBezTo>
                  <a:pt x="4441098" y="4355381"/>
                  <a:pt x="4406936" y="4389408"/>
                  <a:pt x="4406936" y="4457461"/>
                </a:cubicBezTo>
                <a:cubicBezTo>
                  <a:pt x="4406936" y="4491487"/>
                  <a:pt x="4441098" y="4525513"/>
                  <a:pt x="4509423" y="4525513"/>
                </a:cubicBezTo>
                <a:close/>
                <a:moveTo>
                  <a:pt x="4714396" y="4831751"/>
                </a:moveTo>
                <a:cubicBezTo>
                  <a:pt x="4748559" y="4831751"/>
                  <a:pt x="4782721" y="4797725"/>
                  <a:pt x="4782721" y="4763698"/>
                </a:cubicBezTo>
                <a:cubicBezTo>
                  <a:pt x="4782721" y="4695646"/>
                  <a:pt x="4748559" y="4661619"/>
                  <a:pt x="4714396" y="4661619"/>
                </a:cubicBezTo>
                <a:cubicBezTo>
                  <a:pt x="4646072" y="4661619"/>
                  <a:pt x="4611909" y="4695646"/>
                  <a:pt x="4611909" y="4763698"/>
                </a:cubicBezTo>
                <a:cubicBezTo>
                  <a:pt x="4611909" y="4797725"/>
                  <a:pt x="4646072" y="4831751"/>
                  <a:pt x="4714396" y="4831751"/>
                </a:cubicBezTo>
                <a:close/>
                <a:moveTo>
                  <a:pt x="4919370" y="5137989"/>
                </a:moveTo>
                <a:cubicBezTo>
                  <a:pt x="4987695" y="5137989"/>
                  <a:pt x="5021857" y="5069936"/>
                  <a:pt x="5021857" y="5035910"/>
                </a:cubicBezTo>
                <a:cubicBezTo>
                  <a:pt x="5021857" y="5001883"/>
                  <a:pt x="4987695" y="4967857"/>
                  <a:pt x="4919370" y="4967857"/>
                </a:cubicBezTo>
                <a:cubicBezTo>
                  <a:pt x="4885208" y="4967857"/>
                  <a:pt x="4851046" y="5001883"/>
                  <a:pt x="4851046" y="5035910"/>
                </a:cubicBezTo>
                <a:cubicBezTo>
                  <a:pt x="4851046" y="5069936"/>
                  <a:pt x="4885208" y="5137989"/>
                  <a:pt x="4919370" y="5137989"/>
                </a:cubicBezTo>
                <a:close/>
                <a:moveTo>
                  <a:pt x="5192668" y="5376174"/>
                </a:moveTo>
                <a:cubicBezTo>
                  <a:pt x="5226831" y="5376174"/>
                  <a:pt x="5295155" y="5342147"/>
                  <a:pt x="5295155" y="5308121"/>
                </a:cubicBezTo>
                <a:cubicBezTo>
                  <a:pt x="5295155" y="5240068"/>
                  <a:pt x="5226831" y="5206042"/>
                  <a:pt x="5192668" y="5206042"/>
                </a:cubicBezTo>
                <a:cubicBezTo>
                  <a:pt x="5158506" y="5206042"/>
                  <a:pt x="5124344" y="5240068"/>
                  <a:pt x="5124344" y="5308121"/>
                </a:cubicBezTo>
                <a:cubicBezTo>
                  <a:pt x="5124344" y="5342147"/>
                  <a:pt x="5158506" y="5376174"/>
                  <a:pt x="5192668" y="5376174"/>
                </a:cubicBezTo>
                <a:close/>
                <a:moveTo>
                  <a:pt x="9292143" y="5410200"/>
                </a:moveTo>
                <a:cubicBezTo>
                  <a:pt x="9292143" y="5376174"/>
                  <a:pt x="9292143" y="5376174"/>
                  <a:pt x="9292143" y="5376174"/>
                </a:cubicBezTo>
                <a:cubicBezTo>
                  <a:pt x="9257981" y="5376174"/>
                  <a:pt x="9257981" y="5376174"/>
                  <a:pt x="9257981" y="5410200"/>
                </a:cubicBezTo>
                <a:lnTo>
                  <a:pt x="9292143" y="5410200"/>
                </a:lnTo>
                <a:close/>
                <a:moveTo>
                  <a:pt x="9565441" y="5206042"/>
                </a:moveTo>
                <a:cubicBezTo>
                  <a:pt x="9565441" y="5206042"/>
                  <a:pt x="9599604" y="5172015"/>
                  <a:pt x="9599604" y="5172015"/>
                </a:cubicBezTo>
                <a:cubicBezTo>
                  <a:pt x="9599604" y="5172015"/>
                  <a:pt x="9565441" y="5137989"/>
                  <a:pt x="9565441" y="5137989"/>
                </a:cubicBezTo>
                <a:cubicBezTo>
                  <a:pt x="9531279" y="5137989"/>
                  <a:pt x="9531279" y="5172015"/>
                  <a:pt x="9531279" y="5172015"/>
                </a:cubicBezTo>
                <a:cubicBezTo>
                  <a:pt x="9531279" y="5172015"/>
                  <a:pt x="9531279" y="5206042"/>
                  <a:pt x="9565441" y="5206042"/>
                </a:cubicBezTo>
                <a:close/>
                <a:moveTo>
                  <a:pt x="9804577" y="4933830"/>
                </a:moveTo>
                <a:cubicBezTo>
                  <a:pt x="9804577" y="4933830"/>
                  <a:pt x="9838740" y="4899804"/>
                  <a:pt x="9838740" y="4899804"/>
                </a:cubicBezTo>
                <a:cubicBezTo>
                  <a:pt x="9838740" y="4899804"/>
                  <a:pt x="9804577" y="4865778"/>
                  <a:pt x="9804577" y="4865778"/>
                </a:cubicBezTo>
                <a:cubicBezTo>
                  <a:pt x="9804577" y="4865778"/>
                  <a:pt x="9770415" y="4899804"/>
                  <a:pt x="9770415" y="4899804"/>
                </a:cubicBezTo>
                <a:cubicBezTo>
                  <a:pt x="9770415" y="4899804"/>
                  <a:pt x="9804577" y="4933830"/>
                  <a:pt x="9804577" y="4933830"/>
                </a:cubicBezTo>
                <a:close/>
                <a:moveTo>
                  <a:pt x="10009551" y="4627593"/>
                </a:moveTo>
                <a:cubicBezTo>
                  <a:pt x="10043713" y="4627593"/>
                  <a:pt x="10043713" y="4627593"/>
                  <a:pt x="10043713" y="4593566"/>
                </a:cubicBezTo>
                <a:cubicBezTo>
                  <a:pt x="10043713" y="4593566"/>
                  <a:pt x="10043713" y="4593566"/>
                  <a:pt x="10009551" y="4593566"/>
                </a:cubicBezTo>
                <a:cubicBezTo>
                  <a:pt x="10009551" y="4593566"/>
                  <a:pt x="10009551" y="4593566"/>
                  <a:pt x="10009551" y="4593566"/>
                </a:cubicBezTo>
                <a:cubicBezTo>
                  <a:pt x="10009551" y="4627593"/>
                  <a:pt x="10009551" y="4627593"/>
                  <a:pt x="10009551" y="4627593"/>
                </a:cubicBezTo>
                <a:close/>
                <a:moveTo>
                  <a:pt x="10214525" y="4287329"/>
                </a:moveTo>
                <a:cubicBezTo>
                  <a:pt x="10214525" y="4287329"/>
                  <a:pt x="10214525" y="4287329"/>
                  <a:pt x="10214525" y="4287329"/>
                </a:cubicBezTo>
                <a:cubicBezTo>
                  <a:pt x="10214525" y="4287329"/>
                  <a:pt x="10214525" y="4253302"/>
                  <a:pt x="10214525" y="4253302"/>
                </a:cubicBezTo>
                <a:cubicBezTo>
                  <a:pt x="10180363" y="4253302"/>
                  <a:pt x="10180363" y="4287329"/>
                  <a:pt x="10180363" y="4287329"/>
                </a:cubicBezTo>
                <a:cubicBezTo>
                  <a:pt x="10180363" y="4287329"/>
                  <a:pt x="10180363" y="4287329"/>
                  <a:pt x="10214525" y="4287329"/>
                </a:cubicBezTo>
                <a:close/>
                <a:moveTo>
                  <a:pt x="10351174" y="3947064"/>
                </a:moveTo>
                <a:cubicBezTo>
                  <a:pt x="10351174" y="3947064"/>
                  <a:pt x="10351174" y="3947064"/>
                  <a:pt x="10351174" y="3947064"/>
                </a:cubicBezTo>
                <a:cubicBezTo>
                  <a:pt x="10351174" y="3947064"/>
                  <a:pt x="10351174" y="3947064"/>
                  <a:pt x="10351174" y="3947064"/>
                </a:cubicBezTo>
                <a:cubicBezTo>
                  <a:pt x="10351174" y="3947064"/>
                  <a:pt x="10317012" y="3947064"/>
                  <a:pt x="10317012" y="3947064"/>
                </a:cubicBezTo>
                <a:cubicBezTo>
                  <a:pt x="10317012" y="3947064"/>
                  <a:pt x="10351174" y="3947064"/>
                  <a:pt x="10351174" y="3947064"/>
                </a:cubicBezTo>
                <a:close/>
                <a:moveTo>
                  <a:pt x="10453661" y="3606800"/>
                </a:moveTo>
                <a:cubicBezTo>
                  <a:pt x="10453661" y="3606800"/>
                  <a:pt x="10453661" y="3606800"/>
                  <a:pt x="10453661" y="3606800"/>
                </a:cubicBezTo>
                <a:cubicBezTo>
                  <a:pt x="10453661" y="3572774"/>
                  <a:pt x="10453661" y="3572774"/>
                  <a:pt x="10453661" y="3572774"/>
                </a:cubicBezTo>
                <a:cubicBezTo>
                  <a:pt x="10453661" y="3572774"/>
                  <a:pt x="10419499" y="3572774"/>
                  <a:pt x="10419499" y="3606800"/>
                </a:cubicBezTo>
                <a:cubicBezTo>
                  <a:pt x="10419499" y="3606800"/>
                  <a:pt x="10453661" y="3606800"/>
                  <a:pt x="10453661" y="3606800"/>
                </a:cubicBezTo>
                <a:close/>
                <a:moveTo>
                  <a:pt x="10521985" y="3232510"/>
                </a:moveTo>
                <a:cubicBezTo>
                  <a:pt x="10521985" y="3232510"/>
                  <a:pt x="10521985" y="3232510"/>
                  <a:pt x="10521985" y="3232510"/>
                </a:cubicBezTo>
                <a:cubicBezTo>
                  <a:pt x="10521985" y="3232510"/>
                  <a:pt x="10521985" y="3232510"/>
                  <a:pt x="10521985" y="3232510"/>
                </a:cubicBezTo>
                <a:cubicBezTo>
                  <a:pt x="10487823" y="3232510"/>
                  <a:pt x="10487823" y="3232510"/>
                  <a:pt x="10487823" y="3232510"/>
                </a:cubicBezTo>
                <a:cubicBezTo>
                  <a:pt x="10487823" y="3232510"/>
                  <a:pt x="10487823" y="3232510"/>
                  <a:pt x="10521985" y="3232510"/>
                </a:cubicBezTo>
                <a:close/>
                <a:moveTo>
                  <a:pt x="10521985" y="2892245"/>
                </a:moveTo>
                <a:cubicBezTo>
                  <a:pt x="10521985" y="2892245"/>
                  <a:pt x="10556148" y="2858219"/>
                  <a:pt x="10556148" y="2858219"/>
                </a:cubicBezTo>
                <a:cubicBezTo>
                  <a:pt x="10556148" y="2858219"/>
                  <a:pt x="10521985" y="2858219"/>
                  <a:pt x="10521985" y="2858219"/>
                </a:cubicBezTo>
                <a:cubicBezTo>
                  <a:pt x="10521985" y="2858219"/>
                  <a:pt x="10521985" y="2858219"/>
                  <a:pt x="10521985" y="2858219"/>
                </a:cubicBezTo>
                <a:cubicBezTo>
                  <a:pt x="10521985" y="2858219"/>
                  <a:pt x="10521985" y="2892245"/>
                  <a:pt x="10521985" y="2892245"/>
                </a:cubicBezTo>
                <a:close/>
                <a:moveTo>
                  <a:pt x="10214525" y="2517955"/>
                </a:moveTo>
                <a:cubicBezTo>
                  <a:pt x="10214525" y="2517955"/>
                  <a:pt x="10214525" y="2517955"/>
                  <a:pt x="10214525" y="2517955"/>
                </a:cubicBezTo>
                <a:cubicBezTo>
                  <a:pt x="10214525" y="2483928"/>
                  <a:pt x="10214525" y="2483928"/>
                  <a:pt x="10214525" y="2483928"/>
                </a:cubicBezTo>
                <a:cubicBezTo>
                  <a:pt x="10214525" y="2483928"/>
                  <a:pt x="10214525" y="2483928"/>
                  <a:pt x="10214525" y="2517955"/>
                </a:cubicBezTo>
                <a:cubicBezTo>
                  <a:pt x="10214525" y="2517955"/>
                  <a:pt x="10214525" y="2517955"/>
                  <a:pt x="10214525" y="2517955"/>
                </a:cubicBezTo>
                <a:close/>
                <a:moveTo>
                  <a:pt x="10146200" y="2143664"/>
                </a:moveTo>
                <a:cubicBezTo>
                  <a:pt x="10146200" y="2143664"/>
                  <a:pt x="10146200" y="2143664"/>
                  <a:pt x="10146200" y="2143664"/>
                </a:cubicBezTo>
                <a:cubicBezTo>
                  <a:pt x="10146200" y="2143664"/>
                  <a:pt x="10146200" y="2143664"/>
                  <a:pt x="10146200" y="2143664"/>
                </a:cubicBezTo>
                <a:cubicBezTo>
                  <a:pt x="10146200" y="2143664"/>
                  <a:pt x="10146200" y="2143664"/>
                  <a:pt x="10146200" y="2143664"/>
                </a:cubicBezTo>
                <a:cubicBezTo>
                  <a:pt x="10146200" y="2143664"/>
                  <a:pt x="10146200" y="2143664"/>
                  <a:pt x="10146200" y="2143664"/>
                </a:cubicBezTo>
                <a:close/>
                <a:moveTo>
                  <a:pt x="10043713" y="1803400"/>
                </a:moveTo>
                <a:cubicBezTo>
                  <a:pt x="10043713" y="1803400"/>
                  <a:pt x="10043713" y="1803400"/>
                  <a:pt x="10043713" y="1803400"/>
                </a:cubicBezTo>
                <a:cubicBezTo>
                  <a:pt x="10043713" y="1803400"/>
                  <a:pt x="10043713" y="1769374"/>
                  <a:pt x="10043713" y="1769374"/>
                </a:cubicBezTo>
                <a:cubicBezTo>
                  <a:pt x="10043713" y="1769374"/>
                  <a:pt x="10009551" y="1803400"/>
                  <a:pt x="10009551" y="1803400"/>
                </a:cubicBezTo>
                <a:cubicBezTo>
                  <a:pt x="10009551" y="1803400"/>
                  <a:pt x="10043713" y="1803400"/>
                  <a:pt x="10043713" y="1803400"/>
                </a:cubicBezTo>
                <a:close/>
                <a:moveTo>
                  <a:pt x="9872902" y="1463136"/>
                </a:moveTo>
                <a:cubicBezTo>
                  <a:pt x="9872902" y="1463136"/>
                  <a:pt x="9872902" y="1463136"/>
                  <a:pt x="9872902" y="1463136"/>
                </a:cubicBezTo>
                <a:cubicBezTo>
                  <a:pt x="9872902" y="1463136"/>
                  <a:pt x="9872902" y="1463136"/>
                  <a:pt x="9872902" y="1463136"/>
                </a:cubicBezTo>
                <a:cubicBezTo>
                  <a:pt x="9872902" y="1463136"/>
                  <a:pt x="9872902" y="1463136"/>
                  <a:pt x="9872902" y="1463136"/>
                </a:cubicBezTo>
                <a:cubicBezTo>
                  <a:pt x="9872902" y="1463136"/>
                  <a:pt x="9872902" y="1463136"/>
                  <a:pt x="9872902" y="1463136"/>
                </a:cubicBezTo>
                <a:close/>
                <a:moveTo>
                  <a:pt x="9667928" y="1156898"/>
                </a:moveTo>
                <a:cubicBezTo>
                  <a:pt x="9667928" y="1156898"/>
                  <a:pt x="9702091" y="1156898"/>
                  <a:pt x="9702091" y="1156898"/>
                </a:cubicBezTo>
                <a:cubicBezTo>
                  <a:pt x="9702091" y="1156898"/>
                  <a:pt x="9667928" y="1156898"/>
                  <a:pt x="9667928" y="1156898"/>
                </a:cubicBezTo>
                <a:cubicBezTo>
                  <a:pt x="9667928" y="1156898"/>
                  <a:pt x="9667928" y="1156898"/>
                  <a:pt x="9667928" y="1156898"/>
                </a:cubicBezTo>
                <a:cubicBezTo>
                  <a:pt x="9667928" y="1156898"/>
                  <a:pt x="9667928" y="1156898"/>
                  <a:pt x="9667928" y="1156898"/>
                </a:cubicBezTo>
                <a:close/>
                <a:moveTo>
                  <a:pt x="9428792" y="884687"/>
                </a:moveTo>
                <a:cubicBezTo>
                  <a:pt x="9462954" y="884687"/>
                  <a:pt x="9462954" y="884687"/>
                  <a:pt x="9462954" y="884687"/>
                </a:cubicBezTo>
                <a:cubicBezTo>
                  <a:pt x="9462954" y="850660"/>
                  <a:pt x="9462954" y="850660"/>
                  <a:pt x="9428792" y="850660"/>
                </a:cubicBezTo>
                <a:cubicBezTo>
                  <a:pt x="9428792" y="850660"/>
                  <a:pt x="9428792" y="850660"/>
                  <a:pt x="9428792" y="884687"/>
                </a:cubicBezTo>
                <a:cubicBezTo>
                  <a:pt x="9428792" y="884687"/>
                  <a:pt x="9428792" y="884687"/>
                  <a:pt x="9428792" y="884687"/>
                </a:cubicBezTo>
                <a:close/>
                <a:moveTo>
                  <a:pt x="9189656" y="612476"/>
                </a:moveTo>
                <a:cubicBezTo>
                  <a:pt x="9189656" y="612476"/>
                  <a:pt x="9189656" y="612476"/>
                  <a:pt x="9189656" y="612476"/>
                </a:cubicBezTo>
                <a:cubicBezTo>
                  <a:pt x="9189656" y="612476"/>
                  <a:pt x="9189656" y="612476"/>
                  <a:pt x="9189656" y="612476"/>
                </a:cubicBezTo>
                <a:cubicBezTo>
                  <a:pt x="9155494" y="612476"/>
                  <a:pt x="9155494" y="612476"/>
                  <a:pt x="9155494" y="612476"/>
                </a:cubicBezTo>
                <a:cubicBezTo>
                  <a:pt x="9155494" y="612476"/>
                  <a:pt x="9155494" y="612476"/>
                  <a:pt x="9189656" y="612476"/>
                </a:cubicBezTo>
                <a:close/>
                <a:moveTo>
                  <a:pt x="8882196" y="408317"/>
                </a:moveTo>
                <a:cubicBezTo>
                  <a:pt x="8882196" y="408317"/>
                  <a:pt x="8882196" y="408317"/>
                  <a:pt x="8882196" y="408317"/>
                </a:cubicBezTo>
                <a:cubicBezTo>
                  <a:pt x="8882196" y="408317"/>
                  <a:pt x="8882196" y="408317"/>
                  <a:pt x="8882196" y="408317"/>
                </a:cubicBezTo>
                <a:cubicBezTo>
                  <a:pt x="8882196" y="408317"/>
                  <a:pt x="8882196" y="408317"/>
                  <a:pt x="8882196" y="408317"/>
                </a:cubicBezTo>
                <a:cubicBezTo>
                  <a:pt x="8882196" y="408317"/>
                  <a:pt x="8882196" y="408317"/>
                  <a:pt x="8882196" y="408317"/>
                </a:cubicBezTo>
                <a:close/>
                <a:moveTo>
                  <a:pt x="8540573" y="238185"/>
                </a:moveTo>
                <a:cubicBezTo>
                  <a:pt x="8574735" y="238185"/>
                  <a:pt x="8574735" y="238185"/>
                  <a:pt x="8574735" y="238185"/>
                </a:cubicBezTo>
                <a:cubicBezTo>
                  <a:pt x="8574735" y="238185"/>
                  <a:pt x="8574735" y="204158"/>
                  <a:pt x="8540573" y="204158"/>
                </a:cubicBezTo>
                <a:cubicBezTo>
                  <a:pt x="8540573" y="204158"/>
                  <a:pt x="8540573" y="238185"/>
                  <a:pt x="8540573" y="238185"/>
                </a:cubicBezTo>
                <a:cubicBezTo>
                  <a:pt x="8540573" y="238185"/>
                  <a:pt x="8540573" y="238185"/>
                  <a:pt x="8540573" y="238185"/>
                </a:cubicBezTo>
                <a:close/>
                <a:moveTo>
                  <a:pt x="8198950" y="102079"/>
                </a:moveTo>
                <a:cubicBezTo>
                  <a:pt x="8198950" y="102079"/>
                  <a:pt x="8233112" y="102079"/>
                  <a:pt x="8233112" y="102079"/>
                </a:cubicBezTo>
                <a:cubicBezTo>
                  <a:pt x="8233112" y="102079"/>
                  <a:pt x="8198950" y="102079"/>
                  <a:pt x="8198950" y="102079"/>
                </a:cubicBezTo>
                <a:cubicBezTo>
                  <a:pt x="8198950" y="102079"/>
                  <a:pt x="8198950" y="102079"/>
                  <a:pt x="8198950" y="102079"/>
                </a:cubicBezTo>
                <a:cubicBezTo>
                  <a:pt x="8198950" y="102079"/>
                  <a:pt x="8198950" y="102079"/>
                  <a:pt x="8198950" y="102079"/>
                </a:cubicBezTo>
                <a:close/>
                <a:moveTo>
                  <a:pt x="7857327" y="0"/>
                </a:moveTo>
                <a:cubicBezTo>
                  <a:pt x="7857327" y="0"/>
                  <a:pt x="7857327" y="0"/>
                  <a:pt x="7857327" y="0"/>
                </a:cubicBezTo>
                <a:cubicBezTo>
                  <a:pt x="7857327" y="0"/>
                  <a:pt x="7857327" y="0"/>
                  <a:pt x="7857327" y="0"/>
                </a:cubicBezTo>
                <a:cubicBezTo>
                  <a:pt x="7857327" y="0"/>
                  <a:pt x="7857327" y="0"/>
                  <a:pt x="7857327" y="0"/>
                </a:cubicBezTo>
                <a:cubicBezTo>
                  <a:pt x="7857327" y="0"/>
                  <a:pt x="7857327" y="0"/>
                  <a:pt x="7857327" y="0"/>
                </a:cubicBezTo>
                <a:close/>
                <a:moveTo>
                  <a:pt x="6764134" y="0"/>
                </a:moveTo>
                <a:cubicBezTo>
                  <a:pt x="6764134" y="0"/>
                  <a:pt x="6764134" y="0"/>
                  <a:pt x="6764134" y="0"/>
                </a:cubicBezTo>
                <a:cubicBezTo>
                  <a:pt x="6764134" y="0"/>
                  <a:pt x="6764134" y="0"/>
                  <a:pt x="6764134" y="0"/>
                </a:cubicBezTo>
                <a:cubicBezTo>
                  <a:pt x="6764134" y="0"/>
                  <a:pt x="6764134" y="0"/>
                  <a:pt x="6764134" y="0"/>
                </a:cubicBezTo>
                <a:cubicBezTo>
                  <a:pt x="6764134" y="0"/>
                  <a:pt x="6764134" y="0"/>
                  <a:pt x="6764134" y="0"/>
                </a:cubicBezTo>
                <a:close/>
                <a:moveTo>
                  <a:pt x="6388349" y="102079"/>
                </a:moveTo>
                <a:cubicBezTo>
                  <a:pt x="6388349" y="102079"/>
                  <a:pt x="6388349" y="102079"/>
                  <a:pt x="6388349" y="102079"/>
                </a:cubicBezTo>
                <a:cubicBezTo>
                  <a:pt x="6388349" y="102079"/>
                  <a:pt x="6388349" y="102079"/>
                  <a:pt x="6388349" y="102079"/>
                </a:cubicBezTo>
                <a:cubicBezTo>
                  <a:pt x="6388349" y="102079"/>
                  <a:pt x="6388349" y="102079"/>
                  <a:pt x="6388349" y="102079"/>
                </a:cubicBezTo>
                <a:cubicBezTo>
                  <a:pt x="6388349" y="102079"/>
                  <a:pt x="6388349" y="102079"/>
                  <a:pt x="6388349" y="102079"/>
                </a:cubicBezTo>
                <a:close/>
                <a:moveTo>
                  <a:pt x="6046726" y="238185"/>
                </a:moveTo>
                <a:cubicBezTo>
                  <a:pt x="6080888" y="238185"/>
                  <a:pt x="6080888" y="238185"/>
                  <a:pt x="6080888" y="238185"/>
                </a:cubicBezTo>
                <a:cubicBezTo>
                  <a:pt x="6080888" y="238185"/>
                  <a:pt x="6080888" y="204158"/>
                  <a:pt x="6046726" y="204158"/>
                </a:cubicBezTo>
                <a:cubicBezTo>
                  <a:pt x="6046726" y="204158"/>
                  <a:pt x="6046726" y="238185"/>
                  <a:pt x="6046726" y="238185"/>
                </a:cubicBezTo>
                <a:cubicBezTo>
                  <a:pt x="6046726" y="238185"/>
                  <a:pt x="6046726" y="238185"/>
                  <a:pt x="6046726" y="238185"/>
                </a:cubicBezTo>
                <a:close/>
                <a:moveTo>
                  <a:pt x="5739265" y="408317"/>
                </a:moveTo>
                <a:cubicBezTo>
                  <a:pt x="5739265" y="408317"/>
                  <a:pt x="5739265" y="408317"/>
                  <a:pt x="5739265" y="408317"/>
                </a:cubicBezTo>
                <a:cubicBezTo>
                  <a:pt x="5739265" y="408317"/>
                  <a:pt x="5739265" y="374291"/>
                  <a:pt x="5739265" y="374291"/>
                </a:cubicBezTo>
                <a:cubicBezTo>
                  <a:pt x="5739265" y="374291"/>
                  <a:pt x="5739265" y="408317"/>
                  <a:pt x="5739265" y="408317"/>
                </a:cubicBezTo>
                <a:cubicBezTo>
                  <a:pt x="5739265" y="408317"/>
                  <a:pt x="5739265" y="408317"/>
                  <a:pt x="5739265" y="408317"/>
                </a:cubicBezTo>
                <a:close/>
                <a:moveTo>
                  <a:pt x="5431804" y="646502"/>
                </a:moveTo>
                <a:cubicBezTo>
                  <a:pt x="5431804" y="646502"/>
                  <a:pt x="5465967" y="612476"/>
                  <a:pt x="5465967" y="612476"/>
                </a:cubicBezTo>
                <a:cubicBezTo>
                  <a:pt x="5465967" y="612476"/>
                  <a:pt x="5431804" y="612476"/>
                  <a:pt x="5431804" y="612476"/>
                </a:cubicBezTo>
                <a:cubicBezTo>
                  <a:pt x="5431804" y="612476"/>
                  <a:pt x="5431804" y="612476"/>
                  <a:pt x="5431804" y="612476"/>
                </a:cubicBezTo>
                <a:cubicBezTo>
                  <a:pt x="5431804" y="612476"/>
                  <a:pt x="5431804" y="646502"/>
                  <a:pt x="5431804" y="646502"/>
                </a:cubicBezTo>
                <a:close/>
                <a:moveTo>
                  <a:pt x="5158506" y="884687"/>
                </a:moveTo>
                <a:cubicBezTo>
                  <a:pt x="5192668" y="884687"/>
                  <a:pt x="5192668" y="884687"/>
                  <a:pt x="5192668" y="884687"/>
                </a:cubicBezTo>
                <a:cubicBezTo>
                  <a:pt x="5192668" y="850660"/>
                  <a:pt x="5192668" y="850660"/>
                  <a:pt x="5158506" y="850660"/>
                </a:cubicBezTo>
                <a:cubicBezTo>
                  <a:pt x="5158506" y="850660"/>
                  <a:pt x="5158506" y="850660"/>
                  <a:pt x="5158506" y="884687"/>
                </a:cubicBezTo>
                <a:cubicBezTo>
                  <a:pt x="5158506" y="884687"/>
                  <a:pt x="5158506" y="884687"/>
                  <a:pt x="5158506" y="884687"/>
                </a:cubicBezTo>
                <a:close/>
                <a:moveTo>
                  <a:pt x="4953532" y="1156898"/>
                </a:moveTo>
                <a:cubicBezTo>
                  <a:pt x="4953532" y="1156898"/>
                  <a:pt x="4953532" y="1156898"/>
                  <a:pt x="4953532" y="1156898"/>
                </a:cubicBezTo>
                <a:cubicBezTo>
                  <a:pt x="4953532" y="1156898"/>
                  <a:pt x="4953532" y="1122872"/>
                  <a:pt x="4953532" y="1122872"/>
                </a:cubicBezTo>
                <a:cubicBezTo>
                  <a:pt x="4919370" y="1122872"/>
                  <a:pt x="4919370" y="1156898"/>
                  <a:pt x="4919370" y="1156898"/>
                </a:cubicBezTo>
                <a:cubicBezTo>
                  <a:pt x="4919370" y="1156898"/>
                  <a:pt x="4919370" y="1156898"/>
                  <a:pt x="4953532" y="1156898"/>
                </a:cubicBezTo>
                <a:close/>
                <a:moveTo>
                  <a:pt x="4748559" y="1497162"/>
                </a:moveTo>
                <a:cubicBezTo>
                  <a:pt x="4748559" y="1497162"/>
                  <a:pt x="4748559" y="1463136"/>
                  <a:pt x="4748559" y="1463136"/>
                </a:cubicBezTo>
                <a:cubicBezTo>
                  <a:pt x="4748559" y="1463136"/>
                  <a:pt x="4748559" y="1429109"/>
                  <a:pt x="4748559" y="1429109"/>
                </a:cubicBezTo>
                <a:cubicBezTo>
                  <a:pt x="4714396" y="1429109"/>
                  <a:pt x="4714396" y="1463136"/>
                  <a:pt x="4714396" y="1463136"/>
                </a:cubicBezTo>
                <a:cubicBezTo>
                  <a:pt x="4714396" y="1463136"/>
                  <a:pt x="4714396" y="1497162"/>
                  <a:pt x="4748559" y="1497162"/>
                </a:cubicBezTo>
                <a:close/>
                <a:moveTo>
                  <a:pt x="4577747" y="1837426"/>
                </a:moveTo>
                <a:cubicBezTo>
                  <a:pt x="4611909" y="1837426"/>
                  <a:pt x="4611909" y="1803400"/>
                  <a:pt x="4611909" y="1803400"/>
                </a:cubicBezTo>
                <a:cubicBezTo>
                  <a:pt x="4611909" y="1769374"/>
                  <a:pt x="4611909" y="1769374"/>
                  <a:pt x="4577747" y="1769374"/>
                </a:cubicBezTo>
                <a:cubicBezTo>
                  <a:pt x="4577747" y="1769374"/>
                  <a:pt x="4543585" y="1769374"/>
                  <a:pt x="4543585" y="1803400"/>
                </a:cubicBezTo>
                <a:cubicBezTo>
                  <a:pt x="4543585" y="1803400"/>
                  <a:pt x="4577747" y="1837426"/>
                  <a:pt x="4577747" y="1837426"/>
                </a:cubicBezTo>
                <a:close/>
                <a:moveTo>
                  <a:pt x="4475260" y="2177691"/>
                </a:moveTo>
                <a:cubicBezTo>
                  <a:pt x="4475260" y="2177691"/>
                  <a:pt x="4509423" y="2177691"/>
                  <a:pt x="4509423" y="2143664"/>
                </a:cubicBezTo>
                <a:cubicBezTo>
                  <a:pt x="4509423" y="2109638"/>
                  <a:pt x="4475260" y="2109638"/>
                  <a:pt x="4475260" y="2109638"/>
                </a:cubicBezTo>
                <a:cubicBezTo>
                  <a:pt x="4441098" y="2109638"/>
                  <a:pt x="4441098" y="2109638"/>
                  <a:pt x="4441098" y="2143664"/>
                </a:cubicBezTo>
                <a:cubicBezTo>
                  <a:pt x="4441098" y="2177691"/>
                  <a:pt x="4441098" y="2177691"/>
                  <a:pt x="4475260" y="2177691"/>
                </a:cubicBezTo>
                <a:close/>
                <a:moveTo>
                  <a:pt x="4406936" y="2551981"/>
                </a:moveTo>
                <a:cubicBezTo>
                  <a:pt x="4406936" y="2551981"/>
                  <a:pt x="4441098" y="2517955"/>
                  <a:pt x="4441098" y="2517955"/>
                </a:cubicBezTo>
                <a:cubicBezTo>
                  <a:pt x="4441098" y="2483928"/>
                  <a:pt x="4406936" y="2449902"/>
                  <a:pt x="4406936" y="2449902"/>
                </a:cubicBezTo>
                <a:cubicBezTo>
                  <a:pt x="4372773" y="2449902"/>
                  <a:pt x="4372773" y="2483928"/>
                  <a:pt x="4372773" y="2517955"/>
                </a:cubicBezTo>
                <a:cubicBezTo>
                  <a:pt x="4372773" y="2517955"/>
                  <a:pt x="4372773" y="2551981"/>
                  <a:pt x="4406936" y="2551981"/>
                </a:cubicBezTo>
                <a:close/>
                <a:moveTo>
                  <a:pt x="4372773" y="2926272"/>
                </a:moveTo>
                <a:cubicBezTo>
                  <a:pt x="4406936" y="2926272"/>
                  <a:pt x="4441098" y="2892245"/>
                  <a:pt x="4441098" y="2858219"/>
                </a:cubicBezTo>
                <a:cubicBezTo>
                  <a:pt x="4441098" y="2824193"/>
                  <a:pt x="4406936" y="2824193"/>
                  <a:pt x="4372773" y="2824193"/>
                </a:cubicBezTo>
                <a:cubicBezTo>
                  <a:pt x="4338611" y="2824193"/>
                  <a:pt x="4338611" y="2824193"/>
                  <a:pt x="4338611" y="2858219"/>
                </a:cubicBezTo>
                <a:cubicBezTo>
                  <a:pt x="4338611" y="2892245"/>
                  <a:pt x="4338611" y="2926272"/>
                  <a:pt x="4372773" y="2926272"/>
                </a:cubicBezTo>
                <a:close/>
                <a:moveTo>
                  <a:pt x="4406936" y="3300562"/>
                </a:moveTo>
                <a:cubicBezTo>
                  <a:pt x="4441098" y="3300562"/>
                  <a:pt x="4441098" y="3266536"/>
                  <a:pt x="4441098" y="3232510"/>
                </a:cubicBezTo>
                <a:cubicBezTo>
                  <a:pt x="4441098" y="3198483"/>
                  <a:pt x="4441098" y="3164457"/>
                  <a:pt x="4406936" y="3164457"/>
                </a:cubicBezTo>
                <a:cubicBezTo>
                  <a:pt x="4372773" y="3164457"/>
                  <a:pt x="4338611" y="3198483"/>
                  <a:pt x="4338611" y="3232510"/>
                </a:cubicBezTo>
                <a:cubicBezTo>
                  <a:pt x="4338611" y="3266536"/>
                  <a:pt x="4372773" y="3300562"/>
                  <a:pt x="4406936" y="3300562"/>
                </a:cubicBezTo>
                <a:close/>
                <a:moveTo>
                  <a:pt x="4475260" y="3640827"/>
                </a:moveTo>
                <a:cubicBezTo>
                  <a:pt x="4509423" y="3640827"/>
                  <a:pt x="4543585" y="3640827"/>
                  <a:pt x="4543585" y="3606800"/>
                </a:cubicBezTo>
                <a:cubicBezTo>
                  <a:pt x="4543585" y="3572774"/>
                  <a:pt x="4509423" y="3538747"/>
                  <a:pt x="4475260" y="3538747"/>
                </a:cubicBezTo>
                <a:cubicBezTo>
                  <a:pt x="4441098" y="3538747"/>
                  <a:pt x="4406936" y="3572774"/>
                  <a:pt x="4406936" y="3606800"/>
                </a:cubicBezTo>
                <a:cubicBezTo>
                  <a:pt x="4406936" y="3640827"/>
                  <a:pt x="4441098" y="3640827"/>
                  <a:pt x="4475260" y="3640827"/>
                </a:cubicBezTo>
                <a:close/>
                <a:moveTo>
                  <a:pt x="4577747" y="4015117"/>
                </a:moveTo>
                <a:cubicBezTo>
                  <a:pt x="4611909" y="4015117"/>
                  <a:pt x="4646072" y="3981091"/>
                  <a:pt x="4646072" y="3947064"/>
                </a:cubicBezTo>
                <a:cubicBezTo>
                  <a:pt x="4646072" y="3913038"/>
                  <a:pt x="4611909" y="3879011"/>
                  <a:pt x="4577747" y="3879011"/>
                </a:cubicBezTo>
                <a:cubicBezTo>
                  <a:pt x="4543585" y="3879011"/>
                  <a:pt x="4509423" y="3913038"/>
                  <a:pt x="4509423" y="3947064"/>
                </a:cubicBezTo>
                <a:cubicBezTo>
                  <a:pt x="4509423" y="3981091"/>
                  <a:pt x="4543585" y="4015117"/>
                  <a:pt x="4577747" y="4015117"/>
                </a:cubicBezTo>
                <a:close/>
                <a:moveTo>
                  <a:pt x="4748559" y="4355381"/>
                </a:moveTo>
                <a:cubicBezTo>
                  <a:pt x="4782721" y="4355381"/>
                  <a:pt x="4816883" y="4321355"/>
                  <a:pt x="4816883" y="4287329"/>
                </a:cubicBezTo>
                <a:cubicBezTo>
                  <a:pt x="4816883" y="4219276"/>
                  <a:pt x="4782721" y="4185249"/>
                  <a:pt x="4748559" y="4185249"/>
                </a:cubicBezTo>
                <a:cubicBezTo>
                  <a:pt x="4714396" y="4185249"/>
                  <a:pt x="4680234" y="4219276"/>
                  <a:pt x="4680234" y="4287329"/>
                </a:cubicBezTo>
                <a:cubicBezTo>
                  <a:pt x="4680234" y="4321355"/>
                  <a:pt x="4714396" y="4355381"/>
                  <a:pt x="4748559" y="4355381"/>
                </a:cubicBezTo>
                <a:close/>
                <a:moveTo>
                  <a:pt x="4953532" y="4661619"/>
                </a:moveTo>
                <a:cubicBezTo>
                  <a:pt x="4987695" y="4661619"/>
                  <a:pt x="5021857" y="4627593"/>
                  <a:pt x="5021857" y="4593566"/>
                </a:cubicBezTo>
                <a:cubicBezTo>
                  <a:pt x="5021857" y="4559540"/>
                  <a:pt x="4987695" y="4525513"/>
                  <a:pt x="4953532" y="4525513"/>
                </a:cubicBezTo>
                <a:cubicBezTo>
                  <a:pt x="4885208" y="4525513"/>
                  <a:pt x="4851046" y="4559540"/>
                  <a:pt x="4851046" y="4593566"/>
                </a:cubicBezTo>
                <a:cubicBezTo>
                  <a:pt x="4851046" y="4627593"/>
                  <a:pt x="4885208" y="4661619"/>
                  <a:pt x="4953532" y="4661619"/>
                </a:cubicBezTo>
                <a:close/>
                <a:moveTo>
                  <a:pt x="5158506" y="4933830"/>
                </a:moveTo>
                <a:cubicBezTo>
                  <a:pt x="5226831" y="4933830"/>
                  <a:pt x="5260993" y="4899804"/>
                  <a:pt x="5260993" y="4865778"/>
                </a:cubicBezTo>
                <a:cubicBezTo>
                  <a:pt x="5260993" y="4831751"/>
                  <a:pt x="5226831" y="4797725"/>
                  <a:pt x="5158506" y="4797725"/>
                </a:cubicBezTo>
                <a:cubicBezTo>
                  <a:pt x="5124344" y="4797725"/>
                  <a:pt x="5090182" y="4831751"/>
                  <a:pt x="5090182" y="4865778"/>
                </a:cubicBezTo>
                <a:cubicBezTo>
                  <a:pt x="5090182" y="4899804"/>
                  <a:pt x="5124344" y="4933830"/>
                  <a:pt x="5158506" y="4933830"/>
                </a:cubicBezTo>
                <a:close/>
                <a:moveTo>
                  <a:pt x="5431804" y="5206042"/>
                </a:moveTo>
                <a:cubicBezTo>
                  <a:pt x="5465967" y="5206042"/>
                  <a:pt x="5500129" y="5172015"/>
                  <a:pt x="5500129" y="5103963"/>
                </a:cubicBezTo>
                <a:cubicBezTo>
                  <a:pt x="5500129" y="5069936"/>
                  <a:pt x="5465967" y="5035910"/>
                  <a:pt x="5431804" y="5035910"/>
                </a:cubicBezTo>
                <a:cubicBezTo>
                  <a:pt x="5397642" y="5035910"/>
                  <a:pt x="5363480" y="5069936"/>
                  <a:pt x="5363480" y="5103963"/>
                </a:cubicBezTo>
                <a:cubicBezTo>
                  <a:pt x="5363480" y="5172015"/>
                  <a:pt x="5397642" y="5206042"/>
                  <a:pt x="5431804" y="5206042"/>
                </a:cubicBezTo>
                <a:close/>
                <a:moveTo>
                  <a:pt x="5773427" y="5410200"/>
                </a:moveTo>
                <a:cubicBezTo>
                  <a:pt x="5807590" y="5376174"/>
                  <a:pt x="5807590" y="5376174"/>
                  <a:pt x="5807590" y="5342147"/>
                </a:cubicBezTo>
                <a:cubicBezTo>
                  <a:pt x="5807590" y="5308121"/>
                  <a:pt x="5773427" y="5274095"/>
                  <a:pt x="5739265" y="5274095"/>
                </a:cubicBezTo>
                <a:cubicBezTo>
                  <a:pt x="5705103" y="5274095"/>
                  <a:pt x="5670940" y="5308121"/>
                  <a:pt x="5670940" y="5342147"/>
                </a:cubicBezTo>
                <a:cubicBezTo>
                  <a:pt x="5670940" y="5376174"/>
                  <a:pt x="5670940" y="5376174"/>
                  <a:pt x="5705103" y="5410200"/>
                </a:cubicBezTo>
                <a:lnTo>
                  <a:pt x="5773427" y="5410200"/>
                </a:lnTo>
                <a:close/>
                <a:moveTo>
                  <a:pt x="8882196" y="5376174"/>
                </a:moveTo>
                <a:cubicBezTo>
                  <a:pt x="8882196" y="5376174"/>
                  <a:pt x="8916358" y="5342147"/>
                  <a:pt x="8916358" y="5342147"/>
                </a:cubicBezTo>
                <a:cubicBezTo>
                  <a:pt x="8916358" y="5308121"/>
                  <a:pt x="8882196" y="5308121"/>
                  <a:pt x="8882196" y="5308121"/>
                </a:cubicBezTo>
                <a:cubicBezTo>
                  <a:pt x="8848033" y="5308121"/>
                  <a:pt x="8848033" y="5308121"/>
                  <a:pt x="8848033" y="5342147"/>
                </a:cubicBezTo>
                <a:cubicBezTo>
                  <a:pt x="8848033" y="5342147"/>
                  <a:pt x="8848033" y="5376174"/>
                  <a:pt x="8882196" y="5376174"/>
                </a:cubicBezTo>
                <a:close/>
                <a:moveTo>
                  <a:pt x="9189656" y="5137989"/>
                </a:moveTo>
                <a:cubicBezTo>
                  <a:pt x="9189656" y="5137989"/>
                  <a:pt x="9223818" y="5137989"/>
                  <a:pt x="9223818" y="5103963"/>
                </a:cubicBezTo>
                <a:cubicBezTo>
                  <a:pt x="9223818" y="5103963"/>
                  <a:pt x="9189656" y="5069936"/>
                  <a:pt x="9189656" y="5069936"/>
                </a:cubicBezTo>
                <a:cubicBezTo>
                  <a:pt x="9155494" y="5069936"/>
                  <a:pt x="9155494" y="5103963"/>
                  <a:pt x="9155494" y="5103963"/>
                </a:cubicBezTo>
                <a:cubicBezTo>
                  <a:pt x="9155494" y="5137989"/>
                  <a:pt x="9155494" y="5137989"/>
                  <a:pt x="9189656" y="5137989"/>
                </a:cubicBezTo>
                <a:close/>
                <a:moveTo>
                  <a:pt x="9428792" y="4899804"/>
                </a:moveTo>
                <a:cubicBezTo>
                  <a:pt x="9462954" y="4899804"/>
                  <a:pt x="9462954" y="4865778"/>
                  <a:pt x="9462954" y="4865778"/>
                </a:cubicBezTo>
                <a:cubicBezTo>
                  <a:pt x="9462954" y="4865778"/>
                  <a:pt x="9462954" y="4831751"/>
                  <a:pt x="9428792" y="4831751"/>
                </a:cubicBezTo>
                <a:cubicBezTo>
                  <a:pt x="9428792" y="4831751"/>
                  <a:pt x="9428792" y="4865778"/>
                  <a:pt x="9428792" y="4865778"/>
                </a:cubicBezTo>
                <a:cubicBezTo>
                  <a:pt x="9428792" y="4865778"/>
                  <a:pt x="9428792" y="4899804"/>
                  <a:pt x="9428792" y="4899804"/>
                </a:cubicBezTo>
                <a:close/>
                <a:moveTo>
                  <a:pt x="9667928" y="4593566"/>
                </a:moveTo>
                <a:cubicBezTo>
                  <a:pt x="9702091" y="4593566"/>
                  <a:pt x="9702091" y="4593566"/>
                  <a:pt x="9702091" y="4593566"/>
                </a:cubicBezTo>
                <a:cubicBezTo>
                  <a:pt x="9702091" y="4559540"/>
                  <a:pt x="9702091" y="4559540"/>
                  <a:pt x="9667928" y="4559540"/>
                </a:cubicBezTo>
                <a:cubicBezTo>
                  <a:pt x="9667928" y="4559540"/>
                  <a:pt x="9667928" y="4559540"/>
                  <a:pt x="9667928" y="4593566"/>
                </a:cubicBezTo>
                <a:cubicBezTo>
                  <a:pt x="9667928" y="4593566"/>
                  <a:pt x="9667928" y="4593566"/>
                  <a:pt x="9667928" y="4593566"/>
                </a:cubicBezTo>
                <a:close/>
                <a:moveTo>
                  <a:pt x="9872902" y="4287329"/>
                </a:moveTo>
                <a:cubicBezTo>
                  <a:pt x="9872902" y="4287329"/>
                  <a:pt x="9907064" y="4287329"/>
                  <a:pt x="9907064" y="4287329"/>
                </a:cubicBezTo>
                <a:cubicBezTo>
                  <a:pt x="9907064" y="4253302"/>
                  <a:pt x="9872902" y="4253302"/>
                  <a:pt x="9872902" y="4253302"/>
                </a:cubicBezTo>
                <a:cubicBezTo>
                  <a:pt x="9872902" y="4253302"/>
                  <a:pt x="9838740" y="4253302"/>
                  <a:pt x="9838740" y="4287329"/>
                </a:cubicBezTo>
                <a:cubicBezTo>
                  <a:pt x="9838740" y="4287329"/>
                  <a:pt x="9872902" y="4287329"/>
                  <a:pt x="9872902" y="4287329"/>
                </a:cubicBezTo>
                <a:close/>
                <a:moveTo>
                  <a:pt x="10043713" y="3947064"/>
                </a:moveTo>
                <a:cubicBezTo>
                  <a:pt x="10043713" y="3947064"/>
                  <a:pt x="10043713" y="3947064"/>
                  <a:pt x="10043713" y="3947064"/>
                </a:cubicBezTo>
                <a:cubicBezTo>
                  <a:pt x="10043713" y="3947064"/>
                  <a:pt x="10043713" y="3913038"/>
                  <a:pt x="10043713" y="3913038"/>
                </a:cubicBezTo>
                <a:cubicBezTo>
                  <a:pt x="10009551" y="3913038"/>
                  <a:pt x="10009551" y="3947064"/>
                  <a:pt x="10009551" y="3947064"/>
                </a:cubicBezTo>
                <a:cubicBezTo>
                  <a:pt x="10009551" y="3947064"/>
                  <a:pt x="10009551" y="3947064"/>
                  <a:pt x="10043713" y="3947064"/>
                </a:cubicBezTo>
                <a:close/>
                <a:moveTo>
                  <a:pt x="10146200" y="3606800"/>
                </a:moveTo>
                <a:cubicBezTo>
                  <a:pt x="10146200" y="3606800"/>
                  <a:pt x="10146200" y="3606800"/>
                  <a:pt x="10146200" y="3606800"/>
                </a:cubicBezTo>
                <a:cubicBezTo>
                  <a:pt x="10146200" y="3572774"/>
                  <a:pt x="10146200" y="3572774"/>
                  <a:pt x="10146200" y="3572774"/>
                </a:cubicBezTo>
                <a:cubicBezTo>
                  <a:pt x="10146200" y="3572774"/>
                  <a:pt x="10146200" y="3572774"/>
                  <a:pt x="10146200" y="3606800"/>
                </a:cubicBezTo>
                <a:cubicBezTo>
                  <a:pt x="10146200" y="3606800"/>
                  <a:pt x="10146200" y="3606800"/>
                  <a:pt x="10146200" y="3606800"/>
                </a:cubicBezTo>
                <a:close/>
                <a:moveTo>
                  <a:pt x="10214525" y="3232510"/>
                </a:moveTo>
                <a:cubicBezTo>
                  <a:pt x="10214525" y="3232510"/>
                  <a:pt x="10214525" y="3232510"/>
                  <a:pt x="10214525" y="3232510"/>
                </a:cubicBezTo>
                <a:cubicBezTo>
                  <a:pt x="10214525" y="3232510"/>
                  <a:pt x="10214525" y="3232510"/>
                  <a:pt x="10214525" y="3232510"/>
                </a:cubicBezTo>
                <a:cubicBezTo>
                  <a:pt x="10214525" y="3232510"/>
                  <a:pt x="10214525" y="3232510"/>
                  <a:pt x="10214525" y="3232510"/>
                </a:cubicBezTo>
                <a:cubicBezTo>
                  <a:pt x="10214525" y="3232510"/>
                  <a:pt x="10214525" y="3232510"/>
                  <a:pt x="10214525" y="3232510"/>
                </a:cubicBezTo>
                <a:close/>
                <a:moveTo>
                  <a:pt x="10248687" y="2892245"/>
                </a:moveTo>
                <a:cubicBezTo>
                  <a:pt x="10248687" y="2892245"/>
                  <a:pt x="10248687" y="2892245"/>
                  <a:pt x="10248687" y="2858219"/>
                </a:cubicBezTo>
                <a:cubicBezTo>
                  <a:pt x="10248687" y="2858219"/>
                  <a:pt x="10248687" y="2858219"/>
                  <a:pt x="10248687" y="2858219"/>
                </a:cubicBezTo>
                <a:cubicBezTo>
                  <a:pt x="10214525" y="2858219"/>
                  <a:pt x="10214525" y="2858219"/>
                  <a:pt x="10214525" y="2858219"/>
                </a:cubicBezTo>
                <a:cubicBezTo>
                  <a:pt x="10214525" y="2892245"/>
                  <a:pt x="10214525" y="2892245"/>
                  <a:pt x="10248687" y="2892245"/>
                </a:cubicBezTo>
                <a:close/>
                <a:moveTo>
                  <a:pt x="9907064" y="2517955"/>
                </a:moveTo>
                <a:cubicBezTo>
                  <a:pt x="9941227" y="2517955"/>
                  <a:pt x="9941227" y="2517955"/>
                  <a:pt x="9941227" y="2517955"/>
                </a:cubicBezTo>
                <a:cubicBezTo>
                  <a:pt x="9941227" y="2483928"/>
                  <a:pt x="9941227" y="2483928"/>
                  <a:pt x="9907064" y="2483928"/>
                </a:cubicBezTo>
                <a:cubicBezTo>
                  <a:pt x="9907064" y="2483928"/>
                  <a:pt x="9907064" y="2483928"/>
                  <a:pt x="9907064" y="2517955"/>
                </a:cubicBezTo>
                <a:cubicBezTo>
                  <a:pt x="9907064" y="2517955"/>
                  <a:pt x="9907064" y="2517955"/>
                  <a:pt x="9907064" y="2517955"/>
                </a:cubicBezTo>
                <a:close/>
                <a:moveTo>
                  <a:pt x="9838740" y="2143664"/>
                </a:moveTo>
                <a:cubicBezTo>
                  <a:pt x="9838740" y="2143664"/>
                  <a:pt x="9838740" y="2143664"/>
                  <a:pt x="9838740" y="2143664"/>
                </a:cubicBezTo>
                <a:cubicBezTo>
                  <a:pt x="9838740" y="2143664"/>
                  <a:pt x="9838740" y="2143664"/>
                  <a:pt x="9838740" y="2143664"/>
                </a:cubicBezTo>
                <a:cubicBezTo>
                  <a:pt x="9838740" y="2143664"/>
                  <a:pt x="9838740" y="2143664"/>
                  <a:pt x="9838740" y="2143664"/>
                </a:cubicBezTo>
                <a:cubicBezTo>
                  <a:pt x="9838740" y="2143664"/>
                  <a:pt x="9838740" y="2143664"/>
                  <a:pt x="9838740" y="2143664"/>
                </a:cubicBezTo>
                <a:close/>
                <a:moveTo>
                  <a:pt x="9702091" y="1803400"/>
                </a:moveTo>
                <a:cubicBezTo>
                  <a:pt x="9736253" y="1803400"/>
                  <a:pt x="9736253" y="1803400"/>
                  <a:pt x="9736253" y="1803400"/>
                </a:cubicBezTo>
                <a:cubicBezTo>
                  <a:pt x="9736253" y="1803400"/>
                  <a:pt x="9736253" y="1803400"/>
                  <a:pt x="9702091" y="1803400"/>
                </a:cubicBezTo>
                <a:cubicBezTo>
                  <a:pt x="9702091" y="1803400"/>
                  <a:pt x="9702091" y="1803400"/>
                  <a:pt x="9702091" y="1803400"/>
                </a:cubicBezTo>
                <a:cubicBezTo>
                  <a:pt x="9702091" y="1803400"/>
                  <a:pt x="9702091" y="1803400"/>
                  <a:pt x="9702091" y="1803400"/>
                </a:cubicBezTo>
                <a:close/>
                <a:moveTo>
                  <a:pt x="9531279" y="1497162"/>
                </a:moveTo>
                <a:cubicBezTo>
                  <a:pt x="9565441" y="1497162"/>
                  <a:pt x="9565441" y="1497162"/>
                  <a:pt x="9565441" y="1463136"/>
                </a:cubicBezTo>
                <a:cubicBezTo>
                  <a:pt x="9565441" y="1463136"/>
                  <a:pt x="9565441" y="1463136"/>
                  <a:pt x="9531279" y="1463136"/>
                </a:cubicBezTo>
                <a:cubicBezTo>
                  <a:pt x="9531279" y="1463136"/>
                  <a:pt x="9531279" y="1463136"/>
                  <a:pt x="9531279" y="1463136"/>
                </a:cubicBezTo>
                <a:cubicBezTo>
                  <a:pt x="9531279" y="1497162"/>
                  <a:pt x="9531279" y="1497162"/>
                  <a:pt x="9531279" y="1497162"/>
                </a:cubicBezTo>
                <a:close/>
                <a:moveTo>
                  <a:pt x="9326305" y="1190925"/>
                </a:moveTo>
                <a:cubicBezTo>
                  <a:pt x="9326305" y="1190925"/>
                  <a:pt x="9326305" y="1190925"/>
                  <a:pt x="9326305" y="1190925"/>
                </a:cubicBezTo>
                <a:cubicBezTo>
                  <a:pt x="9326305" y="1156898"/>
                  <a:pt x="9326305" y="1156898"/>
                  <a:pt x="9326305" y="1156898"/>
                </a:cubicBezTo>
                <a:cubicBezTo>
                  <a:pt x="9326305" y="1156898"/>
                  <a:pt x="9326305" y="1156898"/>
                  <a:pt x="9326305" y="1190925"/>
                </a:cubicBezTo>
                <a:cubicBezTo>
                  <a:pt x="9326305" y="1190925"/>
                  <a:pt x="9326305" y="1190925"/>
                  <a:pt x="9326305" y="1190925"/>
                </a:cubicBezTo>
                <a:close/>
                <a:moveTo>
                  <a:pt x="9087169" y="918713"/>
                </a:moveTo>
                <a:cubicBezTo>
                  <a:pt x="9087169" y="918713"/>
                  <a:pt x="9087169" y="918713"/>
                  <a:pt x="9087169" y="918713"/>
                </a:cubicBezTo>
                <a:cubicBezTo>
                  <a:pt x="9087169" y="918713"/>
                  <a:pt x="9087169" y="918713"/>
                  <a:pt x="9087169" y="918713"/>
                </a:cubicBezTo>
                <a:cubicBezTo>
                  <a:pt x="9053007" y="918713"/>
                  <a:pt x="9053007" y="918713"/>
                  <a:pt x="9053007" y="918713"/>
                </a:cubicBezTo>
                <a:cubicBezTo>
                  <a:pt x="9053007" y="918713"/>
                  <a:pt x="9053007" y="918713"/>
                  <a:pt x="9087169" y="918713"/>
                </a:cubicBezTo>
                <a:close/>
                <a:moveTo>
                  <a:pt x="8779709" y="714555"/>
                </a:moveTo>
                <a:cubicBezTo>
                  <a:pt x="8779709" y="714555"/>
                  <a:pt x="8779709" y="680528"/>
                  <a:pt x="8779709" y="680528"/>
                </a:cubicBezTo>
                <a:cubicBezTo>
                  <a:pt x="8779709" y="680528"/>
                  <a:pt x="8779709" y="680528"/>
                  <a:pt x="8779709" y="680528"/>
                </a:cubicBezTo>
                <a:cubicBezTo>
                  <a:pt x="8779709" y="680528"/>
                  <a:pt x="8779709" y="680528"/>
                  <a:pt x="8779709" y="680528"/>
                </a:cubicBezTo>
                <a:cubicBezTo>
                  <a:pt x="8779709" y="680528"/>
                  <a:pt x="8779709" y="714555"/>
                  <a:pt x="8779709" y="714555"/>
                </a:cubicBezTo>
                <a:close/>
                <a:moveTo>
                  <a:pt x="8472248" y="510396"/>
                </a:moveTo>
                <a:cubicBezTo>
                  <a:pt x="8472248" y="510396"/>
                  <a:pt x="8472248" y="510396"/>
                  <a:pt x="8472248" y="510396"/>
                </a:cubicBezTo>
                <a:cubicBezTo>
                  <a:pt x="8472248" y="510396"/>
                  <a:pt x="8472248" y="510396"/>
                  <a:pt x="8472248" y="510396"/>
                </a:cubicBezTo>
                <a:cubicBezTo>
                  <a:pt x="8472248" y="510396"/>
                  <a:pt x="8438086" y="510396"/>
                  <a:pt x="8438086" y="510396"/>
                </a:cubicBezTo>
                <a:cubicBezTo>
                  <a:pt x="8438086" y="510396"/>
                  <a:pt x="8472248" y="510396"/>
                  <a:pt x="8472248" y="510396"/>
                </a:cubicBezTo>
                <a:close/>
                <a:moveTo>
                  <a:pt x="8130625" y="374291"/>
                </a:moveTo>
                <a:cubicBezTo>
                  <a:pt x="8130625" y="374291"/>
                  <a:pt x="8130625" y="374291"/>
                  <a:pt x="8130625" y="374291"/>
                </a:cubicBezTo>
                <a:cubicBezTo>
                  <a:pt x="8130625" y="374291"/>
                  <a:pt x="8130625" y="374291"/>
                  <a:pt x="8130625" y="374291"/>
                </a:cubicBezTo>
                <a:cubicBezTo>
                  <a:pt x="8130625" y="374291"/>
                  <a:pt x="8096463" y="374291"/>
                  <a:pt x="8096463" y="374291"/>
                </a:cubicBezTo>
                <a:cubicBezTo>
                  <a:pt x="8096463" y="374291"/>
                  <a:pt x="8130625" y="374291"/>
                  <a:pt x="8130625" y="374291"/>
                </a:cubicBezTo>
                <a:close/>
                <a:moveTo>
                  <a:pt x="7754840" y="306238"/>
                </a:moveTo>
                <a:cubicBezTo>
                  <a:pt x="7754840" y="306238"/>
                  <a:pt x="7789002" y="272211"/>
                  <a:pt x="7789002" y="272211"/>
                </a:cubicBezTo>
                <a:cubicBezTo>
                  <a:pt x="7789002" y="272211"/>
                  <a:pt x="7754840" y="272211"/>
                  <a:pt x="7754840" y="272211"/>
                </a:cubicBezTo>
                <a:cubicBezTo>
                  <a:pt x="7754840" y="272211"/>
                  <a:pt x="7754840" y="272211"/>
                  <a:pt x="7754840" y="272211"/>
                </a:cubicBezTo>
                <a:cubicBezTo>
                  <a:pt x="7754840" y="272211"/>
                  <a:pt x="7754840" y="306238"/>
                  <a:pt x="7754840" y="306238"/>
                </a:cubicBezTo>
                <a:close/>
                <a:moveTo>
                  <a:pt x="7413217" y="238185"/>
                </a:moveTo>
                <a:cubicBezTo>
                  <a:pt x="7413217" y="238185"/>
                  <a:pt x="7413217" y="238185"/>
                  <a:pt x="7413217" y="238185"/>
                </a:cubicBezTo>
                <a:cubicBezTo>
                  <a:pt x="7413217" y="238185"/>
                  <a:pt x="7413217" y="238185"/>
                  <a:pt x="7413217" y="238185"/>
                </a:cubicBezTo>
                <a:cubicBezTo>
                  <a:pt x="7379055" y="238185"/>
                  <a:pt x="7379055" y="238185"/>
                  <a:pt x="7379055" y="238185"/>
                </a:cubicBezTo>
                <a:cubicBezTo>
                  <a:pt x="7379055" y="238185"/>
                  <a:pt x="7379055" y="238185"/>
                  <a:pt x="7413217" y="238185"/>
                </a:cubicBezTo>
                <a:close/>
                <a:moveTo>
                  <a:pt x="7037432" y="272211"/>
                </a:moveTo>
                <a:cubicBezTo>
                  <a:pt x="7037432" y="272211"/>
                  <a:pt x="7037432" y="272211"/>
                  <a:pt x="7037432" y="272211"/>
                </a:cubicBezTo>
                <a:cubicBezTo>
                  <a:pt x="7037432" y="238185"/>
                  <a:pt x="7037432" y="238185"/>
                  <a:pt x="7037432" y="238185"/>
                </a:cubicBezTo>
                <a:cubicBezTo>
                  <a:pt x="7037432" y="238185"/>
                  <a:pt x="7037432" y="238185"/>
                  <a:pt x="7037432" y="272211"/>
                </a:cubicBezTo>
                <a:cubicBezTo>
                  <a:pt x="7037432" y="272211"/>
                  <a:pt x="7037432" y="272211"/>
                  <a:pt x="7037432" y="272211"/>
                </a:cubicBezTo>
                <a:close/>
                <a:moveTo>
                  <a:pt x="6661647" y="340264"/>
                </a:moveTo>
                <a:cubicBezTo>
                  <a:pt x="6661647" y="340264"/>
                  <a:pt x="6695809" y="340264"/>
                  <a:pt x="6695809" y="306238"/>
                </a:cubicBezTo>
                <a:cubicBezTo>
                  <a:pt x="6695809" y="306238"/>
                  <a:pt x="6661647" y="306238"/>
                  <a:pt x="6661647" y="306238"/>
                </a:cubicBezTo>
                <a:cubicBezTo>
                  <a:pt x="6661647" y="306238"/>
                  <a:pt x="6661647" y="306238"/>
                  <a:pt x="6661647" y="306238"/>
                </a:cubicBezTo>
                <a:cubicBezTo>
                  <a:pt x="6661647" y="340264"/>
                  <a:pt x="6661647" y="340264"/>
                  <a:pt x="6661647" y="340264"/>
                </a:cubicBezTo>
                <a:close/>
                <a:moveTo>
                  <a:pt x="6320024" y="442343"/>
                </a:moveTo>
                <a:cubicBezTo>
                  <a:pt x="6320024" y="442343"/>
                  <a:pt x="6320024" y="442343"/>
                  <a:pt x="6320024" y="442343"/>
                </a:cubicBezTo>
                <a:cubicBezTo>
                  <a:pt x="6320024" y="408317"/>
                  <a:pt x="6320024" y="408317"/>
                  <a:pt x="6320024" y="408317"/>
                </a:cubicBezTo>
                <a:cubicBezTo>
                  <a:pt x="6320024" y="408317"/>
                  <a:pt x="6320024" y="408317"/>
                  <a:pt x="6320024" y="442343"/>
                </a:cubicBezTo>
                <a:cubicBezTo>
                  <a:pt x="6320024" y="442343"/>
                  <a:pt x="6320024" y="442343"/>
                  <a:pt x="6320024" y="442343"/>
                </a:cubicBezTo>
                <a:close/>
                <a:moveTo>
                  <a:pt x="5978401" y="612476"/>
                </a:moveTo>
                <a:cubicBezTo>
                  <a:pt x="6012563" y="612476"/>
                  <a:pt x="6012563" y="612476"/>
                  <a:pt x="6012563" y="578449"/>
                </a:cubicBezTo>
                <a:cubicBezTo>
                  <a:pt x="6012563" y="578449"/>
                  <a:pt x="6012563" y="578449"/>
                  <a:pt x="5978401" y="578449"/>
                </a:cubicBezTo>
                <a:cubicBezTo>
                  <a:pt x="5978401" y="578449"/>
                  <a:pt x="5978401" y="578449"/>
                  <a:pt x="5978401" y="578449"/>
                </a:cubicBezTo>
                <a:cubicBezTo>
                  <a:pt x="5978401" y="612476"/>
                  <a:pt x="5978401" y="612476"/>
                  <a:pt x="5978401" y="612476"/>
                </a:cubicBezTo>
                <a:close/>
                <a:moveTo>
                  <a:pt x="5670940" y="816634"/>
                </a:moveTo>
                <a:cubicBezTo>
                  <a:pt x="5705103" y="816634"/>
                  <a:pt x="5705103" y="816634"/>
                  <a:pt x="5705103" y="782608"/>
                </a:cubicBezTo>
                <a:cubicBezTo>
                  <a:pt x="5705103" y="782608"/>
                  <a:pt x="5705103" y="782608"/>
                  <a:pt x="5670940" y="782608"/>
                </a:cubicBezTo>
                <a:cubicBezTo>
                  <a:pt x="5670940" y="782608"/>
                  <a:pt x="5670940" y="782608"/>
                  <a:pt x="5670940" y="782608"/>
                </a:cubicBezTo>
                <a:cubicBezTo>
                  <a:pt x="5670940" y="816634"/>
                  <a:pt x="5670940" y="816634"/>
                  <a:pt x="5670940" y="816634"/>
                </a:cubicBezTo>
                <a:close/>
                <a:moveTo>
                  <a:pt x="5397642" y="1054819"/>
                </a:moveTo>
                <a:cubicBezTo>
                  <a:pt x="5431804" y="1054819"/>
                  <a:pt x="5431804" y="1054819"/>
                  <a:pt x="5431804" y="1054819"/>
                </a:cubicBezTo>
                <a:cubicBezTo>
                  <a:pt x="5431804" y="1020792"/>
                  <a:pt x="5431804" y="1020792"/>
                  <a:pt x="5397642" y="1020792"/>
                </a:cubicBezTo>
                <a:cubicBezTo>
                  <a:pt x="5397642" y="1020792"/>
                  <a:pt x="5397642" y="1020792"/>
                  <a:pt x="5397642" y="1054819"/>
                </a:cubicBezTo>
                <a:cubicBezTo>
                  <a:pt x="5397642" y="1054819"/>
                  <a:pt x="5397642" y="1054819"/>
                  <a:pt x="5397642" y="1054819"/>
                </a:cubicBezTo>
                <a:close/>
                <a:moveTo>
                  <a:pt x="5158506" y="1361057"/>
                </a:moveTo>
                <a:cubicBezTo>
                  <a:pt x="5192668" y="1361057"/>
                  <a:pt x="5192668" y="1327030"/>
                  <a:pt x="5192668" y="1327030"/>
                </a:cubicBezTo>
                <a:cubicBezTo>
                  <a:pt x="5192668" y="1327030"/>
                  <a:pt x="5192668" y="1293004"/>
                  <a:pt x="5158506" y="1293004"/>
                </a:cubicBezTo>
                <a:cubicBezTo>
                  <a:pt x="5158506" y="1293004"/>
                  <a:pt x="5158506" y="1327030"/>
                  <a:pt x="5158506" y="1327030"/>
                </a:cubicBezTo>
                <a:cubicBezTo>
                  <a:pt x="5158506" y="1327030"/>
                  <a:pt x="5158506" y="1361057"/>
                  <a:pt x="5158506" y="1361057"/>
                </a:cubicBezTo>
                <a:close/>
                <a:moveTo>
                  <a:pt x="4987695" y="1667294"/>
                </a:moveTo>
                <a:cubicBezTo>
                  <a:pt x="4987695" y="1667294"/>
                  <a:pt x="5021857" y="1633268"/>
                  <a:pt x="5021857" y="1633268"/>
                </a:cubicBezTo>
                <a:cubicBezTo>
                  <a:pt x="5021857" y="1633268"/>
                  <a:pt x="4987695" y="1599242"/>
                  <a:pt x="4987695" y="1599242"/>
                </a:cubicBezTo>
                <a:cubicBezTo>
                  <a:pt x="4953532" y="1599242"/>
                  <a:pt x="4953532" y="1633268"/>
                  <a:pt x="4953532" y="1633268"/>
                </a:cubicBezTo>
                <a:cubicBezTo>
                  <a:pt x="4953532" y="1633268"/>
                  <a:pt x="4953532" y="1667294"/>
                  <a:pt x="4987695" y="1667294"/>
                </a:cubicBezTo>
                <a:close/>
                <a:moveTo>
                  <a:pt x="4816883" y="2007559"/>
                </a:moveTo>
                <a:cubicBezTo>
                  <a:pt x="4851046" y="2007559"/>
                  <a:pt x="4851046" y="1973532"/>
                  <a:pt x="4851046" y="1973532"/>
                </a:cubicBezTo>
                <a:cubicBezTo>
                  <a:pt x="4851046" y="1939506"/>
                  <a:pt x="4851046" y="1939506"/>
                  <a:pt x="4816883" y="1939506"/>
                </a:cubicBezTo>
                <a:cubicBezTo>
                  <a:pt x="4816883" y="1939506"/>
                  <a:pt x="4782721" y="1939506"/>
                  <a:pt x="4782721" y="1973532"/>
                </a:cubicBezTo>
                <a:cubicBezTo>
                  <a:pt x="4782721" y="1973532"/>
                  <a:pt x="4816883" y="2007559"/>
                  <a:pt x="4816883" y="2007559"/>
                </a:cubicBezTo>
                <a:close/>
                <a:moveTo>
                  <a:pt x="4714396" y="2347823"/>
                </a:moveTo>
                <a:cubicBezTo>
                  <a:pt x="4748559" y="2347823"/>
                  <a:pt x="4782721" y="2347823"/>
                  <a:pt x="4782721" y="2313796"/>
                </a:cubicBezTo>
                <a:cubicBezTo>
                  <a:pt x="4782721" y="2313796"/>
                  <a:pt x="4748559" y="2279770"/>
                  <a:pt x="4714396" y="2279770"/>
                </a:cubicBezTo>
                <a:cubicBezTo>
                  <a:pt x="4714396" y="2279770"/>
                  <a:pt x="4680234" y="2313796"/>
                  <a:pt x="4680234" y="2313796"/>
                </a:cubicBezTo>
                <a:cubicBezTo>
                  <a:pt x="4680234" y="2347823"/>
                  <a:pt x="4714396" y="2347823"/>
                  <a:pt x="4714396" y="2347823"/>
                </a:cubicBezTo>
                <a:close/>
                <a:moveTo>
                  <a:pt x="4680234" y="2722113"/>
                </a:moveTo>
                <a:cubicBezTo>
                  <a:pt x="4714396" y="2722113"/>
                  <a:pt x="4714396" y="2722113"/>
                  <a:pt x="4714396" y="2688087"/>
                </a:cubicBezTo>
                <a:cubicBezTo>
                  <a:pt x="4714396" y="2654061"/>
                  <a:pt x="4714396" y="2654061"/>
                  <a:pt x="4680234" y="2654061"/>
                </a:cubicBezTo>
                <a:cubicBezTo>
                  <a:pt x="4646072" y="2654061"/>
                  <a:pt x="4646072" y="2654061"/>
                  <a:pt x="4646072" y="2688087"/>
                </a:cubicBezTo>
                <a:cubicBezTo>
                  <a:pt x="4646072" y="2722113"/>
                  <a:pt x="4646072" y="2722113"/>
                  <a:pt x="4680234" y="2722113"/>
                </a:cubicBezTo>
                <a:close/>
                <a:moveTo>
                  <a:pt x="4680234" y="3096404"/>
                </a:moveTo>
                <a:cubicBezTo>
                  <a:pt x="4714396" y="3096404"/>
                  <a:pt x="4714396" y="3096404"/>
                  <a:pt x="4714396" y="3062377"/>
                </a:cubicBezTo>
                <a:cubicBezTo>
                  <a:pt x="4714396" y="3028351"/>
                  <a:pt x="4714396" y="2994325"/>
                  <a:pt x="4680234" y="2994325"/>
                </a:cubicBezTo>
                <a:cubicBezTo>
                  <a:pt x="4646072" y="2994325"/>
                  <a:pt x="4611909" y="3028351"/>
                  <a:pt x="4611909" y="3062377"/>
                </a:cubicBezTo>
                <a:cubicBezTo>
                  <a:pt x="4611909" y="3096404"/>
                  <a:pt x="4646072" y="3096404"/>
                  <a:pt x="4680234" y="3096404"/>
                </a:cubicBezTo>
                <a:close/>
                <a:moveTo>
                  <a:pt x="4714396" y="3470694"/>
                </a:moveTo>
                <a:cubicBezTo>
                  <a:pt x="4748559" y="3470694"/>
                  <a:pt x="4782721" y="3436668"/>
                  <a:pt x="4782721" y="3402642"/>
                </a:cubicBezTo>
                <a:cubicBezTo>
                  <a:pt x="4782721" y="3368615"/>
                  <a:pt x="4748559" y="3368615"/>
                  <a:pt x="4714396" y="3368615"/>
                </a:cubicBezTo>
                <a:cubicBezTo>
                  <a:pt x="4680234" y="3368615"/>
                  <a:pt x="4680234" y="3368615"/>
                  <a:pt x="4680234" y="3402642"/>
                </a:cubicBezTo>
                <a:cubicBezTo>
                  <a:pt x="4680234" y="3436668"/>
                  <a:pt x="4680234" y="3470694"/>
                  <a:pt x="4714396" y="3470694"/>
                </a:cubicBezTo>
                <a:close/>
                <a:moveTo>
                  <a:pt x="4816883" y="3844985"/>
                </a:moveTo>
                <a:cubicBezTo>
                  <a:pt x="4851046" y="3844985"/>
                  <a:pt x="4885208" y="3810959"/>
                  <a:pt x="4885208" y="3776932"/>
                </a:cubicBezTo>
                <a:cubicBezTo>
                  <a:pt x="4885208" y="3742906"/>
                  <a:pt x="4851046" y="3708879"/>
                  <a:pt x="4816883" y="3708879"/>
                </a:cubicBezTo>
                <a:cubicBezTo>
                  <a:pt x="4782721" y="3708879"/>
                  <a:pt x="4782721" y="3742906"/>
                  <a:pt x="4782721" y="3776932"/>
                </a:cubicBezTo>
                <a:cubicBezTo>
                  <a:pt x="4782721" y="3810959"/>
                  <a:pt x="4782721" y="3844985"/>
                  <a:pt x="4816883" y="3844985"/>
                </a:cubicBezTo>
                <a:close/>
                <a:moveTo>
                  <a:pt x="4987695" y="4185249"/>
                </a:moveTo>
                <a:cubicBezTo>
                  <a:pt x="5021857" y="4185249"/>
                  <a:pt x="5056019" y="4151223"/>
                  <a:pt x="5056019" y="4117196"/>
                </a:cubicBezTo>
                <a:cubicBezTo>
                  <a:pt x="5056019" y="4049144"/>
                  <a:pt x="5021857" y="4049144"/>
                  <a:pt x="4987695" y="4049144"/>
                </a:cubicBezTo>
                <a:cubicBezTo>
                  <a:pt x="4953532" y="4049144"/>
                  <a:pt x="4919370" y="4049144"/>
                  <a:pt x="4919370" y="4117196"/>
                </a:cubicBezTo>
                <a:cubicBezTo>
                  <a:pt x="4919370" y="4151223"/>
                  <a:pt x="4953532" y="4185249"/>
                  <a:pt x="4987695" y="4185249"/>
                </a:cubicBezTo>
                <a:close/>
                <a:moveTo>
                  <a:pt x="5158506" y="4491487"/>
                </a:moveTo>
                <a:cubicBezTo>
                  <a:pt x="5226831" y="4491487"/>
                  <a:pt x="5260993" y="4457461"/>
                  <a:pt x="5260993" y="4423434"/>
                </a:cubicBezTo>
                <a:cubicBezTo>
                  <a:pt x="5260993" y="4389408"/>
                  <a:pt x="5226831" y="4355381"/>
                  <a:pt x="5158506" y="4355381"/>
                </a:cubicBezTo>
                <a:cubicBezTo>
                  <a:pt x="5124344" y="4355381"/>
                  <a:pt x="5090182" y="4389408"/>
                  <a:pt x="5090182" y="4423434"/>
                </a:cubicBezTo>
                <a:cubicBezTo>
                  <a:pt x="5090182" y="4457461"/>
                  <a:pt x="5124344" y="4491487"/>
                  <a:pt x="5158506" y="4491487"/>
                </a:cubicBezTo>
                <a:close/>
                <a:moveTo>
                  <a:pt x="5397642" y="4763698"/>
                </a:moveTo>
                <a:cubicBezTo>
                  <a:pt x="5465967" y="4763698"/>
                  <a:pt x="5465967" y="4729672"/>
                  <a:pt x="5465967" y="4695646"/>
                </a:cubicBezTo>
                <a:cubicBezTo>
                  <a:pt x="5465967" y="4661619"/>
                  <a:pt x="5465967" y="4627593"/>
                  <a:pt x="5397642" y="4627593"/>
                </a:cubicBezTo>
                <a:cubicBezTo>
                  <a:pt x="5363480" y="4627593"/>
                  <a:pt x="5329318" y="4661619"/>
                  <a:pt x="5329318" y="4695646"/>
                </a:cubicBezTo>
                <a:cubicBezTo>
                  <a:pt x="5329318" y="4729672"/>
                  <a:pt x="5363480" y="4763698"/>
                  <a:pt x="5397642" y="4763698"/>
                </a:cubicBezTo>
                <a:close/>
                <a:moveTo>
                  <a:pt x="5670940" y="5001883"/>
                </a:moveTo>
                <a:cubicBezTo>
                  <a:pt x="5739265" y="5001883"/>
                  <a:pt x="5739265" y="4967857"/>
                  <a:pt x="5739265" y="4933830"/>
                </a:cubicBezTo>
                <a:cubicBezTo>
                  <a:pt x="5739265" y="4899804"/>
                  <a:pt x="5739265" y="4865778"/>
                  <a:pt x="5670940" y="4865778"/>
                </a:cubicBezTo>
                <a:cubicBezTo>
                  <a:pt x="5636778" y="4865778"/>
                  <a:pt x="5602616" y="4899804"/>
                  <a:pt x="5602616" y="4933830"/>
                </a:cubicBezTo>
                <a:cubicBezTo>
                  <a:pt x="5602616" y="4967857"/>
                  <a:pt x="5636778" y="5001883"/>
                  <a:pt x="5670940" y="5001883"/>
                </a:cubicBezTo>
                <a:close/>
                <a:moveTo>
                  <a:pt x="5978401" y="5206042"/>
                </a:moveTo>
                <a:cubicBezTo>
                  <a:pt x="6012563" y="5206042"/>
                  <a:pt x="6046726" y="5172015"/>
                  <a:pt x="6046726" y="5137989"/>
                </a:cubicBezTo>
                <a:cubicBezTo>
                  <a:pt x="6046726" y="5103963"/>
                  <a:pt x="6012563" y="5069936"/>
                  <a:pt x="5978401" y="5069936"/>
                </a:cubicBezTo>
                <a:cubicBezTo>
                  <a:pt x="5944239" y="5069936"/>
                  <a:pt x="5910077" y="5103963"/>
                  <a:pt x="5910077" y="5137989"/>
                </a:cubicBezTo>
                <a:cubicBezTo>
                  <a:pt x="5910077" y="5172015"/>
                  <a:pt x="5944239" y="5206042"/>
                  <a:pt x="5978401" y="5206042"/>
                </a:cubicBezTo>
                <a:close/>
                <a:moveTo>
                  <a:pt x="6320024" y="5376174"/>
                </a:moveTo>
                <a:cubicBezTo>
                  <a:pt x="6354186" y="5376174"/>
                  <a:pt x="6388349" y="5342147"/>
                  <a:pt x="6388349" y="5308121"/>
                </a:cubicBezTo>
                <a:cubicBezTo>
                  <a:pt x="6388349" y="5274095"/>
                  <a:pt x="6354186" y="5240068"/>
                  <a:pt x="6320024" y="5240068"/>
                </a:cubicBezTo>
                <a:cubicBezTo>
                  <a:pt x="6285862" y="5240068"/>
                  <a:pt x="6251699" y="5274095"/>
                  <a:pt x="6251699" y="5308121"/>
                </a:cubicBezTo>
                <a:cubicBezTo>
                  <a:pt x="6251699" y="5342147"/>
                  <a:pt x="6285862" y="5376174"/>
                  <a:pt x="6320024" y="5376174"/>
                </a:cubicBezTo>
                <a:close/>
                <a:moveTo>
                  <a:pt x="6729971" y="5410200"/>
                </a:moveTo>
                <a:cubicBezTo>
                  <a:pt x="6729971" y="5376174"/>
                  <a:pt x="6695809" y="5342147"/>
                  <a:pt x="6661647" y="5342147"/>
                </a:cubicBezTo>
                <a:cubicBezTo>
                  <a:pt x="6627485" y="5342147"/>
                  <a:pt x="6627485" y="5376174"/>
                  <a:pt x="6593322" y="5410200"/>
                </a:cubicBezTo>
                <a:lnTo>
                  <a:pt x="6729971" y="5410200"/>
                </a:lnTo>
                <a:close/>
                <a:moveTo>
                  <a:pt x="8164788" y="5410200"/>
                </a:moveTo>
                <a:cubicBezTo>
                  <a:pt x="8164788" y="5376174"/>
                  <a:pt x="8164788" y="5376174"/>
                  <a:pt x="8164788" y="5376174"/>
                </a:cubicBezTo>
                <a:cubicBezTo>
                  <a:pt x="8164788" y="5342147"/>
                  <a:pt x="8164788" y="5308121"/>
                  <a:pt x="8130625" y="5308121"/>
                </a:cubicBezTo>
                <a:cubicBezTo>
                  <a:pt x="8096463" y="5308121"/>
                  <a:pt x="8062301" y="5342147"/>
                  <a:pt x="8062301" y="5376174"/>
                </a:cubicBezTo>
                <a:cubicBezTo>
                  <a:pt x="8062301" y="5376174"/>
                  <a:pt x="8096463" y="5376174"/>
                  <a:pt x="8096463" y="5410200"/>
                </a:cubicBezTo>
                <a:lnTo>
                  <a:pt x="8164788" y="5410200"/>
                </a:lnTo>
                <a:close/>
                <a:moveTo>
                  <a:pt x="8472248" y="5274095"/>
                </a:moveTo>
                <a:cubicBezTo>
                  <a:pt x="8472248" y="5274095"/>
                  <a:pt x="8506410" y="5240068"/>
                  <a:pt x="8506410" y="5240068"/>
                </a:cubicBezTo>
                <a:cubicBezTo>
                  <a:pt x="8506410" y="5206042"/>
                  <a:pt x="8472248" y="5206042"/>
                  <a:pt x="8472248" y="5206042"/>
                </a:cubicBezTo>
                <a:cubicBezTo>
                  <a:pt x="8438086" y="5206042"/>
                  <a:pt x="8438086" y="5206042"/>
                  <a:pt x="8438086" y="5240068"/>
                </a:cubicBezTo>
                <a:cubicBezTo>
                  <a:pt x="8438086" y="5240068"/>
                  <a:pt x="8438086" y="5274095"/>
                  <a:pt x="8472248" y="5274095"/>
                </a:cubicBezTo>
                <a:close/>
                <a:moveTo>
                  <a:pt x="8779709" y="5069936"/>
                </a:moveTo>
                <a:cubicBezTo>
                  <a:pt x="8813871" y="5069936"/>
                  <a:pt x="8813871" y="5069936"/>
                  <a:pt x="8813871" y="5035910"/>
                </a:cubicBezTo>
                <a:cubicBezTo>
                  <a:pt x="8813871" y="5035910"/>
                  <a:pt x="8813871" y="5001883"/>
                  <a:pt x="8779709" y="5001883"/>
                </a:cubicBezTo>
                <a:cubicBezTo>
                  <a:pt x="8779709" y="5001883"/>
                  <a:pt x="8745546" y="5035910"/>
                  <a:pt x="8745546" y="5035910"/>
                </a:cubicBezTo>
                <a:cubicBezTo>
                  <a:pt x="8745546" y="5069936"/>
                  <a:pt x="8779709" y="5069936"/>
                  <a:pt x="8779709" y="5069936"/>
                </a:cubicBezTo>
                <a:close/>
                <a:moveTo>
                  <a:pt x="9087169" y="4865778"/>
                </a:moveTo>
                <a:cubicBezTo>
                  <a:pt x="9087169" y="4865778"/>
                  <a:pt x="9121332" y="4831751"/>
                  <a:pt x="9121332" y="4831751"/>
                </a:cubicBezTo>
                <a:cubicBezTo>
                  <a:pt x="9121332" y="4797725"/>
                  <a:pt x="9087169" y="4797725"/>
                  <a:pt x="9087169" y="4797725"/>
                </a:cubicBezTo>
                <a:cubicBezTo>
                  <a:pt x="9053007" y="4797725"/>
                  <a:pt x="9053007" y="4797725"/>
                  <a:pt x="9053007" y="4831751"/>
                </a:cubicBezTo>
                <a:cubicBezTo>
                  <a:pt x="9053007" y="4831751"/>
                  <a:pt x="9053007" y="4865778"/>
                  <a:pt x="9087169" y="4865778"/>
                </a:cubicBezTo>
                <a:close/>
                <a:moveTo>
                  <a:pt x="9326305" y="4593566"/>
                </a:moveTo>
                <a:cubicBezTo>
                  <a:pt x="9360468" y="4593566"/>
                  <a:pt x="9360468" y="4559540"/>
                  <a:pt x="9360468" y="4559540"/>
                </a:cubicBezTo>
                <a:cubicBezTo>
                  <a:pt x="9360468" y="4525513"/>
                  <a:pt x="9360468" y="4525513"/>
                  <a:pt x="9326305" y="4525513"/>
                </a:cubicBezTo>
                <a:cubicBezTo>
                  <a:pt x="9326305" y="4525513"/>
                  <a:pt x="9292143" y="4525513"/>
                  <a:pt x="9292143" y="4559540"/>
                </a:cubicBezTo>
                <a:cubicBezTo>
                  <a:pt x="9292143" y="4559540"/>
                  <a:pt x="9326305" y="4593566"/>
                  <a:pt x="9326305" y="4593566"/>
                </a:cubicBezTo>
                <a:close/>
                <a:moveTo>
                  <a:pt x="9531279" y="4287329"/>
                </a:moveTo>
                <a:cubicBezTo>
                  <a:pt x="9565441" y="4287329"/>
                  <a:pt x="9565441" y="4287329"/>
                  <a:pt x="9565441" y="4253302"/>
                </a:cubicBezTo>
                <a:cubicBezTo>
                  <a:pt x="9565441" y="4253302"/>
                  <a:pt x="9565441" y="4219276"/>
                  <a:pt x="9531279" y="4219276"/>
                </a:cubicBezTo>
                <a:cubicBezTo>
                  <a:pt x="9531279" y="4219276"/>
                  <a:pt x="9531279" y="4253302"/>
                  <a:pt x="9531279" y="4253302"/>
                </a:cubicBezTo>
                <a:cubicBezTo>
                  <a:pt x="9531279" y="4287329"/>
                  <a:pt x="9531279" y="4287329"/>
                  <a:pt x="9531279" y="4287329"/>
                </a:cubicBezTo>
                <a:close/>
                <a:moveTo>
                  <a:pt x="9702091" y="3947064"/>
                </a:moveTo>
                <a:cubicBezTo>
                  <a:pt x="9736253" y="3947064"/>
                  <a:pt x="9736253" y="3947064"/>
                  <a:pt x="9736253" y="3947064"/>
                </a:cubicBezTo>
                <a:cubicBezTo>
                  <a:pt x="9736253" y="3913038"/>
                  <a:pt x="9736253" y="3913038"/>
                  <a:pt x="9702091" y="3913038"/>
                </a:cubicBezTo>
                <a:cubicBezTo>
                  <a:pt x="9702091" y="3913038"/>
                  <a:pt x="9702091" y="3913038"/>
                  <a:pt x="9702091" y="3947064"/>
                </a:cubicBezTo>
                <a:cubicBezTo>
                  <a:pt x="9702091" y="3947064"/>
                  <a:pt x="9702091" y="3947064"/>
                  <a:pt x="9702091" y="3947064"/>
                </a:cubicBezTo>
                <a:close/>
                <a:moveTo>
                  <a:pt x="9838740" y="3606800"/>
                </a:moveTo>
                <a:cubicBezTo>
                  <a:pt x="9838740" y="3606800"/>
                  <a:pt x="9872902" y="3606800"/>
                  <a:pt x="9872902" y="3606800"/>
                </a:cubicBezTo>
                <a:cubicBezTo>
                  <a:pt x="9872902" y="3572774"/>
                  <a:pt x="9838740" y="3572774"/>
                  <a:pt x="9838740" y="3572774"/>
                </a:cubicBezTo>
                <a:cubicBezTo>
                  <a:pt x="9838740" y="3572774"/>
                  <a:pt x="9838740" y="3572774"/>
                  <a:pt x="9838740" y="3606800"/>
                </a:cubicBezTo>
                <a:cubicBezTo>
                  <a:pt x="9838740" y="3606800"/>
                  <a:pt x="9838740" y="3606800"/>
                  <a:pt x="9838740" y="3606800"/>
                </a:cubicBezTo>
                <a:close/>
                <a:moveTo>
                  <a:pt x="9907064" y="3266536"/>
                </a:moveTo>
                <a:cubicBezTo>
                  <a:pt x="9941227" y="3266536"/>
                  <a:pt x="9941227" y="3232510"/>
                  <a:pt x="9941227" y="3232510"/>
                </a:cubicBezTo>
                <a:cubicBezTo>
                  <a:pt x="9941227" y="3232510"/>
                  <a:pt x="9941227" y="3232510"/>
                  <a:pt x="9907064" y="3232510"/>
                </a:cubicBezTo>
                <a:cubicBezTo>
                  <a:pt x="9907064" y="3232510"/>
                  <a:pt x="9907064" y="3232510"/>
                  <a:pt x="9907064" y="3232510"/>
                </a:cubicBezTo>
                <a:cubicBezTo>
                  <a:pt x="9907064" y="3232510"/>
                  <a:pt x="9907064" y="3266536"/>
                  <a:pt x="9907064" y="3266536"/>
                </a:cubicBezTo>
                <a:close/>
                <a:moveTo>
                  <a:pt x="9941227" y="2892245"/>
                </a:moveTo>
                <a:cubicBezTo>
                  <a:pt x="9941227" y="2892245"/>
                  <a:pt x="9975389" y="2892245"/>
                  <a:pt x="9975389" y="2858219"/>
                </a:cubicBezTo>
                <a:cubicBezTo>
                  <a:pt x="9975389" y="2858219"/>
                  <a:pt x="9941227" y="2858219"/>
                  <a:pt x="9941227" y="2858219"/>
                </a:cubicBezTo>
                <a:cubicBezTo>
                  <a:pt x="9941227" y="2858219"/>
                  <a:pt x="9941227" y="2858219"/>
                  <a:pt x="9941227" y="2858219"/>
                </a:cubicBezTo>
                <a:cubicBezTo>
                  <a:pt x="9941227" y="2892245"/>
                  <a:pt x="9941227" y="2892245"/>
                  <a:pt x="9941227" y="2892245"/>
                </a:cubicBezTo>
                <a:close/>
                <a:moveTo>
                  <a:pt x="9633766" y="2517955"/>
                </a:moveTo>
                <a:cubicBezTo>
                  <a:pt x="9633766" y="2517955"/>
                  <a:pt x="9633766" y="2517955"/>
                  <a:pt x="9633766" y="2517955"/>
                </a:cubicBezTo>
                <a:cubicBezTo>
                  <a:pt x="9633766" y="2483928"/>
                  <a:pt x="9633766" y="2483928"/>
                  <a:pt x="9633766" y="2483928"/>
                </a:cubicBezTo>
                <a:cubicBezTo>
                  <a:pt x="9599604" y="2483928"/>
                  <a:pt x="9599604" y="2483928"/>
                  <a:pt x="9599604" y="2517955"/>
                </a:cubicBezTo>
                <a:cubicBezTo>
                  <a:pt x="9599604" y="2517955"/>
                  <a:pt x="9599604" y="2517955"/>
                  <a:pt x="9633766" y="2517955"/>
                </a:cubicBezTo>
                <a:close/>
                <a:moveTo>
                  <a:pt x="9531279" y="2143664"/>
                </a:moveTo>
                <a:cubicBezTo>
                  <a:pt x="9531279" y="2143664"/>
                  <a:pt x="9565441" y="2143664"/>
                  <a:pt x="9565441" y="2143664"/>
                </a:cubicBezTo>
                <a:cubicBezTo>
                  <a:pt x="9565441" y="2143664"/>
                  <a:pt x="9531279" y="2143664"/>
                  <a:pt x="9531279" y="2143664"/>
                </a:cubicBezTo>
                <a:cubicBezTo>
                  <a:pt x="9531279" y="2143664"/>
                  <a:pt x="9531279" y="2143664"/>
                  <a:pt x="9531279" y="2143664"/>
                </a:cubicBezTo>
                <a:cubicBezTo>
                  <a:pt x="9531279" y="2143664"/>
                  <a:pt x="9531279" y="2143664"/>
                  <a:pt x="9531279" y="2143664"/>
                </a:cubicBezTo>
                <a:close/>
                <a:moveTo>
                  <a:pt x="9394630" y="1837426"/>
                </a:moveTo>
                <a:cubicBezTo>
                  <a:pt x="9394630" y="1837426"/>
                  <a:pt x="9394630" y="1803400"/>
                  <a:pt x="9394630" y="1803400"/>
                </a:cubicBezTo>
                <a:cubicBezTo>
                  <a:pt x="9394630" y="1803400"/>
                  <a:pt x="9394630" y="1803400"/>
                  <a:pt x="9394630" y="1803400"/>
                </a:cubicBezTo>
                <a:cubicBezTo>
                  <a:pt x="9394630" y="1803400"/>
                  <a:pt x="9394630" y="1803400"/>
                  <a:pt x="9394630" y="1803400"/>
                </a:cubicBezTo>
                <a:cubicBezTo>
                  <a:pt x="9394630" y="1803400"/>
                  <a:pt x="9394630" y="1837426"/>
                  <a:pt x="9394630" y="1837426"/>
                </a:cubicBezTo>
                <a:close/>
                <a:moveTo>
                  <a:pt x="9189656" y="1497162"/>
                </a:moveTo>
                <a:cubicBezTo>
                  <a:pt x="9223818" y="1497162"/>
                  <a:pt x="9223818" y="1497162"/>
                  <a:pt x="9223818" y="1497162"/>
                </a:cubicBezTo>
                <a:cubicBezTo>
                  <a:pt x="9223818" y="1497162"/>
                  <a:pt x="9223818" y="1497162"/>
                  <a:pt x="9189656" y="1497162"/>
                </a:cubicBezTo>
                <a:cubicBezTo>
                  <a:pt x="9189656" y="1497162"/>
                  <a:pt x="9189656" y="1497162"/>
                  <a:pt x="9189656" y="1497162"/>
                </a:cubicBezTo>
                <a:cubicBezTo>
                  <a:pt x="9189656" y="1497162"/>
                  <a:pt x="9189656" y="1497162"/>
                  <a:pt x="9189656" y="1497162"/>
                </a:cubicBezTo>
                <a:close/>
                <a:moveTo>
                  <a:pt x="8950520" y="1224951"/>
                </a:moveTo>
                <a:cubicBezTo>
                  <a:pt x="8984682" y="1224951"/>
                  <a:pt x="8984682" y="1224951"/>
                  <a:pt x="8984682" y="1224951"/>
                </a:cubicBezTo>
                <a:cubicBezTo>
                  <a:pt x="8984682" y="1224951"/>
                  <a:pt x="8984682" y="1190925"/>
                  <a:pt x="8950520" y="1190925"/>
                </a:cubicBezTo>
                <a:cubicBezTo>
                  <a:pt x="8950520" y="1190925"/>
                  <a:pt x="8950520" y="1224951"/>
                  <a:pt x="8950520" y="1224951"/>
                </a:cubicBezTo>
                <a:cubicBezTo>
                  <a:pt x="8950520" y="1224951"/>
                  <a:pt x="8950520" y="1224951"/>
                  <a:pt x="8950520" y="1224951"/>
                </a:cubicBezTo>
                <a:close/>
                <a:moveTo>
                  <a:pt x="8677222" y="986766"/>
                </a:moveTo>
                <a:cubicBezTo>
                  <a:pt x="8677222" y="986766"/>
                  <a:pt x="8711384" y="986766"/>
                  <a:pt x="8711384" y="986766"/>
                </a:cubicBezTo>
                <a:cubicBezTo>
                  <a:pt x="8711384" y="986766"/>
                  <a:pt x="8677222" y="952740"/>
                  <a:pt x="8677222" y="952740"/>
                </a:cubicBezTo>
                <a:cubicBezTo>
                  <a:pt x="8677222" y="952740"/>
                  <a:pt x="8677222" y="986766"/>
                  <a:pt x="8677222" y="986766"/>
                </a:cubicBezTo>
                <a:cubicBezTo>
                  <a:pt x="8677222" y="986766"/>
                  <a:pt x="8677222" y="986766"/>
                  <a:pt x="8677222" y="986766"/>
                </a:cubicBezTo>
                <a:close/>
                <a:moveTo>
                  <a:pt x="8369761" y="782608"/>
                </a:moveTo>
                <a:cubicBezTo>
                  <a:pt x="8369761" y="782608"/>
                  <a:pt x="8369761" y="782608"/>
                  <a:pt x="8369761" y="782608"/>
                </a:cubicBezTo>
                <a:cubicBezTo>
                  <a:pt x="8369761" y="782608"/>
                  <a:pt x="8369761" y="782608"/>
                  <a:pt x="8369761" y="782608"/>
                </a:cubicBezTo>
                <a:cubicBezTo>
                  <a:pt x="8369761" y="782608"/>
                  <a:pt x="8369761" y="782608"/>
                  <a:pt x="8369761" y="782608"/>
                </a:cubicBezTo>
                <a:cubicBezTo>
                  <a:pt x="8369761" y="782608"/>
                  <a:pt x="8369761" y="782608"/>
                  <a:pt x="8369761" y="782608"/>
                </a:cubicBezTo>
                <a:close/>
                <a:moveTo>
                  <a:pt x="8028139" y="646502"/>
                </a:moveTo>
                <a:cubicBezTo>
                  <a:pt x="8028139" y="646502"/>
                  <a:pt x="8028139" y="646502"/>
                  <a:pt x="8028139" y="646502"/>
                </a:cubicBezTo>
                <a:cubicBezTo>
                  <a:pt x="8028139" y="646502"/>
                  <a:pt x="8028139" y="646502"/>
                  <a:pt x="8028139" y="646502"/>
                </a:cubicBezTo>
                <a:cubicBezTo>
                  <a:pt x="8028139" y="646502"/>
                  <a:pt x="8028139" y="646502"/>
                  <a:pt x="8028139" y="646502"/>
                </a:cubicBezTo>
                <a:cubicBezTo>
                  <a:pt x="8028139" y="646502"/>
                  <a:pt x="8028139" y="646502"/>
                  <a:pt x="8028139" y="646502"/>
                </a:cubicBezTo>
                <a:close/>
                <a:moveTo>
                  <a:pt x="7686516" y="578449"/>
                </a:moveTo>
                <a:cubicBezTo>
                  <a:pt x="7686516" y="578449"/>
                  <a:pt x="7686516" y="578449"/>
                  <a:pt x="7686516" y="578449"/>
                </a:cubicBezTo>
                <a:cubicBezTo>
                  <a:pt x="7686516" y="544423"/>
                  <a:pt x="7686516" y="544423"/>
                  <a:pt x="7686516" y="544423"/>
                </a:cubicBezTo>
                <a:cubicBezTo>
                  <a:pt x="7652353" y="544423"/>
                  <a:pt x="7652353" y="544423"/>
                  <a:pt x="7652353" y="578449"/>
                </a:cubicBezTo>
                <a:cubicBezTo>
                  <a:pt x="7652353" y="578449"/>
                  <a:pt x="7652353" y="578449"/>
                  <a:pt x="7686516" y="578449"/>
                </a:cubicBezTo>
                <a:close/>
                <a:moveTo>
                  <a:pt x="7310730" y="544423"/>
                </a:moveTo>
                <a:cubicBezTo>
                  <a:pt x="7310730" y="544423"/>
                  <a:pt x="7310730" y="544423"/>
                  <a:pt x="7310730" y="544423"/>
                </a:cubicBezTo>
                <a:cubicBezTo>
                  <a:pt x="7310730" y="510396"/>
                  <a:pt x="7310730" y="510396"/>
                  <a:pt x="7310730" y="510396"/>
                </a:cubicBezTo>
                <a:cubicBezTo>
                  <a:pt x="7310730" y="510396"/>
                  <a:pt x="7310730" y="510396"/>
                  <a:pt x="7310730" y="544423"/>
                </a:cubicBezTo>
                <a:cubicBezTo>
                  <a:pt x="7310730" y="544423"/>
                  <a:pt x="7310730" y="544423"/>
                  <a:pt x="7310730" y="544423"/>
                </a:cubicBezTo>
                <a:close/>
                <a:moveTo>
                  <a:pt x="6934945" y="578449"/>
                </a:moveTo>
                <a:cubicBezTo>
                  <a:pt x="6934945" y="578449"/>
                  <a:pt x="6969108" y="578449"/>
                  <a:pt x="6969108" y="578449"/>
                </a:cubicBezTo>
                <a:cubicBezTo>
                  <a:pt x="6969108" y="544423"/>
                  <a:pt x="6934945" y="544423"/>
                  <a:pt x="6934945" y="544423"/>
                </a:cubicBezTo>
                <a:cubicBezTo>
                  <a:pt x="6934945" y="544423"/>
                  <a:pt x="6934945" y="544423"/>
                  <a:pt x="6934945" y="578449"/>
                </a:cubicBezTo>
                <a:cubicBezTo>
                  <a:pt x="6934945" y="578449"/>
                  <a:pt x="6934945" y="578449"/>
                  <a:pt x="6934945" y="578449"/>
                </a:cubicBezTo>
                <a:close/>
                <a:moveTo>
                  <a:pt x="6593322" y="646502"/>
                </a:moveTo>
                <a:cubicBezTo>
                  <a:pt x="6593322" y="646502"/>
                  <a:pt x="6593322" y="646502"/>
                  <a:pt x="6593322" y="646502"/>
                </a:cubicBezTo>
                <a:cubicBezTo>
                  <a:pt x="6593322" y="646502"/>
                  <a:pt x="6593322" y="646502"/>
                  <a:pt x="6593322" y="646502"/>
                </a:cubicBezTo>
                <a:cubicBezTo>
                  <a:pt x="6559160" y="646502"/>
                  <a:pt x="6559160" y="646502"/>
                  <a:pt x="6559160" y="646502"/>
                </a:cubicBezTo>
                <a:cubicBezTo>
                  <a:pt x="6559160" y="646502"/>
                  <a:pt x="6559160" y="646502"/>
                  <a:pt x="6593322" y="646502"/>
                </a:cubicBezTo>
                <a:close/>
                <a:moveTo>
                  <a:pt x="6251699" y="816634"/>
                </a:moveTo>
                <a:cubicBezTo>
                  <a:pt x="6251699" y="816634"/>
                  <a:pt x="6251699" y="782608"/>
                  <a:pt x="6251699" y="782608"/>
                </a:cubicBezTo>
                <a:cubicBezTo>
                  <a:pt x="6251699" y="782608"/>
                  <a:pt x="6251699" y="782608"/>
                  <a:pt x="6251699" y="782608"/>
                </a:cubicBezTo>
                <a:cubicBezTo>
                  <a:pt x="6217537" y="782608"/>
                  <a:pt x="6217537" y="782608"/>
                  <a:pt x="6217537" y="782608"/>
                </a:cubicBezTo>
                <a:cubicBezTo>
                  <a:pt x="6217537" y="782608"/>
                  <a:pt x="6217537" y="816634"/>
                  <a:pt x="6251699" y="816634"/>
                </a:cubicBezTo>
                <a:close/>
                <a:moveTo>
                  <a:pt x="5944239" y="986766"/>
                </a:moveTo>
                <a:cubicBezTo>
                  <a:pt x="5944239" y="986766"/>
                  <a:pt x="5944239" y="986766"/>
                  <a:pt x="5944239" y="986766"/>
                </a:cubicBezTo>
                <a:cubicBezTo>
                  <a:pt x="5944239" y="952740"/>
                  <a:pt x="5944239" y="952740"/>
                  <a:pt x="5944239" y="952740"/>
                </a:cubicBezTo>
                <a:cubicBezTo>
                  <a:pt x="5910077" y="952740"/>
                  <a:pt x="5910077" y="952740"/>
                  <a:pt x="5910077" y="986766"/>
                </a:cubicBezTo>
                <a:cubicBezTo>
                  <a:pt x="5910077" y="986766"/>
                  <a:pt x="5910077" y="986766"/>
                  <a:pt x="5944239" y="986766"/>
                </a:cubicBezTo>
                <a:close/>
                <a:moveTo>
                  <a:pt x="5636778" y="1224951"/>
                </a:moveTo>
                <a:cubicBezTo>
                  <a:pt x="5670940" y="1224951"/>
                  <a:pt x="5670940" y="1224951"/>
                  <a:pt x="5670940" y="1224951"/>
                </a:cubicBezTo>
                <a:cubicBezTo>
                  <a:pt x="5670940" y="1190925"/>
                  <a:pt x="5670940" y="1190925"/>
                  <a:pt x="5636778" y="1190925"/>
                </a:cubicBezTo>
                <a:cubicBezTo>
                  <a:pt x="5636778" y="1190925"/>
                  <a:pt x="5636778" y="1190925"/>
                  <a:pt x="5636778" y="1224951"/>
                </a:cubicBezTo>
                <a:cubicBezTo>
                  <a:pt x="5636778" y="1224951"/>
                  <a:pt x="5636778" y="1224951"/>
                  <a:pt x="5636778" y="1224951"/>
                </a:cubicBezTo>
                <a:close/>
                <a:moveTo>
                  <a:pt x="5397642" y="1531189"/>
                </a:moveTo>
                <a:cubicBezTo>
                  <a:pt x="5431804" y="1531189"/>
                  <a:pt x="5431804" y="1497162"/>
                  <a:pt x="5431804" y="1497162"/>
                </a:cubicBezTo>
                <a:cubicBezTo>
                  <a:pt x="5431804" y="1497162"/>
                  <a:pt x="5431804" y="1463136"/>
                  <a:pt x="5397642" y="1463136"/>
                </a:cubicBezTo>
                <a:cubicBezTo>
                  <a:pt x="5397642" y="1463136"/>
                  <a:pt x="5397642" y="1497162"/>
                  <a:pt x="5397642" y="1497162"/>
                </a:cubicBezTo>
                <a:cubicBezTo>
                  <a:pt x="5397642" y="1497162"/>
                  <a:pt x="5397642" y="1531189"/>
                  <a:pt x="5397642" y="1531189"/>
                </a:cubicBezTo>
                <a:close/>
                <a:moveTo>
                  <a:pt x="5226831" y="1837426"/>
                </a:moveTo>
                <a:cubicBezTo>
                  <a:pt x="5226831" y="1837426"/>
                  <a:pt x="5260993" y="1837426"/>
                  <a:pt x="5260993" y="1803400"/>
                </a:cubicBezTo>
                <a:cubicBezTo>
                  <a:pt x="5260993" y="1803400"/>
                  <a:pt x="5226831" y="1769374"/>
                  <a:pt x="5226831" y="1769374"/>
                </a:cubicBezTo>
                <a:cubicBezTo>
                  <a:pt x="5192668" y="1769374"/>
                  <a:pt x="5192668" y="1803400"/>
                  <a:pt x="5192668" y="1803400"/>
                </a:cubicBezTo>
                <a:cubicBezTo>
                  <a:pt x="5192668" y="1837426"/>
                  <a:pt x="5192668" y="1837426"/>
                  <a:pt x="5226831" y="1837426"/>
                </a:cubicBezTo>
                <a:close/>
                <a:moveTo>
                  <a:pt x="5090182" y="2177691"/>
                </a:moveTo>
                <a:cubicBezTo>
                  <a:pt x="5090182" y="2177691"/>
                  <a:pt x="5124344" y="2177691"/>
                  <a:pt x="5124344" y="2143664"/>
                </a:cubicBezTo>
                <a:cubicBezTo>
                  <a:pt x="5124344" y="2143664"/>
                  <a:pt x="5090182" y="2109638"/>
                  <a:pt x="5090182" y="2109638"/>
                </a:cubicBezTo>
                <a:cubicBezTo>
                  <a:pt x="5056019" y="2109638"/>
                  <a:pt x="5056019" y="2143664"/>
                  <a:pt x="5056019" y="2143664"/>
                </a:cubicBezTo>
                <a:cubicBezTo>
                  <a:pt x="5056019" y="2177691"/>
                  <a:pt x="5056019" y="2177691"/>
                  <a:pt x="5090182" y="2177691"/>
                </a:cubicBezTo>
                <a:close/>
                <a:moveTo>
                  <a:pt x="4987695" y="2551981"/>
                </a:moveTo>
                <a:cubicBezTo>
                  <a:pt x="5021857" y="2551981"/>
                  <a:pt x="5021857" y="2517955"/>
                  <a:pt x="5021857" y="2517955"/>
                </a:cubicBezTo>
                <a:cubicBezTo>
                  <a:pt x="5021857" y="2483928"/>
                  <a:pt x="5021857" y="2449902"/>
                  <a:pt x="4987695" y="2449902"/>
                </a:cubicBezTo>
                <a:cubicBezTo>
                  <a:pt x="4953532" y="2449902"/>
                  <a:pt x="4953532" y="2483928"/>
                  <a:pt x="4953532" y="2517955"/>
                </a:cubicBezTo>
                <a:cubicBezTo>
                  <a:pt x="4953532" y="2517955"/>
                  <a:pt x="4953532" y="2551981"/>
                  <a:pt x="4987695" y="2551981"/>
                </a:cubicBezTo>
                <a:close/>
                <a:moveTo>
                  <a:pt x="4953532" y="2926272"/>
                </a:moveTo>
                <a:cubicBezTo>
                  <a:pt x="4987695" y="2926272"/>
                  <a:pt x="5021857" y="2892245"/>
                  <a:pt x="5021857" y="2858219"/>
                </a:cubicBezTo>
                <a:cubicBezTo>
                  <a:pt x="5021857" y="2858219"/>
                  <a:pt x="4987695" y="2824193"/>
                  <a:pt x="4953532" y="2824193"/>
                </a:cubicBezTo>
                <a:cubicBezTo>
                  <a:pt x="4953532" y="2824193"/>
                  <a:pt x="4919370" y="2858219"/>
                  <a:pt x="4919370" y="2858219"/>
                </a:cubicBezTo>
                <a:cubicBezTo>
                  <a:pt x="4919370" y="2892245"/>
                  <a:pt x="4953532" y="2926272"/>
                  <a:pt x="4953532" y="2926272"/>
                </a:cubicBezTo>
                <a:close/>
                <a:moveTo>
                  <a:pt x="4987695" y="3300562"/>
                </a:moveTo>
                <a:cubicBezTo>
                  <a:pt x="5021857" y="3300562"/>
                  <a:pt x="5056019" y="3266536"/>
                  <a:pt x="5056019" y="3232510"/>
                </a:cubicBezTo>
                <a:cubicBezTo>
                  <a:pt x="5056019" y="3198483"/>
                  <a:pt x="5021857" y="3198483"/>
                  <a:pt x="4987695" y="3198483"/>
                </a:cubicBezTo>
                <a:cubicBezTo>
                  <a:pt x="4953532" y="3198483"/>
                  <a:pt x="4953532" y="3198483"/>
                  <a:pt x="4953532" y="3232510"/>
                </a:cubicBezTo>
                <a:cubicBezTo>
                  <a:pt x="4953532" y="3266536"/>
                  <a:pt x="4953532" y="3300562"/>
                  <a:pt x="4987695" y="3300562"/>
                </a:cubicBezTo>
                <a:close/>
                <a:moveTo>
                  <a:pt x="5090182" y="3640827"/>
                </a:moveTo>
                <a:cubicBezTo>
                  <a:pt x="5124344" y="3640827"/>
                  <a:pt x="5124344" y="3606800"/>
                  <a:pt x="5124344" y="3606800"/>
                </a:cubicBezTo>
                <a:cubicBezTo>
                  <a:pt x="5124344" y="3572774"/>
                  <a:pt x="5124344" y="3538747"/>
                  <a:pt x="5090182" y="3538747"/>
                </a:cubicBezTo>
                <a:cubicBezTo>
                  <a:pt x="5056019" y="3538747"/>
                  <a:pt x="5021857" y="3572774"/>
                  <a:pt x="5021857" y="3606800"/>
                </a:cubicBezTo>
                <a:cubicBezTo>
                  <a:pt x="5021857" y="3606800"/>
                  <a:pt x="5056019" y="3640827"/>
                  <a:pt x="5090182" y="3640827"/>
                </a:cubicBezTo>
                <a:close/>
                <a:moveTo>
                  <a:pt x="5226831" y="3981091"/>
                </a:moveTo>
                <a:cubicBezTo>
                  <a:pt x="5260993" y="3981091"/>
                  <a:pt x="5295155" y="3947064"/>
                  <a:pt x="5295155" y="3913038"/>
                </a:cubicBezTo>
                <a:cubicBezTo>
                  <a:pt x="5295155" y="3879011"/>
                  <a:pt x="5260993" y="3879011"/>
                  <a:pt x="5226831" y="3879011"/>
                </a:cubicBezTo>
                <a:cubicBezTo>
                  <a:pt x="5192668" y="3879011"/>
                  <a:pt x="5158506" y="3879011"/>
                  <a:pt x="5158506" y="3913038"/>
                </a:cubicBezTo>
                <a:cubicBezTo>
                  <a:pt x="5158506" y="3947064"/>
                  <a:pt x="5192668" y="3981091"/>
                  <a:pt x="5226831" y="3981091"/>
                </a:cubicBezTo>
                <a:close/>
                <a:moveTo>
                  <a:pt x="5397642" y="4321355"/>
                </a:moveTo>
                <a:cubicBezTo>
                  <a:pt x="5431804" y="4321355"/>
                  <a:pt x="5465967" y="4287329"/>
                  <a:pt x="5465967" y="4253302"/>
                </a:cubicBezTo>
                <a:cubicBezTo>
                  <a:pt x="5465967" y="4219276"/>
                  <a:pt x="5431804" y="4185249"/>
                  <a:pt x="5397642" y="4185249"/>
                </a:cubicBezTo>
                <a:cubicBezTo>
                  <a:pt x="5363480" y="4185249"/>
                  <a:pt x="5329318" y="4219276"/>
                  <a:pt x="5329318" y="4253302"/>
                </a:cubicBezTo>
                <a:cubicBezTo>
                  <a:pt x="5329318" y="4287329"/>
                  <a:pt x="5363480" y="4321355"/>
                  <a:pt x="5397642" y="4321355"/>
                </a:cubicBezTo>
                <a:close/>
                <a:moveTo>
                  <a:pt x="5636778" y="4593566"/>
                </a:moveTo>
                <a:cubicBezTo>
                  <a:pt x="5670940" y="4593566"/>
                  <a:pt x="5705103" y="4559540"/>
                  <a:pt x="5705103" y="4525513"/>
                </a:cubicBezTo>
                <a:cubicBezTo>
                  <a:pt x="5705103" y="4491487"/>
                  <a:pt x="5670940" y="4457461"/>
                  <a:pt x="5636778" y="4457461"/>
                </a:cubicBezTo>
                <a:cubicBezTo>
                  <a:pt x="5602616" y="4457461"/>
                  <a:pt x="5568454" y="4491487"/>
                  <a:pt x="5568454" y="4525513"/>
                </a:cubicBezTo>
                <a:cubicBezTo>
                  <a:pt x="5568454" y="4559540"/>
                  <a:pt x="5602616" y="4593566"/>
                  <a:pt x="5636778" y="4593566"/>
                </a:cubicBezTo>
                <a:close/>
                <a:moveTo>
                  <a:pt x="5944239" y="4831751"/>
                </a:moveTo>
                <a:cubicBezTo>
                  <a:pt x="5978401" y="4831751"/>
                  <a:pt x="6012563" y="4797725"/>
                  <a:pt x="6012563" y="4763698"/>
                </a:cubicBezTo>
                <a:cubicBezTo>
                  <a:pt x="6012563" y="4729672"/>
                  <a:pt x="5978401" y="4695646"/>
                  <a:pt x="5944239" y="4695646"/>
                </a:cubicBezTo>
                <a:cubicBezTo>
                  <a:pt x="5875914" y="4695646"/>
                  <a:pt x="5875914" y="4729672"/>
                  <a:pt x="5875914" y="4763698"/>
                </a:cubicBezTo>
                <a:cubicBezTo>
                  <a:pt x="5875914" y="4797725"/>
                  <a:pt x="5875914" y="4831751"/>
                  <a:pt x="5944239" y="4831751"/>
                </a:cubicBezTo>
                <a:close/>
                <a:moveTo>
                  <a:pt x="6251699" y="5001883"/>
                </a:moveTo>
                <a:cubicBezTo>
                  <a:pt x="6285862" y="5001883"/>
                  <a:pt x="6320024" y="5001883"/>
                  <a:pt x="6320024" y="4933830"/>
                </a:cubicBezTo>
                <a:cubicBezTo>
                  <a:pt x="6320024" y="4899804"/>
                  <a:pt x="6285862" y="4899804"/>
                  <a:pt x="6251699" y="4899804"/>
                </a:cubicBezTo>
                <a:cubicBezTo>
                  <a:pt x="6217537" y="4899804"/>
                  <a:pt x="6183375" y="4899804"/>
                  <a:pt x="6183375" y="4933830"/>
                </a:cubicBezTo>
                <a:cubicBezTo>
                  <a:pt x="6183375" y="5001883"/>
                  <a:pt x="6217537" y="5001883"/>
                  <a:pt x="6251699" y="5001883"/>
                </a:cubicBezTo>
                <a:close/>
                <a:moveTo>
                  <a:pt x="6593322" y="5137989"/>
                </a:moveTo>
                <a:cubicBezTo>
                  <a:pt x="6627485" y="5137989"/>
                  <a:pt x="6661647" y="5137989"/>
                  <a:pt x="6661647" y="5103963"/>
                </a:cubicBezTo>
                <a:cubicBezTo>
                  <a:pt x="6661647" y="5069936"/>
                  <a:pt x="6627485" y="5035910"/>
                  <a:pt x="6593322" y="5035910"/>
                </a:cubicBezTo>
                <a:cubicBezTo>
                  <a:pt x="6559160" y="5035910"/>
                  <a:pt x="6524998" y="5069936"/>
                  <a:pt x="6524998" y="5103963"/>
                </a:cubicBezTo>
                <a:cubicBezTo>
                  <a:pt x="6524998" y="5137989"/>
                  <a:pt x="6559160" y="5137989"/>
                  <a:pt x="6593322" y="5137989"/>
                </a:cubicBezTo>
                <a:close/>
                <a:moveTo>
                  <a:pt x="6934945" y="5240068"/>
                </a:moveTo>
                <a:cubicBezTo>
                  <a:pt x="6969108" y="5240068"/>
                  <a:pt x="7003270" y="5206042"/>
                  <a:pt x="7003270" y="5172015"/>
                </a:cubicBezTo>
                <a:cubicBezTo>
                  <a:pt x="7003270" y="5137989"/>
                  <a:pt x="6969108" y="5103963"/>
                  <a:pt x="6934945" y="5103963"/>
                </a:cubicBezTo>
                <a:cubicBezTo>
                  <a:pt x="6900783" y="5103963"/>
                  <a:pt x="6866621" y="5137989"/>
                  <a:pt x="6866621" y="5172015"/>
                </a:cubicBezTo>
                <a:cubicBezTo>
                  <a:pt x="6866621" y="5206042"/>
                  <a:pt x="6900783" y="5240068"/>
                  <a:pt x="6934945" y="5240068"/>
                </a:cubicBezTo>
                <a:close/>
                <a:moveTo>
                  <a:pt x="7310730" y="5274095"/>
                </a:moveTo>
                <a:cubicBezTo>
                  <a:pt x="7344893" y="5274095"/>
                  <a:pt x="7379055" y="5240068"/>
                  <a:pt x="7379055" y="5206042"/>
                </a:cubicBezTo>
                <a:cubicBezTo>
                  <a:pt x="7379055" y="5172015"/>
                  <a:pt x="7344893" y="5137989"/>
                  <a:pt x="7310730" y="5137989"/>
                </a:cubicBezTo>
                <a:cubicBezTo>
                  <a:pt x="7276568" y="5137989"/>
                  <a:pt x="7242406" y="5172015"/>
                  <a:pt x="7242406" y="5206042"/>
                </a:cubicBezTo>
                <a:cubicBezTo>
                  <a:pt x="7242406" y="5240068"/>
                  <a:pt x="7276568" y="5274095"/>
                  <a:pt x="7310730" y="5274095"/>
                </a:cubicBezTo>
                <a:close/>
                <a:moveTo>
                  <a:pt x="7686516" y="5240068"/>
                </a:moveTo>
                <a:cubicBezTo>
                  <a:pt x="7686516" y="5240068"/>
                  <a:pt x="7720678" y="5206042"/>
                  <a:pt x="7720678" y="5172015"/>
                </a:cubicBezTo>
                <a:cubicBezTo>
                  <a:pt x="7720678" y="5137989"/>
                  <a:pt x="7686516" y="5137989"/>
                  <a:pt x="7686516" y="5137989"/>
                </a:cubicBezTo>
                <a:cubicBezTo>
                  <a:pt x="7652353" y="5137989"/>
                  <a:pt x="7618191" y="5137989"/>
                  <a:pt x="7618191" y="5172015"/>
                </a:cubicBezTo>
                <a:cubicBezTo>
                  <a:pt x="7618191" y="5206042"/>
                  <a:pt x="7652353" y="5240068"/>
                  <a:pt x="7686516" y="5240068"/>
                </a:cubicBezTo>
                <a:close/>
                <a:moveTo>
                  <a:pt x="8028139" y="5137989"/>
                </a:moveTo>
                <a:cubicBezTo>
                  <a:pt x="8062301" y="5137989"/>
                  <a:pt x="8062301" y="5103963"/>
                  <a:pt x="8062301" y="5103963"/>
                </a:cubicBezTo>
                <a:cubicBezTo>
                  <a:pt x="8062301" y="5069936"/>
                  <a:pt x="8062301" y="5035910"/>
                  <a:pt x="8028139" y="5035910"/>
                </a:cubicBezTo>
                <a:cubicBezTo>
                  <a:pt x="7993976" y="5035910"/>
                  <a:pt x="7993976" y="5069936"/>
                  <a:pt x="7993976" y="5103963"/>
                </a:cubicBezTo>
                <a:cubicBezTo>
                  <a:pt x="7993976" y="5103963"/>
                  <a:pt x="7993976" y="5137989"/>
                  <a:pt x="8028139" y="5137989"/>
                </a:cubicBezTo>
                <a:close/>
                <a:moveTo>
                  <a:pt x="8369761" y="5001883"/>
                </a:moveTo>
                <a:cubicBezTo>
                  <a:pt x="8403923" y="5001883"/>
                  <a:pt x="8403923" y="4967857"/>
                  <a:pt x="8403923" y="4933830"/>
                </a:cubicBezTo>
                <a:cubicBezTo>
                  <a:pt x="8403923" y="4933830"/>
                  <a:pt x="8403923" y="4899804"/>
                  <a:pt x="8369761" y="4899804"/>
                </a:cubicBezTo>
                <a:cubicBezTo>
                  <a:pt x="8335599" y="4899804"/>
                  <a:pt x="8335599" y="4933830"/>
                  <a:pt x="8335599" y="4933830"/>
                </a:cubicBezTo>
                <a:cubicBezTo>
                  <a:pt x="8335599" y="4967857"/>
                  <a:pt x="8335599" y="5001883"/>
                  <a:pt x="8369761" y="5001883"/>
                </a:cubicBezTo>
                <a:close/>
                <a:moveTo>
                  <a:pt x="8677222" y="4797725"/>
                </a:moveTo>
                <a:cubicBezTo>
                  <a:pt x="8711384" y="4797725"/>
                  <a:pt x="8711384" y="4763698"/>
                  <a:pt x="8711384" y="4763698"/>
                </a:cubicBezTo>
                <a:cubicBezTo>
                  <a:pt x="8711384" y="4729672"/>
                  <a:pt x="8711384" y="4729672"/>
                  <a:pt x="8677222" y="4729672"/>
                </a:cubicBezTo>
                <a:cubicBezTo>
                  <a:pt x="8677222" y="4729672"/>
                  <a:pt x="8643059" y="4729672"/>
                  <a:pt x="8643059" y="4763698"/>
                </a:cubicBezTo>
                <a:cubicBezTo>
                  <a:pt x="8643059" y="4763698"/>
                  <a:pt x="8677222" y="4797725"/>
                  <a:pt x="8677222" y="4797725"/>
                </a:cubicBezTo>
                <a:close/>
                <a:moveTo>
                  <a:pt x="8950520" y="4559540"/>
                </a:moveTo>
                <a:cubicBezTo>
                  <a:pt x="8984682" y="4559540"/>
                  <a:pt x="8984682" y="4525513"/>
                  <a:pt x="8984682" y="4525513"/>
                </a:cubicBezTo>
                <a:cubicBezTo>
                  <a:pt x="8984682" y="4491487"/>
                  <a:pt x="8984682" y="4491487"/>
                  <a:pt x="8950520" y="4491487"/>
                </a:cubicBezTo>
                <a:cubicBezTo>
                  <a:pt x="8950520" y="4491487"/>
                  <a:pt x="8950520" y="4491487"/>
                  <a:pt x="8950520" y="4525513"/>
                </a:cubicBezTo>
                <a:cubicBezTo>
                  <a:pt x="8950520" y="4525513"/>
                  <a:pt x="8950520" y="4559540"/>
                  <a:pt x="8950520" y="4559540"/>
                </a:cubicBezTo>
                <a:close/>
                <a:moveTo>
                  <a:pt x="9189656" y="4253302"/>
                </a:moveTo>
                <a:cubicBezTo>
                  <a:pt x="9223818" y="4253302"/>
                  <a:pt x="9223818" y="4253302"/>
                  <a:pt x="9223818" y="4253302"/>
                </a:cubicBezTo>
                <a:cubicBezTo>
                  <a:pt x="9223818" y="4219276"/>
                  <a:pt x="9223818" y="4219276"/>
                  <a:pt x="9189656" y="4219276"/>
                </a:cubicBezTo>
                <a:cubicBezTo>
                  <a:pt x="9189656" y="4219276"/>
                  <a:pt x="9189656" y="4219276"/>
                  <a:pt x="9189656" y="4253302"/>
                </a:cubicBezTo>
                <a:cubicBezTo>
                  <a:pt x="9189656" y="4253302"/>
                  <a:pt x="9189656" y="4253302"/>
                  <a:pt x="9189656" y="4253302"/>
                </a:cubicBezTo>
                <a:close/>
                <a:moveTo>
                  <a:pt x="9394630" y="3947064"/>
                </a:moveTo>
                <a:cubicBezTo>
                  <a:pt x="9394630" y="3947064"/>
                  <a:pt x="9428792" y="3947064"/>
                  <a:pt x="9428792" y="3913038"/>
                </a:cubicBezTo>
                <a:cubicBezTo>
                  <a:pt x="9428792" y="3913038"/>
                  <a:pt x="9394630" y="3913038"/>
                  <a:pt x="9394630" y="3913038"/>
                </a:cubicBezTo>
                <a:cubicBezTo>
                  <a:pt x="9394630" y="3913038"/>
                  <a:pt x="9360468" y="3913038"/>
                  <a:pt x="9360468" y="3913038"/>
                </a:cubicBezTo>
                <a:cubicBezTo>
                  <a:pt x="9360468" y="3947064"/>
                  <a:pt x="9394630" y="3947064"/>
                  <a:pt x="9394630" y="3947064"/>
                </a:cubicBezTo>
                <a:close/>
                <a:moveTo>
                  <a:pt x="9531279" y="3606800"/>
                </a:moveTo>
                <a:cubicBezTo>
                  <a:pt x="9565441" y="3606800"/>
                  <a:pt x="9565441" y="3606800"/>
                  <a:pt x="9565441" y="3606800"/>
                </a:cubicBezTo>
                <a:cubicBezTo>
                  <a:pt x="9565441" y="3572774"/>
                  <a:pt x="9565441" y="3572774"/>
                  <a:pt x="9531279" y="3572774"/>
                </a:cubicBezTo>
                <a:cubicBezTo>
                  <a:pt x="9531279" y="3572774"/>
                  <a:pt x="9531279" y="3572774"/>
                  <a:pt x="9531279" y="3606800"/>
                </a:cubicBezTo>
                <a:cubicBezTo>
                  <a:pt x="9531279" y="3606800"/>
                  <a:pt x="9531279" y="3606800"/>
                  <a:pt x="9531279" y="3606800"/>
                </a:cubicBezTo>
                <a:close/>
                <a:moveTo>
                  <a:pt x="9633766" y="3266536"/>
                </a:moveTo>
                <a:cubicBezTo>
                  <a:pt x="9633766" y="3266536"/>
                  <a:pt x="9633766" y="3232510"/>
                  <a:pt x="9633766" y="3232510"/>
                </a:cubicBezTo>
                <a:cubicBezTo>
                  <a:pt x="9633766" y="3232510"/>
                  <a:pt x="9633766" y="3198483"/>
                  <a:pt x="9633766" y="3198483"/>
                </a:cubicBezTo>
                <a:cubicBezTo>
                  <a:pt x="9599604" y="3198483"/>
                  <a:pt x="9599604" y="3232510"/>
                  <a:pt x="9599604" y="3232510"/>
                </a:cubicBezTo>
                <a:cubicBezTo>
                  <a:pt x="9599604" y="3232510"/>
                  <a:pt x="9599604" y="3266536"/>
                  <a:pt x="9633766" y="3266536"/>
                </a:cubicBezTo>
                <a:close/>
                <a:moveTo>
                  <a:pt x="9667928" y="2892245"/>
                </a:moveTo>
                <a:cubicBezTo>
                  <a:pt x="9667928" y="2892245"/>
                  <a:pt x="9667928" y="2892245"/>
                  <a:pt x="9667928" y="2858219"/>
                </a:cubicBezTo>
                <a:cubicBezTo>
                  <a:pt x="9667928" y="2858219"/>
                  <a:pt x="9667928" y="2858219"/>
                  <a:pt x="9667928" y="2858219"/>
                </a:cubicBezTo>
                <a:cubicBezTo>
                  <a:pt x="9633766" y="2858219"/>
                  <a:pt x="9633766" y="2858219"/>
                  <a:pt x="9633766" y="2858219"/>
                </a:cubicBezTo>
                <a:cubicBezTo>
                  <a:pt x="9633766" y="2892245"/>
                  <a:pt x="9633766" y="2892245"/>
                  <a:pt x="9667928" y="2892245"/>
                </a:cubicBezTo>
                <a:close/>
                <a:moveTo>
                  <a:pt x="9326305" y="2517955"/>
                </a:moveTo>
                <a:cubicBezTo>
                  <a:pt x="9326305" y="2517955"/>
                  <a:pt x="9360468" y="2517955"/>
                  <a:pt x="9360468" y="2517955"/>
                </a:cubicBezTo>
                <a:cubicBezTo>
                  <a:pt x="9360468" y="2483928"/>
                  <a:pt x="9326305" y="2483928"/>
                  <a:pt x="9326305" y="2483928"/>
                </a:cubicBezTo>
                <a:cubicBezTo>
                  <a:pt x="9326305" y="2483928"/>
                  <a:pt x="9326305" y="2483928"/>
                  <a:pt x="9326305" y="2517955"/>
                </a:cubicBezTo>
                <a:cubicBezTo>
                  <a:pt x="9326305" y="2517955"/>
                  <a:pt x="9326305" y="2517955"/>
                  <a:pt x="9326305" y="2517955"/>
                </a:cubicBezTo>
                <a:close/>
                <a:moveTo>
                  <a:pt x="9223818" y="2177691"/>
                </a:moveTo>
                <a:cubicBezTo>
                  <a:pt x="9223818" y="2177691"/>
                  <a:pt x="9257981" y="2143664"/>
                  <a:pt x="9257981" y="2143664"/>
                </a:cubicBezTo>
                <a:cubicBezTo>
                  <a:pt x="9257981" y="2143664"/>
                  <a:pt x="9223818" y="2143664"/>
                  <a:pt x="9223818" y="2143664"/>
                </a:cubicBezTo>
                <a:cubicBezTo>
                  <a:pt x="9223818" y="2143664"/>
                  <a:pt x="9223818" y="2143664"/>
                  <a:pt x="9223818" y="2143664"/>
                </a:cubicBezTo>
                <a:cubicBezTo>
                  <a:pt x="9223818" y="2143664"/>
                  <a:pt x="9223818" y="2177691"/>
                  <a:pt x="9223818" y="2177691"/>
                </a:cubicBezTo>
                <a:close/>
                <a:moveTo>
                  <a:pt x="9053007" y="1837426"/>
                </a:moveTo>
                <a:cubicBezTo>
                  <a:pt x="9087169" y="1837426"/>
                  <a:pt x="9087169" y="1837426"/>
                  <a:pt x="9087169" y="1803400"/>
                </a:cubicBezTo>
                <a:cubicBezTo>
                  <a:pt x="9087169" y="1803400"/>
                  <a:pt x="9087169" y="1803400"/>
                  <a:pt x="9053007" y="1803400"/>
                </a:cubicBezTo>
                <a:cubicBezTo>
                  <a:pt x="9053007" y="1803400"/>
                  <a:pt x="9053007" y="1803400"/>
                  <a:pt x="9053007" y="1803400"/>
                </a:cubicBezTo>
                <a:cubicBezTo>
                  <a:pt x="9053007" y="1837426"/>
                  <a:pt x="9053007" y="1837426"/>
                  <a:pt x="9053007" y="1837426"/>
                </a:cubicBezTo>
                <a:close/>
                <a:moveTo>
                  <a:pt x="8848033" y="1531189"/>
                </a:moveTo>
                <a:cubicBezTo>
                  <a:pt x="8848033" y="1531189"/>
                  <a:pt x="8882196" y="1531189"/>
                  <a:pt x="8882196" y="1531189"/>
                </a:cubicBezTo>
                <a:cubicBezTo>
                  <a:pt x="8882196" y="1531189"/>
                  <a:pt x="8848033" y="1497162"/>
                  <a:pt x="8848033" y="1497162"/>
                </a:cubicBezTo>
                <a:cubicBezTo>
                  <a:pt x="8848033" y="1497162"/>
                  <a:pt x="8848033" y="1531189"/>
                  <a:pt x="8848033" y="1531189"/>
                </a:cubicBezTo>
                <a:cubicBezTo>
                  <a:pt x="8848033" y="1531189"/>
                  <a:pt x="8848033" y="1531189"/>
                  <a:pt x="8848033" y="1531189"/>
                </a:cubicBezTo>
                <a:close/>
                <a:moveTo>
                  <a:pt x="8574735" y="1293004"/>
                </a:moveTo>
                <a:cubicBezTo>
                  <a:pt x="8608897" y="1293004"/>
                  <a:pt x="8608897" y="1293004"/>
                  <a:pt x="8608897" y="1258977"/>
                </a:cubicBezTo>
                <a:cubicBezTo>
                  <a:pt x="8608897" y="1258977"/>
                  <a:pt x="8608897" y="1258977"/>
                  <a:pt x="8574735" y="1258977"/>
                </a:cubicBezTo>
                <a:cubicBezTo>
                  <a:pt x="8574735" y="1258977"/>
                  <a:pt x="8574735" y="1258977"/>
                  <a:pt x="8574735" y="1258977"/>
                </a:cubicBezTo>
                <a:cubicBezTo>
                  <a:pt x="8574735" y="1293004"/>
                  <a:pt x="8574735" y="1293004"/>
                  <a:pt x="8574735" y="1293004"/>
                </a:cubicBezTo>
                <a:close/>
                <a:moveTo>
                  <a:pt x="8267275" y="1088845"/>
                </a:moveTo>
                <a:cubicBezTo>
                  <a:pt x="8301437" y="1088845"/>
                  <a:pt x="8301437" y="1088845"/>
                  <a:pt x="8301437" y="1054819"/>
                </a:cubicBezTo>
                <a:cubicBezTo>
                  <a:pt x="8301437" y="1054819"/>
                  <a:pt x="8301437" y="1054819"/>
                  <a:pt x="8267275" y="1054819"/>
                </a:cubicBezTo>
                <a:cubicBezTo>
                  <a:pt x="8267275" y="1054819"/>
                  <a:pt x="8267275" y="1054819"/>
                  <a:pt x="8267275" y="1054819"/>
                </a:cubicBezTo>
                <a:cubicBezTo>
                  <a:pt x="8267275" y="1088845"/>
                  <a:pt x="8267275" y="1088845"/>
                  <a:pt x="8267275" y="1088845"/>
                </a:cubicBezTo>
                <a:close/>
                <a:moveTo>
                  <a:pt x="7925652" y="952740"/>
                </a:moveTo>
                <a:cubicBezTo>
                  <a:pt x="7959814" y="952740"/>
                  <a:pt x="7959814" y="918713"/>
                  <a:pt x="7959814" y="918713"/>
                </a:cubicBezTo>
                <a:cubicBezTo>
                  <a:pt x="7959814" y="918713"/>
                  <a:pt x="7959814" y="918713"/>
                  <a:pt x="7925652" y="918713"/>
                </a:cubicBezTo>
                <a:cubicBezTo>
                  <a:pt x="7925652" y="918713"/>
                  <a:pt x="7925652" y="918713"/>
                  <a:pt x="7925652" y="918713"/>
                </a:cubicBezTo>
                <a:cubicBezTo>
                  <a:pt x="7925652" y="918713"/>
                  <a:pt x="7925652" y="952740"/>
                  <a:pt x="7925652" y="952740"/>
                </a:cubicBezTo>
                <a:close/>
                <a:moveTo>
                  <a:pt x="7584029" y="850660"/>
                </a:moveTo>
                <a:cubicBezTo>
                  <a:pt x="7584029" y="850660"/>
                  <a:pt x="7584029" y="850660"/>
                  <a:pt x="7584029" y="850660"/>
                </a:cubicBezTo>
                <a:cubicBezTo>
                  <a:pt x="7584029" y="850660"/>
                  <a:pt x="7584029" y="816634"/>
                  <a:pt x="7584029" y="816634"/>
                </a:cubicBezTo>
                <a:cubicBezTo>
                  <a:pt x="7584029" y="816634"/>
                  <a:pt x="7584029" y="850660"/>
                  <a:pt x="7584029" y="850660"/>
                </a:cubicBezTo>
                <a:cubicBezTo>
                  <a:pt x="7584029" y="850660"/>
                  <a:pt x="7584029" y="850660"/>
                  <a:pt x="7584029" y="850660"/>
                </a:cubicBezTo>
                <a:close/>
                <a:moveTo>
                  <a:pt x="7208244" y="850660"/>
                </a:moveTo>
                <a:cubicBezTo>
                  <a:pt x="7208244" y="850660"/>
                  <a:pt x="7242406" y="850660"/>
                  <a:pt x="7242406" y="816634"/>
                </a:cubicBezTo>
                <a:cubicBezTo>
                  <a:pt x="7242406" y="816634"/>
                  <a:pt x="7208244" y="816634"/>
                  <a:pt x="7208244" y="816634"/>
                </a:cubicBezTo>
                <a:cubicBezTo>
                  <a:pt x="7208244" y="816634"/>
                  <a:pt x="7208244" y="816634"/>
                  <a:pt x="7208244" y="816634"/>
                </a:cubicBezTo>
                <a:cubicBezTo>
                  <a:pt x="7208244" y="850660"/>
                  <a:pt x="7208244" y="850660"/>
                  <a:pt x="7208244" y="850660"/>
                </a:cubicBezTo>
                <a:close/>
                <a:moveTo>
                  <a:pt x="6866621" y="884687"/>
                </a:moveTo>
                <a:cubicBezTo>
                  <a:pt x="6866621" y="884687"/>
                  <a:pt x="6866621" y="884687"/>
                  <a:pt x="6866621" y="884687"/>
                </a:cubicBezTo>
                <a:cubicBezTo>
                  <a:pt x="6866621" y="884687"/>
                  <a:pt x="6866621" y="850660"/>
                  <a:pt x="6866621" y="850660"/>
                </a:cubicBezTo>
                <a:cubicBezTo>
                  <a:pt x="6832458" y="850660"/>
                  <a:pt x="6832458" y="884687"/>
                  <a:pt x="6832458" y="884687"/>
                </a:cubicBezTo>
                <a:cubicBezTo>
                  <a:pt x="6832458" y="884687"/>
                  <a:pt x="6832458" y="884687"/>
                  <a:pt x="6866621" y="884687"/>
                </a:cubicBezTo>
                <a:close/>
                <a:moveTo>
                  <a:pt x="6490835" y="1020792"/>
                </a:moveTo>
                <a:cubicBezTo>
                  <a:pt x="6524998" y="1020792"/>
                  <a:pt x="6524998" y="986766"/>
                  <a:pt x="6524998" y="986766"/>
                </a:cubicBezTo>
                <a:cubicBezTo>
                  <a:pt x="6524998" y="986766"/>
                  <a:pt x="6524998" y="986766"/>
                  <a:pt x="6490835" y="986766"/>
                </a:cubicBezTo>
                <a:cubicBezTo>
                  <a:pt x="6490835" y="986766"/>
                  <a:pt x="6490835" y="986766"/>
                  <a:pt x="6490835" y="986766"/>
                </a:cubicBezTo>
                <a:cubicBezTo>
                  <a:pt x="6490835" y="986766"/>
                  <a:pt x="6490835" y="1020792"/>
                  <a:pt x="6490835" y="1020792"/>
                </a:cubicBezTo>
                <a:close/>
                <a:moveTo>
                  <a:pt x="6183375" y="1190925"/>
                </a:moveTo>
                <a:cubicBezTo>
                  <a:pt x="6183375" y="1190925"/>
                  <a:pt x="6183375" y="1156898"/>
                  <a:pt x="6183375" y="1156898"/>
                </a:cubicBezTo>
                <a:cubicBezTo>
                  <a:pt x="6183375" y="1156898"/>
                  <a:pt x="6183375" y="1156898"/>
                  <a:pt x="6183375" y="1156898"/>
                </a:cubicBezTo>
                <a:cubicBezTo>
                  <a:pt x="6183375" y="1156898"/>
                  <a:pt x="6149213" y="1156898"/>
                  <a:pt x="6149213" y="1156898"/>
                </a:cubicBezTo>
                <a:cubicBezTo>
                  <a:pt x="6149213" y="1156898"/>
                  <a:pt x="6183375" y="1190925"/>
                  <a:pt x="6183375" y="1190925"/>
                </a:cubicBezTo>
                <a:close/>
                <a:moveTo>
                  <a:pt x="5875914" y="1429109"/>
                </a:moveTo>
                <a:cubicBezTo>
                  <a:pt x="5910077" y="1429109"/>
                  <a:pt x="5910077" y="1395083"/>
                  <a:pt x="5910077" y="1395083"/>
                </a:cubicBezTo>
                <a:cubicBezTo>
                  <a:pt x="5910077" y="1395083"/>
                  <a:pt x="5910077" y="1361057"/>
                  <a:pt x="5875914" y="1361057"/>
                </a:cubicBezTo>
                <a:cubicBezTo>
                  <a:pt x="5875914" y="1361057"/>
                  <a:pt x="5875914" y="1395083"/>
                  <a:pt x="5875914" y="1395083"/>
                </a:cubicBezTo>
                <a:cubicBezTo>
                  <a:pt x="5875914" y="1395083"/>
                  <a:pt x="5875914" y="1429109"/>
                  <a:pt x="5875914" y="1429109"/>
                </a:cubicBezTo>
                <a:close/>
                <a:moveTo>
                  <a:pt x="5636778" y="1701321"/>
                </a:moveTo>
                <a:cubicBezTo>
                  <a:pt x="5670940" y="1701321"/>
                  <a:pt x="5670940" y="1667294"/>
                  <a:pt x="5670940" y="1667294"/>
                </a:cubicBezTo>
                <a:cubicBezTo>
                  <a:pt x="5670940" y="1667294"/>
                  <a:pt x="5670940" y="1633268"/>
                  <a:pt x="5636778" y="1633268"/>
                </a:cubicBezTo>
                <a:cubicBezTo>
                  <a:pt x="5636778" y="1633268"/>
                  <a:pt x="5636778" y="1667294"/>
                  <a:pt x="5636778" y="1667294"/>
                </a:cubicBezTo>
                <a:cubicBezTo>
                  <a:pt x="5636778" y="1667294"/>
                  <a:pt x="5636778" y="1701321"/>
                  <a:pt x="5636778" y="1701321"/>
                </a:cubicBezTo>
                <a:close/>
                <a:moveTo>
                  <a:pt x="5465967" y="2007559"/>
                </a:moveTo>
                <a:cubicBezTo>
                  <a:pt x="5465967" y="2007559"/>
                  <a:pt x="5500129" y="2007559"/>
                  <a:pt x="5500129" y="1973532"/>
                </a:cubicBezTo>
                <a:cubicBezTo>
                  <a:pt x="5500129" y="1973532"/>
                  <a:pt x="5465967" y="1939506"/>
                  <a:pt x="5465967" y="1939506"/>
                </a:cubicBezTo>
                <a:cubicBezTo>
                  <a:pt x="5431804" y="1939506"/>
                  <a:pt x="5431804" y="1973532"/>
                  <a:pt x="5431804" y="1973532"/>
                </a:cubicBezTo>
                <a:cubicBezTo>
                  <a:pt x="5431804" y="2007559"/>
                  <a:pt x="5431804" y="2007559"/>
                  <a:pt x="5465967" y="2007559"/>
                </a:cubicBezTo>
                <a:close/>
                <a:moveTo>
                  <a:pt x="5329318" y="2347823"/>
                </a:moveTo>
                <a:cubicBezTo>
                  <a:pt x="5363480" y="2347823"/>
                  <a:pt x="5363480" y="2347823"/>
                  <a:pt x="5363480" y="2313796"/>
                </a:cubicBezTo>
                <a:cubicBezTo>
                  <a:pt x="5363480" y="2313796"/>
                  <a:pt x="5363480" y="2279770"/>
                  <a:pt x="5329318" y="2279770"/>
                </a:cubicBezTo>
                <a:cubicBezTo>
                  <a:pt x="5295155" y="2279770"/>
                  <a:pt x="5295155" y="2313796"/>
                  <a:pt x="5295155" y="2313796"/>
                </a:cubicBezTo>
                <a:cubicBezTo>
                  <a:pt x="5295155" y="2347823"/>
                  <a:pt x="5295155" y="2347823"/>
                  <a:pt x="5329318" y="2347823"/>
                </a:cubicBezTo>
                <a:close/>
                <a:moveTo>
                  <a:pt x="5260993" y="2722113"/>
                </a:moveTo>
                <a:cubicBezTo>
                  <a:pt x="5295155" y="2722113"/>
                  <a:pt x="5295155" y="2722113"/>
                  <a:pt x="5295155" y="2688087"/>
                </a:cubicBezTo>
                <a:cubicBezTo>
                  <a:pt x="5295155" y="2654061"/>
                  <a:pt x="5295155" y="2654061"/>
                  <a:pt x="5260993" y="2654061"/>
                </a:cubicBezTo>
                <a:cubicBezTo>
                  <a:pt x="5226831" y="2654061"/>
                  <a:pt x="5226831" y="2654061"/>
                  <a:pt x="5226831" y="2688087"/>
                </a:cubicBezTo>
                <a:cubicBezTo>
                  <a:pt x="5226831" y="2722113"/>
                  <a:pt x="5226831" y="2722113"/>
                  <a:pt x="5260993" y="2722113"/>
                </a:cubicBezTo>
                <a:close/>
                <a:moveTo>
                  <a:pt x="5260993" y="3096404"/>
                </a:moveTo>
                <a:cubicBezTo>
                  <a:pt x="5295155" y="3096404"/>
                  <a:pt x="5295155" y="3062377"/>
                  <a:pt x="5295155" y="3062377"/>
                </a:cubicBezTo>
                <a:cubicBezTo>
                  <a:pt x="5295155" y="3028351"/>
                  <a:pt x="5295155" y="2994325"/>
                  <a:pt x="5260993" y="2994325"/>
                </a:cubicBezTo>
                <a:cubicBezTo>
                  <a:pt x="5226831" y="2994325"/>
                  <a:pt x="5226831" y="3028351"/>
                  <a:pt x="5226831" y="3062377"/>
                </a:cubicBezTo>
                <a:cubicBezTo>
                  <a:pt x="5226831" y="3062377"/>
                  <a:pt x="5226831" y="3096404"/>
                  <a:pt x="5260993" y="3096404"/>
                </a:cubicBezTo>
                <a:close/>
                <a:moveTo>
                  <a:pt x="5329318" y="3470694"/>
                </a:moveTo>
                <a:cubicBezTo>
                  <a:pt x="5363480" y="3470694"/>
                  <a:pt x="5397642" y="3436668"/>
                  <a:pt x="5397642" y="3402642"/>
                </a:cubicBezTo>
                <a:cubicBezTo>
                  <a:pt x="5397642" y="3368615"/>
                  <a:pt x="5363480" y="3368615"/>
                  <a:pt x="5329318" y="3368615"/>
                </a:cubicBezTo>
                <a:cubicBezTo>
                  <a:pt x="5295155" y="3368615"/>
                  <a:pt x="5260993" y="3368615"/>
                  <a:pt x="5260993" y="3402642"/>
                </a:cubicBezTo>
                <a:cubicBezTo>
                  <a:pt x="5260993" y="3436668"/>
                  <a:pt x="5295155" y="3470694"/>
                  <a:pt x="5329318" y="3470694"/>
                </a:cubicBezTo>
                <a:close/>
                <a:moveTo>
                  <a:pt x="5465967" y="3810959"/>
                </a:moveTo>
                <a:cubicBezTo>
                  <a:pt x="5500129" y="3810959"/>
                  <a:pt x="5500129" y="3776932"/>
                  <a:pt x="5500129" y="3742906"/>
                </a:cubicBezTo>
                <a:cubicBezTo>
                  <a:pt x="5500129" y="3708879"/>
                  <a:pt x="5500129" y="3708879"/>
                  <a:pt x="5465967" y="3708879"/>
                </a:cubicBezTo>
                <a:cubicBezTo>
                  <a:pt x="5431804" y="3708879"/>
                  <a:pt x="5397642" y="3708879"/>
                  <a:pt x="5397642" y="3742906"/>
                </a:cubicBezTo>
                <a:cubicBezTo>
                  <a:pt x="5397642" y="3776932"/>
                  <a:pt x="5431804" y="3810959"/>
                  <a:pt x="5465967" y="3810959"/>
                </a:cubicBezTo>
                <a:close/>
                <a:moveTo>
                  <a:pt x="5636778" y="4117196"/>
                </a:moveTo>
                <a:cubicBezTo>
                  <a:pt x="5670940" y="4117196"/>
                  <a:pt x="5705103" y="4117196"/>
                  <a:pt x="5705103" y="4083170"/>
                </a:cubicBezTo>
                <a:cubicBezTo>
                  <a:pt x="5705103" y="4049144"/>
                  <a:pt x="5670940" y="4015117"/>
                  <a:pt x="5636778" y="4015117"/>
                </a:cubicBezTo>
                <a:cubicBezTo>
                  <a:pt x="5602616" y="4015117"/>
                  <a:pt x="5602616" y="4049144"/>
                  <a:pt x="5602616" y="4083170"/>
                </a:cubicBezTo>
                <a:cubicBezTo>
                  <a:pt x="5602616" y="4117196"/>
                  <a:pt x="5602616" y="4117196"/>
                  <a:pt x="5636778" y="4117196"/>
                </a:cubicBezTo>
                <a:close/>
                <a:moveTo>
                  <a:pt x="5875914" y="4423434"/>
                </a:moveTo>
                <a:cubicBezTo>
                  <a:pt x="5910077" y="4423434"/>
                  <a:pt x="5944239" y="4389408"/>
                  <a:pt x="5944239" y="4355381"/>
                </a:cubicBezTo>
                <a:cubicBezTo>
                  <a:pt x="5944239" y="4321355"/>
                  <a:pt x="5910077" y="4287329"/>
                  <a:pt x="5875914" y="4287329"/>
                </a:cubicBezTo>
                <a:cubicBezTo>
                  <a:pt x="5841752" y="4287329"/>
                  <a:pt x="5841752" y="4321355"/>
                  <a:pt x="5841752" y="4355381"/>
                </a:cubicBezTo>
                <a:cubicBezTo>
                  <a:pt x="5841752" y="4389408"/>
                  <a:pt x="5841752" y="4423434"/>
                  <a:pt x="5875914" y="4423434"/>
                </a:cubicBezTo>
                <a:close/>
                <a:moveTo>
                  <a:pt x="6183375" y="4627593"/>
                </a:moveTo>
                <a:cubicBezTo>
                  <a:pt x="6217537" y="4627593"/>
                  <a:pt x="6251699" y="4593566"/>
                  <a:pt x="6251699" y="4559540"/>
                </a:cubicBezTo>
                <a:cubicBezTo>
                  <a:pt x="6251699" y="4525513"/>
                  <a:pt x="6217537" y="4525513"/>
                  <a:pt x="6183375" y="4525513"/>
                </a:cubicBezTo>
                <a:cubicBezTo>
                  <a:pt x="6149213" y="4525513"/>
                  <a:pt x="6115050" y="4525513"/>
                  <a:pt x="6115050" y="4559540"/>
                </a:cubicBezTo>
                <a:cubicBezTo>
                  <a:pt x="6115050" y="4593566"/>
                  <a:pt x="6149213" y="4627593"/>
                  <a:pt x="6183375" y="4627593"/>
                </a:cubicBezTo>
                <a:close/>
                <a:moveTo>
                  <a:pt x="6490835" y="4797725"/>
                </a:moveTo>
                <a:cubicBezTo>
                  <a:pt x="6524998" y="4797725"/>
                  <a:pt x="6559160" y="4763698"/>
                  <a:pt x="6559160" y="4763698"/>
                </a:cubicBezTo>
                <a:cubicBezTo>
                  <a:pt x="6559160" y="4729672"/>
                  <a:pt x="6524998" y="4695646"/>
                  <a:pt x="6490835" y="4695646"/>
                </a:cubicBezTo>
                <a:cubicBezTo>
                  <a:pt x="6456673" y="4695646"/>
                  <a:pt x="6456673" y="4729672"/>
                  <a:pt x="6456673" y="4763698"/>
                </a:cubicBezTo>
                <a:cubicBezTo>
                  <a:pt x="6456673" y="4763698"/>
                  <a:pt x="6456673" y="4797725"/>
                  <a:pt x="6490835" y="4797725"/>
                </a:cubicBezTo>
                <a:close/>
                <a:moveTo>
                  <a:pt x="6866621" y="4933830"/>
                </a:moveTo>
                <a:cubicBezTo>
                  <a:pt x="6866621" y="4933830"/>
                  <a:pt x="6900783" y="4899804"/>
                  <a:pt x="6900783" y="4865778"/>
                </a:cubicBezTo>
                <a:cubicBezTo>
                  <a:pt x="6900783" y="4831751"/>
                  <a:pt x="6866621" y="4797725"/>
                  <a:pt x="6866621" y="4797725"/>
                </a:cubicBezTo>
                <a:cubicBezTo>
                  <a:pt x="6832458" y="4797725"/>
                  <a:pt x="6798296" y="4831751"/>
                  <a:pt x="6798296" y="4865778"/>
                </a:cubicBezTo>
                <a:cubicBezTo>
                  <a:pt x="6798296" y="4899804"/>
                  <a:pt x="6832458" y="4933830"/>
                  <a:pt x="6866621" y="4933830"/>
                </a:cubicBezTo>
                <a:close/>
                <a:moveTo>
                  <a:pt x="7208244" y="4967857"/>
                </a:moveTo>
                <a:cubicBezTo>
                  <a:pt x="7242406" y="4967857"/>
                  <a:pt x="7276568" y="4933830"/>
                  <a:pt x="7276568" y="4899804"/>
                </a:cubicBezTo>
                <a:cubicBezTo>
                  <a:pt x="7276568" y="4865778"/>
                  <a:pt x="7242406" y="4865778"/>
                  <a:pt x="7208244" y="4865778"/>
                </a:cubicBezTo>
                <a:cubicBezTo>
                  <a:pt x="7174081" y="4865778"/>
                  <a:pt x="7174081" y="4865778"/>
                  <a:pt x="7174081" y="4899804"/>
                </a:cubicBezTo>
                <a:cubicBezTo>
                  <a:pt x="7174081" y="4933830"/>
                  <a:pt x="7174081" y="4967857"/>
                  <a:pt x="7208244" y="4967857"/>
                </a:cubicBezTo>
                <a:close/>
                <a:moveTo>
                  <a:pt x="7584029" y="4933830"/>
                </a:moveTo>
                <a:cubicBezTo>
                  <a:pt x="7618191" y="4933830"/>
                  <a:pt x="7618191" y="4933830"/>
                  <a:pt x="7618191" y="4899804"/>
                </a:cubicBezTo>
                <a:cubicBezTo>
                  <a:pt x="7618191" y="4865778"/>
                  <a:pt x="7618191" y="4831751"/>
                  <a:pt x="7584029" y="4831751"/>
                </a:cubicBezTo>
                <a:cubicBezTo>
                  <a:pt x="7549866" y="4831751"/>
                  <a:pt x="7549866" y="4865778"/>
                  <a:pt x="7549866" y="4899804"/>
                </a:cubicBezTo>
                <a:cubicBezTo>
                  <a:pt x="7549866" y="4933830"/>
                  <a:pt x="7549866" y="4933830"/>
                  <a:pt x="7584029" y="4933830"/>
                </a:cubicBezTo>
                <a:close/>
                <a:moveTo>
                  <a:pt x="7925652" y="4865778"/>
                </a:moveTo>
                <a:cubicBezTo>
                  <a:pt x="7959814" y="4865778"/>
                  <a:pt x="7993976" y="4831751"/>
                  <a:pt x="7993976" y="4797725"/>
                </a:cubicBezTo>
                <a:cubicBezTo>
                  <a:pt x="7993976" y="4797725"/>
                  <a:pt x="7959814" y="4763698"/>
                  <a:pt x="7925652" y="4763698"/>
                </a:cubicBezTo>
                <a:cubicBezTo>
                  <a:pt x="7925652" y="4763698"/>
                  <a:pt x="7891489" y="4797725"/>
                  <a:pt x="7891489" y="4797725"/>
                </a:cubicBezTo>
                <a:cubicBezTo>
                  <a:pt x="7891489" y="4831751"/>
                  <a:pt x="7925652" y="4865778"/>
                  <a:pt x="7925652" y="4865778"/>
                </a:cubicBezTo>
                <a:close/>
                <a:moveTo>
                  <a:pt x="8267275" y="4695646"/>
                </a:moveTo>
                <a:cubicBezTo>
                  <a:pt x="8301437" y="4695646"/>
                  <a:pt x="8335599" y="4695646"/>
                  <a:pt x="8335599" y="4661619"/>
                </a:cubicBezTo>
                <a:cubicBezTo>
                  <a:pt x="8335599" y="4661619"/>
                  <a:pt x="8301437" y="4627593"/>
                  <a:pt x="8267275" y="4627593"/>
                </a:cubicBezTo>
                <a:cubicBezTo>
                  <a:pt x="8267275" y="4627593"/>
                  <a:pt x="8233112" y="4661619"/>
                  <a:pt x="8233112" y="4661619"/>
                </a:cubicBezTo>
                <a:cubicBezTo>
                  <a:pt x="8233112" y="4695646"/>
                  <a:pt x="8267275" y="4695646"/>
                  <a:pt x="8267275" y="4695646"/>
                </a:cubicBezTo>
                <a:close/>
                <a:moveTo>
                  <a:pt x="8574735" y="4491487"/>
                </a:moveTo>
                <a:cubicBezTo>
                  <a:pt x="8608897" y="4491487"/>
                  <a:pt x="8608897" y="4491487"/>
                  <a:pt x="8608897" y="4457461"/>
                </a:cubicBezTo>
                <a:cubicBezTo>
                  <a:pt x="8608897" y="4457461"/>
                  <a:pt x="8608897" y="4423434"/>
                  <a:pt x="8574735" y="4423434"/>
                </a:cubicBezTo>
                <a:cubicBezTo>
                  <a:pt x="8574735" y="4423434"/>
                  <a:pt x="8540573" y="4457461"/>
                  <a:pt x="8540573" y="4457461"/>
                </a:cubicBezTo>
                <a:cubicBezTo>
                  <a:pt x="8540573" y="4491487"/>
                  <a:pt x="8574735" y="4491487"/>
                  <a:pt x="8574735" y="4491487"/>
                </a:cubicBezTo>
                <a:close/>
                <a:moveTo>
                  <a:pt x="8848033" y="4253302"/>
                </a:moveTo>
                <a:cubicBezTo>
                  <a:pt x="8882196" y="4253302"/>
                  <a:pt x="8882196" y="4219276"/>
                  <a:pt x="8882196" y="4219276"/>
                </a:cubicBezTo>
                <a:cubicBezTo>
                  <a:pt x="8882196" y="4185249"/>
                  <a:pt x="8882196" y="4185249"/>
                  <a:pt x="8848033" y="4185249"/>
                </a:cubicBezTo>
                <a:cubicBezTo>
                  <a:pt x="8848033" y="4185249"/>
                  <a:pt x="8813871" y="4185249"/>
                  <a:pt x="8813871" y="4219276"/>
                </a:cubicBezTo>
                <a:cubicBezTo>
                  <a:pt x="8813871" y="4219276"/>
                  <a:pt x="8848033" y="4253302"/>
                  <a:pt x="8848033" y="4253302"/>
                </a:cubicBezTo>
                <a:close/>
                <a:moveTo>
                  <a:pt x="9053007" y="3947064"/>
                </a:moveTo>
                <a:cubicBezTo>
                  <a:pt x="9087169" y="3947064"/>
                  <a:pt x="9087169" y="3947064"/>
                  <a:pt x="9087169" y="3913038"/>
                </a:cubicBezTo>
                <a:cubicBezTo>
                  <a:pt x="9087169" y="3913038"/>
                  <a:pt x="9087169" y="3879011"/>
                  <a:pt x="9053007" y="3879011"/>
                </a:cubicBezTo>
                <a:cubicBezTo>
                  <a:pt x="9053007" y="3879011"/>
                  <a:pt x="9053007" y="3913038"/>
                  <a:pt x="9053007" y="3913038"/>
                </a:cubicBezTo>
                <a:cubicBezTo>
                  <a:pt x="9053007" y="3947064"/>
                  <a:pt x="9053007" y="3947064"/>
                  <a:pt x="9053007" y="3947064"/>
                </a:cubicBezTo>
                <a:close/>
                <a:moveTo>
                  <a:pt x="9223818" y="3606800"/>
                </a:moveTo>
                <a:cubicBezTo>
                  <a:pt x="9257981" y="3606800"/>
                  <a:pt x="9257981" y="3606800"/>
                  <a:pt x="9257981" y="3572774"/>
                </a:cubicBezTo>
                <a:cubicBezTo>
                  <a:pt x="9257981" y="3572774"/>
                  <a:pt x="9257981" y="3572774"/>
                  <a:pt x="9223818" y="3572774"/>
                </a:cubicBezTo>
                <a:cubicBezTo>
                  <a:pt x="9223818" y="3572774"/>
                  <a:pt x="9189656" y="3572774"/>
                  <a:pt x="9189656" y="3572774"/>
                </a:cubicBezTo>
                <a:cubicBezTo>
                  <a:pt x="9189656" y="3606800"/>
                  <a:pt x="9223818" y="3606800"/>
                  <a:pt x="9223818" y="3606800"/>
                </a:cubicBezTo>
                <a:close/>
                <a:moveTo>
                  <a:pt x="9326305" y="3266536"/>
                </a:moveTo>
                <a:cubicBezTo>
                  <a:pt x="9326305" y="3266536"/>
                  <a:pt x="9360468" y="3232510"/>
                  <a:pt x="9360468" y="3232510"/>
                </a:cubicBezTo>
                <a:cubicBezTo>
                  <a:pt x="9360468" y="3232510"/>
                  <a:pt x="9326305" y="3198483"/>
                  <a:pt x="9326305" y="3198483"/>
                </a:cubicBezTo>
                <a:cubicBezTo>
                  <a:pt x="9326305" y="3198483"/>
                  <a:pt x="9292143" y="3232510"/>
                  <a:pt x="9292143" y="3232510"/>
                </a:cubicBezTo>
                <a:cubicBezTo>
                  <a:pt x="9292143" y="3232510"/>
                  <a:pt x="9326305" y="3266536"/>
                  <a:pt x="9326305" y="3266536"/>
                </a:cubicBezTo>
                <a:close/>
                <a:moveTo>
                  <a:pt x="9360468" y="2892245"/>
                </a:moveTo>
                <a:cubicBezTo>
                  <a:pt x="9360468" y="2892245"/>
                  <a:pt x="9394630" y="2892245"/>
                  <a:pt x="9394630" y="2858219"/>
                </a:cubicBezTo>
                <a:cubicBezTo>
                  <a:pt x="9394630" y="2858219"/>
                  <a:pt x="9360468" y="2858219"/>
                  <a:pt x="9360468" y="2858219"/>
                </a:cubicBezTo>
                <a:cubicBezTo>
                  <a:pt x="9360468" y="2858219"/>
                  <a:pt x="9326305" y="2858219"/>
                  <a:pt x="9326305" y="2858219"/>
                </a:cubicBezTo>
                <a:cubicBezTo>
                  <a:pt x="9326305" y="2892245"/>
                  <a:pt x="9360468" y="2892245"/>
                  <a:pt x="9360468" y="2892245"/>
                </a:cubicBezTo>
                <a:close/>
                <a:moveTo>
                  <a:pt x="9018845" y="2517955"/>
                </a:moveTo>
                <a:cubicBezTo>
                  <a:pt x="9053007" y="2517955"/>
                  <a:pt x="9053007" y="2517955"/>
                  <a:pt x="9053007" y="2517955"/>
                </a:cubicBezTo>
                <a:cubicBezTo>
                  <a:pt x="9053007" y="2483928"/>
                  <a:pt x="9053007" y="2483928"/>
                  <a:pt x="9018845" y="2483928"/>
                </a:cubicBezTo>
                <a:cubicBezTo>
                  <a:pt x="9018845" y="2483928"/>
                  <a:pt x="9018845" y="2483928"/>
                  <a:pt x="9018845" y="2517955"/>
                </a:cubicBezTo>
                <a:cubicBezTo>
                  <a:pt x="9018845" y="2517955"/>
                  <a:pt x="9018845" y="2517955"/>
                  <a:pt x="9018845" y="2517955"/>
                </a:cubicBezTo>
                <a:close/>
                <a:moveTo>
                  <a:pt x="8916358" y="2177691"/>
                </a:moveTo>
                <a:cubicBezTo>
                  <a:pt x="8916358" y="2177691"/>
                  <a:pt x="8916358" y="2177691"/>
                  <a:pt x="8916358" y="2143664"/>
                </a:cubicBezTo>
                <a:cubicBezTo>
                  <a:pt x="8916358" y="2143664"/>
                  <a:pt x="8916358" y="2143664"/>
                  <a:pt x="8916358" y="2143664"/>
                </a:cubicBezTo>
                <a:cubicBezTo>
                  <a:pt x="8916358" y="2143664"/>
                  <a:pt x="8882196" y="2143664"/>
                  <a:pt x="8882196" y="2143664"/>
                </a:cubicBezTo>
                <a:cubicBezTo>
                  <a:pt x="8882196" y="2177691"/>
                  <a:pt x="8916358" y="2177691"/>
                  <a:pt x="8916358" y="2177691"/>
                </a:cubicBezTo>
                <a:close/>
                <a:moveTo>
                  <a:pt x="8745546" y="1871453"/>
                </a:moveTo>
                <a:cubicBezTo>
                  <a:pt x="8745546" y="1871453"/>
                  <a:pt x="8745546" y="1837426"/>
                  <a:pt x="8745546" y="1837426"/>
                </a:cubicBezTo>
                <a:cubicBezTo>
                  <a:pt x="8745546" y="1837426"/>
                  <a:pt x="8745546" y="1837426"/>
                  <a:pt x="8745546" y="1837426"/>
                </a:cubicBezTo>
                <a:cubicBezTo>
                  <a:pt x="8711384" y="1837426"/>
                  <a:pt x="8711384" y="1837426"/>
                  <a:pt x="8711384" y="1837426"/>
                </a:cubicBezTo>
                <a:cubicBezTo>
                  <a:pt x="8711384" y="1837426"/>
                  <a:pt x="8711384" y="1871453"/>
                  <a:pt x="8745546" y="1871453"/>
                </a:cubicBezTo>
                <a:close/>
                <a:moveTo>
                  <a:pt x="8472248" y="1565215"/>
                </a:moveTo>
                <a:cubicBezTo>
                  <a:pt x="8506410" y="1565215"/>
                  <a:pt x="8506410" y="1565215"/>
                  <a:pt x="8506410" y="1565215"/>
                </a:cubicBezTo>
                <a:cubicBezTo>
                  <a:pt x="8506410" y="1565215"/>
                  <a:pt x="8506410" y="1565215"/>
                  <a:pt x="8472248" y="1565215"/>
                </a:cubicBezTo>
                <a:cubicBezTo>
                  <a:pt x="8472248" y="1565215"/>
                  <a:pt x="8472248" y="1565215"/>
                  <a:pt x="8472248" y="1565215"/>
                </a:cubicBezTo>
                <a:cubicBezTo>
                  <a:pt x="8472248" y="1565215"/>
                  <a:pt x="8472248" y="1565215"/>
                  <a:pt x="8472248" y="1565215"/>
                </a:cubicBezTo>
                <a:close/>
                <a:moveTo>
                  <a:pt x="8198950" y="1361057"/>
                </a:moveTo>
                <a:cubicBezTo>
                  <a:pt x="8198950" y="1361057"/>
                  <a:pt x="8198950" y="1361057"/>
                  <a:pt x="8198950" y="1361057"/>
                </a:cubicBezTo>
                <a:cubicBezTo>
                  <a:pt x="8198950" y="1327030"/>
                  <a:pt x="8198950" y="1327030"/>
                  <a:pt x="8198950" y="1327030"/>
                </a:cubicBezTo>
                <a:cubicBezTo>
                  <a:pt x="8164788" y="1327030"/>
                  <a:pt x="8164788" y="1327030"/>
                  <a:pt x="8164788" y="1361057"/>
                </a:cubicBezTo>
                <a:cubicBezTo>
                  <a:pt x="8164788" y="1361057"/>
                  <a:pt x="8164788" y="1361057"/>
                  <a:pt x="8198950" y="1361057"/>
                </a:cubicBezTo>
                <a:close/>
                <a:moveTo>
                  <a:pt x="7857327" y="1224951"/>
                </a:moveTo>
                <a:cubicBezTo>
                  <a:pt x="7857327" y="1224951"/>
                  <a:pt x="7857327" y="1224951"/>
                  <a:pt x="7857327" y="1190925"/>
                </a:cubicBezTo>
                <a:cubicBezTo>
                  <a:pt x="7857327" y="1190925"/>
                  <a:pt x="7857327" y="1190925"/>
                  <a:pt x="7857327" y="1190925"/>
                </a:cubicBezTo>
                <a:cubicBezTo>
                  <a:pt x="7857327" y="1190925"/>
                  <a:pt x="7823165" y="1190925"/>
                  <a:pt x="7823165" y="1190925"/>
                </a:cubicBezTo>
                <a:cubicBezTo>
                  <a:pt x="7823165" y="1224951"/>
                  <a:pt x="7857327" y="1224951"/>
                  <a:pt x="7857327" y="1224951"/>
                </a:cubicBezTo>
                <a:close/>
                <a:moveTo>
                  <a:pt x="7481542" y="1156898"/>
                </a:moveTo>
                <a:cubicBezTo>
                  <a:pt x="7515704" y="1156898"/>
                  <a:pt x="7515704" y="1122872"/>
                  <a:pt x="7515704" y="1122872"/>
                </a:cubicBezTo>
                <a:cubicBezTo>
                  <a:pt x="7515704" y="1122872"/>
                  <a:pt x="7515704" y="1122872"/>
                  <a:pt x="7481542" y="1122872"/>
                </a:cubicBezTo>
                <a:cubicBezTo>
                  <a:pt x="7481542" y="1122872"/>
                  <a:pt x="7481542" y="1122872"/>
                  <a:pt x="7481542" y="1122872"/>
                </a:cubicBezTo>
                <a:cubicBezTo>
                  <a:pt x="7481542" y="1122872"/>
                  <a:pt x="7481542" y="1156898"/>
                  <a:pt x="7481542" y="1156898"/>
                </a:cubicBezTo>
                <a:close/>
                <a:moveTo>
                  <a:pt x="7139919" y="1156898"/>
                </a:moveTo>
                <a:cubicBezTo>
                  <a:pt x="7139919" y="1156898"/>
                  <a:pt x="7139919" y="1122872"/>
                  <a:pt x="7139919" y="1122872"/>
                </a:cubicBezTo>
                <a:cubicBezTo>
                  <a:pt x="7139919" y="1122872"/>
                  <a:pt x="7139919" y="1122872"/>
                  <a:pt x="7139919" y="1122872"/>
                </a:cubicBezTo>
                <a:cubicBezTo>
                  <a:pt x="7105757" y="1122872"/>
                  <a:pt x="7105757" y="1122872"/>
                  <a:pt x="7105757" y="1122872"/>
                </a:cubicBezTo>
                <a:cubicBezTo>
                  <a:pt x="7105757" y="1122872"/>
                  <a:pt x="7105757" y="1156898"/>
                  <a:pt x="7139919" y="1156898"/>
                </a:cubicBezTo>
                <a:close/>
                <a:moveTo>
                  <a:pt x="6764134" y="1224951"/>
                </a:moveTo>
                <a:cubicBezTo>
                  <a:pt x="6764134" y="1224951"/>
                  <a:pt x="6798296" y="1224951"/>
                  <a:pt x="6798296" y="1190925"/>
                </a:cubicBezTo>
                <a:cubicBezTo>
                  <a:pt x="6798296" y="1190925"/>
                  <a:pt x="6764134" y="1190925"/>
                  <a:pt x="6764134" y="1190925"/>
                </a:cubicBezTo>
                <a:cubicBezTo>
                  <a:pt x="6764134" y="1190925"/>
                  <a:pt x="6729971" y="1190925"/>
                  <a:pt x="6729971" y="1190925"/>
                </a:cubicBezTo>
                <a:cubicBezTo>
                  <a:pt x="6729971" y="1224951"/>
                  <a:pt x="6764134" y="1224951"/>
                  <a:pt x="6764134" y="1224951"/>
                </a:cubicBezTo>
                <a:close/>
                <a:moveTo>
                  <a:pt x="6422511" y="1361057"/>
                </a:moveTo>
                <a:cubicBezTo>
                  <a:pt x="6456673" y="1361057"/>
                  <a:pt x="6456673" y="1361057"/>
                  <a:pt x="6456673" y="1361057"/>
                </a:cubicBezTo>
                <a:cubicBezTo>
                  <a:pt x="6456673" y="1327030"/>
                  <a:pt x="6456673" y="1327030"/>
                  <a:pt x="6422511" y="1327030"/>
                </a:cubicBezTo>
                <a:cubicBezTo>
                  <a:pt x="6422511" y="1327030"/>
                  <a:pt x="6422511" y="1327030"/>
                  <a:pt x="6422511" y="1361057"/>
                </a:cubicBezTo>
                <a:cubicBezTo>
                  <a:pt x="6422511" y="1361057"/>
                  <a:pt x="6422511" y="1361057"/>
                  <a:pt x="6422511" y="1361057"/>
                </a:cubicBezTo>
                <a:close/>
                <a:moveTo>
                  <a:pt x="6115050" y="1599242"/>
                </a:moveTo>
                <a:cubicBezTo>
                  <a:pt x="6149213" y="1599242"/>
                  <a:pt x="6149213" y="1565215"/>
                  <a:pt x="6149213" y="1565215"/>
                </a:cubicBezTo>
                <a:cubicBezTo>
                  <a:pt x="6149213" y="1565215"/>
                  <a:pt x="6149213" y="1531189"/>
                  <a:pt x="6115050" y="1531189"/>
                </a:cubicBezTo>
                <a:cubicBezTo>
                  <a:pt x="6115050" y="1531189"/>
                  <a:pt x="6115050" y="1565215"/>
                  <a:pt x="6115050" y="1565215"/>
                </a:cubicBezTo>
                <a:cubicBezTo>
                  <a:pt x="6115050" y="1565215"/>
                  <a:pt x="6115050" y="1599242"/>
                  <a:pt x="6115050" y="1599242"/>
                </a:cubicBezTo>
                <a:close/>
                <a:moveTo>
                  <a:pt x="5875914" y="1871453"/>
                </a:moveTo>
                <a:cubicBezTo>
                  <a:pt x="5910077" y="1871453"/>
                  <a:pt x="5910077" y="1837426"/>
                  <a:pt x="5910077" y="1837426"/>
                </a:cubicBezTo>
                <a:cubicBezTo>
                  <a:pt x="5910077" y="1837426"/>
                  <a:pt x="5910077" y="1803400"/>
                  <a:pt x="5875914" y="1803400"/>
                </a:cubicBezTo>
                <a:cubicBezTo>
                  <a:pt x="5875914" y="1803400"/>
                  <a:pt x="5841752" y="1837426"/>
                  <a:pt x="5841752" y="1837426"/>
                </a:cubicBezTo>
                <a:cubicBezTo>
                  <a:pt x="5841752" y="1837426"/>
                  <a:pt x="5875914" y="1871453"/>
                  <a:pt x="5875914" y="1871453"/>
                </a:cubicBezTo>
                <a:close/>
                <a:moveTo>
                  <a:pt x="5705103" y="2177691"/>
                </a:moveTo>
                <a:cubicBezTo>
                  <a:pt x="5705103" y="2177691"/>
                  <a:pt x="5739265" y="2177691"/>
                  <a:pt x="5739265" y="2143664"/>
                </a:cubicBezTo>
                <a:cubicBezTo>
                  <a:pt x="5739265" y="2143664"/>
                  <a:pt x="5705103" y="2109638"/>
                  <a:pt x="5705103" y="2109638"/>
                </a:cubicBezTo>
                <a:cubicBezTo>
                  <a:pt x="5670940" y="2109638"/>
                  <a:pt x="5670940" y="2143664"/>
                  <a:pt x="5670940" y="2143664"/>
                </a:cubicBezTo>
                <a:cubicBezTo>
                  <a:pt x="5670940" y="2177691"/>
                  <a:pt x="5670940" y="2177691"/>
                  <a:pt x="5705103" y="2177691"/>
                </a:cubicBezTo>
                <a:close/>
                <a:moveTo>
                  <a:pt x="5602616" y="2551981"/>
                </a:moveTo>
                <a:cubicBezTo>
                  <a:pt x="5602616" y="2551981"/>
                  <a:pt x="5636778" y="2517955"/>
                  <a:pt x="5636778" y="2517955"/>
                </a:cubicBezTo>
                <a:cubicBezTo>
                  <a:pt x="5636778" y="2483928"/>
                  <a:pt x="5602616" y="2449902"/>
                  <a:pt x="5602616" y="2449902"/>
                </a:cubicBezTo>
                <a:cubicBezTo>
                  <a:pt x="5568454" y="2449902"/>
                  <a:pt x="5534291" y="2483928"/>
                  <a:pt x="5534291" y="2517955"/>
                </a:cubicBezTo>
                <a:cubicBezTo>
                  <a:pt x="5534291" y="2517955"/>
                  <a:pt x="5568454" y="2551981"/>
                  <a:pt x="5602616" y="2551981"/>
                </a:cubicBezTo>
                <a:close/>
                <a:moveTo>
                  <a:pt x="5534291" y="2926272"/>
                </a:moveTo>
                <a:cubicBezTo>
                  <a:pt x="5568454" y="2926272"/>
                  <a:pt x="5602616" y="2892245"/>
                  <a:pt x="5602616" y="2858219"/>
                </a:cubicBezTo>
                <a:cubicBezTo>
                  <a:pt x="5602616" y="2858219"/>
                  <a:pt x="5568454" y="2824193"/>
                  <a:pt x="5534291" y="2824193"/>
                </a:cubicBezTo>
                <a:cubicBezTo>
                  <a:pt x="5534291" y="2824193"/>
                  <a:pt x="5500129" y="2858219"/>
                  <a:pt x="5500129" y="2858219"/>
                </a:cubicBezTo>
                <a:cubicBezTo>
                  <a:pt x="5500129" y="2892245"/>
                  <a:pt x="5534291" y="2926272"/>
                  <a:pt x="5534291" y="2926272"/>
                </a:cubicBezTo>
                <a:close/>
                <a:moveTo>
                  <a:pt x="5602616" y="3266536"/>
                </a:moveTo>
                <a:cubicBezTo>
                  <a:pt x="5602616" y="3266536"/>
                  <a:pt x="5636778" y="3266536"/>
                  <a:pt x="5636778" y="3232510"/>
                </a:cubicBezTo>
                <a:cubicBezTo>
                  <a:pt x="5636778" y="3198483"/>
                  <a:pt x="5602616" y="3198483"/>
                  <a:pt x="5602616" y="3198483"/>
                </a:cubicBezTo>
                <a:cubicBezTo>
                  <a:pt x="5568454" y="3198483"/>
                  <a:pt x="5534291" y="3198483"/>
                  <a:pt x="5534291" y="3232510"/>
                </a:cubicBezTo>
                <a:cubicBezTo>
                  <a:pt x="5534291" y="3266536"/>
                  <a:pt x="5568454" y="3266536"/>
                  <a:pt x="5602616" y="3266536"/>
                </a:cubicBezTo>
                <a:close/>
                <a:moveTo>
                  <a:pt x="5705103" y="3640827"/>
                </a:moveTo>
                <a:cubicBezTo>
                  <a:pt x="5739265" y="3640827"/>
                  <a:pt x="5739265" y="3606800"/>
                  <a:pt x="5739265" y="3572774"/>
                </a:cubicBezTo>
                <a:cubicBezTo>
                  <a:pt x="5739265" y="3538747"/>
                  <a:pt x="5739265" y="3538747"/>
                  <a:pt x="5705103" y="3538747"/>
                </a:cubicBezTo>
                <a:cubicBezTo>
                  <a:pt x="5670940" y="3538747"/>
                  <a:pt x="5636778" y="3538747"/>
                  <a:pt x="5636778" y="3572774"/>
                </a:cubicBezTo>
                <a:cubicBezTo>
                  <a:pt x="5636778" y="3606800"/>
                  <a:pt x="5670940" y="3640827"/>
                  <a:pt x="5705103" y="3640827"/>
                </a:cubicBezTo>
                <a:close/>
                <a:moveTo>
                  <a:pt x="5875914" y="3947064"/>
                </a:moveTo>
                <a:cubicBezTo>
                  <a:pt x="5910077" y="3947064"/>
                  <a:pt x="5944239" y="3913038"/>
                  <a:pt x="5944239" y="3913038"/>
                </a:cubicBezTo>
                <a:cubicBezTo>
                  <a:pt x="5944239" y="3879011"/>
                  <a:pt x="5910077" y="3844985"/>
                  <a:pt x="5875914" y="3844985"/>
                </a:cubicBezTo>
                <a:cubicBezTo>
                  <a:pt x="5841752" y="3844985"/>
                  <a:pt x="5841752" y="3879011"/>
                  <a:pt x="5841752" y="3913038"/>
                </a:cubicBezTo>
                <a:cubicBezTo>
                  <a:pt x="5841752" y="3913038"/>
                  <a:pt x="5841752" y="3947064"/>
                  <a:pt x="5875914" y="3947064"/>
                </a:cubicBezTo>
                <a:close/>
                <a:moveTo>
                  <a:pt x="6115050" y="4219276"/>
                </a:moveTo>
                <a:cubicBezTo>
                  <a:pt x="6149213" y="4219276"/>
                  <a:pt x="6183375" y="4185249"/>
                  <a:pt x="6183375" y="4185249"/>
                </a:cubicBezTo>
                <a:cubicBezTo>
                  <a:pt x="6183375" y="4151223"/>
                  <a:pt x="6149213" y="4117196"/>
                  <a:pt x="6115050" y="4117196"/>
                </a:cubicBezTo>
                <a:cubicBezTo>
                  <a:pt x="6115050" y="4117196"/>
                  <a:pt x="6080888" y="4151223"/>
                  <a:pt x="6080888" y="4185249"/>
                </a:cubicBezTo>
                <a:cubicBezTo>
                  <a:pt x="6080888" y="4185249"/>
                  <a:pt x="6115050" y="4219276"/>
                  <a:pt x="6115050" y="4219276"/>
                </a:cubicBezTo>
                <a:close/>
                <a:moveTo>
                  <a:pt x="6422511" y="4457461"/>
                </a:moveTo>
                <a:cubicBezTo>
                  <a:pt x="6456673" y="4457461"/>
                  <a:pt x="6490835" y="4423434"/>
                  <a:pt x="6490835" y="4389408"/>
                </a:cubicBezTo>
                <a:cubicBezTo>
                  <a:pt x="6490835" y="4355381"/>
                  <a:pt x="6456673" y="4321355"/>
                  <a:pt x="6422511" y="4321355"/>
                </a:cubicBezTo>
                <a:cubicBezTo>
                  <a:pt x="6388349" y="4321355"/>
                  <a:pt x="6388349" y="4355381"/>
                  <a:pt x="6388349" y="4389408"/>
                </a:cubicBezTo>
                <a:cubicBezTo>
                  <a:pt x="6388349" y="4423434"/>
                  <a:pt x="6388349" y="4457461"/>
                  <a:pt x="6422511" y="4457461"/>
                </a:cubicBezTo>
                <a:close/>
                <a:moveTo>
                  <a:pt x="6764134" y="4593566"/>
                </a:moveTo>
                <a:cubicBezTo>
                  <a:pt x="6798296" y="4593566"/>
                  <a:pt x="6832458" y="4559540"/>
                  <a:pt x="6832458" y="4525513"/>
                </a:cubicBezTo>
                <a:cubicBezTo>
                  <a:pt x="6832458" y="4491487"/>
                  <a:pt x="6798296" y="4491487"/>
                  <a:pt x="6764134" y="4491487"/>
                </a:cubicBezTo>
                <a:cubicBezTo>
                  <a:pt x="6729971" y="4491487"/>
                  <a:pt x="6695809" y="4491487"/>
                  <a:pt x="6695809" y="4525513"/>
                </a:cubicBezTo>
                <a:cubicBezTo>
                  <a:pt x="6695809" y="4559540"/>
                  <a:pt x="6729971" y="4593566"/>
                  <a:pt x="6764134" y="4593566"/>
                </a:cubicBezTo>
                <a:close/>
                <a:moveTo>
                  <a:pt x="7139919" y="4661619"/>
                </a:moveTo>
                <a:cubicBezTo>
                  <a:pt x="7139919" y="4661619"/>
                  <a:pt x="7174081" y="4627593"/>
                  <a:pt x="7174081" y="4593566"/>
                </a:cubicBezTo>
                <a:cubicBezTo>
                  <a:pt x="7174081" y="4593566"/>
                  <a:pt x="7139919" y="4559540"/>
                  <a:pt x="7139919" y="4559540"/>
                </a:cubicBezTo>
                <a:cubicBezTo>
                  <a:pt x="7105757" y="4559540"/>
                  <a:pt x="7071594" y="4593566"/>
                  <a:pt x="7071594" y="4593566"/>
                </a:cubicBezTo>
                <a:cubicBezTo>
                  <a:pt x="7071594" y="4627593"/>
                  <a:pt x="7105757" y="4661619"/>
                  <a:pt x="7139919" y="4661619"/>
                </a:cubicBezTo>
                <a:close/>
                <a:moveTo>
                  <a:pt x="7481542" y="4661619"/>
                </a:moveTo>
                <a:cubicBezTo>
                  <a:pt x="7515704" y="4661619"/>
                  <a:pt x="7549866" y="4627593"/>
                  <a:pt x="7549866" y="4593566"/>
                </a:cubicBezTo>
                <a:cubicBezTo>
                  <a:pt x="7549866" y="4593566"/>
                  <a:pt x="7515704" y="4559540"/>
                  <a:pt x="7481542" y="4559540"/>
                </a:cubicBezTo>
                <a:cubicBezTo>
                  <a:pt x="7481542" y="4559540"/>
                  <a:pt x="7447380" y="4593566"/>
                  <a:pt x="7447380" y="4593566"/>
                </a:cubicBezTo>
                <a:cubicBezTo>
                  <a:pt x="7447380" y="4627593"/>
                  <a:pt x="7481542" y="4661619"/>
                  <a:pt x="7481542" y="4661619"/>
                </a:cubicBezTo>
                <a:close/>
                <a:moveTo>
                  <a:pt x="7857327" y="4559540"/>
                </a:moveTo>
                <a:cubicBezTo>
                  <a:pt x="7891489" y="4559540"/>
                  <a:pt x="7891489" y="4559540"/>
                  <a:pt x="7891489" y="4525513"/>
                </a:cubicBezTo>
                <a:cubicBezTo>
                  <a:pt x="7891489" y="4525513"/>
                  <a:pt x="7891489" y="4491487"/>
                  <a:pt x="7857327" y="4491487"/>
                </a:cubicBezTo>
                <a:cubicBezTo>
                  <a:pt x="7823165" y="4491487"/>
                  <a:pt x="7823165" y="4525513"/>
                  <a:pt x="7823165" y="4525513"/>
                </a:cubicBezTo>
                <a:cubicBezTo>
                  <a:pt x="7823165" y="4559540"/>
                  <a:pt x="7823165" y="4559540"/>
                  <a:pt x="7857327" y="4559540"/>
                </a:cubicBezTo>
                <a:close/>
                <a:moveTo>
                  <a:pt x="8198950" y="4423434"/>
                </a:moveTo>
                <a:cubicBezTo>
                  <a:pt x="8198950" y="4423434"/>
                  <a:pt x="8233112" y="4389408"/>
                  <a:pt x="8233112" y="4389408"/>
                </a:cubicBezTo>
                <a:cubicBezTo>
                  <a:pt x="8233112" y="4355381"/>
                  <a:pt x="8198950" y="4355381"/>
                  <a:pt x="8198950" y="4355381"/>
                </a:cubicBezTo>
                <a:cubicBezTo>
                  <a:pt x="8164788" y="4355381"/>
                  <a:pt x="8164788" y="4355381"/>
                  <a:pt x="8164788" y="4389408"/>
                </a:cubicBezTo>
                <a:cubicBezTo>
                  <a:pt x="8164788" y="4389408"/>
                  <a:pt x="8164788" y="4423434"/>
                  <a:pt x="8198950" y="4423434"/>
                </a:cubicBezTo>
                <a:close/>
                <a:moveTo>
                  <a:pt x="8472248" y="4219276"/>
                </a:moveTo>
                <a:cubicBezTo>
                  <a:pt x="8506410" y="4219276"/>
                  <a:pt x="8506410" y="4185249"/>
                  <a:pt x="8506410" y="4185249"/>
                </a:cubicBezTo>
                <a:cubicBezTo>
                  <a:pt x="8506410" y="4151223"/>
                  <a:pt x="8506410" y="4151223"/>
                  <a:pt x="8472248" y="4151223"/>
                </a:cubicBezTo>
                <a:cubicBezTo>
                  <a:pt x="8472248" y="4151223"/>
                  <a:pt x="8438086" y="4151223"/>
                  <a:pt x="8438086" y="4185249"/>
                </a:cubicBezTo>
                <a:cubicBezTo>
                  <a:pt x="8438086" y="4185249"/>
                  <a:pt x="8472248" y="4219276"/>
                  <a:pt x="8472248" y="4219276"/>
                </a:cubicBezTo>
                <a:close/>
                <a:moveTo>
                  <a:pt x="8745546" y="3913038"/>
                </a:moveTo>
                <a:cubicBezTo>
                  <a:pt x="8745546" y="3913038"/>
                  <a:pt x="8745546" y="3913038"/>
                  <a:pt x="8745546" y="3913038"/>
                </a:cubicBezTo>
                <a:cubicBezTo>
                  <a:pt x="8745546" y="3879011"/>
                  <a:pt x="8745546" y="3879011"/>
                  <a:pt x="8745546" y="3879011"/>
                </a:cubicBezTo>
                <a:cubicBezTo>
                  <a:pt x="8711384" y="3879011"/>
                  <a:pt x="8711384" y="3879011"/>
                  <a:pt x="8711384" y="3913038"/>
                </a:cubicBezTo>
                <a:cubicBezTo>
                  <a:pt x="8711384" y="3913038"/>
                  <a:pt x="8711384" y="3913038"/>
                  <a:pt x="8745546" y="3913038"/>
                </a:cubicBezTo>
                <a:close/>
                <a:moveTo>
                  <a:pt x="8916358" y="3606800"/>
                </a:moveTo>
                <a:cubicBezTo>
                  <a:pt x="8916358" y="3606800"/>
                  <a:pt x="8950520" y="3606800"/>
                  <a:pt x="8950520" y="3572774"/>
                </a:cubicBezTo>
                <a:cubicBezTo>
                  <a:pt x="8950520" y="3572774"/>
                  <a:pt x="8916358" y="3538747"/>
                  <a:pt x="8916358" y="3538747"/>
                </a:cubicBezTo>
                <a:cubicBezTo>
                  <a:pt x="8916358" y="3538747"/>
                  <a:pt x="8882196" y="3572774"/>
                  <a:pt x="8882196" y="3572774"/>
                </a:cubicBezTo>
                <a:cubicBezTo>
                  <a:pt x="8882196" y="3606800"/>
                  <a:pt x="8916358" y="3606800"/>
                  <a:pt x="8916358" y="3606800"/>
                </a:cubicBezTo>
                <a:close/>
                <a:moveTo>
                  <a:pt x="9018845" y="3266536"/>
                </a:moveTo>
                <a:cubicBezTo>
                  <a:pt x="9053007" y="3266536"/>
                  <a:pt x="9053007" y="3232510"/>
                  <a:pt x="9053007" y="3232510"/>
                </a:cubicBezTo>
                <a:cubicBezTo>
                  <a:pt x="9053007" y="3232510"/>
                  <a:pt x="9053007" y="3198483"/>
                  <a:pt x="9018845" y="3198483"/>
                </a:cubicBezTo>
                <a:cubicBezTo>
                  <a:pt x="9018845" y="3198483"/>
                  <a:pt x="9018845" y="3232510"/>
                  <a:pt x="9018845" y="3232510"/>
                </a:cubicBezTo>
                <a:cubicBezTo>
                  <a:pt x="9018845" y="3232510"/>
                  <a:pt x="9018845" y="3266536"/>
                  <a:pt x="9018845" y="3266536"/>
                </a:cubicBezTo>
                <a:close/>
                <a:moveTo>
                  <a:pt x="9053007" y="2892245"/>
                </a:moveTo>
                <a:cubicBezTo>
                  <a:pt x="9087169" y="2892245"/>
                  <a:pt x="9087169" y="2892245"/>
                  <a:pt x="9087169" y="2858219"/>
                </a:cubicBezTo>
                <a:cubicBezTo>
                  <a:pt x="9087169" y="2858219"/>
                  <a:pt x="9087169" y="2858219"/>
                  <a:pt x="9053007" y="2858219"/>
                </a:cubicBezTo>
                <a:cubicBezTo>
                  <a:pt x="9053007" y="2858219"/>
                  <a:pt x="9053007" y="2858219"/>
                  <a:pt x="9053007" y="2858219"/>
                </a:cubicBezTo>
                <a:cubicBezTo>
                  <a:pt x="9053007" y="2892245"/>
                  <a:pt x="9053007" y="2892245"/>
                  <a:pt x="9053007" y="2892245"/>
                </a:cubicBezTo>
                <a:close/>
                <a:moveTo>
                  <a:pt x="8711384" y="2517955"/>
                </a:moveTo>
                <a:cubicBezTo>
                  <a:pt x="8745546" y="2517955"/>
                  <a:pt x="8745546" y="2517955"/>
                  <a:pt x="8745546" y="2517955"/>
                </a:cubicBezTo>
                <a:cubicBezTo>
                  <a:pt x="8745546" y="2483928"/>
                  <a:pt x="8745546" y="2483928"/>
                  <a:pt x="8711384" y="2483928"/>
                </a:cubicBezTo>
                <a:cubicBezTo>
                  <a:pt x="8711384" y="2483928"/>
                  <a:pt x="8711384" y="2483928"/>
                  <a:pt x="8711384" y="2517955"/>
                </a:cubicBezTo>
                <a:cubicBezTo>
                  <a:pt x="8711384" y="2517955"/>
                  <a:pt x="8711384" y="2517955"/>
                  <a:pt x="8711384" y="2517955"/>
                </a:cubicBezTo>
                <a:close/>
                <a:moveTo>
                  <a:pt x="8608897" y="2177691"/>
                </a:moveTo>
                <a:cubicBezTo>
                  <a:pt x="8608897" y="2177691"/>
                  <a:pt x="8608897" y="2177691"/>
                  <a:pt x="8608897" y="2177691"/>
                </a:cubicBezTo>
                <a:cubicBezTo>
                  <a:pt x="8608897" y="2143664"/>
                  <a:pt x="8608897" y="2143664"/>
                  <a:pt x="8608897" y="2143664"/>
                </a:cubicBezTo>
                <a:cubicBezTo>
                  <a:pt x="8574735" y="2143664"/>
                  <a:pt x="8574735" y="2143664"/>
                  <a:pt x="8574735" y="2177691"/>
                </a:cubicBezTo>
                <a:cubicBezTo>
                  <a:pt x="8574735" y="2177691"/>
                  <a:pt x="8574735" y="2177691"/>
                  <a:pt x="8608897" y="2177691"/>
                </a:cubicBezTo>
                <a:close/>
                <a:moveTo>
                  <a:pt x="8369761" y="1871453"/>
                </a:moveTo>
                <a:cubicBezTo>
                  <a:pt x="8369761" y="1871453"/>
                  <a:pt x="8403923" y="1871453"/>
                  <a:pt x="8403923" y="1871453"/>
                </a:cubicBezTo>
                <a:cubicBezTo>
                  <a:pt x="8403923" y="1871453"/>
                  <a:pt x="8369761" y="1837426"/>
                  <a:pt x="8369761" y="1837426"/>
                </a:cubicBezTo>
                <a:cubicBezTo>
                  <a:pt x="8369761" y="1837426"/>
                  <a:pt x="8369761" y="1871453"/>
                  <a:pt x="8369761" y="1871453"/>
                </a:cubicBezTo>
                <a:cubicBezTo>
                  <a:pt x="8369761" y="1871453"/>
                  <a:pt x="8369761" y="1871453"/>
                  <a:pt x="8369761" y="1871453"/>
                </a:cubicBezTo>
                <a:close/>
                <a:moveTo>
                  <a:pt x="8096463" y="1667294"/>
                </a:moveTo>
                <a:cubicBezTo>
                  <a:pt x="8096463" y="1667294"/>
                  <a:pt x="8096463" y="1633268"/>
                  <a:pt x="8096463" y="1633268"/>
                </a:cubicBezTo>
                <a:cubicBezTo>
                  <a:pt x="8096463" y="1633268"/>
                  <a:pt x="8096463" y="1633268"/>
                  <a:pt x="8096463" y="1633268"/>
                </a:cubicBezTo>
                <a:cubicBezTo>
                  <a:pt x="8096463" y="1633268"/>
                  <a:pt x="8062301" y="1633268"/>
                  <a:pt x="8062301" y="1633268"/>
                </a:cubicBezTo>
                <a:cubicBezTo>
                  <a:pt x="8062301" y="1633268"/>
                  <a:pt x="8096463" y="1667294"/>
                  <a:pt x="8096463" y="1667294"/>
                </a:cubicBezTo>
                <a:close/>
                <a:moveTo>
                  <a:pt x="7754840" y="1497162"/>
                </a:moveTo>
                <a:cubicBezTo>
                  <a:pt x="7754840" y="1497162"/>
                  <a:pt x="7789002" y="1497162"/>
                  <a:pt x="7789002" y="1463136"/>
                </a:cubicBezTo>
                <a:cubicBezTo>
                  <a:pt x="7789002" y="1463136"/>
                  <a:pt x="7754840" y="1463136"/>
                  <a:pt x="7754840" y="1463136"/>
                </a:cubicBezTo>
                <a:cubicBezTo>
                  <a:pt x="7754840" y="1463136"/>
                  <a:pt x="7754840" y="1463136"/>
                  <a:pt x="7754840" y="1463136"/>
                </a:cubicBezTo>
                <a:cubicBezTo>
                  <a:pt x="7754840" y="1497162"/>
                  <a:pt x="7754840" y="1497162"/>
                  <a:pt x="7754840" y="1497162"/>
                </a:cubicBezTo>
                <a:close/>
                <a:moveTo>
                  <a:pt x="7413217" y="1429109"/>
                </a:moveTo>
                <a:cubicBezTo>
                  <a:pt x="7413217" y="1429109"/>
                  <a:pt x="7413217" y="1429109"/>
                  <a:pt x="7413217" y="1395083"/>
                </a:cubicBezTo>
                <a:cubicBezTo>
                  <a:pt x="7413217" y="1395083"/>
                  <a:pt x="7413217" y="1395083"/>
                  <a:pt x="7413217" y="1395083"/>
                </a:cubicBezTo>
                <a:cubicBezTo>
                  <a:pt x="7379055" y="1395083"/>
                  <a:pt x="7379055" y="1395083"/>
                  <a:pt x="7379055" y="1395083"/>
                </a:cubicBezTo>
                <a:cubicBezTo>
                  <a:pt x="7379055" y="1429109"/>
                  <a:pt x="7379055" y="1429109"/>
                  <a:pt x="7413217" y="1429109"/>
                </a:cubicBezTo>
                <a:close/>
                <a:moveTo>
                  <a:pt x="7037432" y="1463136"/>
                </a:moveTo>
                <a:cubicBezTo>
                  <a:pt x="7037432" y="1463136"/>
                  <a:pt x="7037432" y="1429109"/>
                  <a:pt x="7037432" y="1429109"/>
                </a:cubicBezTo>
                <a:cubicBezTo>
                  <a:pt x="7037432" y="1429109"/>
                  <a:pt x="7037432" y="1429109"/>
                  <a:pt x="7037432" y="1429109"/>
                </a:cubicBezTo>
                <a:cubicBezTo>
                  <a:pt x="7037432" y="1429109"/>
                  <a:pt x="7003270" y="1429109"/>
                  <a:pt x="7003270" y="1429109"/>
                </a:cubicBezTo>
                <a:cubicBezTo>
                  <a:pt x="7003270" y="1429109"/>
                  <a:pt x="7037432" y="1463136"/>
                  <a:pt x="7037432" y="1463136"/>
                </a:cubicBezTo>
                <a:close/>
                <a:moveTo>
                  <a:pt x="6695809" y="1565215"/>
                </a:moveTo>
                <a:cubicBezTo>
                  <a:pt x="6695809" y="1565215"/>
                  <a:pt x="6695809" y="1565215"/>
                  <a:pt x="6695809" y="1531189"/>
                </a:cubicBezTo>
                <a:cubicBezTo>
                  <a:pt x="6695809" y="1531189"/>
                  <a:pt x="6695809" y="1531189"/>
                  <a:pt x="6695809" y="1531189"/>
                </a:cubicBezTo>
                <a:cubicBezTo>
                  <a:pt x="6661647" y="1531189"/>
                  <a:pt x="6661647" y="1531189"/>
                  <a:pt x="6661647" y="1531189"/>
                </a:cubicBezTo>
                <a:cubicBezTo>
                  <a:pt x="6661647" y="1565215"/>
                  <a:pt x="6661647" y="1565215"/>
                  <a:pt x="6695809" y="1565215"/>
                </a:cubicBezTo>
                <a:close/>
                <a:moveTo>
                  <a:pt x="6388349" y="1769374"/>
                </a:moveTo>
                <a:cubicBezTo>
                  <a:pt x="6388349" y="1769374"/>
                  <a:pt x="6388349" y="1769374"/>
                  <a:pt x="6388349" y="1735347"/>
                </a:cubicBezTo>
                <a:cubicBezTo>
                  <a:pt x="6388349" y="1735347"/>
                  <a:pt x="6388349" y="1735347"/>
                  <a:pt x="6388349" y="1735347"/>
                </a:cubicBezTo>
                <a:cubicBezTo>
                  <a:pt x="6354186" y="1735347"/>
                  <a:pt x="6354186" y="1735347"/>
                  <a:pt x="6354186" y="1735347"/>
                </a:cubicBezTo>
                <a:cubicBezTo>
                  <a:pt x="6354186" y="1769374"/>
                  <a:pt x="6354186" y="1769374"/>
                  <a:pt x="6388349" y="1769374"/>
                </a:cubicBezTo>
                <a:close/>
                <a:moveTo>
                  <a:pt x="6115050" y="2041585"/>
                </a:moveTo>
                <a:cubicBezTo>
                  <a:pt x="6149213" y="2041585"/>
                  <a:pt x="6149213" y="2041585"/>
                  <a:pt x="6149213" y="2007559"/>
                </a:cubicBezTo>
                <a:cubicBezTo>
                  <a:pt x="6149213" y="2007559"/>
                  <a:pt x="6149213" y="1973532"/>
                  <a:pt x="6115050" y="1973532"/>
                </a:cubicBezTo>
                <a:cubicBezTo>
                  <a:pt x="6115050" y="1973532"/>
                  <a:pt x="6080888" y="2007559"/>
                  <a:pt x="6080888" y="2007559"/>
                </a:cubicBezTo>
                <a:cubicBezTo>
                  <a:pt x="6080888" y="2041585"/>
                  <a:pt x="6115050" y="2041585"/>
                  <a:pt x="6115050" y="2041585"/>
                </a:cubicBezTo>
                <a:close/>
                <a:moveTo>
                  <a:pt x="5944239" y="2347823"/>
                </a:moveTo>
                <a:cubicBezTo>
                  <a:pt x="5978401" y="2347823"/>
                  <a:pt x="5978401" y="2347823"/>
                  <a:pt x="5978401" y="2347823"/>
                </a:cubicBezTo>
                <a:cubicBezTo>
                  <a:pt x="5978401" y="2313796"/>
                  <a:pt x="5978401" y="2313796"/>
                  <a:pt x="5944239" y="2313796"/>
                </a:cubicBezTo>
                <a:cubicBezTo>
                  <a:pt x="5910077" y="2313796"/>
                  <a:pt x="5910077" y="2313796"/>
                  <a:pt x="5910077" y="2347823"/>
                </a:cubicBezTo>
                <a:cubicBezTo>
                  <a:pt x="5910077" y="2347823"/>
                  <a:pt x="5910077" y="2347823"/>
                  <a:pt x="5944239" y="2347823"/>
                </a:cubicBezTo>
                <a:close/>
                <a:moveTo>
                  <a:pt x="5841752" y="2722113"/>
                </a:moveTo>
                <a:cubicBezTo>
                  <a:pt x="5875914" y="2722113"/>
                  <a:pt x="5875914" y="2722113"/>
                  <a:pt x="5875914" y="2688087"/>
                </a:cubicBezTo>
                <a:cubicBezTo>
                  <a:pt x="5875914" y="2654061"/>
                  <a:pt x="5875914" y="2654061"/>
                  <a:pt x="5841752" y="2654061"/>
                </a:cubicBezTo>
                <a:cubicBezTo>
                  <a:pt x="5841752" y="2654061"/>
                  <a:pt x="5807590" y="2654061"/>
                  <a:pt x="5807590" y="2688087"/>
                </a:cubicBezTo>
                <a:cubicBezTo>
                  <a:pt x="5807590" y="2722113"/>
                  <a:pt x="5841752" y="2722113"/>
                  <a:pt x="5841752" y="2722113"/>
                </a:cubicBezTo>
                <a:close/>
                <a:moveTo>
                  <a:pt x="5841752" y="3096404"/>
                </a:moveTo>
                <a:cubicBezTo>
                  <a:pt x="5875914" y="3096404"/>
                  <a:pt x="5910077" y="3062377"/>
                  <a:pt x="5910077" y="3062377"/>
                </a:cubicBezTo>
                <a:cubicBezTo>
                  <a:pt x="5910077" y="3028351"/>
                  <a:pt x="5875914" y="2994325"/>
                  <a:pt x="5841752" y="2994325"/>
                </a:cubicBezTo>
                <a:cubicBezTo>
                  <a:pt x="5841752" y="2994325"/>
                  <a:pt x="5807590" y="3028351"/>
                  <a:pt x="5807590" y="3062377"/>
                </a:cubicBezTo>
                <a:cubicBezTo>
                  <a:pt x="5807590" y="3062377"/>
                  <a:pt x="5841752" y="3096404"/>
                  <a:pt x="5841752" y="3096404"/>
                </a:cubicBezTo>
                <a:close/>
                <a:moveTo>
                  <a:pt x="5944239" y="3436668"/>
                </a:moveTo>
                <a:cubicBezTo>
                  <a:pt x="5978401" y="3436668"/>
                  <a:pt x="5978401" y="3436668"/>
                  <a:pt x="5978401" y="3402642"/>
                </a:cubicBezTo>
                <a:cubicBezTo>
                  <a:pt x="5978401" y="3368615"/>
                  <a:pt x="5978401" y="3368615"/>
                  <a:pt x="5944239" y="3368615"/>
                </a:cubicBezTo>
                <a:cubicBezTo>
                  <a:pt x="5910077" y="3368615"/>
                  <a:pt x="5910077" y="3368615"/>
                  <a:pt x="5910077" y="3402642"/>
                </a:cubicBezTo>
                <a:cubicBezTo>
                  <a:pt x="5910077" y="3436668"/>
                  <a:pt x="5910077" y="3436668"/>
                  <a:pt x="5944239" y="3436668"/>
                </a:cubicBezTo>
                <a:close/>
                <a:moveTo>
                  <a:pt x="6115050" y="3776932"/>
                </a:moveTo>
                <a:cubicBezTo>
                  <a:pt x="6149213" y="3776932"/>
                  <a:pt x="6183375" y="3742906"/>
                  <a:pt x="6183375" y="3742906"/>
                </a:cubicBezTo>
                <a:cubicBezTo>
                  <a:pt x="6183375" y="3708879"/>
                  <a:pt x="6149213" y="3674853"/>
                  <a:pt x="6115050" y="3674853"/>
                </a:cubicBezTo>
                <a:cubicBezTo>
                  <a:pt x="6080888" y="3674853"/>
                  <a:pt x="6080888" y="3708879"/>
                  <a:pt x="6080888" y="3742906"/>
                </a:cubicBezTo>
                <a:cubicBezTo>
                  <a:pt x="6080888" y="3742906"/>
                  <a:pt x="6080888" y="3776932"/>
                  <a:pt x="6115050" y="3776932"/>
                </a:cubicBezTo>
                <a:close/>
                <a:moveTo>
                  <a:pt x="6388349" y="4049144"/>
                </a:moveTo>
                <a:cubicBezTo>
                  <a:pt x="6388349" y="4049144"/>
                  <a:pt x="6422511" y="4015117"/>
                  <a:pt x="6422511" y="3981091"/>
                </a:cubicBezTo>
                <a:cubicBezTo>
                  <a:pt x="6422511" y="3981091"/>
                  <a:pt x="6388349" y="3947064"/>
                  <a:pt x="6388349" y="3947064"/>
                </a:cubicBezTo>
                <a:cubicBezTo>
                  <a:pt x="6354186" y="3947064"/>
                  <a:pt x="6320024" y="3981091"/>
                  <a:pt x="6320024" y="3981091"/>
                </a:cubicBezTo>
                <a:cubicBezTo>
                  <a:pt x="6320024" y="4015117"/>
                  <a:pt x="6354186" y="4049144"/>
                  <a:pt x="6388349" y="4049144"/>
                </a:cubicBezTo>
                <a:close/>
                <a:moveTo>
                  <a:pt x="6695809" y="4253302"/>
                </a:moveTo>
                <a:cubicBezTo>
                  <a:pt x="6695809" y="4253302"/>
                  <a:pt x="6729971" y="4219276"/>
                  <a:pt x="6729971" y="4185249"/>
                </a:cubicBezTo>
                <a:cubicBezTo>
                  <a:pt x="6729971" y="4151223"/>
                  <a:pt x="6695809" y="4151223"/>
                  <a:pt x="6695809" y="4151223"/>
                </a:cubicBezTo>
                <a:cubicBezTo>
                  <a:pt x="6661647" y="4151223"/>
                  <a:pt x="6627485" y="4151223"/>
                  <a:pt x="6627485" y="4185249"/>
                </a:cubicBezTo>
                <a:cubicBezTo>
                  <a:pt x="6627485" y="4219276"/>
                  <a:pt x="6661647" y="4253302"/>
                  <a:pt x="6695809" y="4253302"/>
                </a:cubicBezTo>
                <a:close/>
                <a:moveTo>
                  <a:pt x="7037432" y="4355381"/>
                </a:moveTo>
                <a:cubicBezTo>
                  <a:pt x="7071594" y="4355381"/>
                  <a:pt x="7071594" y="4321355"/>
                  <a:pt x="7071594" y="4287329"/>
                </a:cubicBezTo>
                <a:cubicBezTo>
                  <a:pt x="7071594" y="4287329"/>
                  <a:pt x="7071594" y="4253302"/>
                  <a:pt x="7037432" y="4253302"/>
                </a:cubicBezTo>
                <a:cubicBezTo>
                  <a:pt x="7003270" y="4253302"/>
                  <a:pt x="6969108" y="4287329"/>
                  <a:pt x="6969108" y="4287329"/>
                </a:cubicBezTo>
                <a:cubicBezTo>
                  <a:pt x="6969108" y="4321355"/>
                  <a:pt x="7003270" y="4355381"/>
                  <a:pt x="7037432" y="4355381"/>
                </a:cubicBezTo>
                <a:close/>
                <a:moveTo>
                  <a:pt x="7413217" y="4355381"/>
                </a:moveTo>
                <a:cubicBezTo>
                  <a:pt x="7413217" y="4355381"/>
                  <a:pt x="7447380" y="4355381"/>
                  <a:pt x="7447380" y="4321355"/>
                </a:cubicBezTo>
                <a:cubicBezTo>
                  <a:pt x="7447380" y="4287329"/>
                  <a:pt x="7413217" y="4287329"/>
                  <a:pt x="7413217" y="4287329"/>
                </a:cubicBezTo>
                <a:cubicBezTo>
                  <a:pt x="7379055" y="4287329"/>
                  <a:pt x="7344893" y="4287329"/>
                  <a:pt x="7344893" y="4321355"/>
                </a:cubicBezTo>
                <a:cubicBezTo>
                  <a:pt x="7344893" y="4355381"/>
                  <a:pt x="7379055" y="4355381"/>
                  <a:pt x="7413217" y="4355381"/>
                </a:cubicBezTo>
                <a:close/>
                <a:moveTo>
                  <a:pt x="7754840" y="4287329"/>
                </a:moveTo>
                <a:cubicBezTo>
                  <a:pt x="7789002" y="4287329"/>
                  <a:pt x="7789002" y="4287329"/>
                  <a:pt x="7789002" y="4253302"/>
                </a:cubicBezTo>
                <a:cubicBezTo>
                  <a:pt x="7789002" y="4219276"/>
                  <a:pt x="7789002" y="4219276"/>
                  <a:pt x="7754840" y="4219276"/>
                </a:cubicBezTo>
                <a:cubicBezTo>
                  <a:pt x="7754840" y="4219276"/>
                  <a:pt x="7720678" y="4219276"/>
                  <a:pt x="7720678" y="4253302"/>
                </a:cubicBezTo>
                <a:cubicBezTo>
                  <a:pt x="7720678" y="4287329"/>
                  <a:pt x="7754840" y="4287329"/>
                  <a:pt x="7754840" y="4287329"/>
                </a:cubicBezTo>
                <a:close/>
                <a:moveTo>
                  <a:pt x="8096463" y="4151223"/>
                </a:moveTo>
                <a:cubicBezTo>
                  <a:pt x="8096463" y="4151223"/>
                  <a:pt x="8130625" y="4117196"/>
                  <a:pt x="8130625" y="4117196"/>
                </a:cubicBezTo>
                <a:cubicBezTo>
                  <a:pt x="8130625" y="4083170"/>
                  <a:pt x="8096463" y="4049144"/>
                  <a:pt x="8096463" y="4049144"/>
                </a:cubicBezTo>
                <a:cubicBezTo>
                  <a:pt x="8062301" y="4049144"/>
                  <a:pt x="8062301" y="4083170"/>
                  <a:pt x="8062301" y="4117196"/>
                </a:cubicBezTo>
                <a:cubicBezTo>
                  <a:pt x="8062301" y="4117196"/>
                  <a:pt x="8062301" y="4151223"/>
                  <a:pt x="8096463" y="4151223"/>
                </a:cubicBezTo>
                <a:close/>
                <a:moveTo>
                  <a:pt x="8369761" y="3913038"/>
                </a:moveTo>
                <a:cubicBezTo>
                  <a:pt x="8403923" y="3913038"/>
                  <a:pt x="8403923" y="3879011"/>
                  <a:pt x="8403923" y="3879011"/>
                </a:cubicBezTo>
                <a:cubicBezTo>
                  <a:pt x="8403923" y="3844985"/>
                  <a:pt x="8403923" y="3844985"/>
                  <a:pt x="8369761" y="3844985"/>
                </a:cubicBezTo>
                <a:cubicBezTo>
                  <a:pt x="8369761" y="3844985"/>
                  <a:pt x="8335599" y="3844985"/>
                  <a:pt x="8335599" y="3879011"/>
                </a:cubicBezTo>
                <a:cubicBezTo>
                  <a:pt x="8335599" y="3879011"/>
                  <a:pt x="8369761" y="3913038"/>
                  <a:pt x="8369761" y="3913038"/>
                </a:cubicBezTo>
                <a:close/>
                <a:moveTo>
                  <a:pt x="8608897" y="3606800"/>
                </a:moveTo>
                <a:cubicBezTo>
                  <a:pt x="8608897" y="3606800"/>
                  <a:pt x="8608897" y="3572774"/>
                  <a:pt x="8608897" y="3572774"/>
                </a:cubicBezTo>
                <a:cubicBezTo>
                  <a:pt x="8608897" y="3572774"/>
                  <a:pt x="8608897" y="3538747"/>
                  <a:pt x="8608897" y="3538747"/>
                </a:cubicBezTo>
                <a:cubicBezTo>
                  <a:pt x="8574735" y="3538747"/>
                  <a:pt x="8574735" y="3572774"/>
                  <a:pt x="8574735" y="3572774"/>
                </a:cubicBezTo>
                <a:cubicBezTo>
                  <a:pt x="8574735" y="3572774"/>
                  <a:pt x="8574735" y="3606800"/>
                  <a:pt x="8608897" y="3606800"/>
                </a:cubicBezTo>
                <a:close/>
                <a:moveTo>
                  <a:pt x="8711384" y="3266536"/>
                </a:moveTo>
                <a:cubicBezTo>
                  <a:pt x="8745546" y="3266536"/>
                  <a:pt x="8745546" y="3232510"/>
                  <a:pt x="8745546" y="3232510"/>
                </a:cubicBezTo>
                <a:cubicBezTo>
                  <a:pt x="8745546" y="3232510"/>
                  <a:pt x="8745546" y="3198483"/>
                  <a:pt x="8711384" y="3198483"/>
                </a:cubicBezTo>
                <a:cubicBezTo>
                  <a:pt x="8711384" y="3198483"/>
                  <a:pt x="8711384" y="3232510"/>
                  <a:pt x="8711384" y="3232510"/>
                </a:cubicBezTo>
                <a:cubicBezTo>
                  <a:pt x="8711384" y="3232510"/>
                  <a:pt x="8711384" y="3266536"/>
                  <a:pt x="8711384" y="3266536"/>
                </a:cubicBezTo>
                <a:close/>
                <a:moveTo>
                  <a:pt x="8779709" y="2892245"/>
                </a:moveTo>
                <a:cubicBezTo>
                  <a:pt x="8779709" y="2892245"/>
                  <a:pt x="8779709" y="2892245"/>
                  <a:pt x="8779709" y="2858219"/>
                </a:cubicBezTo>
                <a:cubicBezTo>
                  <a:pt x="8779709" y="2858219"/>
                  <a:pt x="8779709" y="2858219"/>
                  <a:pt x="8779709" y="2858219"/>
                </a:cubicBezTo>
                <a:cubicBezTo>
                  <a:pt x="8745546" y="2858219"/>
                  <a:pt x="8745546" y="2858219"/>
                  <a:pt x="8745546" y="2858219"/>
                </a:cubicBezTo>
                <a:cubicBezTo>
                  <a:pt x="8745546" y="2892245"/>
                  <a:pt x="8745546" y="2892245"/>
                  <a:pt x="8779709" y="2892245"/>
                </a:cubicBezTo>
                <a:close/>
                <a:moveTo>
                  <a:pt x="8438086" y="2517955"/>
                </a:moveTo>
                <a:cubicBezTo>
                  <a:pt x="8438086" y="2517955"/>
                  <a:pt x="8438086" y="2517955"/>
                  <a:pt x="8438086" y="2517955"/>
                </a:cubicBezTo>
                <a:cubicBezTo>
                  <a:pt x="8438086" y="2483928"/>
                  <a:pt x="8438086" y="2483928"/>
                  <a:pt x="8438086" y="2483928"/>
                </a:cubicBezTo>
                <a:cubicBezTo>
                  <a:pt x="8403923" y="2483928"/>
                  <a:pt x="8403923" y="2483928"/>
                  <a:pt x="8403923" y="2517955"/>
                </a:cubicBezTo>
                <a:cubicBezTo>
                  <a:pt x="8403923" y="2517955"/>
                  <a:pt x="8403923" y="2517955"/>
                  <a:pt x="8438086" y="2517955"/>
                </a:cubicBezTo>
                <a:close/>
                <a:moveTo>
                  <a:pt x="8267275" y="2211717"/>
                </a:moveTo>
                <a:cubicBezTo>
                  <a:pt x="8267275" y="2211717"/>
                  <a:pt x="8267275" y="2177691"/>
                  <a:pt x="8267275" y="2177691"/>
                </a:cubicBezTo>
                <a:cubicBezTo>
                  <a:pt x="8267275" y="2177691"/>
                  <a:pt x="8267275" y="2177691"/>
                  <a:pt x="8267275" y="2177691"/>
                </a:cubicBezTo>
                <a:cubicBezTo>
                  <a:pt x="8233112" y="2177691"/>
                  <a:pt x="8233112" y="2177691"/>
                  <a:pt x="8233112" y="2177691"/>
                </a:cubicBezTo>
                <a:cubicBezTo>
                  <a:pt x="8233112" y="2177691"/>
                  <a:pt x="8233112" y="2211717"/>
                  <a:pt x="8267275" y="2211717"/>
                </a:cubicBezTo>
                <a:close/>
                <a:moveTo>
                  <a:pt x="7993976" y="1939506"/>
                </a:moveTo>
                <a:cubicBezTo>
                  <a:pt x="7993976" y="1939506"/>
                  <a:pt x="8028139" y="1939506"/>
                  <a:pt x="8028139" y="1939506"/>
                </a:cubicBezTo>
                <a:cubicBezTo>
                  <a:pt x="8028139" y="1905479"/>
                  <a:pt x="7993976" y="1905479"/>
                  <a:pt x="7993976" y="1905479"/>
                </a:cubicBezTo>
                <a:cubicBezTo>
                  <a:pt x="7993976" y="1905479"/>
                  <a:pt x="7993976" y="1905479"/>
                  <a:pt x="7993976" y="1939506"/>
                </a:cubicBezTo>
                <a:cubicBezTo>
                  <a:pt x="7993976" y="1939506"/>
                  <a:pt x="7993976" y="1939506"/>
                  <a:pt x="7993976" y="1939506"/>
                </a:cubicBezTo>
                <a:close/>
                <a:moveTo>
                  <a:pt x="7686516" y="1769374"/>
                </a:moveTo>
                <a:cubicBezTo>
                  <a:pt x="7686516" y="1769374"/>
                  <a:pt x="7686516" y="1769374"/>
                  <a:pt x="7686516" y="1769374"/>
                </a:cubicBezTo>
                <a:cubicBezTo>
                  <a:pt x="7686516" y="1735347"/>
                  <a:pt x="7686516" y="1735347"/>
                  <a:pt x="7686516" y="1735347"/>
                </a:cubicBezTo>
                <a:cubicBezTo>
                  <a:pt x="7652353" y="1735347"/>
                  <a:pt x="7652353" y="1735347"/>
                  <a:pt x="7652353" y="1769374"/>
                </a:cubicBezTo>
                <a:cubicBezTo>
                  <a:pt x="7652353" y="1769374"/>
                  <a:pt x="7652353" y="1769374"/>
                  <a:pt x="7686516" y="1769374"/>
                </a:cubicBezTo>
                <a:close/>
                <a:moveTo>
                  <a:pt x="7310730" y="1735347"/>
                </a:moveTo>
                <a:cubicBezTo>
                  <a:pt x="7310730" y="1735347"/>
                  <a:pt x="7344893" y="1701321"/>
                  <a:pt x="7344893" y="1701321"/>
                </a:cubicBezTo>
                <a:cubicBezTo>
                  <a:pt x="7344893" y="1701321"/>
                  <a:pt x="7310730" y="1667294"/>
                  <a:pt x="7310730" y="1667294"/>
                </a:cubicBezTo>
                <a:cubicBezTo>
                  <a:pt x="7310730" y="1667294"/>
                  <a:pt x="7276568" y="1701321"/>
                  <a:pt x="7276568" y="1701321"/>
                </a:cubicBezTo>
                <a:cubicBezTo>
                  <a:pt x="7276568" y="1701321"/>
                  <a:pt x="7310730" y="1735347"/>
                  <a:pt x="7310730" y="1735347"/>
                </a:cubicBezTo>
                <a:close/>
                <a:moveTo>
                  <a:pt x="6934945" y="1769374"/>
                </a:moveTo>
                <a:cubicBezTo>
                  <a:pt x="6969108" y="1769374"/>
                  <a:pt x="6969108" y="1769374"/>
                  <a:pt x="6969108" y="1769374"/>
                </a:cubicBezTo>
                <a:cubicBezTo>
                  <a:pt x="6969108" y="1735347"/>
                  <a:pt x="6969108" y="1735347"/>
                  <a:pt x="6934945" y="1735347"/>
                </a:cubicBezTo>
                <a:cubicBezTo>
                  <a:pt x="6934945" y="1735347"/>
                  <a:pt x="6934945" y="1735347"/>
                  <a:pt x="6934945" y="1769374"/>
                </a:cubicBezTo>
                <a:cubicBezTo>
                  <a:pt x="6934945" y="1769374"/>
                  <a:pt x="6934945" y="1769374"/>
                  <a:pt x="6934945" y="1769374"/>
                </a:cubicBezTo>
                <a:close/>
                <a:moveTo>
                  <a:pt x="6627485" y="1939506"/>
                </a:moveTo>
                <a:cubicBezTo>
                  <a:pt x="6627485" y="1939506"/>
                  <a:pt x="6627485" y="1939506"/>
                  <a:pt x="6627485" y="1939506"/>
                </a:cubicBezTo>
                <a:cubicBezTo>
                  <a:pt x="6627485" y="1905479"/>
                  <a:pt x="6627485" y="1905479"/>
                  <a:pt x="6627485" y="1905479"/>
                </a:cubicBezTo>
                <a:cubicBezTo>
                  <a:pt x="6593322" y="1905479"/>
                  <a:pt x="6593322" y="1905479"/>
                  <a:pt x="6593322" y="1939506"/>
                </a:cubicBezTo>
                <a:cubicBezTo>
                  <a:pt x="6593322" y="1939506"/>
                  <a:pt x="6593322" y="1939506"/>
                  <a:pt x="6627485" y="1939506"/>
                </a:cubicBezTo>
                <a:close/>
                <a:moveTo>
                  <a:pt x="6354186" y="2211717"/>
                </a:moveTo>
                <a:cubicBezTo>
                  <a:pt x="6388349" y="2211717"/>
                  <a:pt x="6388349" y="2211717"/>
                  <a:pt x="6388349" y="2177691"/>
                </a:cubicBezTo>
                <a:cubicBezTo>
                  <a:pt x="6388349" y="2177691"/>
                  <a:pt x="6388349" y="2143664"/>
                  <a:pt x="6354186" y="2143664"/>
                </a:cubicBezTo>
                <a:cubicBezTo>
                  <a:pt x="6354186" y="2143664"/>
                  <a:pt x="6320024" y="2177691"/>
                  <a:pt x="6320024" y="2177691"/>
                </a:cubicBezTo>
                <a:cubicBezTo>
                  <a:pt x="6320024" y="2211717"/>
                  <a:pt x="6354186" y="2211717"/>
                  <a:pt x="6354186" y="2211717"/>
                </a:cubicBezTo>
                <a:close/>
                <a:moveTo>
                  <a:pt x="6183375" y="2551981"/>
                </a:moveTo>
                <a:cubicBezTo>
                  <a:pt x="6217537" y="2551981"/>
                  <a:pt x="6217537" y="2517955"/>
                  <a:pt x="6217537" y="2517955"/>
                </a:cubicBezTo>
                <a:cubicBezTo>
                  <a:pt x="6217537" y="2483928"/>
                  <a:pt x="6217537" y="2483928"/>
                  <a:pt x="6183375" y="2483928"/>
                </a:cubicBezTo>
                <a:cubicBezTo>
                  <a:pt x="6183375" y="2483928"/>
                  <a:pt x="6149213" y="2483928"/>
                  <a:pt x="6149213" y="2517955"/>
                </a:cubicBezTo>
                <a:cubicBezTo>
                  <a:pt x="6149213" y="2517955"/>
                  <a:pt x="6183375" y="2551981"/>
                  <a:pt x="6183375" y="2551981"/>
                </a:cubicBezTo>
                <a:close/>
                <a:moveTo>
                  <a:pt x="6149213" y="2892245"/>
                </a:moveTo>
                <a:cubicBezTo>
                  <a:pt x="6149213" y="2892245"/>
                  <a:pt x="6183375" y="2892245"/>
                  <a:pt x="6183375" y="2858219"/>
                </a:cubicBezTo>
                <a:cubicBezTo>
                  <a:pt x="6183375" y="2858219"/>
                  <a:pt x="6149213" y="2824193"/>
                  <a:pt x="6149213" y="2824193"/>
                </a:cubicBezTo>
                <a:cubicBezTo>
                  <a:pt x="6115050" y="2824193"/>
                  <a:pt x="6080888" y="2858219"/>
                  <a:pt x="6080888" y="2858219"/>
                </a:cubicBezTo>
                <a:cubicBezTo>
                  <a:pt x="6080888" y="2892245"/>
                  <a:pt x="6115050" y="2892245"/>
                  <a:pt x="6149213" y="2892245"/>
                </a:cubicBezTo>
                <a:close/>
                <a:moveTo>
                  <a:pt x="6183375" y="3266536"/>
                </a:moveTo>
                <a:cubicBezTo>
                  <a:pt x="6217537" y="3266536"/>
                  <a:pt x="6251699" y="3266536"/>
                  <a:pt x="6251699" y="3232510"/>
                </a:cubicBezTo>
                <a:cubicBezTo>
                  <a:pt x="6251699" y="3198483"/>
                  <a:pt x="6217537" y="3198483"/>
                  <a:pt x="6183375" y="3198483"/>
                </a:cubicBezTo>
                <a:cubicBezTo>
                  <a:pt x="6183375" y="3198483"/>
                  <a:pt x="6149213" y="3198483"/>
                  <a:pt x="6149213" y="3232510"/>
                </a:cubicBezTo>
                <a:cubicBezTo>
                  <a:pt x="6149213" y="3266536"/>
                  <a:pt x="6183375" y="3266536"/>
                  <a:pt x="6183375" y="3266536"/>
                </a:cubicBezTo>
                <a:close/>
                <a:moveTo>
                  <a:pt x="6354186" y="3606800"/>
                </a:moveTo>
                <a:cubicBezTo>
                  <a:pt x="6388349" y="3606800"/>
                  <a:pt x="6422511" y="3572774"/>
                  <a:pt x="6422511" y="3538747"/>
                </a:cubicBezTo>
                <a:cubicBezTo>
                  <a:pt x="6422511" y="3538747"/>
                  <a:pt x="6388349" y="3504721"/>
                  <a:pt x="6354186" y="3504721"/>
                </a:cubicBezTo>
                <a:cubicBezTo>
                  <a:pt x="6320024" y="3504721"/>
                  <a:pt x="6320024" y="3538747"/>
                  <a:pt x="6320024" y="3538747"/>
                </a:cubicBezTo>
                <a:cubicBezTo>
                  <a:pt x="6320024" y="3572774"/>
                  <a:pt x="6320024" y="3606800"/>
                  <a:pt x="6354186" y="3606800"/>
                </a:cubicBezTo>
                <a:close/>
                <a:moveTo>
                  <a:pt x="6627485" y="3844985"/>
                </a:moveTo>
                <a:cubicBezTo>
                  <a:pt x="6661647" y="3844985"/>
                  <a:pt x="6661647" y="3844985"/>
                  <a:pt x="6661647" y="3810959"/>
                </a:cubicBezTo>
                <a:cubicBezTo>
                  <a:pt x="6661647" y="3776932"/>
                  <a:pt x="6661647" y="3776932"/>
                  <a:pt x="6627485" y="3776932"/>
                </a:cubicBezTo>
                <a:cubicBezTo>
                  <a:pt x="6593322" y="3776932"/>
                  <a:pt x="6559160" y="3776932"/>
                  <a:pt x="6559160" y="3810959"/>
                </a:cubicBezTo>
                <a:cubicBezTo>
                  <a:pt x="6559160" y="3844985"/>
                  <a:pt x="6593322" y="3844985"/>
                  <a:pt x="6627485" y="3844985"/>
                </a:cubicBezTo>
                <a:close/>
                <a:moveTo>
                  <a:pt x="6934945" y="4015117"/>
                </a:moveTo>
                <a:cubicBezTo>
                  <a:pt x="6969108" y="4015117"/>
                  <a:pt x="7003270" y="4015117"/>
                  <a:pt x="7003270" y="3981091"/>
                </a:cubicBezTo>
                <a:cubicBezTo>
                  <a:pt x="7003270" y="3947064"/>
                  <a:pt x="6969108" y="3947064"/>
                  <a:pt x="6934945" y="3947064"/>
                </a:cubicBezTo>
                <a:cubicBezTo>
                  <a:pt x="6934945" y="3947064"/>
                  <a:pt x="6900783" y="3947064"/>
                  <a:pt x="6900783" y="3981091"/>
                </a:cubicBezTo>
                <a:cubicBezTo>
                  <a:pt x="6900783" y="4015117"/>
                  <a:pt x="6934945" y="4015117"/>
                  <a:pt x="6934945" y="4015117"/>
                </a:cubicBezTo>
                <a:close/>
                <a:moveTo>
                  <a:pt x="7310730" y="4083170"/>
                </a:moveTo>
                <a:cubicBezTo>
                  <a:pt x="7344893" y="4083170"/>
                  <a:pt x="7344893" y="4049144"/>
                  <a:pt x="7344893" y="4049144"/>
                </a:cubicBezTo>
                <a:cubicBezTo>
                  <a:pt x="7344893" y="4015117"/>
                  <a:pt x="7344893" y="3981091"/>
                  <a:pt x="7310730" y="3981091"/>
                </a:cubicBezTo>
                <a:cubicBezTo>
                  <a:pt x="7276568" y="3981091"/>
                  <a:pt x="7276568" y="4015117"/>
                  <a:pt x="7276568" y="4049144"/>
                </a:cubicBezTo>
                <a:cubicBezTo>
                  <a:pt x="7276568" y="4049144"/>
                  <a:pt x="7276568" y="4083170"/>
                  <a:pt x="7310730" y="4083170"/>
                </a:cubicBezTo>
                <a:close/>
                <a:moveTo>
                  <a:pt x="7686516" y="4015117"/>
                </a:moveTo>
                <a:cubicBezTo>
                  <a:pt x="7686516" y="4015117"/>
                  <a:pt x="7720678" y="4015117"/>
                  <a:pt x="7720678" y="3981091"/>
                </a:cubicBezTo>
                <a:cubicBezTo>
                  <a:pt x="7720678" y="3947064"/>
                  <a:pt x="7686516" y="3947064"/>
                  <a:pt x="7686516" y="3947064"/>
                </a:cubicBezTo>
                <a:cubicBezTo>
                  <a:pt x="7652353" y="3947064"/>
                  <a:pt x="7618191" y="3947064"/>
                  <a:pt x="7618191" y="3981091"/>
                </a:cubicBezTo>
                <a:cubicBezTo>
                  <a:pt x="7618191" y="4015117"/>
                  <a:pt x="7652353" y="4015117"/>
                  <a:pt x="7686516" y="4015117"/>
                </a:cubicBezTo>
                <a:close/>
                <a:moveTo>
                  <a:pt x="7993976" y="3844985"/>
                </a:moveTo>
                <a:cubicBezTo>
                  <a:pt x="8028139" y="3844985"/>
                  <a:pt x="8028139" y="3844985"/>
                  <a:pt x="8028139" y="3810959"/>
                </a:cubicBezTo>
                <a:cubicBezTo>
                  <a:pt x="8028139" y="3776932"/>
                  <a:pt x="8028139" y="3776932"/>
                  <a:pt x="7993976" y="3776932"/>
                </a:cubicBezTo>
                <a:cubicBezTo>
                  <a:pt x="7993976" y="3776932"/>
                  <a:pt x="7959814" y="3776932"/>
                  <a:pt x="7959814" y="3810959"/>
                </a:cubicBezTo>
                <a:cubicBezTo>
                  <a:pt x="7959814" y="3844985"/>
                  <a:pt x="7993976" y="3844985"/>
                  <a:pt x="7993976" y="3844985"/>
                </a:cubicBezTo>
                <a:close/>
                <a:moveTo>
                  <a:pt x="8267275" y="3572774"/>
                </a:moveTo>
                <a:cubicBezTo>
                  <a:pt x="8267275" y="3572774"/>
                  <a:pt x="8301437" y="3572774"/>
                  <a:pt x="8301437" y="3538747"/>
                </a:cubicBezTo>
                <a:cubicBezTo>
                  <a:pt x="8301437" y="3538747"/>
                  <a:pt x="8267275" y="3538747"/>
                  <a:pt x="8267275" y="3538747"/>
                </a:cubicBezTo>
                <a:cubicBezTo>
                  <a:pt x="8233112" y="3538747"/>
                  <a:pt x="8233112" y="3538747"/>
                  <a:pt x="8233112" y="3538747"/>
                </a:cubicBezTo>
                <a:cubicBezTo>
                  <a:pt x="8233112" y="3572774"/>
                  <a:pt x="8233112" y="3572774"/>
                  <a:pt x="8267275" y="3572774"/>
                </a:cubicBezTo>
                <a:close/>
                <a:moveTo>
                  <a:pt x="8438086" y="3266536"/>
                </a:moveTo>
                <a:cubicBezTo>
                  <a:pt x="8438086" y="3266536"/>
                  <a:pt x="8438086" y="3232510"/>
                  <a:pt x="8438086" y="3232510"/>
                </a:cubicBezTo>
                <a:cubicBezTo>
                  <a:pt x="8438086" y="3198483"/>
                  <a:pt x="8438086" y="3198483"/>
                  <a:pt x="8438086" y="3198483"/>
                </a:cubicBezTo>
                <a:cubicBezTo>
                  <a:pt x="8403923" y="3198483"/>
                  <a:pt x="8403923" y="3198483"/>
                  <a:pt x="8403923" y="3232510"/>
                </a:cubicBezTo>
                <a:cubicBezTo>
                  <a:pt x="8403923" y="3232510"/>
                  <a:pt x="8403923" y="3266536"/>
                  <a:pt x="8438086" y="3266536"/>
                </a:cubicBezTo>
                <a:close/>
                <a:moveTo>
                  <a:pt x="8472248" y="2892245"/>
                </a:moveTo>
                <a:cubicBezTo>
                  <a:pt x="8506410" y="2892245"/>
                  <a:pt x="8506410" y="2892245"/>
                  <a:pt x="8506410" y="2858219"/>
                </a:cubicBezTo>
                <a:cubicBezTo>
                  <a:pt x="8506410" y="2858219"/>
                  <a:pt x="8506410" y="2858219"/>
                  <a:pt x="8472248" y="2858219"/>
                </a:cubicBezTo>
                <a:cubicBezTo>
                  <a:pt x="8472248" y="2858219"/>
                  <a:pt x="8472248" y="2858219"/>
                  <a:pt x="8472248" y="2858219"/>
                </a:cubicBezTo>
                <a:cubicBezTo>
                  <a:pt x="8472248" y="2892245"/>
                  <a:pt x="8472248" y="2892245"/>
                  <a:pt x="8472248" y="2892245"/>
                </a:cubicBezTo>
                <a:close/>
                <a:moveTo>
                  <a:pt x="8096463" y="2551981"/>
                </a:moveTo>
                <a:cubicBezTo>
                  <a:pt x="8130625" y="2551981"/>
                  <a:pt x="8130625" y="2517955"/>
                  <a:pt x="8130625" y="2517955"/>
                </a:cubicBezTo>
                <a:cubicBezTo>
                  <a:pt x="8130625" y="2483928"/>
                  <a:pt x="8130625" y="2483928"/>
                  <a:pt x="8096463" y="2483928"/>
                </a:cubicBezTo>
                <a:cubicBezTo>
                  <a:pt x="8096463" y="2483928"/>
                  <a:pt x="8096463" y="2483928"/>
                  <a:pt x="8096463" y="2517955"/>
                </a:cubicBezTo>
                <a:cubicBezTo>
                  <a:pt x="8096463" y="2517955"/>
                  <a:pt x="8096463" y="2551981"/>
                  <a:pt x="8096463" y="2551981"/>
                </a:cubicBezTo>
                <a:close/>
                <a:moveTo>
                  <a:pt x="7891489" y="2245744"/>
                </a:moveTo>
                <a:cubicBezTo>
                  <a:pt x="7925652" y="2245744"/>
                  <a:pt x="7925652" y="2245744"/>
                  <a:pt x="7925652" y="2211717"/>
                </a:cubicBezTo>
                <a:cubicBezTo>
                  <a:pt x="7925652" y="2211717"/>
                  <a:pt x="7925652" y="2211717"/>
                  <a:pt x="7891489" y="2211717"/>
                </a:cubicBezTo>
                <a:cubicBezTo>
                  <a:pt x="7891489" y="2211717"/>
                  <a:pt x="7857327" y="2211717"/>
                  <a:pt x="7857327" y="2211717"/>
                </a:cubicBezTo>
                <a:cubicBezTo>
                  <a:pt x="7857327" y="2245744"/>
                  <a:pt x="7891489" y="2245744"/>
                  <a:pt x="7891489" y="2245744"/>
                </a:cubicBezTo>
                <a:close/>
                <a:moveTo>
                  <a:pt x="7584029" y="2041585"/>
                </a:moveTo>
                <a:cubicBezTo>
                  <a:pt x="7584029" y="2041585"/>
                  <a:pt x="7618191" y="2041585"/>
                  <a:pt x="7618191" y="2041585"/>
                </a:cubicBezTo>
                <a:cubicBezTo>
                  <a:pt x="7618191" y="2007559"/>
                  <a:pt x="7584029" y="2007559"/>
                  <a:pt x="7584029" y="2007559"/>
                </a:cubicBezTo>
                <a:cubicBezTo>
                  <a:pt x="7549866" y="2007559"/>
                  <a:pt x="7549866" y="2007559"/>
                  <a:pt x="7549866" y="2041585"/>
                </a:cubicBezTo>
                <a:cubicBezTo>
                  <a:pt x="7549866" y="2041585"/>
                  <a:pt x="7549866" y="2041585"/>
                  <a:pt x="7584029" y="2041585"/>
                </a:cubicBezTo>
                <a:close/>
                <a:moveTo>
                  <a:pt x="7208244" y="2007559"/>
                </a:moveTo>
                <a:cubicBezTo>
                  <a:pt x="7242406" y="2007559"/>
                  <a:pt x="7242406" y="2007559"/>
                  <a:pt x="7242406" y="2007559"/>
                </a:cubicBezTo>
                <a:cubicBezTo>
                  <a:pt x="7242406" y="1973532"/>
                  <a:pt x="7242406" y="1973532"/>
                  <a:pt x="7208244" y="1973532"/>
                </a:cubicBezTo>
                <a:cubicBezTo>
                  <a:pt x="7208244" y="1973532"/>
                  <a:pt x="7208244" y="1973532"/>
                  <a:pt x="7208244" y="2007559"/>
                </a:cubicBezTo>
                <a:cubicBezTo>
                  <a:pt x="7208244" y="2007559"/>
                  <a:pt x="7208244" y="2007559"/>
                  <a:pt x="7208244" y="2007559"/>
                </a:cubicBezTo>
                <a:close/>
                <a:moveTo>
                  <a:pt x="6866621" y="2143664"/>
                </a:moveTo>
                <a:cubicBezTo>
                  <a:pt x="6866621" y="2143664"/>
                  <a:pt x="6900783" y="2109638"/>
                  <a:pt x="6900783" y="2109638"/>
                </a:cubicBezTo>
                <a:cubicBezTo>
                  <a:pt x="6900783" y="2109638"/>
                  <a:pt x="6866621" y="2075611"/>
                  <a:pt x="6866621" y="2075611"/>
                </a:cubicBezTo>
                <a:cubicBezTo>
                  <a:pt x="6866621" y="2075611"/>
                  <a:pt x="6832458" y="2109638"/>
                  <a:pt x="6832458" y="2109638"/>
                </a:cubicBezTo>
                <a:cubicBezTo>
                  <a:pt x="6832458" y="2109638"/>
                  <a:pt x="6866621" y="2143664"/>
                  <a:pt x="6866621" y="2143664"/>
                </a:cubicBezTo>
                <a:close/>
                <a:moveTo>
                  <a:pt x="6593322" y="2381849"/>
                </a:moveTo>
                <a:cubicBezTo>
                  <a:pt x="6627485" y="2381849"/>
                  <a:pt x="6627485" y="2381849"/>
                  <a:pt x="6627485" y="2347823"/>
                </a:cubicBezTo>
                <a:cubicBezTo>
                  <a:pt x="6627485" y="2347823"/>
                  <a:pt x="6627485" y="2313796"/>
                  <a:pt x="6593322" y="2313796"/>
                </a:cubicBezTo>
                <a:cubicBezTo>
                  <a:pt x="6593322" y="2313796"/>
                  <a:pt x="6559160" y="2347823"/>
                  <a:pt x="6559160" y="2347823"/>
                </a:cubicBezTo>
                <a:cubicBezTo>
                  <a:pt x="6559160" y="2381849"/>
                  <a:pt x="6593322" y="2381849"/>
                  <a:pt x="6593322" y="2381849"/>
                </a:cubicBezTo>
                <a:close/>
                <a:moveTo>
                  <a:pt x="6456673" y="2722113"/>
                </a:moveTo>
                <a:cubicBezTo>
                  <a:pt x="6456673" y="2722113"/>
                  <a:pt x="6490835" y="2722113"/>
                  <a:pt x="6490835" y="2688087"/>
                </a:cubicBezTo>
                <a:cubicBezTo>
                  <a:pt x="6490835" y="2654061"/>
                  <a:pt x="6456673" y="2654061"/>
                  <a:pt x="6456673" y="2654061"/>
                </a:cubicBezTo>
                <a:cubicBezTo>
                  <a:pt x="6422511" y="2654061"/>
                  <a:pt x="6422511" y="2654061"/>
                  <a:pt x="6422511" y="2688087"/>
                </a:cubicBezTo>
                <a:cubicBezTo>
                  <a:pt x="6422511" y="2722113"/>
                  <a:pt x="6422511" y="2722113"/>
                  <a:pt x="6456673" y="2722113"/>
                </a:cubicBezTo>
                <a:close/>
                <a:moveTo>
                  <a:pt x="6456673" y="3096404"/>
                </a:moveTo>
                <a:cubicBezTo>
                  <a:pt x="6456673" y="3096404"/>
                  <a:pt x="6490835" y="3062377"/>
                  <a:pt x="6490835" y="3062377"/>
                </a:cubicBezTo>
                <a:cubicBezTo>
                  <a:pt x="6490835" y="3028351"/>
                  <a:pt x="6456673" y="2994325"/>
                  <a:pt x="6456673" y="2994325"/>
                </a:cubicBezTo>
                <a:cubicBezTo>
                  <a:pt x="6422511" y="2994325"/>
                  <a:pt x="6422511" y="3028351"/>
                  <a:pt x="6422511" y="3062377"/>
                </a:cubicBezTo>
                <a:cubicBezTo>
                  <a:pt x="6422511" y="3062377"/>
                  <a:pt x="6422511" y="3096404"/>
                  <a:pt x="6456673" y="3096404"/>
                </a:cubicBezTo>
                <a:close/>
                <a:moveTo>
                  <a:pt x="6593322" y="3436668"/>
                </a:moveTo>
                <a:cubicBezTo>
                  <a:pt x="6627485" y="3436668"/>
                  <a:pt x="6627485" y="3402642"/>
                  <a:pt x="6627485" y="3368615"/>
                </a:cubicBezTo>
                <a:cubicBezTo>
                  <a:pt x="6627485" y="3368615"/>
                  <a:pt x="6627485" y="3334589"/>
                  <a:pt x="6593322" y="3334589"/>
                </a:cubicBezTo>
                <a:cubicBezTo>
                  <a:pt x="6559160" y="3334589"/>
                  <a:pt x="6559160" y="3368615"/>
                  <a:pt x="6559160" y="3368615"/>
                </a:cubicBezTo>
                <a:cubicBezTo>
                  <a:pt x="6559160" y="3402642"/>
                  <a:pt x="6559160" y="3436668"/>
                  <a:pt x="6593322" y="3436668"/>
                </a:cubicBezTo>
                <a:close/>
                <a:moveTo>
                  <a:pt x="6866621" y="3674853"/>
                </a:moveTo>
                <a:cubicBezTo>
                  <a:pt x="6900783" y="3674853"/>
                  <a:pt x="6900783" y="3640827"/>
                  <a:pt x="6900783" y="3640827"/>
                </a:cubicBezTo>
                <a:cubicBezTo>
                  <a:pt x="6900783" y="3606800"/>
                  <a:pt x="6900783" y="3572774"/>
                  <a:pt x="6866621" y="3572774"/>
                </a:cubicBezTo>
                <a:cubicBezTo>
                  <a:pt x="6832458" y="3572774"/>
                  <a:pt x="6832458" y="3606800"/>
                  <a:pt x="6832458" y="3640827"/>
                </a:cubicBezTo>
                <a:cubicBezTo>
                  <a:pt x="6832458" y="3640827"/>
                  <a:pt x="6832458" y="3674853"/>
                  <a:pt x="6866621" y="3674853"/>
                </a:cubicBezTo>
                <a:close/>
                <a:moveTo>
                  <a:pt x="7208244" y="3776932"/>
                </a:moveTo>
                <a:cubicBezTo>
                  <a:pt x="7242406" y="3776932"/>
                  <a:pt x="7242406" y="3776932"/>
                  <a:pt x="7242406" y="3742906"/>
                </a:cubicBezTo>
                <a:cubicBezTo>
                  <a:pt x="7242406" y="3708879"/>
                  <a:pt x="7242406" y="3708879"/>
                  <a:pt x="7208244" y="3708879"/>
                </a:cubicBezTo>
                <a:cubicBezTo>
                  <a:pt x="7208244" y="3708879"/>
                  <a:pt x="7174081" y="3708879"/>
                  <a:pt x="7174081" y="3742906"/>
                </a:cubicBezTo>
                <a:cubicBezTo>
                  <a:pt x="7174081" y="3776932"/>
                  <a:pt x="7208244" y="3776932"/>
                  <a:pt x="7208244" y="3776932"/>
                </a:cubicBezTo>
                <a:close/>
                <a:moveTo>
                  <a:pt x="7584029" y="3742906"/>
                </a:moveTo>
                <a:cubicBezTo>
                  <a:pt x="7584029" y="3742906"/>
                  <a:pt x="7618191" y="3708879"/>
                  <a:pt x="7618191" y="3708879"/>
                </a:cubicBezTo>
                <a:cubicBezTo>
                  <a:pt x="7618191" y="3674853"/>
                  <a:pt x="7584029" y="3674853"/>
                  <a:pt x="7584029" y="3674853"/>
                </a:cubicBezTo>
                <a:cubicBezTo>
                  <a:pt x="7549866" y="3674853"/>
                  <a:pt x="7549866" y="3674853"/>
                  <a:pt x="7549866" y="3708879"/>
                </a:cubicBezTo>
                <a:cubicBezTo>
                  <a:pt x="7549866" y="3708879"/>
                  <a:pt x="7549866" y="3742906"/>
                  <a:pt x="7584029" y="3742906"/>
                </a:cubicBezTo>
                <a:close/>
                <a:moveTo>
                  <a:pt x="7891489" y="3538747"/>
                </a:moveTo>
                <a:cubicBezTo>
                  <a:pt x="7925652" y="3538747"/>
                  <a:pt x="7925652" y="3538747"/>
                  <a:pt x="7925652" y="3504721"/>
                </a:cubicBezTo>
                <a:cubicBezTo>
                  <a:pt x="7925652" y="3504721"/>
                  <a:pt x="7925652" y="3470694"/>
                  <a:pt x="7891489" y="3470694"/>
                </a:cubicBezTo>
                <a:cubicBezTo>
                  <a:pt x="7891489" y="3470694"/>
                  <a:pt x="7857327" y="3504721"/>
                  <a:pt x="7857327" y="3504721"/>
                </a:cubicBezTo>
                <a:cubicBezTo>
                  <a:pt x="7857327" y="3538747"/>
                  <a:pt x="7891489" y="3538747"/>
                  <a:pt x="7891489" y="3538747"/>
                </a:cubicBezTo>
                <a:close/>
                <a:moveTo>
                  <a:pt x="8096463" y="3266536"/>
                </a:moveTo>
                <a:cubicBezTo>
                  <a:pt x="8130625" y="3266536"/>
                  <a:pt x="8130625" y="3232510"/>
                  <a:pt x="8130625" y="3232510"/>
                </a:cubicBezTo>
                <a:cubicBezTo>
                  <a:pt x="8130625" y="3198483"/>
                  <a:pt x="8130625" y="3198483"/>
                  <a:pt x="8096463" y="3198483"/>
                </a:cubicBezTo>
                <a:cubicBezTo>
                  <a:pt x="8096463" y="3198483"/>
                  <a:pt x="8096463" y="3198483"/>
                  <a:pt x="8096463" y="3232510"/>
                </a:cubicBezTo>
                <a:cubicBezTo>
                  <a:pt x="8096463" y="3232510"/>
                  <a:pt x="8096463" y="3266536"/>
                  <a:pt x="8096463" y="3266536"/>
                </a:cubicBezTo>
                <a:close/>
                <a:moveTo>
                  <a:pt x="8198950" y="2892245"/>
                </a:moveTo>
                <a:cubicBezTo>
                  <a:pt x="8198950" y="2892245"/>
                  <a:pt x="8198950" y="2892245"/>
                  <a:pt x="8198950" y="2858219"/>
                </a:cubicBezTo>
                <a:cubicBezTo>
                  <a:pt x="8198950" y="2858219"/>
                  <a:pt x="8198950" y="2858219"/>
                  <a:pt x="8198950" y="2858219"/>
                </a:cubicBezTo>
                <a:cubicBezTo>
                  <a:pt x="8164788" y="2858219"/>
                  <a:pt x="8164788" y="2858219"/>
                  <a:pt x="8164788" y="2858219"/>
                </a:cubicBezTo>
                <a:cubicBezTo>
                  <a:pt x="8164788" y="2892245"/>
                  <a:pt x="8164788" y="2892245"/>
                  <a:pt x="8198950" y="2892245"/>
                </a:cubicBezTo>
                <a:close/>
                <a:moveTo>
                  <a:pt x="7789002" y="2551981"/>
                </a:moveTo>
                <a:cubicBezTo>
                  <a:pt x="7789002" y="2551981"/>
                  <a:pt x="7823165" y="2551981"/>
                  <a:pt x="7823165" y="2517955"/>
                </a:cubicBezTo>
                <a:cubicBezTo>
                  <a:pt x="7823165" y="2517955"/>
                  <a:pt x="7789002" y="2483928"/>
                  <a:pt x="7789002" y="2483928"/>
                </a:cubicBezTo>
                <a:cubicBezTo>
                  <a:pt x="7754840" y="2483928"/>
                  <a:pt x="7754840" y="2517955"/>
                  <a:pt x="7754840" y="2517955"/>
                </a:cubicBezTo>
                <a:cubicBezTo>
                  <a:pt x="7754840" y="2551981"/>
                  <a:pt x="7754840" y="2551981"/>
                  <a:pt x="7789002" y="2551981"/>
                </a:cubicBezTo>
                <a:close/>
                <a:moveTo>
                  <a:pt x="7481542" y="2347823"/>
                </a:moveTo>
                <a:cubicBezTo>
                  <a:pt x="7515704" y="2347823"/>
                  <a:pt x="7515704" y="2313796"/>
                  <a:pt x="7515704" y="2313796"/>
                </a:cubicBezTo>
                <a:cubicBezTo>
                  <a:pt x="7515704" y="2313796"/>
                  <a:pt x="7515704" y="2279770"/>
                  <a:pt x="7481542" y="2279770"/>
                </a:cubicBezTo>
                <a:cubicBezTo>
                  <a:pt x="7481542" y="2279770"/>
                  <a:pt x="7447380" y="2313796"/>
                  <a:pt x="7447380" y="2313796"/>
                </a:cubicBezTo>
                <a:cubicBezTo>
                  <a:pt x="7447380" y="2313796"/>
                  <a:pt x="7481542" y="2347823"/>
                  <a:pt x="7481542" y="2347823"/>
                </a:cubicBezTo>
                <a:close/>
                <a:moveTo>
                  <a:pt x="7139919" y="2347823"/>
                </a:moveTo>
                <a:cubicBezTo>
                  <a:pt x="7139919" y="2347823"/>
                  <a:pt x="7139919" y="2313796"/>
                  <a:pt x="7139919" y="2313796"/>
                </a:cubicBezTo>
                <a:cubicBezTo>
                  <a:pt x="7139919" y="2313796"/>
                  <a:pt x="7139919" y="2279770"/>
                  <a:pt x="7139919" y="2279770"/>
                </a:cubicBezTo>
                <a:cubicBezTo>
                  <a:pt x="7105757" y="2279770"/>
                  <a:pt x="7105757" y="2313796"/>
                  <a:pt x="7105757" y="2313796"/>
                </a:cubicBezTo>
                <a:cubicBezTo>
                  <a:pt x="7105757" y="2313796"/>
                  <a:pt x="7105757" y="2347823"/>
                  <a:pt x="7139919" y="2347823"/>
                </a:cubicBezTo>
                <a:close/>
                <a:moveTo>
                  <a:pt x="6832458" y="2551981"/>
                </a:moveTo>
                <a:cubicBezTo>
                  <a:pt x="6866621" y="2551981"/>
                  <a:pt x="6866621" y="2551981"/>
                  <a:pt x="6866621" y="2517955"/>
                </a:cubicBezTo>
                <a:cubicBezTo>
                  <a:pt x="6866621" y="2517955"/>
                  <a:pt x="6866621" y="2483928"/>
                  <a:pt x="6832458" y="2483928"/>
                </a:cubicBezTo>
                <a:cubicBezTo>
                  <a:pt x="6832458" y="2483928"/>
                  <a:pt x="6798296" y="2517955"/>
                  <a:pt x="6798296" y="2517955"/>
                </a:cubicBezTo>
                <a:cubicBezTo>
                  <a:pt x="6798296" y="2551981"/>
                  <a:pt x="6832458" y="2551981"/>
                  <a:pt x="6832458" y="2551981"/>
                </a:cubicBezTo>
                <a:close/>
                <a:moveTo>
                  <a:pt x="6729971" y="2892245"/>
                </a:moveTo>
                <a:cubicBezTo>
                  <a:pt x="6729971" y="2892245"/>
                  <a:pt x="6764134" y="2892245"/>
                  <a:pt x="6764134" y="2858219"/>
                </a:cubicBezTo>
                <a:cubicBezTo>
                  <a:pt x="6764134" y="2858219"/>
                  <a:pt x="6729971" y="2824193"/>
                  <a:pt x="6729971" y="2824193"/>
                </a:cubicBezTo>
                <a:cubicBezTo>
                  <a:pt x="6695809" y="2824193"/>
                  <a:pt x="6695809" y="2858219"/>
                  <a:pt x="6695809" y="2858219"/>
                </a:cubicBezTo>
                <a:cubicBezTo>
                  <a:pt x="6695809" y="2892245"/>
                  <a:pt x="6695809" y="2892245"/>
                  <a:pt x="6729971" y="2892245"/>
                </a:cubicBezTo>
                <a:close/>
                <a:moveTo>
                  <a:pt x="6832458" y="3266536"/>
                </a:moveTo>
                <a:cubicBezTo>
                  <a:pt x="6866621" y="3266536"/>
                  <a:pt x="6866621" y="3232510"/>
                  <a:pt x="6866621" y="3198483"/>
                </a:cubicBezTo>
                <a:cubicBezTo>
                  <a:pt x="6866621" y="3198483"/>
                  <a:pt x="6866621" y="3164457"/>
                  <a:pt x="6832458" y="3164457"/>
                </a:cubicBezTo>
                <a:cubicBezTo>
                  <a:pt x="6798296" y="3164457"/>
                  <a:pt x="6798296" y="3198483"/>
                  <a:pt x="6798296" y="3198483"/>
                </a:cubicBezTo>
                <a:cubicBezTo>
                  <a:pt x="6798296" y="3232510"/>
                  <a:pt x="6798296" y="3266536"/>
                  <a:pt x="6832458" y="3266536"/>
                </a:cubicBezTo>
                <a:close/>
                <a:moveTo>
                  <a:pt x="7139919" y="3470694"/>
                </a:moveTo>
                <a:cubicBezTo>
                  <a:pt x="7139919" y="3470694"/>
                  <a:pt x="7174081" y="3436668"/>
                  <a:pt x="7174081" y="3436668"/>
                </a:cubicBezTo>
                <a:cubicBezTo>
                  <a:pt x="7174081" y="3402642"/>
                  <a:pt x="7139919" y="3368615"/>
                  <a:pt x="7139919" y="3368615"/>
                </a:cubicBezTo>
                <a:cubicBezTo>
                  <a:pt x="7105757" y="3368615"/>
                  <a:pt x="7071594" y="3402642"/>
                  <a:pt x="7071594" y="3436668"/>
                </a:cubicBezTo>
                <a:cubicBezTo>
                  <a:pt x="7071594" y="3436668"/>
                  <a:pt x="7105757" y="3470694"/>
                  <a:pt x="7139919" y="3470694"/>
                </a:cubicBezTo>
                <a:close/>
                <a:moveTo>
                  <a:pt x="7481542" y="3470694"/>
                </a:moveTo>
                <a:cubicBezTo>
                  <a:pt x="7515704" y="3470694"/>
                  <a:pt x="7515704" y="3436668"/>
                  <a:pt x="7515704" y="3436668"/>
                </a:cubicBezTo>
                <a:cubicBezTo>
                  <a:pt x="7515704" y="3402642"/>
                  <a:pt x="7515704" y="3402642"/>
                  <a:pt x="7481542" y="3402642"/>
                </a:cubicBezTo>
                <a:cubicBezTo>
                  <a:pt x="7481542" y="3402642"/>
                  <a:pt x="7447380" y="3402642"/>
                  <a:pt x="7447380" y="3436668"/>
                </a:cubicBezTo>
                <a:cubicBezTo>
                  <a:pt x="7447380" y="3436668"/>
                  <a:pt x="7481542" y="3470694"/>
                  <a:pt x="7481542" y="3470694"/>
                </a:cubicBezTo>
                <a:close/>
                <a:moveTo>
                  <a:pt x="7789002" y="3232510"/>
                </a:moveTo>
                <a:cubicBezTo>
                  <a:pt x="7789002" y="3232510"/>
                  <a:pt x="7823165" y="3232510"/>
                  <a:pt x="7823165" y="3198483"/>
                </a:cubicBezTo>
                <a:cubicBezTo>
                  <a:pt x="7823165" y="3198483"/>
                  <a:pt x="7789002" y="3164457"/>
                  <a:pt x="7789002" y="3164457"/>
                </a:cubicBezTo>
                <a:cubicBezTo>
                  <a:pt x="7754840" y="3164457"/>
                  <a:pt x="7754840" y="3198483"/>
                  <a:pt x="7754840" y="3198483"/>
                </a:cubicBezTo>
                <a:cubicBezTo>
                  <a:pt x="7754840" y="3232510"/>
                  <a:pt x="7754840" y="3232510"/>
                  <a:pt x="7789002" y="3232510"/>
                </a:cubicBezTo>
                <a:close/>
                <a:moveTo>
                  <a:pt x="7891489" y="2892245"/>
                </a:moveTo>
                <a:cubicBezTo>
                  <a:pt x="7925652" y="2892245"/>
                  <a:pt x="7925652" y="2892245"/>
                  <a:pt x="7925652" y="2858219"/>
                </a:cubicBezTo>
                <a:cubicBezTo>
                  <a:pt x="7925652" y="2858219"/>
                  <a:pt x="7925652" y="2824193"/>
                  <a:pt x="7891489" y="2824193"/>
                </a:cubicBezTo>
                <a:cubicBezTo>
                  <a:pt x="7891489" y="2824193"/>
                  <a:pt x="7857327" y="2858219"/>
                  <a:pt x="7857327" y="2858219"/>
                </a:cubicBezTo>
                <a:cubicBezTo>
                  <a:pt x="7857327" y="2892245"/>
                  <a:pt x="7891489" y="2892245"/>
                  <a:pt x="7891489" y="2892245"/>
                </a:cubicBezTo>
                <a:close/>
                <a:moveTo>
                  <a:pt x="7413217" y="2620034"/>
                </a:moveTo>
                <a:cubicBezTo>
                  <a:pt x="7413217" y="2620034"/>
                  <a:pt x="7413217" y="2620034"/>
                  <a:pt x="7413217" y="2586008"/>
                </a:cubicBezTo>
                <a:cubicBezTo>
                  <a:pt x="7413217" y="2586008"/>
                  <a:pt x="7413217" y="2551981"/>
                  <a:pt x="7413217" y="2551981"/>
                </a:cubicBezTo>
                <a:cubicBezTo>
                  <a:pt x="7379055" y="2551981"/>
                  <a:pt x="7379055" y="2586008"/>
                  <a:pt x="7379055" y="2586008"/>
                </a:cubicBezTo>
                <a:cubicBezTo>
                  <a:pt x="7379055" y="2620034"/>
                  <a:pt x="7379055" y="2620034"/>
                  <a:pt x="7413217" y="2620034"/>
                </a:cubicBezTo>
                <a:close/>
                <a:moveTo>
                  <a:pt x="7071594" y="2722113"/>
                </a:moveTo>
                <a:cubicBezTo>
                  <a:pt x="7071594" y="2722113"/>
                  <a:pt x="7105757" y="2722113"/>
                  <a:pt x="7105757" y="2688087"/>
                </a:cubicBezTo>
                <a:cubicBezTo>
                  <a:pt x="7105757" y="2688087"/>
                  <a:pt x="7071594" y="2654061"/>
                  <a:pt x="7071594" y="2654061"/>
                </a:cubicBezTo>
                <a:cubicBezTo>
                  <a:pt x="7037432" y="2654061"/>
                  <a:pt x="7037432" y="2688087"/>
                  <a:pt x="7037432" y="2688087"/>
                </a:cubicBezTo>
                <a:cubicBezTo>
                  <a:pt x="7037432" y="2722113"/>
                  <a:pt x="7037432" y="2722113"/>
                  <a:pt x="7071594" y="2722113"/>
                </a:cubicBezTo>
                <a:close/>
                <a:moveTo>
                  <a:pt x="7071594" y="3062377"/>
                </a:moveTo>
                <a:cubicBezTo>
                  <a:pt x="7105757" y="3062377"/>
                  <a:pt x="7105757" y="3062377"/>
                  <a:pt x="7105757" y="3028351"/>
                </a:cubicBezTo>
                <a:cubicBezTo>
                  <a:pt x="7105757" y="3028351"/>
                  <a:pt x="7105757" y="2994325"/>
                  <a:pt x="7071594" y="2994325"/>
                </a:cubicBezTo>
                <a:cubicBezTo>
                  <a:pt x="7037432" y="2994325"/>
                  <a:pt x="7037432" y="3028351"/>
                  <a:pt x="7037432" y="3028351"/>
                </a:cubicBezTo>
                <a:cubicBezTo>
                  <a:pt x="7037432" y="3062377"/>
                  <a:pt x="7037432" y="3062377"/>
                  <a:pt x="7071594" y="3062377"/>
                </a:cubicBezTo>
                <a:close/>
                <a:moveTo>
                  <a:pt x="7413217" y="3164457"/>
                </a:moveTo>
                <a:cubicBezTo>
                  <a:pt x="7413217" y="3164457"/>
                  <a:pt x="7447380" y="3164457"/>
                  <a:pt x="7447380" y="3130430"/>
                </a:cubicBezTo>
                <a:cubicBezTo>
                  <a:pt x="7447380" y="3130430"/>
                  <a:pt x="7413217" y="3096404"/>
                  <a:pt x="7413217" y="3096404"/>
                </a:cubicBezTo>
                <a:cubicBezTo>
                  <a:pt x="7379055" y="3096404"/>
                  <a:pt x="7379055" y="3130430"/>
                  <a:pt x="7379055" y="3130430"/>
                </a:cubicBezTo>
                <a:cubicBezTo>
                  <a:pt x="7379055" y="3164457"/>
                  <a:pt x="7379055" y="3164457"/>
                  <a:pt x="7413217" y="3164457"/>
                </a:cubicBezTo>
                <a:close/>
                <a:moveTo>
                  <a:pt x="7584029" y="2892245"/>
                </a:moveTo>
                <a:cubicBezTo>
                  <a:pt x="7618191" y="2892245"/>
                  <a:pt x="7618191" y="2892245"/>
                  <a:pt x="7618191" y="2858219"/>
                </a:cubicBezTo>
                <a:cubicBezTo>
                  <a:pt x="7618191" y="2858219"/>
                  <a:pt x="7618191" y="2824193"/>
                  <a:pt x="7584029" y="2824193"/>
                </a:cubicBezTo>
                <a:cubicBezTo>
                  <a:pt x="7584029" y="2824193"/>
                  <a:pt x="7584029" y="2858219"/>
                  <a:pt x="7584029" y="2858219"/>
                </a:cubicBezTo>
                <a:cubicBezTo>
                  <a:pt x="7584029" y="2892245"/>
                  <a:pt x="7584029" y="2892245"/>
                  <a:pt x="7584029" y="2892245"/>
                </a:cubicBezTo>
                <a:close/>
              </a:path>
            </a:pathLst>
          </a:custGeom>
          <a:solidFill>
            <a:schemeClr val="accent4">
              <a:alpha val="70000"/>
            </a:schemeClr>
          </a:solidFill>
          <a:ln w="34162" cap="flat">
            <a:noFill/>
            <a:prstDash val="solid"/>
            <a:miter/>
          </a:ln>
        </p:spPr>
        <p:txBody>
          <a:bodyPr rtlCol="0" anchor="ctr"/>
          <a:lstStyle/>
          <a:p>
            <a:endParaRPr lang="en-US"/>
          </a:p>
        </p:txBody>
      </p:sp>
      <p:sp>
        <p:nvSpPr>
          <p:cNvPr id="21" name="EFFECT">
            <a:extLst>
              <a:ext uri="{FF2B5EF4-FFF2-40B4-BE49-F238E27FC236}">
                <a16:creationId xmlns="" xmlns:a16="http://schemas.microsoft.com/office/drawing/2014/main" id="{954A898F-FAC2-4644-BCE8-3334EE1459BA}"/>
              </a:ext>
            </a:extLst>
          </p:cNvPr>
          <p:cNvSpPr/>
          <p:nvPr/>
        </p:nvSpPr>
        <p:spPr>
          <a:xfrm rot="7608626">
            <a:off x="541949" y="4606126"/>
            <a:ext cx="548599" cy="730960"/>
          </a:xfrm>
          <a:custGeom>
            <a:avLst/>
            <a:gdLst>
              <a:gd name="connsiteX0" fmla="*/ 0 w 548599"/>
              <a:gd name="connsiteY0" fmla="*/ 418723 h 730960"/>
              <a:gd name="connsiteX1" fmla="*/ 548599 w 548599"/>
              <a:gd name="connsiteY1" fmla="*/ 0 h 730960"/>
              <a:gd name="connsiteX2" fmla="*/ 443932 w 548599"/>
              <a:gd name="connsiteY2" fmla="*/ 730961 h 730960"/>
              <a:gd name="connsiteX3" fmla="*/ 0 w 548599"/>
              <a:gd name="connsiteY3" fmla="*/ 418723 h 730960"/>
              <a:gd name="connsiteX4" fmla="*/ 548599 w 548599"/>
              <a:gd name="connsiteY4" fmla="*/ 0 h 730960"/>
              <a:gd name="connsiteX5" fmla="*/ 276104 w 548599"/>
              <a:gd name="connsiteY5" fmla="*/ 433162 h 730960"/>
              <a:gd name="connsiteX6" fmla="*/ 276104 w 548599"/>
              <a:gd name="connsiteY6" fmla="*/ 433162 h 730960"/>
              <a:gd name="connsiteX7" fmla="*/ 443932 w 548599"/>
              <a:gd name="connsiteY7" fmla="*/ 730961 h 730960"/>
              <a:gd name="connsiteX8" fmla="*/ 548599 w 548599"/>
              <a:gd name="connsiteY8" fmla="*/ 0 h 730960"/>
              <a:gd name="connsiteX9" fmla="*/ 0 w 548599"/>
              <a:gd name="connsiteY9" fmla="*/ 418723 h 730960"/>
              <a:gd name="connsiteX10" fmla="*/ 276104 w 548599"/>
              <a:gd name="connsiteY10" fmla="*/ 433162 h 730960"/>
              <a:gd name="connsiteX11" fmla="*/ 548599 w 548599"/>
              <a:gd name="connsiteY11" fmla="*/ 0 h 730960"/>
              <a:gd name="connsiteX12" fmla="*/ 0 w 548599"/>
              <a:gd name="connsiteY12" fmla="*/ 418723 h 73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599" h="730960">
                <a:moveTo>
                  <a:pt x="0" y="418723"/>
                </a:moveTo>
                <a:lnTo>
                  <a:pt x="548599" y="0"/>
                </a:lnTo>
                <a:lnTo>
                  <a:pt x="443932" y="730961"/>
                </a:lnTo>
                <a:lnTo>
                  <a:pt x="0" y="418723"/>
                </a:lnTo>
                <a:close/>
                <a:moveTo>
                  <a:pt x="548599" y="0"/>
                </a:moveTo>
                <a:cubicBezTo>
                  <a:pt x="541381" y="10829"/>
                  <a:pt x="276104" y="433162"/>
                  <a:pt x="276104" y="433162"/>
                </a:cubicBezTo>
                <a:moveTo>
                  <a:pt x="276104" y="433162"/>
                </a:moveTo>
                <a:lnTo>
                  <a:pt x="443932" y="730961"/>
                </a:lnTo>
                <a:lnTo>
                  <a:pt x="548599" y="0"/>
                </a:lnTo>
                <a:moveTo>
                  <a:pt x="0" y="418723"/>
                </a:moveTo>
                <a:lnTo>
                  <a:pt x="276104" y="433162"/>
                </a:lnTo>
                <a:lnTo>
                  <a:pt x="548599" y="0"/>
                </a:lnTo>
                <a:lnTo>
                  <a:pt x="0" y="418723"/>
                </a:lnTo>
                <a:close/>
              </a:path>
            </a:pathLst>
          </a:custGeom>
          <a:noFill/>
          <a:ln w="25380" cap="rnd">
            <a:solidFill>
              <a:schemeClr val="accent4"/>
            </a:solidFill>
            <a:prstDash val="solid"/>
            <a:round/>
          </a:ln>
          <a:effectLst>
            <a:glow rad="127000">
              <a:srgbClr val="FFFBEF">
                <a:alpha val="26000"/>
              </a:srgbClr>
            </a:glow>
          </a:effectLst>
        </p:spPr>
        <p:txBody>
          <a:bodyPr rtlCol="0" anchor="ctr"/>
          <a:lstStyle/>
          <a:p>
            <a:endParaRPr lang="en-US"/>
          </a:p>
        </p:txBody>
      </p:sp>
      <p:sp>
        <p:nvSpPr>
          <p:cNvPr id="17" name="EFFECT">
            <a:extLst>
              <a:ext uri="{FF2B5EF4-FFF2-40B4-BE49-F238E27FC236}">
                <a16:creationId xmlns="" xmlns:a16="http://schemas.microsoft.com/office/drawing/2014/main" id="{1A7299EA-DC67-4A5A-A998-C9C74219CB95}"/>
              </a:ext>
            </a:extLst>
          </p:cNvPr>
          <p:cNvSpPr/>
          <p:nvPr/>
        </p:nvSpPr>
        <p:spPr>
          <a:xfrm>
            <a:off x="9473601" y="166395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rgbClr val="FFFBEF">
                <a:alpha val="26000"/>
              </a:srgbClr>
            </a:glow>
          </a:effectLst>
        </p:spPr>
        <p:txBody>
          <a:bodyPr rtlCol="0" anchor="ctr"/>
          <a:lstStyle/>
          <a:p>
            <a:endParaRPr lang="en-US"/>
          </a:p>
        </p:txBody>
      </p:sp>
      <p:sp>
        <p:nvSpPr>
          <p:cNvPr id="2" name="Freeform: Shape 1">
            <a:extLst>
              <a:ext uri="{FF2B5EF4-FFF2-40B4-BE49-F238E27FC236}">
                <a16:creationId xmlns="" xmlns:a16="http://schemas.microsoft.com/office/drawing/2014/main" id="{3A2BC8AF-3EF5-5AD9-9095-16810BFF09F8}"/>
              </a:ext>
            </a:extLst>
          </p:cNvPr>
          <p:cNvSpPr/>
          <p:nvPr/>
        </p:nvSpPr>
        <p:spPr>
          <a:xfrm>
            <a:off x="3789282" y="-73557"/>
            <a:ext cx="4916556" cy="5380383"/>
          </a:xfrm>
          <a:custGeom>
            <a:avLst/>
            <a:gdLst>
              <a:gd name="connsiteX0" fmla="*/ 0 w 3816626"/>
              <a:gd name="connsiteY0" fmla="*/ 0 h 5380383"/>
              <a:gd name="connsiteX1" fmla="*/ 265043 w 3816626"/>
              <a:gd name="connsiteY1" fmla="*/ 331304 h 5380383"/>
              <a:gd name="connsiteX2" fmla="*/ 185530 w 3816626"/>
              <a:gd name="connsiteY2" fmla="*/ 596348 h 5380383"/>
              <a:gd name="connsiteX3" fmla="*/ 424069 w 3816626"/>
              <a:gd name="connsiteY3" fmla="*/ 927652 h 5380383"/>
              <a:gd name="connsiteX4" fmla="*/ 397565 w 3816626"/>
              <a:gd name="connsiteY4" fmla="*/ 1205948 h 5380383"/>
              <a:gd name="connsiteX5" fmla="*/ 622852 w 3816626"/>
              <a:gd name="connsiteY5" fmla="*/ 1630017 h 5380383"/>
              <a:gd name="connsiteX6" fmla="*/ 689113 w 3816626"/>
              <a:gd name="connsiteY6" fmla="*/ 2305878 h 5380383"/>
              <a:gd name="connsiteX7" fmla="*/ 887896 w 3816626"/>
              <a:gd name="connsiteY7" fmla="*/ 2822713 h 5380383"/>
              <a:gd name="connsiteX8" fmla="*/ 1166191 w 3816626"/>
              <a:gd name="connsiteY8" fmla="*/ 3246783 h 5380383"/>
              <a:gd name="connsiteX9" fmla="*/ 1325217 w 3816626"/>
              <a:gd name="connsiteY9" fmla="*/ 3935896 h 5380383"/>
              <a:gd name="connsiteX10" fmla="*/ 1444487 w 3816626"/>
              <a:gd name="connsiteY10" fmla="*/ 4850296 h 5380383"/>
              <a:gd name="connsiteX11" fmla="*/ 1656522 w 3816626"/>
              <a:gd name="connsiteY11" fmla="*/ 5075583 h 5380383"/>
              <a:gd name="connsiteX12" fmla="*/ 1656522 w 3816626"/>
              <a:gd name="connsiteY12" fmla="*/ 5261113 h 5380383"/>
              <a:gd name="connsiteX13" fmla="*/ 2425148 w 3816626"/>
              <a:gd name="connsiteY13" fmla="*/ 5234609 h 5380383"/>
              <a:gd name="connsiteX14" fmla="*/ 2835965 w 3816626"/>
              <a:gd name="connsiteY14" fmla="*/ 5380383 h 5380383"/>
              <a:gd name="connsiteX15" fmla="*/ 3419061 w 3816626"/>
              <a:gd name="connsiteY15" fmla="*/ 5261113 h 5380383"/>
              <a:gd name="connsiteX16" fmla="*/ 3684104 w 3816626"/>
              <a:gd name="connsiteY16" fmla="*/ 5234609 h 5380383"/>
              <a:gd name="connsiteX17" fmla="*/ 3578087 w 3816626"/>
              <a:gd name="connsiteY17" fmla="*/ 4797287 h 5380383"/>
              <a:gd name="connsiteX18" fmla="*/ 3790122 w 3816626"/>
              <a:gd name="connsiteY18" fmla="*/ 4306957 h 5380383"/>
              <a:gd name="connsiteX19" fmla="*/ 3644348 w 3816626"/>
              <a:gd name="connsiteY19" fmla="*/ 4081670 h 5380383"/>
              <a:gd name="connsiteX20" fmla="*/ 3591339 w 3816626"/>
              <a:gd name="connsiteY20" fmla="*/ 3684104 h 5380383"/>
              <a:gd name="connsiteX21" fmla="*/ 3684104 w 3816626"/>
              <a:gd name="connsiteY21" fmla="*/ 3366052 h 5380383"/>
              <a:gd name="connsiteX22" fmla="*/ 3723861 w 3816626"/>
              <a:gd name="connsiteY22" fmla="*/ 2981739 h 5380383"/>
              <a:gd name="connsiteX23" fmla="*/ 3737113 w 3816626"/>
              <a:gd name="connsiteY23" fmla="*/ 2676939 h 5380383"/>
              <a:gd name="connsiteX24" fmla="*/ 3816626 w 3816626"/>
              <a:gd name="connsiteY24" fmla="*/ 2478157 h 5380383"/>
              <a:gd name="connsiteX25" fmla="*/ 3684104 w 3816626"/>
              <a:gd name="connsiteY25" fmla="*/ 2252870 h 5380383"/>
              <a:gd name="connsiteX26" fmla="*/ 3763617 w 3816626"/>
              <a:gd name="connsiteY26" fmla="*/ 1961322 h 5380383"/>
              <a:gd name="connsiteX27" fmla="*/ 3697356 w 3816626"/>
              <a:gd name="connsiteY27" fmla="*/ 1550504 h 5380383"/>
              <a:gd name="connsiteX28" fmla="*/ 3657600 w 3816626"/>
              <a:gd name="connsiteY28" fmla="*/ 1258957 h 5380383"/>
              <a:gd name="connsiteX29" fmla="*/ 3670852 w 3816626"/>
              <a:gd name="connsiteY29" fmla="*/ 887896 h 5380383"/>
              <a:gd name="connsiteX30" fmla="*/ 3498574 w 3816626"/>
              <a:gd name="connsiteY30" fmla="*/ 848139 h 5380383"/>
              <a:gd name="connsiteX31" fmla="*/ 3684104 w 3816626"/>
              <a:gd name="connsiteY31" fmla="*/ 662609 h 5380383"/>
              <a:gd name="connsiteX32" fmla="*/ 3631096 w 3816626"/>
              <a:gd name="connsiteY32" fmla="*/ 477078 h 5380383"/>
              <a:gd name="connsiteX33" fmla="*/ 3551583 w 3816626"/>
              <a:gd name="connsiteY33" fmla="*/ 79513 h 5380383"/>
              <a:gd name="connsiteX34" fmla="*/ 0 w 3816626"/>
              <a:gd name="connsiteY34" fmla="*/ 0 h 538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16626" h="5380383">
                <a:moveTo>
                  <a:pt x="0" y="0"/>
                </a:moveTo>
                <a:lnTo>
                  <a:pt x="265043" y="331304"/>
                </a:lnTo>
                <a:lnTo>
                  <a:pt x="185530" y="596348"/>
                </a:lnTo>
                <a:lnTo>
                  <a:pt x="424069" y="927652"/>
                </a:lnTo>
                <a:lnTo>
                  <a:pt x="397565" y="1205948"/>
                </a:lnTo>
                <a:lnTo>
                  <a:pt x="622852" y="1630017"/>
                </a:lnTo>
                <a:lnTo>
                  <a:pt x="689113" y="2305878"/>
                </a:lnTo>
                <a:lnTo>
                  <a:pt x="887896" y="2822713"/>
                </a:lnTo>
                <a:lnTo>
                  <a:pt x="1166191" y="3246783"/>
                </a:lnTo>
                <a:lnTo>
                  <a:pt x="1325217" y="3935896"/>
                </a:lnTo>
                <a:lnTo>
                  <a:pt x="1444487" y="4850296"/>
                </a:lnTo>
                <a:lnTo>
                  <a:pt x="1656522" y="5075583"/>
                </a:lnTo>
                <a:lnTo>
                  <a:pt x="1656522" y="5261113"/>
                </a:lnTo>
                <a:lnTo>
                  <a:pt x="2425148" y="5234609"/>
                </a:lnTo>
                <a:lnTo>
                  <a:pt x="2835965" y="5380383"/>
                </a:lnTo>
                <a:lnTo>
                  <a:pt x="3419061" y="5261113"/>
                </a:lnTo>
                <a:lnTo>
                  <a:pt x="3684104" y="5234609"/>
                </a:lnTo>
                <a:lnTo>
                  <a:pt x="3578087" y="4797287"/>
                </a:lnTo>
                <a:lnTo>
                  <a:pt x="3790122" y="4306957"/>
                </a:lnTo>
                <a:lnTo>
                  <a:pt x="3644348" y="4081670"/>
                </a:lnTo>
                <a:lnTo>
                  <a:pt x="3591339" y="3684104"/>
                </a:lnTo>
                <a:lnTo>
                  <a:pt x="3684104" y="3366052"/>
                </a:lnTo>
                <a:lnTo>
                  <a:pt x="3723861" y="2981739"/>
                </a:lnTo>
                <a:lnTo>
                  <a:pt x="3737113" y="2676939"/>
                </a:lnTo>
                <a:lnTo>
                  <a:pt x="3816626" y="2478157"/>
                </a:lnTo>
                <a:lnTo>
                  <a:pt x="3684104" y="2252870"/>
                </a:lnTo>
                <a:lnTo>
                  <a:pt x="3763617" y="1961322"/>
                </a:lnTo>
                <a:lnTo>
                  <a:pt x="3697356" y="1550504"/>
                </a:lnTo>
                <a:lnTo>
                  <a:pt x="3657600" y="1258957"/>
                </a:lnTo>
                <a:lnTo>
                  <a:pt x="3670852" y="887896"/>
                </a:lnTo>
                <a:lnTo>
                  <a:pt x="3498574" y="848139"/>
                </a:lnTo>
                <a:lnTo>
                  <a:pt x="3684104" y="662609"/>
                </a:lnTo>
                <a:lnTo>
                  <a:pt x="3631096" y="477078"/>
                </a:lnTo>
                <a:lnTo>
                  <a:pt x="3551583" y="79513"/>
                </a:lnTo>
                <a:lnTo>
                  <a:pt x="0" y="0"/>
                </a:lnTo>
                <a:close/>
              </a:path>
            </a:pathLst>
          </a:custGeom>
          <a:solidFill>
            <a:schemeClr val="tx2"/>
          </a:solidFill>
          <a:ln w="28575">
            <a:solidFill>
              <a:schemeClr val="bg1"/>
            </a:solidFill>
          </a:ln>
          <a:effectLst>
            <a:innerShdw blurRad="2286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0D0F5580-0ECD-B060-7086-E1ACD66231DB}"/>
              </a:ext>
            </a:extLst>
          </p:cNvPr>
          <p:cNvGrpSpPr/>
          <p:nvPr/>
        </p:nvGrpSpPr>
        <p:grpSpPr>
          <a:xfrm rot="21178396">
            <a:off x="5709799" y="3028033"/>
            <a:ext cx="3606664" cy="1567003"/>
            <a:chOff x="4784541" y="5169309"/>
            <a:chExt cx="2026427" cy="634181"/>
          </a:xfrm>
          <a:gradFill flip="none" rotWithShape="1">
            <a:gsLst>
              <a:gs pos="68000">
                <a:schemeClr val="tx2"/>
              </a:gs>
              <a:gs pos="0">
                <a:schemeClr val="tx2">
                  <a:lumMod val="85000"/>
                </a:schemeClr>
              </a:gs>
              <a:gs pos="34000">
                <a:schemeClr val="tx2"/>
              </a:gs>
              <a:gs pos="100000">
                <a:schemeClr val="tx2">
                  <a:lumMod val="75000"/>
                </a:schemeClr>
              </a:gs>
            </a:gsLst>
            <a:lin ang="5400000" scaled="1"/>
            <a:tileRect/>
          </a:gradFill>
          <a:effectLst>
            <a:outerShdw blurRad="152400" dist="76200" dir="5400000" algn="t" rotWithShape="0">
              <a:prstClr val="black">
                <a:alpha val="40000"/>
              </a:prstClr>
            </a:outerShdw>
          </a:effectLst>
        </p:grpSpPr>
        <p:sp>
          <p:nvSpPr>
            <p:cNvPr id="6" name="Freeform: Shape 5">
              <a:extLst>
                <a:ext uri="{FF2B5EF4-FFF2-40B4-BE49-F238E27FC236}">
                  <a16:creationId xmlns="" xmlns:a16="http://schemas.microsoft.com/office/drawing/2014/main" id="{21B5B4F2-DAF9-E19B-09AA-73AB38D248FC}"/>
                </a:ext>
              </a:extLst>
            </p:cNvPr>
            <p:cNvSpPr/>
            <p:nvPr/>
          </p:nvSpPr>
          <p:spPr>
            <a:xfrm>
              <a:off x="6290701" y="5486399"/>
              <a:ext cx="520267" cy="271948"/>
            </a:xfrm>
            <a:custGeom>
              <a:avLst/>
              <a:gdLst>
                <a:gd name="connsiteX0" fmla="*/ 162232 w 1297858"/>
                <a:gd name="connsiteY0" fmla="*/ 0 h 634181"/>
                <a:gd name="connsiteX1" fmla="*/ 88490 w 1297858"/>
                <a:gd name="connsiteY1" fmla="*/ 147484 h 634181"/>
                <a:gd name="connsiteX2" fmla="*/ 88490 w 1297858"/>
                <a:gd name="connsiteY2" fmla="*/ 147484 h 634181"/>
                <a:gd name="connsiteX3" fmla="*/ 44245 w 1297858"/>
                <a:gd name="connsiteY3" fmla="*/ 353962 h 634181"/>
                <a:gd name="connsiteX4" fmla="*/ 0 w 1297858"/>
                <a:gd name="connsiteY4" fmla="*/ 575187 h 634181"/>
                <a:gd name="connsiteX5" fmla="*/ 973393 w 1297858"/>
                <a:gd name="connsiteY5" fmla="*/ 619433 h 634181"/>
                <a:gd name="connsiteX6" fmla="*/ 1297858 w 1297858"/>
                <a:gd name="connsiteY6" fmla="*/ 634181 h 634181"/>
                <a:gd name="connsiteX7" fmla="*/ 1165122 w 1297858"/>
                <a:gd name="connsiteY7" fmla="*/ 575187 h 634181"/>
                <a:gd name="connsiteX8" fmla="*/ 1165122 w 1297858"/>
                <a:gd name="connsiteY8" fmla="*/ 412955 h 634181"/>
                <a:gd name="connsiteX9" fmla="*/ 1165122 w 1297858"/>
                <a:gd name="connsiteY9" fmla="*/ 221226 h 634181"/>
                <a:gd name="connsiteX10" fmla="*/ 1194619 w 1297858"/>
                <a:gd name="connsiteY10" fmla="*/ 147484 h 634181"/>
                <a:gd name="connsiteX11" fmla="*/ 1047135 w 1297858"/>
                <a:gd name="connsiteY11" fmla="*/ 117987 h 634181"/>
                <a:gd name="connsiteX12" fmla="*/ 796412 w 1297858"/>
                <a:gd name="connsiteY12" fmla="*/ 73742 h 634181"/>
                <a:gd name="connsiteX13" fmla="*/ 457200 w 1297858"/>
                <a:gd name="connsiteY13" fmla="*/ 88491 h 634181"/>
                <a:gd name="connsiteX14" fmla="*/ 191729 w 1297858"/>
                <a:gd name="connsiteY14" fmla="*/ 44245 h 634181"/>
                <a:gd name="connsiteX15" fmla="*/ 162232 w 1297858"/>
                <a:gd name="connsiteY15" fmla="*/ 0 h 634181"/>
                <a:gd name="connsiteX0-1" fmla="*/ 162232 w 1212717"/>
                <a:gd name="connsiteY0-2" fmla="*/ 0 h 689564"/>
                <a:gd name="connsiteX1-3" fmla="*/ 88490 w 1212717"/>
                <a:gd name="connsiteY1-4" fmla="*/ 147484 h 689564"/>
                <a:gd name="connsiteX2-5" fmla="*/ 88490 w 1212717"/>
                <a:gd name="connsiteY2-6" fmla="*/ 147484 h 689564"/>
                <a:gd name="connsiteX3-7" fmla="*/ 44245 w 1212717"/>
                <a:gd name="connsiteY3-8" fmla="*/ 353962 h 689564"/>
                <a:gd name="connsiteX4-9" fmla="*/ 0 w 1212717"/>
                <a:gd name="connsiteY4-10" fmla="*/ 575187 h 689564"/>
                <a:gd name="connsiteX5-11" fmla="*/ 973393 w 1212717"/>
                <a:gd name="connsiteY5-12" fmla="*/ 619433 h 689564"/>
                <a:gd name="connsiteX6-13" fmla="*/ 1212717 w 1212717"/>
                <a:gd name="connsiteY6-14" fmla="*/ 689564 h 689564"/>
                <a:gd name="connsiteX7-15" fmla="*/ 1165122 w 1212717"/>
                <a:gd name="connsiteY7-16" fmla="*/ 575187 h 689564"/>
                <a:gd name="connsiteX8-17" fmla="*/ 1165122 w 1212717"/>
                <a:gd name="connsiteY8-18" fmla="*/ 412955 h 689564"/>
                <a:gd name="connsiteX9-19" fmla="*/ 1165122 w 1212717"/>
                <a:gd name="connsiteY9-20" fmla="*/ 221226 h 689564"/>
                <a:gd name="connsiteX10-21" fmla="*/ 1194619 w 1212717"/>
                <a:gd name="connsiteY10-22" fmla="*/ 147484 h 689564"/>
                <a:gd name="connsiteX11-23" fmla="*/ 1047135 w 1212717"/>
                <a:gd name="connsiteY11-24" fmla="*/ 117987 h 689564"/>
                <a:gd name="connsiteX12-25" fmla="*/ 796412 w 1212717"/>
                <a:gd name="connsiteY12-26" fmla="*/ 73742 h 689564"/>
                <a:gd name="connsiteX13-27" fmla="*/ 457200 w 1212717"/>
                <a:gd name="connsiteY13-28" fmla="*/ 88491 h 689564"/>
                <a:gd name="connsiteX14-29" fmla="*/ 191729 w 1212717"/>
                <a:gd name="connsiteY14-30" fmla="*/ 44245 h 689564"/>
                <a:gd name="connsiteX15-31" fmla="*/ 162232 w 1212717"/>
                <a:gd name="connsiteY15-32" fmla="*/ 0 h 689564"/>
                <a:gd name="connsiteX0-33" fmla="*/ 162232 w 1207396"/>
                <a:gd name="connsiteY0-34" fmla="*/ 0 h 619844"/>
                <a:gd name="connsiteX1-35" fmla="*/ 88490 w 1207396"/>
                <a:gd name="connsiteY1-36" fmla="*/ 147484 h 619844"/>
                <a:gd name="connsiteX2-37" fmla="*/ 88490 w 1207396"/>
                <a:gd name="connsiteY2-38" fmla="*/ 147484 h 619844"/>
                <a:gd name="connsiteX3-39" fmla="*/ 44245 w 1207396"/>
                <a:gd name="connsiteY3-40" fmla="*/ 353962 h 619844"/>
                <a:gd name="connsiteX4-41" fmla="*/ 0 w 1207396"/>
                <a:gd name="connsiteY4-42" fmla="*/ 575187 h 619844"/>
                <a:gd name="connsiteX5-43" fmla="*/ 973393 w 1207396"/>
                <a:gd name="connsiteY5-44" fmla="*/ 619433 h 619844"/>
                <a:gd name="connsiteX6-45" fmla="*/ 1207396 w 1207396"/>
                <a:gd name="connsiteY6-46" fmla="*/ 548031 h 619844"/>
                <a:gd name="connsiteX7-47" fmla="*/ 1165122 w 1207396"/>
                <a:gd name="connsiteY7-48" fmla="*/ 575187 h 619844"/>
                <a:gd name="connsiteX8-49" fmla="*/ 1165122 w 1207396"/>
                <a:gd name="connsiteY8-50" fmla="*/ 412955 h 619844"/>
                <a:gd name="connsiteX9-51" fmla="*/ 1165122 w 1207396"/>
                <a:gd name="connsiteY9-52" fmla="*/ 221226 h 619844"/>
                <a:gd name="connsiteX10-53" fmla="*/ 1194619 w 1207396"/>
                <a:gd name="connsiteY10-54" fmla="*/ 147484 h 619844"/>
                <a:gd name="connsiteX11-55" fmla="*/ 1047135 w 1207396"/>
                <a:gd name="connsiteY11-56" fmla="*/ 117987 h 619844"/>
                <a:gd name="connsiteX12-57" fmla="*/ 796412 w 1207396"/>
                <a:gd name="connsiteY12-58" fmla="*/ 73742 h 619844"/>
                <a:gd name="connsiteX13-59" fmla="*/ 457200 w 1207396"/>
                <a:gd name="connsiteY13-60" fmla="*/ 88491 h 619844"/>
                <a:gd name="connsiteX14-61" fmla="*/ 191729 w 1207396"/>
                <a:gd name="connsiteY14-62" fmla="*/ 44245 h 619844"/>
                <a:gd name="connsiteX15-63" fmla="*/ 162232 w 1207396"/>
                <a:gd name="connsiteY15-64" fmla="*/ 0 h 619844"/>
                <a:gd name="connsiteX0-65" fmla="*/ 162232 w 1194619"/>
                <a:gd name="connsiteY0-66" fmla="*/ 0 h 620009"/>
                <a:gd name="connsiteX1-67" fmla="*/ 88490 w 1194619"/>
                <a:gd name="connsiteY1-68" fmla="*/ 147484 h 620009"/>
                <a:gd name="connsiteX2-69" fmla="*/ 88490 w 1194619"/>
                <a:gd name="connsiteY2-70" fmla="*/ 147484 h 620009"/>
                <a:gd name="connsiteX3-71" fmla="*/ 44245 w 1194619"/>
                <a:gd name="connsiteY3-72" fmla="*/ 353962 h 620009"/>
                <a:gd name="connsiteX4-73" fmla="*/ 0 w 1194619"/>
                <a:gd name="connsiteY4-74" fmla="*/ 575187 h 620009"/>
                <a:gd name="connsiteX5-75" fmla="*/ 973393 w 1194619"/>
                <a:gd name="connsiteY5-76" fmla="*/ 619433 h 620009"/>
                <a:gd name="connsiteX6-77" fmla="*/ 1150772 w 1194619"/>
                <a:gd name="connsiteY6-78" fmla="*/ 542337 h 620009"/>
                <a:gd name="connsiteX7-79" fmla="*/ 1165122 w 1194619"/>
                <a:gd name="connsiteY7-80" fmla="*/ 575187 h 620009"/>
                <a:gd name="connsiteX8-81" fmla="*/ 1165122 w 1194619"/>
                <a:gd name="connsiteY8-82" fmla="*/ 412955 h 620009"/>
                <a:gd name="connsiteX9-83" fmla="*/ 1165122 w 1194619"/>
                <a:gd name="connsiteY9-84" fmla="*/ 221226 h 620009"/>
                <a:gd name="connsiteX10-85" fmla="*/ 1194619 w 1194619"/>
                <a:gd name="connsiteY10-86" fmla="*/ 147484 h 620009"/>
                <a:gd name="connsiteX11-87" fmla="*/ 1047135 w 1194619"/>
                <a:gd name="connsiteY11-88" fmla="*/ 117987 h 620009"/>
                <a:gd name="connsiteX12-89" fmla="*/ 796412 w 1194619"/>
                <a:gd name="connsiteY12-90" fmla="*/ 73742 h 620009"/>
                <a:gd name="connsiteX13-91" fmla="*/ 457200 w 1194619"/>
                <a:gd name="connsiteY13-92" fmla="*/ 88491 h 620009"/>
                <a:gd name="connsiteX14-93" fmla="*/ 191729 w 1194619"/>
                <a:gd name="connsiteY14-94" fmla="*/ 44245 h 620009"/>
                <a:gd name="connsiteX15-95" fmla="*/ 162232 w 1194619"/>
                <a:gd name="connsiteY15-96" fmla="*/ 0 h 620009"/>
                <a:gd name="connsiteX0-97" fmla="*/ 162232 w 1194619"/>
                <a:gd name="connsiteY0-98" fmla="*/ 0 h 620009"/>
                <a:gd name="connsiteX1-99" fmla="*/ 88490 w 1194619"/>
                <a:gd name="connsiteY1-100" fmla="*/ 147484 h 620009"/>
                <a:gd name="connsiteX2-101" fmla="*/ 88490 w 1194619"/>
                <a:gd name="connsiteY2-102" fmla="*/ 147484 h 620009"/>
                <a:gd name="connsiteX3-103" fmla="*/ 44245 w 1194619"/>
                <a:gd name="connsiteY3-104" fmla="*/ 353962 h 620009"/>
                <a:gd name="connsiteX4-105" fmla="*/ 0 w 1194619"/>
                <a:gd name="connsiteY4-106" fmla="*/ 575187 h 620009"/>
                <a:gd name="connsiteX5-107" fmla="*/ 973393 w 1194619"/>
                <a:gd name="connsiteY5-108" fmla="*/ 619433 h 620009"/>
                <a:gd name="connsiteX6-109" fmla="*/ 1150772 w 1194619"/>
                <a:gd name="connsiteY6-110" fmla="*/ 542337 h 620009"/>
                <a:gd name="connsiteX7-111" fmla="*/ 1165122 w 1194619"/>
                <a:gd name="connsiteY7-112" fmla="*/ 575187 h 620009"/>
                <a:gd name="connsiteX8-113" fmla="*/ 1127373 w 1194619"/>
                <a:gd name="connsiteY8-114" fmla="*/ 395870 h 620009"/>
                <a:gd name="connsiteX9-115" fmla="*/ 1165122 w 1194619"/>
                <a:gd name="connsiteY9-116" fmla="*/ 221226 h 620009"/>
                <a:gd name="connsiteX10-117" fmla="*/ 1194619 w 1194619"/>
                <a:gd name="connsiteY10-118" fmla="*/ 147484 h 620009"/>
                <a:gd name="connsiteX11-119" fmla="*/ 1047135 w 1194619"/>
                <a:gd name="connsiteY11-120" fmla="*/ 117987 h 620009"/>
                <a:gd name="connsiteX12-121" fmla="*/ 796412 w 1194619"/>
                <a:gd name="connsiteY12-122" fmla="*/ 73742 h 620009"/>
                <a:gd name="connsiteX13-123" fmla="*/ 457200 w 1194619"/>
                <a:gd name="connsiteY13-124" fmla="*/ 88491 h 620009"/>
                <a:gd name="connsiteX14-125" fmla="*/ 191729 w 1194619"/>
                <a:gd name="connsiteY14-126" fmla="*/ 44245 h 620009"/>
                <a:gd name="connsiteX15-127" fmla="*/ 162232 w 1194619"/>
                <a:gd name="connsiteY15-128" fmla="*/ 0 h 620009"/>
                <a:gd name="connsiteX0-129" fmla="*/ 162232 w 1195321"/>
                <a:gd name="connsiteY0-130" fmla="*/ 0 h 620009"/>
                <a:gd name="connsiteX1-131" fmla="*/ 88490 w 1195321"/>
                <a:gd name="connsiteY1-132" fmla="*/ 147484 h 620009"/>
                <a:gd name="connsiteX2-133" fmla="*/ 88490 w 1195321"/>
                <a:gd name="connsiteY2-134" fmla="*/ 147484 h 620009"/>
                <a:gd name="connsiteX3-135" fmla="*/ 44245 w 1195321"/>
                <a:gd name="connsiteY3-136" fmla="*/ 353962 h 620009"/>
                <a:gd name="connsiteX4-137" fmla="*/ 0 w 1195321"/>
                <a:gd name="connsiteY4-138" fmla="*/ 575187 h 620009"/>
                <a:gd name="connsiteX5-139" fmla="*/ 973393 w 1195321"/>
                <a:gd name="connsiteY5-140" fmla="*/ 619433 h 620009"/>
                <a:gd name="connsiteX6-141" fmla="*/ 1150772 w 1195321"/>
                <a:gd name="connsiteY6-142" fmla="*/ 542337 h 620009"/>
                <a:gd name="connsiteX7-143" fmla="*/ 1165122 w 1195321"/>
                <a:gd name="connsiteY7-144" fmla="*/ 575187 h 620009"/>
                <a:gd name="connsiteX8-145" fmla="*/ 1127373 w 1195321"/>
                <a:gd name="connsiteY8-146" fmla="*/ 395870 h 620009"/>
                <a:gd name="connsiteX9-147" fmla="*/ 1195321 w 1195321"/>
                <a:gd name="connsiteY9-148" fmla="*/ 300954 h 620009"/>
                <a:gd name="connsiteX10-149" fmla="*/ 1194619 w 1195321"/>
                <a:gd name="connsiteY10-150" fmla="*/ 147484 h 620009"/>
                <a:gd name="connsiteX11-151" fmla="*/ 1047135 w 1195321"/>
                <a:gd name="connsiteY11-152" fmla="*/ 117987 h 620009"/>
                <a:gd name="connsiteX12-153" fmla="*/ 796412 w 1195321"/>
                <a:gd name="connsiteY12-154" fmla="*/ 73742 h 620009"/>
                <a:gd name="connsiteX13-155" fmla="*/ 457200 w 1195321"/>
                <a:gd name="connsiteY13-156" fmla="*/ 88491 h 620009"/>
                <a:gd name="connsiteX14-157" fmla="*/ 191729 w 1195321"/>
                <a:gd name="connsiteY14-158" fmla="*/ 44245 h 620009"/>
                <a:gd name="connsiteX15-159" fmla="*/ 162232 w 1195321"/>
                <a:gd name="connsiteY15-160" fmla="*/ 0 h 620009"/>
                <a:gd name="connsiteX0-161" fmla="*/ 162232 w 1195321"/>
                <a:gd name="connsiteY0-162" fmla="*/ 0 h 620009"/>
                <a:gd name="connsiteX1-163" fmla="*/ 88490 w 1195321"/>
                <a:gd name="connsiteY1-164" fmla="*/ 147484 h 620009"/>
                <a:gd name="connsiteX2-165" fmla="*/ 88490 w 1195321"/>
                <a:gd name="connsiteY2-166" fmla="*/ 147484 h 620009"/>
                <a:gd name="connsiteX3-167" fmla="*/ 44245 w 1195321"/>
                <a:gd name="connsiteY3-168" fmla="*/ 353962 h 620009"/>
                <a:gd name="connsiteX4-169" fmla="*/ 0 w 1195321"/>
                <a:gd name="connsiteY4-170" fmla="*/ 575187 h 620009"/>
                <a:gd name="connsiteX5-171" fmla="*/ 973393 w 1195321"/>
                <a:gd name="connsiteY5-172" fmla="*/ 619433 h 620009"/>
                <a:gd name="connsiteX6-173" fmla="*/ 1150772 w 1195321"/>
                <a:gd name="connsiteY6-174" fmla="*/ 542337 h 620009"/>
                <a:gd name="connsiteX7-175" fmla="*/ 1165122 w 1195321"/>
                <a:gd name="connsiteY7-176" fmla="*/ 575187 h 620009"/>
                <a:gd name="connsiteX8-177" fmla="*/ 1127373 w 1195321"/>
                <a:gd name="connsiteY8-178" fmla="*/ 395870 h 620009"/>
                <a:gd name="connsiteX9-179" fmla="*/ 1195321 w 1195321"/>
                <a:gd name="connsiteY9-180" fmla="*/ 300954 h 620009"/>
                <a:gd name="connsiteX10-181" fmla="*/ 1194619 w 1195321"/>
                <a:gd name="connsiteY10-182" fmla="*/ 147484 h 620009"/>
                <a:gd name="connsiteX11-183" fmla="*/ 1047135 w 1195321"/>
                <a:gd name="connsiteY11-184" fmla="*/ 117987 h 620009"/>
                <a:gd name="connsiteX12-185" fmla="*/ 796412 w 1195321"/>
                <a:gd name="connsiteY12-186" fmla="*/ 73742 h 620009"/>
                <a:gd name="connsiteX13-187" fmla="*/ 457200 w 1195321"/>
                <a:gd name="connsiteY13-188" fmla="*/ 88491 h 620009"/>
                <a:gd name="connsiteX14-189" fmla="*/ 191729 w 1195321"/>
                <a:gd name="connsiteY14-190" fmla="*/ 44245 h 620009"/>
                <a:gd name="connsiteX15-191" fmla="*/ 162232 w 1195321"/>
                <a:gd name="connsiteY15-192" fmla="*/ 0 h 6200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195321" h="620009">
                  <a:moveTo>
                    <a:pt x="162232" y="0"/>
                  </a:moveTo>
                  <a:lnTo>
                    <a:pt x="88490" y="147484"/>
                  </a:lnTo>
                  <a:lnTo>
                    <a:pt x="88490" y="147484"/>
                  </a:lnTo>
                  <a:lnTo>
                    <a:pt x="44245" y="353962"/>
                  </a:lnTo>
                  <a:lnTo>
                    <a:pt x="0" y="575187"/>
                  </a:lnTo>
                  <a:cubicBezTo>
                    <a:pt x="324464" y="589936"/>
                    <a:pt x="781598" y="624908"/>
                    <a:pt x="973393" y="619433"/>
                  </a:cubicBezTo>
                  <a:cubicBezTo>
                    <a:pt x="1165188" y="613958"/>
                    <a:pt x="1070997" y="518960"/>
                    <a:pt x="1150772" y="542337"/>
                  </a:cubicBezTo>
                  <a:lnTo>
                    <a:pt x="1165122" y="575187"/>
                  </a:lnTo>
                  <a:cubicBezTo>
                    <a:pt x="1152539" y="515415"/>
                    <a:pt x="1122340" y="441576"/>
                    <a:pt x="1127373" y="395870"/>
                  </a:cubicBezTo>
                  <a:cubicBezTo>
                    <a:pt x="1132406" y="350165"/>
                    <a:pt x="1172672" y="332593"/>
                    <a:pt x="1195321" y="300954"/>
                  </a:cubicBezTo>
                  <a:lnTo>
                    <a:pt x="1194619" y="147484"/>
                  </a:lnTo>
                  <a:lnTo>
                    <a:pt x="1047135" y="117987"/>
                  </a:lnTo>
                  <a:lnTo>
                    <a:pt x="796412" y="73742"/>
                  </a:lnTo>
                  <a:lnTo>
                    <a:pt x="457200" y="88491"/>
                  </a:lnTo>
                  <a:lnTo>
                    <a:pt x="191729" y="44245"/>
                  </a:lnTo>
                  <a:lnTo>
                    <a:pt x="16223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 xmlns:a16="http://schemas.microsoft.com/office/drawing/2014/main" id="{69CB069E-A2BD-3D4A-4757-AC573C54F385}"/>
                </a:ext>
              </a:extLst>
            </p:cNvPr>
            <p:cNvSpPr/>
            <p:nvPr/>
          </p:nvSpPr>
          <p:spPr>
            <a:xfrm>
              <a:off x="5386440" y="5366967"/>
              <a:ext cx="1282761" cy="436523"/>
            </a:xfrm>
            <a:custGeom>
              <a:avLst/>
              <a:gdLst>
                <a:gd name="connsiteX0" fmla="*/ 162232 w 1297858"/>
                <a:gd name="connsiteY0" fmla="*/ 0 h 634181"/>
                <a:gd name="connsiteX1" fmla="*/ 88490 w 1297858"/>
                <a:gd name="connsiteY1" fmla="*/ 147484 h 634181"/>
                <a:gd name="connsiteX2" fmla="*/ 88490 w 1297858"/>
                <a:gd name="connsiteY2" fmla="*/ 147484 h 634181"/>
                <a:gd name="connsiteX3" fmla="*/ 44245 w 1297858"/>
                <a:gd name="connsiteY3" fmla="*/ 353962 h 634181"/>
                <a:gd name="connsiteX4" fmla="*/ 0 w 1297858"/>
                <a:gd name="connsiteY4" fmla="*/ 575187 h 634181"/>
                <a:gd name="connsiteX5" fmla="*/ 973393 w 1297858"/>
                <a:gd name="connsiteY5" fmla="*/ 619433 h 634181"/>
                <a:gd name="connsiteX6" fmla="*/ 1297858 w 1297858"/>
                <a:gd name="connsiteY6" fmla="*/ 634181 h 634181"/>
                <a:gd name="connsiteX7" fmla="*/ 1165122 w 1297858"/>
                <a:gd name="connsiteY7" fmla="*/ 575187 h 634181"/>
                <a:gd name="connsiteX8" fmla="*/ 1165122 w 1297858"/>
                <a:gd name="connsiteY8" fmla="*/ 412955 h 634181"/>
                <a:gd name="connsiteX9" fmla="*/ 1165122 w 1297858"/>
                <a:gd name="connsiteY9" fmla="*/ 221226 h 634181"/>
                <a:gd name="connsiteX10" fmla="*/ 1194619 w 1297858"/>
                <a:gd name="connsiteY10" fmla="*/ 147484 h 634181"/>
                <a:gd name="connsiteX11" fmla="*/ 1047135 w 1297858"/>
                <a:gd name="connsiteY11" fmla="*/ 117987 h 634181"/>
                <a:gd name="connsiteX12" fmla="*/ 796412 w 1297858"/>
                <a:gd name="connsiteY12" fmla="*/ 73742 h 634181"/>
                <a:gd name="connsiteX13" fmla="*/ 457200 w 1297858"/>
                <a:gd name="connsiteY13" fmla="*/ 88491 h 634181"/>
                <a:gd name="connsiteX14" fmla="*/ 191729 w 1297858"/>
                <a:gd name="connsiteY14" fmla="*/ 44245 h 634181"/>
                <a:gd name="connsiteX15" fmla="*/ 162232 w 1297858"/>
                <a:gd name="connsiteY15" fmla="*/ 0 h 634181"/>
                <a:gd name="connsiteX0-1" fmla="*/ 162232 w 1212717"/>
                <a:gd name="connsiteY0-2" fmla="*/ 0 h 689564"/>
                <a:gd name="connsiteX1-3" fmla="*/ 88490 w 1212717"/>
                <a:gd name="connsiteY1-4" fmla="*/ 147484 h 689564"/>
                <a:gd name="connsiteX2-5" fmla="*/ 88490 w 1212717"/>
                <a:gd name="connsiteY2-6" fmla="*/ 147484 h 689564"/>
                <a:gd name="connsiteX3-7" fmla="*/ 44245 w 1212717"/>
                <a:gd name="connsiteY3-8" fmla="*/ 353962 h 689564"/>
                <a:gd name="connsiteX4-9" fmla="*/ 0 w 1212717"/>
                <a:gd name="connsiteY4-10" fmla="*/ 575187 h 689564"/>
                <a:gd name="connsiteX5-11" fmla="*/ 973393 w 1212717"/>
                <a:gd name="connsiteY5-12" fmla="*/ 619433 h 689564"/>
                <a:gd name="connsiteX6-13" fmla="*/ 1212717 w 1212717"/>
                <a:gd name="connsiteY6-14" fmla="*/ 689564 h 689564"/>
                <a:gd name="connsiteX7-15" fmla="*/ 1165122 w 1212717"/>
                <a:gd name="connsiteY7-16" fmla="*/ 575187 h 689564"/>
                <a:gd name="connsiteX8-17" fmla="*/ 1165122 w 1212717"/>
                <a:gd name="connsiteY8-18" fmla="*/ 412955 h 689564"/>
                <a:gd name="connsiteX9-19" fmla="*/ 1165122 w 1212717"/>
                <a:gd name="connsiteY9-20" fmla="*/ 221226 h 689564"/>
                <a:gd name="connsiteX10-21" fmla="*/ 1194619 w 1212717"/>
                <a:gd name="connsiteY10-22" fmla="*/ 147484 h 689564"/>
                <a:gd name="connsiteX11-23" fmla="*/ 1047135 w 1212717"/>
                <a:gd name="connsiteY11-24" fmla="*/ 117987 h 689564"/>
                <a:gd name="connsiteX12-25" fmla="*/ 796412 w 1212717"/>
                <a:gd name="connsiteY12-26" fmla="*/ 73742 h 689564"/>
                <a:gd name="connsiteX13-27" fmla="*/ 457200 w 1212717"/>
                <a:gd name="connsiteY13-28" fmla="*/ 88491 h 689564"/>
                <a:gd name="connsiteX14-29" fmla="*/ 191729 w 1212717"/>
                <a:gd name="connsiteY14-30" fmla="*/ 44245 h 689564"/>
                <a:gd name="connsiteX15-31" fmla="*/ 162232 w 1212717"/>
                <a:gd name="connsiteY15-32" fmla="*/ 0 h 689564"/>
                <a:gd name="connsiteX0-33" fmla="*/ 162232 w 1207396"/>
                <a:gd name="connsiteY0-34" fmla="*/ 0 h 619844"/>
                <a:gd name="connsiteX1-35" fmla="*/ 88490 w 1207396"/>
                <a:gd name="connsiteY1-36" fmla="*/ 147484 h 619844"/>
                <a:gd name="connsiteX2-37" fmla="*/ 88490 w 1207396"/>
                <a:gd name="connsiteY2-38" fmla="*/ 147484 h 619844"/>
                <a:gd name="connsiteX3-39" fmla="*/ 44245 w 1207396"/>
                <a:gd name="connsiteY3-40" fmla="*/ 353962 h 619844"/>
                <a:gd name="connsiteX4-41" fmla="*/ 0 w 1207396"/>
                <a:gd name="connsiteY4-42" fmla="*/ 575187 h 619844"/>
                <a:gd name="connsiteX5-43" fmla="*/ 973393 w 1207396"/>
                <a:gd name="connsiteY5-44" fmla="*/ 619433 h 619844"/>
                <a:gd name="connsiteX6-45" fmla="*/ 1207396 w 1207396"/>
                <a:gd name="connsiteY6-46" fmla="*/ 548031 h 619844"/>
                <a:gd name="connsiteX7-47" fmla="*/ 1165122 w 1207396"/>
                <a:gd name="connsiteY7-48" fmla="*/ 575187 h 619844"/>
                <a:gd name="connsiteX8-49" fmla="*/ 1165122 w 1207396"/>
                <a:gd name="connsiteY8-50" fmla="*/ 412955 h 619844"/>
                <a:gd name="connsiteX9-51" fmla="*/ 1165122 w 1207396"/>
                <a:gd name="connsiteY9-52" fmla="*/ 221226 h 619844"/>
                <a:gd name="connsiteX10-53" fmla="*/ 1194619 w 1207396"/>
                <a:gd name="connsiteY10-54" fmla="*/ 147484 h 619844"/>
                <a:gd name="connsiteX11-55" fmla="*/ 1047135 w 1207396"/>
                <a:gd name="connsiteY11-56" fmla="*/ 117987 h 619844"/>
                <a:gd name="connsiteX12-57" fmla="*/ 796412 w 1207396"/>
                <a:gd name="connsiteY12-58" fmla="*/ 73742 h 619844"/>
                <a:gd name="connsiteX13-59" fmla="*/ 457200 w 1207396"/>
                <a:gd name="connsiteY13-60" fmla="*/ 88491 h 619844"/>
                <a:gd name="connsiteX14-61" fmla="*/ 191729 w 1207396"/>
                <a:gd name="connsiteY14-62" fmla="*/ 44245 h 619844"/>
                <a:gd name="connsiteX15-63" fmla="*/ 162232 w 1207396"/>
                <a:gd name="connsiteY15-64" fmla="*/ 0 h 6198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207396" h="619844">
                  <a:moveTo>
                    <a:pt x="162232" y="0"/>
                  </a:moveTo>
                  <a:lnTo>
                    <a:pt x="88490" y="147484"/>
                  </a:lnTo>
                  <a:lnTo>
                    <a:pt x="88490" y="147484"/>
                  </a:lnTo>
                  <a:lnTo>
                    <a:pt x="44245" y="353962"/>
                  </a:lnTo>
                  <a:lnTo>
                    <a:pt x="0" y="575187"/>
                  </a:lnTo>
                  <a:cubicBezTo>
                    <a:pt x="324464" y="589936"/>
                    <a:pt x="772160" y="623959"/>
                    <a:pt x="973393" y="619433"/>
                  </a:cubicBezTo>
                  <a:cubicBezTo>
                    <a:pt x="1174626" y="614907"/>
                    <a:pt x="1127621" y="524654"/>
                    <a:pt x="1207396" y="548031"/>
                  </a:cubicBezTo>
                  <a:lnTo>
                    <a:pt x="1165122" y="575187"/>
                  </a:lnTo>
                  <a:lnTo>
                    <a:pt x="1165122" y="412955"/>
                  </a:lnTo>
                  <a:lnTo>
                    <a:pt x="1165122" y="221226"/>
                  </a:lnTo>
                  <a:lnTo>
                    <a:pt x="1194619" y="147484"/>
                  </a:lnTo>
                  <a:lnTo>
                    <a:pt x="1047135" y="117987"/>
                  </a:lnTo>
                  <a:lnTo>
                    <a:pt x="796412" y="73742"/>
                  </a:lnTo>
                  <a:lnTo>
                    <a:pt x="457200" y="88491"/>
                  </a:lnTo>
                  <a:lnTo>
                    <a:pt x="191729" y="44245"/>
                  </a:lnTo>
                  <a:lnTo>
                    <a:pt x="16223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24AA5B95-FE5D-0E34-D633-C13681471A5A}"/>
                </a:ext>
              </a:extLst>
            </p:cNvPr>
            <p:cNvSpPr/>
            <p:nvPr/>
          </p:nvSpPr>
          <p:spPr>
            <a:xfrm>
              <a:off x="4784541" y="5169309"/>
              <a:ext cx="1693123" cy="634181"/>
            </a:xfrm>
            <a:custGeom>
              <a:avLst/>
              <a:gdLst>
                <a:gd name="connsiteX0" fmla="*/ 162232 w 1297858"/>
                <a:gd name="connsiteY0" fmla="*/ 0 h 634181"/>
                <a:gd name="connsiteX1" fmla="*/ 88490 w 1297858"/>
                <a:gd name="connsiteY1" fmla="*/ 147484 h 634181"/>
                <a:gd name="connsiteX2" fmla="*/ 88490 w 1297858"/>
                <a:gd name="connsiteY2" fmla="*/ 147484 h 634181"/>
                <a:gd name="connsiteX3" fmla="*/ 44245 w 1297858"/>
                <a:gd name="connsiteY3" fmla="*/ 353962 h 634181"/>
                <a:gd name="connsiteX4" fmla="*/ 0 w 1297858"/>
                <a:gd name="connsiteY4" fmla="*/ 575187 h 634181"/>
                <a:gd name="connsiteX5" fmla="*/ 973393 w 1297858"/>
                <a:gd name="connsiteY5" fmla="*/ 619433 h 634181"/>
                <a:gd name="connsiteX6" fmla="*/ 1297858 w 1297858"/>
                <a:gd name="connsiteY6" fmla="*/ 634181 h 634181"/>
                <a:gd name="connsiteX7" fmla="*/ 1165122 w 1297858"/>
                <a:gd name="connsiteY7" fmla="*/ 575187 h 634181"/>
                <a:gd name="connsiteX8" fmla="*/ 1165122 w 1297858"/>
                <a:gd name="connsiteY8" fmla="*/ 412955 h 634181"/>
                <a:gd name="connsiteX9" fmla="*/ 1165122 w 1297858"/>
                <a:gd name="connsiteY9" fmla="*/ 221226 h 634181"/>
                <a:gd name="connsiteX10" fmla="*/ 1194619 w 1297858"/>
                <a:gd name="connsiteY10" fmla="*/ 147484 h 634181"/>
                <a:gd name="connsiteX11" fmla="*/ 1047135 w 1297858"/>
                <a:gd name="connsiteY11" fmla="*/ 117987 h 634181"/>
                <a:gd name="connsiteX12" fmla="*/ 796412 w 1297858"/>
                <a:gd name="connsiteY12" fmla="*/ 73742 h 634181"/>
                <a:gd name="connsiteX13" fmla="*/ 457200 w 1297858"/>
                <a:gd name="connsiteY13" fmla="*/ 88491 h 634181"/>
                <a:gd name="connsiteX14" fmla="*/ 191729 w 1297858"/>
                <a:gd name="connsiteY14" fmla="*/ 44245 h 634181"/>
                <a:gd name="connsiteX15" fmla="*/ 162232 w 1297858"/>
                <a:gd name="connsiteY15" fmla="*/ 0 h 63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7858" h="634181">
                  <a:moveTo>
                    <a:pt x="162232" y="0"/>
                  </a:moveTo>
                  <a:lnTo>
                    <a:pt x="88490" y="147484"/>
                  </a:lnTo>
                  <a:lnTo>
                    <a:pt x="88490" y="147484"/>
                  </a:lnTo>
                  <a:lnTo>
                    <a:pt x="44245" y="353962"/>
                  </a:lnTo>
                  <a:lnTo>
                    <a:pt x="0" y="575187"/>
                  </a:lnTo>
                  <a:lnTo>
                    <a:pt x="973393" y="619433"/>
                  </a:lnTo>
                  <a:lnTo>
                    <a:pt x="1297858" y="634181"/>
                  </a:lnTo>
                  <a:lnTo>
                    <a:pt x="1165122" y="575187"/>
                  </a:lnTo>
                  <a:lnTo>
                    <a:pt x="1165122" y="412955"/>
                  </a:lnTo>
                  <a:lnTo>
                    <a:pt x="1165122" y="221226"/>
                  </a:lnTo>
                  <a:lnTo>
                    <a:pt x="1194619" y="147484"/>
                  </a:lnTo>
                  <a:lnTo>
                    <a:pt x="1047135" y="117987"/>
                  </a:lnTo>
                  <a:lnTo>
                    <a:pt x="796412" y="73742"/>
                  </a:lnTo>
                  <a:lnTo>
                    <a:pt x="457200" y="88491"/>
                  </a:lnTo>
                  <a:lnTo>
                    <a:pt x="191729" y="44245"/>
                  </a:lnTo>
                  <a:lnTo>
                    <a:pt x="162232" y="0"/>
                  </a:lnTo>
                  <a:close/>
                </a:path>
              </a:pathLst>
            </a:custGeom>
            <a:grpFill/>
            <a:ln>
              <a:noFill/>
            </a:ln>
            <a:effectLst>
              <a:outerShdw blurRad="177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 xmlns:a16="http://schemas.microsoft.com/office/drawing/2014/main" id="{5C0E25B7-B570-8460-3FD4-728D5F84373E}"/>
              </a:ext>
            </a:extLst>
          </p:cNvPr>
          <p:cNvSpPr/>
          <p:nvPr/>
        </p:nvSpPr>
        <p:spPr>
          <a:xfrm>
            <a:off x="5303726" y="2121475"/>
            <a:ext cx="3655616" cy="1938992"/>
          </a:xfrm>
          <a:prstGeom prst="rect">
            <a:avLst/>
          </a:prstGeom>
          <a:noFill/>
        </p:spPr>
        <p:txBody>
          <a:bodyPr wrap="none" lIns="91440" tIns="45720" rIns="91440" bIns="45720">
            <a:spAutoFit/>
          </a:bodyPr>
          <a:lstStyle/>
          <a:p>
            <a:r>
              <a:rPr lang="en-US" sz="6000" b="1" cap="none" spc="0" dirty="0" err="1">
                <a:ln w="0"/>
                <a:solidFill>
                  <a:srgbClr val="0070C0"/>
                </a:solidFill>
                <a:effectLst>
                  <a:outerShdw blurRad="50800" dist="38100" algn="l" rotWithShape="0">
                    <a:prstClr val="black">
                      <a:alpha val="40000"/>
                    </a:prstClr>
                  </a:outerShdw>
                </a:effectLst>
                <a:latin typeface="Blacksword" pitchFamily="50" charset="0"/>
                <a:ea typeface="Cambria" panose="02040503050406030204" pitchFamily="18" charset="0"/>
              </a:rPr>
              <a:t>Terima</a:t>
            </a:r>
            <a:r>
              <a:rPr lang="en-US" sz="6000" b="1" cap="none" spc="0" dirty="0">
                <a:ln w="0"/>
                <a:solidFill>
                  <a:srgbClr val="0070C0"/>
                </a:solidFill>
                <a:effectLst>
                  <a:outerShdw blurRad="50800" dist="38100" algn="l" rotWithShape="0">
                    <a:prstClr val="black">
                      <a:alpha val="40000"/>
                    </a:prstClr>
                  </a:outerShdw>
                </a:effectLst>
                <a:latin typeface="Blacksword" pitchFamily="50" charset="0"/>
                <a:ea typeface="Cambria" panose="02040503050406030204" pitchFamily="18" charset="0"/>
              </a:rPr>
              <a:t> </a:t>
            </a:r>
          </a:p>
          <a:p>
            <a:r>
              <a:rPr lang="en-US" sz="6000" b="1" dirty="0">
                <a:ln w="0"/>
                <a:solidFill>
                  <a:srgbClr val="0070C0"/>
                </a:solidFill>
                <a:effectLst>
                  <a:outerShdw blurRad="50800" dist="38100" algn="l" rotWithShape="0">
                    <a:prstClr val="black">
                      <a:alpha val="40000"/>
                    </a:prstClr>
                  </a:outerShdw>
                </a:effectLst>
                <a:latin typeface="Blacksword" pitchFamily="50" charset="0"/>
                <a:ea typeface="Cambria" panose="02040503050406030204" pitchFamily="18" charset="0"/>
              </a:rPr>
              <a:t>       Kasih</a:t>
            </a:r>
            <a:endParaRPr lang="en-US" sz="6000" b="1" cap="none" spc="0" dirty="0">
              <a:ln w="0"/>
              <a:solidFill>
                <a:srgbClr val="0070C0"/>
              </a:solidFill>
              <a:effectLst>
                <a:outerShdw blurRad="50800" dist="38100" algn="l" rotWithShape="0">
                  <a:prstClr val="black">
                    <a:alpha val="40000"/>
                  </a:prstClr>
                </a:outerShdw>
              </a:effectLst>
              <a:latin typeface="Blacksword" pitchFamily="50" charset="0"/>
              <a:ea typeface="Cambria" panose="02040503050406030204" pitchFamily="18" charset="0"/>
            </a:endParaRPr>
          </a:p>
        </p:txBody>
      </p:sp>
      <p:sp>
        <p:nvSpPr>
          <p:cNvPr id="19" name="EFFECT">
            <a:extLst>
              <a:ext uri="{FF2B5EF4-FFF2-40B4-BE49-F238E27FC236}">
                <a16:creationId xmlns="" xmlns:a16="http://schemas.microsoft.com/office/drawing/2014/main" id="{F028BD23-7073-4A34-B2B8-F6497906B95D}"/>
              </a:ext>
            </a:extLst>
          </p:cNvPr>
          <p:cNvSpPr/>
          <p:nvPr/>
        </p:nvSpPr>
        <p:spPr>
          <a:xfrm>
            <a:off x="2391912" y="1093416"/>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rgbClr val="FFFBEF">
                <a:alpha val="26000"/>
              </a:srgbClr>
            </a:glow>
          </a:effectLst>
        </p:spPr>
        <p:txBody>
          <a:bodyPr rtlCol="0" anchor="ctr"/>
          <a:lstStyle/>
          <a:p>
            <a:endParaRPr lang="en-US"/>
          </a:p>
        </p:txBody>
      </p:sp>
      <p:pic>
        <p:nvPicPr>
          <p:cNvPr id="18" name="Picture 17" descr="D:\images.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7068" y="181631"/>
            <a:ext cx="1197864" cy="1188720"/>
          </a:xfrm>
          <a:prstGeom prst="rect">
            <a:avLst/>
          </a:prstGeom>
          <a:noFill/>
          <a:ln>
            <a:noFill/>
          </a:ln>
        </p:spPr>
      </p:pic>
    </p:spTree>
    <p:extLst>
      <p:ext uri="{BB962C8B-B14F-4D97-AF65-F5344CB8AC3E}">
        <p14:creationId xmlns:p14="http://schemas.microsoft.com/office/powerpoint/2010/main" val="496253905"/>
      </p:ext>
    </p:extLst>
  </p:cSld>
  <p:clrMapOvr>
    <a:masterClrMapping/>
  </p:clrMapOvr>
  <mc:AlternateContent xmlns:mc="http://schemas.openxmlformats.org/markup-compatibility/2006" xmlns:p14="http://schemas.microsoft.com/office/powerpoint/2010/main">
    <mc:Choice Requires="p14">
      <p:transition spd="med">
        <p14:flythrough dir="ou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42" presetClass="path" presetSubtype="0" accel="50000" decel="50000" fill="hold" nodeType="withEffect">
                                  <p:stCondLst>
                                    <p:cond delay="0"/>
                                  </p:stCondLst>
                                  <p:childTnLst>
                                    <p:animMotion origin="layout" path="M -0.0418 -0.71042 L -0.04336 0.21551 " pathEditMode="relative" rAng="0" ptsTypes="AA">
                                      <p:cBhvr>
                                        <p:cTn id="11" dur="2000" fill="hold"/>
                                        <p:tgtEl>
                                          <p:spTgt spid="3"/>
                                        </p:tgtEl>
                                        <p:attrNameLst>
                                          <p:attrName>ppt_x</p:attrName>
                                          <p:attrName>ppt_y</p:attrName>
                                        </p:attrNameLst>
                                      </p:cBhvr>
                                      <p:rCtr x="-78" y="46296"/>
                                    </p:animMotion>
                                  </p:childTnLst>
                                </p:cTn>
                              </p:par>
                              <p:par>
                                <p:cTn id="12" presetID="14" presetClass="entr" presetSubtype="10" fill="hold" grpId="1"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1000"/>
                                        <p:tgtEl>
                                          <p:spTgt spid="8"/>
                                        </p:tgtEl>
                                      </p:cBhvr>
                                    </p:animEffect>
                                  </p:childTnLst>
                                </p:cTn>
                              </p:par>
                              <p:par>
                                <p:cTn id="15" presetID="6" presetClass="emph" presetSubtype="0" fill="hold" grpId="0" nodeType="withEffect">
                                  <p:stCondLst>
                                    <p:cond delay="0"/>
                                  </p:stCondLst>
                                  <p:childTnLst>
                                    <p:animScale>
                                      <p:cBhvr>
                                        <p:cTn id="16" dur="7000" fill="hold"/>
                                        <p:tgtEl>
                                          <p:spTgt spid="8"/>
                                        </p:tgtEl>
                                      </p:cBhvr>
                                      <p:by x="140000" y="140000"/>
                                    </p:animScale>
                                  </p:childTnLst>
                                </p:cTn>
                              </p:par>
                              <p:par>
                                <p:cTn id="17" presetID="14"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1000"/>
                                        <p:tgtEl>
                                          <p:spTgt spid="19"/>
                                        </p:tgtEl>
                                      </p:cBhvr>
                                    </p:animEffect>
                                  </p:childTnLst>
                                </p:cTn>
                              </p:par>
                              <p:par>
                                <p:cTn id="20" presetID="8" presetClass="emph" presetSubtype="0" fill="hold" grpId="1" nodeType="withEffect">
                                  <p:stCondLst>
                                    <p:cond delay="0"/>
                                  </p:stCondLst>
                                  <p:childTnLst>
                                    <p:animRot by="21600000">
                                      <p:cBhvr>
                                        <p:cTn id="21" dur="7000" fill="hold"/>
                                        <p:tgtEl>
                                          <p:spTgt spid="19"/>
                                        </p:tgtEl>
                                        <p:attrNameLst>
                                          <p:attrName>r</p:attrName>
                                        </p:attrNameLst>
                                      </p:cBhvr>
                                    </p:animRot>
                                  </p:childTnLst>
                                </p:cTn>
                              </p:par>
                              <p:par>
                                <p:cTn id="22" presetID="42" presetClass="path" presetSubtype="0" repeatCount="indefinite" fill="hold" grpId="2" nodeType="withEffect">
                                  <p:stCondLst>
                                    <p:cond delay="0"/>
                                  </p:stCondLst>
                                  <p:childTnLst>
                                    <p:animMotion origin="layout" path="M 1.04167E-6 1.85185E-6 L -0.14154 0.16782 " pathEditMode="relative" rAng="0" ptsTypes="AA">
                                      <p:cBhvr>
                                        <p:cTn id="23" dur="7000" fill="hold"/>
                                        <p:tgtEl>
                                          <p:spTgt spid="19"/>
                                        </p:tgtEl>
                                        <p:attrNameLst>
                                          <p:attrName>ppt_x</p:attrName>
                                          <p:attrName>ppt_y</p:attrName>
                                        </p:attrNameLst>
                                      </p:cBhvr>
                                      <p:rCtr x="-7083" y="8380"/>
                                    </p:animMotion>
                                  </p:childTnLst>
                                </p:cTn>
                              </p:par>
                              <p:par>
                                <p:cTn id="24" presetID="14" presetClass="entr" presetSubtype="10" fill="hold" grpId="0" nodeType="withEffect">
                                  <p:stCondLst>
                                    <p:cond delay="75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1000"/>
                                        <p:tgtEl>
                                          <p:spTgt spid="17"/>
                                        </p:tgtEl>
                                      </p:cBhvr>
                                    </p:animEffect>
                                  </p:childTnLst>
                                </p:cTn>
                              </p:par>
                              <p:par>
                                <p:cTn id="27" presetID="14" presetClass="entr" presetSubtype="10" fill="hold" grpId="0" nodeType="withEffect">
                                  <p:stCondLst>
                                    <p:cond delay="125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1000"/>
                                        <p:tgtEl>
                                          <p:spTgt spid="21"/>
                                        </p:tgtEl>
                                      </p:cBhvr>
                                    </p:animEffect>
                                  </p:childTnLst>
                                </p:cTn>
                              </p:par>
                              <p:par>
                                <p:cTn id="30" presetID="8" presetClass="emph" presetSubtype="0" fill="hold" grpId="1" nodeType="withEffect">
                                  <p:stCondLst>
                                    <p:cond delay="0"/>
                                  </p:stCondLst>
                                  <p:childTnLst>
                                    <p:animRot by="21600000">
                                      <p:cBhvr>
                                        <p:cTn id="31" dur="7000" fill="hold"/>
                                        <p:tgtEl>
                                          <p:spTgt spid="21"/>
                                        </p:tgtEl>
                                        <p:attrNameLst>
                                          <p:attrName>r</p:attrName>
                                        </p:attrNameLst>
                                      </p:cBhvr>
                                    </p:animRot>
                                  </p:childTnLst>
                                </p:cTn>
                              </p:par>
                              <p:par>
                                <p:cTn id="32" presetID="42" presetClass="path" presetSubtype="0" repeatCount="indefinite" fill="hold" grpId="1" nodeType="withEffect">
                                  <p:stCondLst>
                                    <p:cond delay="0"/>
                                  </p:stCondLst>
                                  <p:childTnLst>
                                    <p:animMotion origin="layout" path="M 8.33333E-7 1.11111E-6 L -0.04271 0.42847 " pathEditMode="relative" rAng="0" ptsTypes="AA">
                                      <p:cBhvr>
                                        <p:cTn id="33" dur="7000" fill="hold"/>
                                        <p:tgtEl>
                                          <p:spTgt spid="17"/>
                                        </p:tgtEl>
                                        <p:attrNameLst>
                                          <p:attrName>ppt_x</p:attrName>
                                          <p:attrName>ppt_y</p:attrName>
                                        </p:attrNameLst>
                                      </p:cBhvr>
                                      <p:rCtr x="-2135" y="21412"/>
                                    </p:animMotion>
                                  </p:childTnLst>
                                </p:cTn>
                              </p:par>
                              <p:par>
                                <p:cTn id="34" presetID="42" presetClass="path" presetSubtype="0" repeatCount="indefinite" fill="hold" grpId="2" nodeType="withEffect">
                                  <p:stCondLst>
                                    <p:cond delay="0"/>
                                  </p:stCondLst>
                                  <p:childTnLst>
                                    <p:animMotion origin="layout" path="M 2.91667E-6 1.48148E-6 L 0.74375 0.12106 " pathEditMode="relative" rAng="0" ptsTypes="AA">
                                      <p:cBhvr>
                                        <p:cTn id="35" dur="4750" fill="hold"/>
                                        <p:tgtEl>
                                          <p:spTgt spid="21"/>
                                        </p:tgtEl>
                                        <p:attrNameLst>
                                          <p:attrName>ppt_x</p:attrName>
                                          <p:attrName>ppt_y</p:attrName>
                                        </p:attrNameLst>
                                      </p:cBhvr>
                                      <p:rCtr x="37187" y="6042"/>
                                    </p:animMotion>
                                  </p:childTnLst>
                                </p:cTn>
                              </p:par>
                              <p:par>
                                <p:cTn id="36" presetID="22" presetClass="entr" presetSubtype="1" fill="hold" grpId="0" nodeType="withEffect">
                                  <p:stCondLst>
                                    <p:cond delay="50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1500"/>
                                        <p:tgtEl>
                                          <p:spTgt spid="2"/>
                                        </p:tgtEl>
                                      </p:cBhvr>
                                    </p:animEffect>
                                  </p:childTnLst>
                                </p:cTn>
                              </p:par>
                              <p:par>
                                <p:cTn id="39" presetID="22" presetClass="entr" presetSubtype="1" fill="hold" grpId="0" nodeType="withEffect">
                                  <p:stCondLst>
                                    <p:cond delay="100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1" grpId="0" animBg="1"/>
      <p:bldP spid="21" grpId="1" animBg="1"/>
      <p:bldP spid="21" grpId="2" animBg="1"/>
      <p:bldP spid="17" grpId="0" animBg="1"/>
      <p:bldP spid="17" grpId="1" animBg="1"/>
      <p:bldP spid="2" grpId="0" animBg="1"/>
      <p:bldP spid="11" grpId="0"/>
      <p:bldP spid="19" grpId="0" animBg="1"/>
      <p:bldP spid="19" grpId="1" animBg="1"/>
      <p:bldP spid="19"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7" name="LINE">
            <a:extLst>
              <a:ext uri="{FF2B5EF4-FFF2-40B4-BE49-F238E27FC236}">
                <a16:creationId xmlns="" xmlns:a16="http://schemas.microsoft.com/office/drawing/2014/main" id="{2EB3EA9C-712C-D79F-392E-7FAA7A2EB0C1}"/>
              </a:ext>
            </a:extLst>
          </p:cNvPr>
          <p:cNvSpPr/>
          <p:nvPr/>
        </p:nvSpPr>
        <p:spPr>
          <a:xfrm>
            <a:off x="-2300722" y="-236244"/>
            <a:ext cx="17514882" cy="3362276"/>
          </a:xfrm>
          <a:custGeom>
            <a:avLst/>
            <a:gdLst>
              <a:gd name="connsiteX0" fmla="*/ 0 w 20559252"/>
              <a:gd name="connsiteY0" fmla="*/ 997017 h 3946694"/>
              <a:gd name="connsiteX1" fmla="*/ 13774994 w 20559252"/>
              <a:gd name="connsiteY1" fmla="*/ 171107 h 3946694"/>
              <a:gd name="connsiteX2" fmla="*/ 20559252 w 20559252"/>
              <a:gd name="connsiteY2" fmla="*/ 3946694 h 3946694"/>
            </a:gdLst>
            <a:ahLst/>
            <a:cxnLst>
              <a:cxn ang="0">
                <a:pos x="connsiteX0" y="connsiteY0"/>
              </a:cxn>
              <a:cxn ang="0">
                <a:pos x="connsiteX1" y="connsiteY1"/>
              </a:cxn>
              <a:cxn ang="0">
                <a:pos x="connsiteX2" y="connsiteY2"/>
              </a:cxn>
            </a:cxnLst>
            <a:rect l="l" t="t" r="r" b="b"/>
            <a:pathLst>
              <a:path w="20559252" h="3946694">
                <a:moveTo>
                  <a:pt x="0" y="997017"/>
                </a:moveTo>
                <a:cubicBezTo>
                  <a:pt x="5174226" y="338255"/>
                  <a:pt x="10348452" y="-320506"/>
                  <a:pt x="13774994" y="171107"/>
                </a:cubicBezTo>
                <a:cubicBezTo>
                  <a:pt x="17201536" y="662720"/>
                  <a:pt x="18880394" y="2304707"/>
                  <a:pt x="20559252" y="3946694"/>
                </a:cubicBezTo>
              </a:path>
            </a:pathLst>
          </a:cu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a:extLst>
              <a:ext uri="{FF2B5EF4-FFF2-40B4-BE49-F238E27FC236}">
                <a16:creationId xmlns="" xmlns:a16="http://schemas.microsoft.com/office/drawing/2014/main" id="{4CE23406-A64D-379F-0BEC-BF8026A0710D}"/>
              </a:ext>
            </a:extLst>
          </p:cNvPr>
          <p:cNvSpPr/>
          <p:nvPr/>
        </p:nvSpPr>
        <p:spPr>
          <a:xfrm>
            <a:off x="-1137001" y="4781471"/>
            <a:ext cx="13948576" cy="1730316"/>
          </a:xfrm>
          <a:custGeom>
            <a:avLst/>
            <a:gdLst>
              <a:gd name="connsiteX0" fmla="*/ 21385161 w 21385161"/>
              <a:gd name="connsiteY0" fmla="*/ 1799304 h 2652822"/>
              <a:gd name="connsiteX1" fmla="*/ 9144000 w 21385161"/>
              <a:gd name="connsiteY1" fmla="*/ 2566220 h 2652822"/>
              <a:gd name="connsiteX2" fmla="*/ 0 w 21385161"/>
              <a:gd name="connsiteY2" fmla="*/ 0 h 2652822"/>
            </a:gdLst>
            <a:ahLst/>
            <a:cxnLst>
              <a:cxn ang="0">
                <a:pos x="connsiteX0" y="connsiteY0"/>
              </a:cxn>
              <a:cxn ang="0">
                <a:pos x="connsiteX1" y="connsiteY1"/>
              </a:cxn>
              <a:cxn ang="0">
                <a:pos x="connsiteX2" y="connsiteY2"/>
              </a:cxn>
            </a:cxnLst>
            <a:rect l="l" t="t" r="r" b="b"/>
            <a:pathLst>
              <a:path w="21385161" h="2652822">
                <a:moveTo>
                  <a:pt x="21385161" y="1799304"/>
                </a:moveTo>
                <a:cubicBezTo>
                  <a:pt x="17046677" y="2332704"/>
                  <a:pt x="12708193" y="2866104"/>
                  <a:pt x="9144000" y="2566220"/>
                </a:cubicBezTo>
                <a:cubicBezTo>
                  <a:pt x="5579807" y="2266336"/>
                  <a:pt x="2789903" y="1133168"/>
                  <a:pt x="0" y="0"/>
                </a:cubicBezTo>
              </a:path>
            </a:pathLst>
          </a:cu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a:extLst>
              <a:ext uri="{FF2B5EF4-FFF2-40B4-BE49-F238E27FC236}">
                <a16:creationId xmlns="" xmlns:a16="http://schemas.microsoft.com/office/drawing/2014/main" id="{82BEDB45-02EA-A6E4-52A0-DFB91FF1D7E4}"/>
              </a:ext>
            </a:extLst>
          </p:cNvPr>
          <p:cNvSpPr/>
          <p:nvPr/>
        </p:nvSpPr>
        <p:spPr>
          <a:xfrm>
            <a:off x="6633189" y="-1150778"/>
            <a:ext cx="4347310" cy="9724904"/>
          </a:xfrm>
          <a:custGeom>
            <a:avLst/>
            <a:gdLst>
              <a:gd name="connsiteX0" fmla="*/ 0 w 5102941"/>
              <a:gd name="connsiteY0" fmla="*/ 11415251 h 11415251"/>
              <a:gd name="connsiteX1" fmla="*/ 3156154 w 5102941"/>
              <a:gd name="connsiteY1" fmla="*/ 7492180 h 11415251"/>
              <a:gd name="connsiteX2" fmla="*/ 5102941 w 5102941"/>
              <a:gd name="connsiteY2" fmla="*/ 0 h 11415251"/>
            </a:gdLst>
            <a:ahLst/>
            <a:cxnLst>
              <a:cxn ang="0">
                <a:pos x="connsiteX0" y="connsiteY0"/>
              </a:cxn>
              <a:cxn ang="0">
                <a:pos x="connsiteX1" y="connsiteY1"/>
              </a:cxn>
              <a:cxn ang="0">
                <a:pos x="connsiteX2" y="connsiteY2"/>
              </a:cxn>
            </a:cxnLst>
            <a:rect l="l" t="t" r="r" b="b"/>
            <a:pathLst>
              <a:path w="5102941" h="11415251">
                <a:moveTo>
                  <a:pt x="0" y="11415251"/>
                </a:moveTo>
                <a:cubicBezTo>
                  <a:pt x="1152832" y="10404986"/>
                  <a:pt x="2305664" y="9394722"/>
                  <a:pt x="3156154" y="7492180"/>
                </a:cubicBezTo>
                <a:cubicBezTo>
                  <a:pt x="4006644" y="5589638"/>
                  <a:pt x="4554792" y="2794819"/>
                  <a:pt x="5102941" y="0"/>
                </a:cubicBezTo>
              </a:path>
            </a:pathLst>
          </a:cu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a:extLst>
              <a:ext uri="{FF2B5EF4-FFF2-40B4-BE49-F238E27FC236}">
                <a16:creationId xmlns="" xmlns:a16="http://schemas.microsoft.com/office/drawing/2014/main" id="{60CC21C3-DA9D-718B-1B03-3B53B2A1907A}"/>
              </a:ext>
            </a:extLst>
          </p:cNvPr>
          <p:cNvSpPr txBox="1"/>
          <p:nvPr/>
        </p:nvSpPr>
        <p:spPr>
          <a:xfrm>
            <a:off x="1399802" y="217407"/>
            <a:ext cx="1350050" cy="830997"/>
          </a:xfrm>
          <a:prstGeom prst="rect">
            <a:avLst/>
          </a:prstGeom>
          <a:noFill/>
        </p:spPr>
        <p:txBody>
          <a:bodyPr wrap="none" rtlCol="0">
            <a:spAutoFit/>
          </a:bodyPr>
          <a:lstStyle/>
          <a:p>
            <a:pPr algn="ctr"/>
            <a:r>
              <a:rPr lang="en-US" sz="4800" i="1" dirty="0" err="1">
                <a:solidFill>
                  <a:srgbClr val="BF2D00"/>
                </a:solidFill>
                <a:effectLst>
                  <a:glow rad="165100">
                    <a:schemeClr val="accent4">
                      <a:alpha val="16000"/>
                    </a:schemeClr>
                  </a:glow>
                </a:effectLst>
                <a:latin typeface="Bebas Neue" panose="020B0606020202050201" pitchFamily="34" charset="0"/>
              </a:rPr>
              <a:t>Judul</a:t>
            </a:r>
            <a:endParaRPr lang="en-US" sz="4800" i="1" dirty="0">
              <a:solidFill>
                <a:srgbClr val="BF2D00"/>
              </a:solidFill>
              <a:effectLst>
                <a:glow rad="165100">
                  <a:schemeClr val="accent4">
                    <a:alpha val="16000"/>
                  </a:schemeClr>
                </a:glow>
              </a:effectLst>
              <a:latin typeface="Bebas Neue" panose="020B0606020202050201" pitchFamily="34" charset="0"/>
            </a:endParaRPr>
          </a:p>
        </p:txBody>
      </p:sp>
      <p:sp>
        <p:nvSpPr>
          <p:cNvPr id="64" name="TEXT">
            <a:extLst>
              <a:ext uri="{FF2B5EF4-FFF2-40B4-BE49-F238E27FC236}">
                <a16:creationId xmlns="" xmlns:a16="http://schemas.microsoft.com/office/drawing/2014/main" id="{E40FC125-6FD3-4162-0932-0A8D439EF918}"/>
              </a:ext>
            </a:extLst>
          </p:cNvPr>
          <p:cNvSpPr txBox="1"/>
          <p:nvPr/>
        </p:nvSpPr>
        <p:spPr>
          <a:xfrm>
            <a:off x="1168724" y="1048649"/>
            <a:ext cx="3718262" cy="830997"/>
          </a:xfrm>
          <a:prstGeom prst="rect">
            <a:avLst/>
          </a:prstGeom>
          <a:noFill/>
        </p:spPr>
        <p:txBody>
          <a:bodyPr wrap="none" rtlCol="0">
            <a:spAutoFit/>
          </a:bodyPr>
          <a:lstStyle/>
          <a:p>
            <a:pPr algn="ctr"/>
            <a:r>
              <a:rPr lang="en-US" sz="4800" i="1" dirty="0">
                <a:solidFill>
                  <a:srgbClr val="BF2D00"/>
                </a:solidFill>
                <a:effectLst>
                  <a:glow rad="165100">
                    <a:schemeClr val="accent4">
                      <a:alpha val="16000"/>
                    </a:schemeClr>
                  </a:glow>
                </a:effectLst>
                <a:latin typeface="Bebas Neue" panose="020B0606020202050201" pitchFamily="34" charset="0"/>
              </a:rPr>
              <a:t>Proposal </a:t>
            </a:r>
            <a:r>
              <a:rPr lang="en-US" sz="4800" i="1" dirty="0" err="1">
                <a:solidFill>
                  <a:srgbClr val="BF2D00"/>
                </a:solidFill>
                <a:effectLst>
                  <a:glow rad="165100">
                    <a:schemeClr val="accent4">
                      <a:alpha val="16000"/>
                    </a:schemeClr>
                  </a:glow>
                </a:effectLst>
                <a:latin typeface="Bebas Neue" panose="020B0606020202050201" pitchFamily="34" charset="0"/>
              </a:rPr>
              <a:t>Skripsi</a:t>
            </a:r>
            <a:endParaRPr lang="en-US" sz="4800" i="1" dirty="0">
              <a:solidFill>
                <a:srgbClr val="BF2D00"/>
              </a:solidFill>
              <a:effectLst>
                <a:glow rad="165100">
                  <a:schemeClr val="accent4">
                    <a:alpha val="16000"/>
                  </a:schemeClr>
                </a:glow>
              </a:effectLst>
              <a:latin typeface="Bebas Neue" panose="020B0606020202050201" pitchFamily="34" charset="0"/>
            </a:endParaRPr>
          </a:p>
        </p:txBody>
      </p:sp>
      <p:sp>
        <p:nvSpPr>
          <p:cNvPr id="6" name="Rectangle 5">
            <a:extLst>
              <a:ext uri="{FF2B5EF4-FFF2-40B4-BE49-F238E27FC236}">
                <a16:creationId xmlns="" xmlns:a16="http://schemas.microsoft.com/office/drawing/2014/main" id="{F3BFAECD-ACE1-4CA9-905A-9BF433CB106A}"/>
              </a:ext>
            </a:extLst>
          </p:cNvPr>
          <p:cNvSpPr/>
          <p:nvPr/>
        </p:nvSpPr>
        <p:spPr>
          <a:xfrm>
            <a:off x="476250" y="1861047"/>
            <a:ext cx="10714913" cy="4779546"/>
          </a:xfrm>
          <a:prstGeom prst="rect">
            <a:avLst/>
          </a:prstGeom>
          <a:gradFill>
            <a:gsLst>
              <a:gs pos="100000">
                <a:srgbClr val="00B050"/>
              </a:gs>
              <a:gs pos="100000">
                <a:schemeClr val="tx2"/>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s-MY" sz="3200" b="1" dirty="0" smtClean="0">
                <a:cs typeface="Times New Roman" panose="02020603050405020304" pitchFamily="18" charset="0"/>
              </a:rPr>
              <a:t>Upaya Menanamkan </a:t>
            </a:r>
            <a:r>
              <a:rPr lang="ms-MY" sz="3200" b="1" dirty="0">
                <a:cs typeface="Times New Roman" panose="02020603050405020304" pitchFamily="18" charset="0"/>
              </a:rPr>
              <a:t>A</a:t>
            </a:r>
            <a:r>
              <a:rPr lang="ms-MY" sz="3200" b="1" dirty="0" smtClean="0">
                <a:cs typeface="Times New Roman" panose="02020603050405020304" pitchFamily="18" charset="0"/>
              </a:rPr>
              <a:t>qidah Dasar </a:t>
            </a:r>
            <a:r>
              <a:rPr lang="ms-MY" sz="3200" b="1" dirty="0">
                <a:cs typeface="Times New Roman" panose="02020603050405020304" pitchFamily="18" charset="0"/>
              </a:rPr>
              <a:t>P</a:t>
            </a:r>
            <a:r>
              <a:rPr lang="ms-MY" sz="3200" b="1" dirty="0" smtClean="0">
                <a:cs typeface="Times New Roman" panose="02020603050405020304" pitchFamily="18" charset="0"/>
              </a:rPr>
              <a:t>ada Santri Melalui </a:t>
            </a:r>
            <a:r>
              <a:rPr lang="ms-MY" sz="3200" b="1" dirty="0">
                <a:cs typeface="Times New Roman" panose="02020603050405020304" pitchFamily="18" charset="0"/>
              </a:rPr>
              <a:t>P</a:t>
            </a:r>
            <a:r>
              <a:rPr lang="ms-MY" sz="3200" b="1" dirty="0" smtClean="0">
                <a:cs typeface="Times New Roman" panose="02020603050405020304" pitchFamily="18" charset="0"/>
              </a:rPr>
              <a:t>rogram </a:t>
            </a:r>
            <a:r>
              <a:rPr lang="ms-MY" sz="3200" b="1" dirty="0">
                <a:cs typeface="Times New Roman" panose="02020603050405020304" pitchFamily="18" charset="0"/>
              </a:rPr>
              <a:t>M</a:t>
            </a:r>
            <a:r>
              <a:rPr lang="ms-MY" sz="3200" b="1" dirty="0" smtClean="0">
                <a:cs typeface="Times New Roman" panose="02020603050405020304" pitchFamily="18" charset="0"/>
              </a:rPr>
              <a:t>enghapal </a:t>
            </a:r>
          </a:p>
          <a:p>
            <a:pPr algn="ctr"/>
            <a:r>
              <a:rPr lang="ms-MY" sz="3200" b="1" dirty="0" smtClean="0">
                <a:cs typeface="Times New Roman" panose="02020603050405020304" pitchFamily="18" charset="0"/>
              </a:rPr>
              <a:t>Nadhom </a:t>
            </a:r>
            <a:r>
              <a:rPr lang="ms-MY" sz="3200" b="1" i="1" dirty="0">
                <a:cs typeface="Times New Roman" panose="02020603050405020304" pitchFamily="18" charset="0"/>
              </a:rPr>
              <a:t>A</a:t>
            </a:r>
            <a:r>
              <a:rPr lang="ms-MY" sz="3200" b="1" i="1" dirty="0" smtClean="0">
                <a:cs typeface="Times New Roman" panose="02020603050405020304" pitchFamily="18" charset="0"/>
              </a:rPr>
              <a:t>qidatul </a:t>
            </a:r>
            <a:r>
              <a:rPr lang="ms-MY" sz="3200" b="1" i="1" dirty="0">
                <a:cs typeface="Times New Roman" panose="02020603050405020304" pitchFamily="18" charset="0"/>
              </a:rPr>
              <a:t>A</a:t>
            </a:r>
            <a:r>
              <a:rPr lang="ms-MY" sz="3200" b="1" i="1" dirty="0" smtClean="0">
                <a:cs typeface="Times New Roman" panose="02020603050405020304" pitchFamily="18" charset="0"/>
              </a:rPr>
              <a:t>wam </a:t>
            </a:r>
            <a:endParaRPr lang="en-US" sz="3200" b="1" dirty="0" smtClean="0">
              <a:cs typeface="Times New Roman" panose="02020603050405020304" pitchFamily="18" charset="0"/>
            </a:endParaRPr>
          </a:p>
          <a:p>
            <a:pPr algn="ctr"/>
            <a:r>
              <a:rPr lang="ms-MY" sz="3200" b="1" dirty="0" smtClean="0">
                <a:cs typeface="Times New Roman" panose="02020603050405020304" pitchFamily="18" charset="0"/>
              </a:rPr>
              <a:t>Di MDTA Raudlatul </a:t>
            </a:r>
            <a:r>
              <a:rPr lang="ms-MY" sz="3200" b="1" dirty="0">
                <a:cs typeface="Times New Roman" panose="02020603050405020304" pitchFamily="18" charset="0"/>
              </a:rPr>
              <a:t>M</a:t>
            </a:r>
            <a:r>
              <a:rPr lang="ms-MY" sz="3200" b="1" dirty="0" smtClean="0">
                <a:cs typeface="Times New Roman" panose="02020603050405020304" pitchFamily="18" charset="0"/>
              </a:rPr>
              <a:t>utaalimin Cibeber Cianjur</a:t>
            </a:r>
          </a:p>
          <a:p>
            <a:pPr algn="ctr"/>
            <a:endParaRPr lang="en-US" sz="3200" b="1" dirty="0" smtClean="0">
              <a:cs typeface="Times New Roman" panose="02020603050405020304" pitchFamily="18" charset="0"/>
            </a:endParaRPr>
          </a:p>
          <a:p>
            <a:pPr algn="ctr"/>
            <a:r>
              <a:rPr lang="en-US" sz="3200" b="1" dirty="0" smtClean="0">
                <a:cs typeface="Times New Roman" panose="02020603050405020304" pitchFamily="18" charset="0"/>
              </a:rPr>
              <a:t>(</a:t>
            </a:r>
            <a:r>
              <a:rPr lang="en-US" sz="3200" b="1" dirty="0" err="1">
                <a:cs typeface="Times New Roman" panose="02020603050405020304" pitchFamily="18" charset="0"/>
              </a:rPr>
              <a:t>Penelitian</a:t>
            </a:r>
            <a:r>
              <a:rPr lang="en-US" sz="3200" b="1" dirty="0">
                <a:cs typeface="Times New Roman" panose="02020603050405020304" pitchFamily="18" charset="0"/>
              </a:rPr>
              <a:t> </a:t>
            </a:r>
            <a:r>
              <a:rPr lang="en-US" sz="3200" b="1" dirty="0" err="1">
                <a:cs typeface="Times New Roman" panose="02020603050405020304" pitchFamily="18" charset="0"/>
              </a:rPr>
              <a:t>Terhadap</a:t>
            </a:r>
            <a:r>
              <a:rPr lang="en-US" sz="3200" b="1" dirty="0">
                <a:cs typeface="Times New Roman" panose="02020603050405020304" pitchFamily="18" charset="0"/>
              </a:rPr>
              <a:t> </a:t>
            </a:r>
            <a:r>
              <a:rPr lang="en-US" sz="3200" b="1" dirty="0" err="1" smtClean="0">
                <a:cs typeface="Times New Roman" panose="02020603050405020304" pitchFamily="18" charset="0"/>
              </a:rPr>
              <a:t>Santri</a:t>
            </a:r>
            <a:r>
              <a:rPr lang="en-US" sz="3200" b="1" dirty="0" smtClean="0">
                <a:cs typeface="Times New Roman" panose="02020603050405020304" pitchFamily="18" charset="0"/>
              </a:rPr>
              <a:t> </a:t>
            </a:r>
            <a:r>
              <a:rPr lang="en-US" sz="3200" b="1" dirty="0" smtClean="0">
                <a:cs typeface="Times New Roman" panose="02020603050405020304" pitchFamily="18" charset="0"/>
              </a:rPr>
              <a:t> MDTA </a:t>
            </a:r>
            <a:r>
              <a:rPr lang="ms-MY" sz="3200" b="1" dirty="0">
                <a:cs typeface="Times New Roman" panose="02020603050405020304" pitchFamily="18" charset="0"/>
              </a:rPr>
              <a:t>Raudlatul Mutaalimin Cibeber Cianjur</a:t>
            </a:r>
            <a:r>
              <a:rPr lang="en-US" sz="3200" b="1" dirty="0" smtClean="0">
                <a:cs typeface="Times New Roman" panose="02020603050405020304" pitchFamily="18" charset="0"/>
              </a:rPr>
              <a:t>)</a:t>
            </a:r>
            <a:endParaRPr lang="en-ID" sz="3200" b="1" dirty="0">
              <a:cs typeface="Times New Roman" panose="02020603050405020304" pitchFamily="18" charset="0"/>
            </a:endParaRPr>
          </a:p>
        </p:txBody>
      </p:sp>
    </p:spTree>
    <p:extLst>
      <p:ext uri="{BB962C8B-B14F-4D97-AF65-F5344CB8AC3E}">
        <p14:creationId xmlns:p14="http://schemas.microsoft.com/office/powerpoint/2010/main" val="4169581482"/>
      </p:ext>
    </p:extLst>
  </p:cSld>
  <p:clrMapOvr>
    <a:masterClrMapping/>
  </p:clrMapOvr>
  <mc:AlternateContent xmlns:mc="http://schemas.openxmlformats.org/markup-compatibility/2006" xmlns:p14="http://schemas.microsoft.com/office/powerpoint/2010/main">
    <mc:Choice Requires="p14">
      <p:transition spd="med">
        <p14:flythrough dir="ou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10000"/>
                                  </p:iterate>
                                  <p:childTnLst>
                                    <p:set>
                                      <p:cBhvr>
                                        <p:cTn id="6" dur="1" fill="hold">
                                          <p:stCondLst>
                                            <p:cond delay="0"/>
                                          </p:stCondLst>
                                        </p:cTn>
                                        <p:tgtEl>
                                          <p:spTgt spid="63"/>
                                        </p:tgtEl>
                                        <p:attrNameLst>
                                          <p:attrName>style.visibility</p:attrName>
                                        </p:attrNameLst>
                                      </p:cBhvr>
                                      <p:to>
                                        <p:strVal val="visible"/>
                                      </p:to>
                                    </p:set>
                                    <p:animScale>
                                      <p:cBhvr>
                                        <p:cTn id="7" dur="1000" decel="50000" fill="hold">
                                          <p:stCondLst>
                                            <p:cond delay="0"/>
                                          </p:stCondLst>
                                        </p:cTn>
                                        <p:tgtEl>
                                          <p:spTgt spid="6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3"/>
                                        </p:tgtEl>
                                        <p:attrNameLst>
                                          <p:attrName>ppt_x</p:attrName>
                                          <p:attrName>ppt_y</p:attrName>
                                        </p:attrNameLst>
                                      </p:cBhvr>
                                    </p:animMotion>
                                    <p:animEffect transition="in" filter="fade">
                                      <p:cBhvr>
                                        <p:cTn id="9" dur="1000"/>
                                        <p:tgtEl>
                                          <p:spTgt spid="63"/>
                                        </p:tgtEl>
                                      </p:cBhvr>
                                    </p:animEffect>
                                  </p:childTnLst>
                                </p:cTn>
                              </p:par>
                              <p:par>
                                <p:cTn id="10" presetID="42" presetClass="path" presetSubtype="0" decel="100000" fill="hold" grpId="1" nodeType="withEffect">
                                  <p:stCondLst>
                                    <p:cond delay="0"/>
                                  </p:stCondLst>
                                  <p:iterate type="lt">
                                    <p:tmPct val="10000"/>
                                  </p:iterate>
                                  <p:childTnLst>
                                    <p:animMotion origin="layout" path="M -2.29167E-6 3.7037E-7 L -2.29167E-6 0.00023 " pathEditMode="relative" rAng="0" ptsTypes="AA">
                                      <p:cBhvr>
                                        <p:cTn id="11" dur="1000" fill="hold"/>
                                        <p:tgtEl>
                                          <p:spTgt spid="63"/>
                                        </p:tgtEl>
                                        <p:attrNameLst>
                                          <p:attrName>ppt_x</p:attrName>
                                          <p:attrName>ppt_y</p:attrName>
                                        </p:attrNameLst>
                                      </p:cBhvr>
                                      <p:rCtr x="0" y="0"/>
                                    </p:animMotion>
                                  </p:childTnLst>
                                </p:cTn>
                              </p:par>
                              <p:par>
                                <p:cTn id="12" presetID="52" presetClass="entr" presetSubtype="0" fill="hold" grpId="0" nodeType="withEffect">
                                  <p:stCondLst>
                                    <p:cond delay="500"/>
                                  </p:stCondLst>
                                  <p:iterate type="lt">
                                    <p:tmPct val="10000"/>
                                  </p:iterate>
                                  <p:childTnLst>
                                    <p:set>
                                      <p:cBhvr>
                                        <p:cTn id="13" dur="1" fill="hold">
                                          <p:stCondLst>
                                            <p:cond delay="0"/>
                                          </p:stCondLst>
                                        </p:cTn>
                                        <p:tgtEl>
                                          <p:spTgt spid="64"/>
                                        </p:tgtEl>
                                        <p:attrNameLst>
                                          <p:attrName>style.visibility</p:attrName>
                                        </p:attrNameLst>
                                      </p:cBhvr>
                                      <p:to>
                                        <p:strVal val="visible"/>
                                      </p:to>
                                    </p:set>
                                    <p:animScale>
                                      <p:cBhvr>
                                        <p:cTn id="14"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64"/>
                                        </p:tgtEl>
                                        <p:attrNameLst>
                                          <p:attrName>ppt_x</p:attrName>
                                          <p:attrName>ppt_y</p:attrName>
                                        </p:attrNameLst>
                                      </p:cBhvr>
                                    </p:animMotion>
                                    <p:animEffect transition="in" filter="fade">
                                      <p:cBhvr>
                                        <p:cTn id="16" dur="1000"/>
                                        <p:tgtEl>
                                          <p:spTgt spid="64"/>
                                        </p:tgtEl>
                                      </p:cBhvr>
                                    </p:animEffect>
                                  </p:childTnLst>
                                </p:cTn>
                              </p:par>
                              <p:par>
                                <p:cTn id="17" presetID="42" presetClass="path" presetSubtype="0" decel="100000" fill="hold" grpId="1" nodeType="withEffect">
                                  <p:stCondLst>
                                    <p:cond delay="500"/>
                                  </p:stCondLst>
                                  <p:iterate type="lt">
                                    <p:tmPct val="10000"/>
                                  </p:iterate>
                                  <p:childTnLst>
                                    <p:animMotion origin="layout" path="M -2.91667E-6 1.85185E-6 L -2.91667E-6 0.00023 " pathEditMode="relative" rAng="0" ptsTypes="AA">
                                      <p:cBhvr>
                                        <p:cTn id="18" dur="1000" fill="hold"/>
                                        <p:tgtEl>
                                          <p:spTgt spid="64"/>
                                        </p:tgtEl>
                                        <p:attrNameLst>
                                          <p:attrName>ppt_x</p:attrName>
                                          <p:attrName>ppt_y</p:attrName>
                                        </p:attrNameLst>
                                      </p:cBhvr>
                                      <p:rCtr x="0" y="0"/>
                                    </p:animMotion>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par>
                                <p:cTn id="22" presetID="6" presetClass="emph" presetSubtype="0" fill="hold" grpId="1" nodeType="withEffect">
                                  <p:stCondLst>
                                    <p:cond delay="0"/>
                                  </p:stCondLst>
                                  <p:childTnLst>
                                    <p:animScale>
                                      <p:cBhvr>
                                        <p:cTn id="23" dur="10000" fill="hold"/>
                                        <p:tgtEl>
                                          <p:spTgt spid="7"/>
                                        </p:tgtEl>
                                      </p:cBhvr>
                                      <p:by x="110000" y="110000"/>
                                    </p:animScale>
                                  </p:childTnLst>
                                </p:cTn>
                              </p:par>
                              <p:par>
                                <p:cTn id="24" presetID="22" presetClass="entr" presetSubtype="2" fill="hold" grpId="0" nodeType="with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1000"/>
                                        <p:tgtEl>
                                          <p:spTgt spid="9"/>
                                        </p:tgtEl>
                                      </p:cBhvr>
                                    </p:animEffect>
                                  </p:childTnLst>
                                </p:cTn>
                              </p:par>
                              <p:par>
                                <p:cTn id="27" presetID="6" presetClass="emph" presetSubtype="0" fill="hold" grpId="1" nodeType="withEffect">
                                  <p:stCondLst>
                                    <p:cond delay="0"/>
                                  </p:stCondLst>
                                  <p:childTnLst>
                                    <p:animScale>
                                      <p:cBhvr>
                                        <p:cTn id="28" dur="10000" fill="hold"/>
                                        <p:tgtEl>
                                          <p:spTgt spid="9"/>
                                        </p:tgtEl>
                                      </p:cBhvr>
                                      <p:by x="120000" y="120000"/>
                                    </p:animScale>
                                  </p:childTnLst>
                                </p:cTn>
                              </p:par>
                              <p:par>
                                <p:cTn id="29" presetID="22" presetClass="entr" presetSubtype="4" fill="hold" grpId="0" nodeType="withEffect">
                                  <p:stCondLst>
                                    <p:cond delay="75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1000"/>
                                        <p:tgtEl>
                                          <p:spTgt spid="10"/>
                                        </p:tgtEl>
                                      </p:cBhvr>
                                    </p:animEffect>
                                  </p:childTnLst>
                                </p:cTn>
                              </p:par>
                              <p:par>
                                <p:cTn id="32" presetID="6" presetClass="emph" presetSubtype="0" fill="hold" grpId="1" nodeType="withEffect">
                                  <p:stCondLst>
                                    <p:cond delay="0"/>
                                  </p:stCondLst>
                                  <p:childTnLst>
                                    <p:animScale>
                                      <p:cBhvr>
                                        <p:cTn id="33" dur="10000" fill="hold"/>
                                        <p:tgtEl>
                                          <p:spTgt spid="10"/>
                                        </p:tgtEl>
                                      </p:cBhvr>
                                      <p:by x="105000" y="105000"/>
                                    </p:animScale>
                                  </p:childTnLst>
                                </p:cTn>
                              </p:par>
                              <p:par>
                                <p:cTn id="34" presetID="22" presetClass="exit" presetSubtype="8" fill="hold" grpId="2" nodeType="withEffect">
                                  <p:stCondLst>
                                    <p:cond delay="9000"/>
                                  </p:stCondLst>
                                  <p:childTnLst>
                                    <p:animEffect transition="out" filter="wipe(left)">
                                      <p:cBhvr>
                                        <p:cTn id="35" dur="1000"/>
                                        <p:tgtEl>
                                          <p:spTgt spid="7"/>
                                        </p:tgtEl>
                                      </p:cBhvr>
                                    </p:animEffect>
                                    <p:set>
                                      <p:cBhvr>
                                        <p:cTn id="36" dur="1" fill="hold">
                                          <p:stCondLst>
                                            <p:cond delay="999"/>
                                          </p:stCondLst>
                                        </p:cTn>
                                        <p:tgtEl>
                                          <p:spTgt spid="7"/>
                                        </p:tgtEl>
                                        <p:attrNameLst>
                                          <p:attrName>style.visibility</p:attrName>
                                        </p:attrNameLst>
                                      </p:cBhvr>
                                      <p:to>
                                        <p:strVal val="hidden"/>
                                      </p:to>
                                    </p:set>
                                  </p:childTnLst>
                                </p:cTn>
                              </p:par>
                              <p:par>
                                <p:cTn id="37" presetID="22" presetClass="exit" presetSubtype="2" fill="hold" grpId="2" nodeType="withEffect">
                                  <p:stCondLst>
                                    <p:cond delay="8000"/>
                                  </p:stCondLst>
                                  <p:childTnLst>
                                    <p:animEffect transition="out" filter="wipe(right)">
                                      <p:cBhvr>
                                        <p:cTn id="38" dur="1000"/>
                                        <p:tgtEl>
                                          <p:spTgt spid="9"/>
                                        </p:tgtEl>
                                      </p:cBhvr>
                                    </p:animEffect>
                                    <p:set>
                                      <p:cBhvr>
                                        <p:cTn id="39" dur="1" fill="hold">
                                          <p:stCondLst>
                                            <p:cond delay="999"/>
                                          </p:stCondLst>
                                        </p:cTn>
                                        <p:tgtEl>
                                          <p:spTgt spid="9"/>
                                        </p:tgtEl>
                                        <p:attrNameLst>
                                          <p:attrName>style.visibility</p:attrName>
                                        </p:attrNameLst>
                                      </p:cBhvr>
                                      <p:to>
                                        <p:strVal val="hidden"/>
                                      </p:to>
                                    </p:set>
                                  </p:childTnLst>
                                </p:cTn>
                              </p:par>
                              <p:par>
                                <p:cTn id="40" presetID="22" presetClass="exit" presetSubtype="4" fill="hold" grpId="2" nodeType="withEffect">
                                  <p:stCondLst>
                                    <p:cond delay="8500"/>
                                  </p:stCondLst>
                                  <p:childTnLst>
                                    <p:animEffect transition="out" filter="wipe(down)">
                                      <p:cBhvr>
                                        <p:cTn id="41" dur="1000"/>
                                        <p:tgtEl>
                                          <p:spTgt spid="10"/>
                                        </p:tgtEl>
                                      </p:cBhvr>
                                    </p:animEffect>
                                    <p:set>
                                      <p:cBhvr>
                                        <p:cTn id="42"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9" grpId="2" animBg="1"/>
      <p:bldP spid="10" grpId="0" animBg="1"/>
      <p:bldP spid="10" grpId="1" animBg="1"/>
      <p:bldP spid="10" grpId="2" animBg="1"/>
      <p:bldP spid="63" grpId="0"/>
      <p:bldP spid="63" grpId="1"/>
      <p:bldP spid="64" grpId="0"/>
      <p:bldP spid="6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rgbClr val="00B050"/>
            </a:gs>
            <a:gs pos="98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D6ED1B79-93B1-4D57-BA69-9330AE220642}"/>
              </a:ext>
            </a:extLst>
          </p:cNvPr>
          <p:cNvSpPr txBox="1"/>
          <p:nvPr/>
        </p:nvSpPr>
        <p:spPr>
          <a:xfrm>
            <a:off x="1280614" y="867909"/>
            <a:ext cx="10135853" cy="5632311"/>
          </a:xfrm>
          <a:prstGeom prst="rect">
            <a:avLst/>
          </a:prstGeom>
          <a:noFill/>
        </p:spPr>
        <p:txBody>
          <a:bodyPr wrap="square" rtlCol="0">
            <a:spAutoFit/>
          </a:bodyPr>
          <a:lstStyle/>
          <a:p>
            <a:r>
              <a:rPr lang="ms-MY" sz="2400" dirty="0" smtClean="0"/>
              <a:t>Bagi setiap umat Islam, menuntut ilmu merupakan hal yang wajib dilakukan. Begitulah arti dari hadist yang sangat terkenal yang diriwayatkan oleh Ibnu Majah no.224, yang dalam bahasa Arab tertuliskan sebagai berikut:</a:t>
            </a:r>
            <a:endParaRPr lang="en-US" sz="2400" dirty="0" smtClean="0"/>
          </a:p>
          <a:p>
            <a:pPr rtl="1"/>
            <a:r>
              <a:rPr lang="ar-SA" sz="2400" dirty="0" smtClean="0"/>
              <a:t>طَلَبُ الْعِلْمِ فَرِيْضَةٌ عَلَى كُلِّ مُسْلِمٍ</a:t>
            </a:r>
            <a:endParaRPr lang="en-US" sz="2400" dirty="0" smtClean="0"/>
          </a:p>
          <a:p>
            <a:r>
              <a:rPr lang="ms-MY" sz="2400" dirty="0" smtClean="0"/>
              <a:t> </a:t>
            </a:r>
            <a:endParaRPr lang="en-US" sz="2400" dirty="0" smtClean="0"/>
          </a:p>
          <a:p>
            <a:r>
              <a:rPr lang="ms-MY" sz="2400" dirty="0"/>
              <a:t>Salah satu syarat mencari ilmu adalah adanya petunjuk guru. Sebagai seorang guru tentu memerlukan banyak cara untuk membuat proses belajar mengajar menjadi suatu proses yang menyenangkan dan bermakna. Guru harus kreatif dan memiliki banyak cara untuk membuat suasana kelas menjadi sesuatu yang tidak membosankan. Dengan begitu, sebagai guru yang profesional juga harus memiliki kemampuan dalam menguasai materi, mengelola setiap program pembelajaran dengan baik, mengelola kelas sebagai lingkungan belajar santri, sekreatif mungkin dalam menggunakan media ataupun sumber pembelajaran, menjadi contoh teladan yang baik bagi santri, dan beberapa hal lain yang saling berkaitan dengan suatu proses pembelajaran</a:t>
            </a:r>
            <a:r>
              <a:rPr lang="ms-MY" sz="2400" dirty="0" smtClean="0"/>
              <a:t>.</a:t>
            </a:r>
            <a:endParaRPr lang="en-US" sz="2400" dirty="0"/>
          </a:p>
        </p:txBody>
      </p:sp>
      <p:sp>
        <p:nvSpPr>
          <p:cNvPr id="5" name="TEXT">
            <a:extLst>
              <a:ext uri="{FF2B5EF4-FFF2-40B4-BE49-F238E27FC236}">
                <a16:creationId xmlns="" xmlns:a16="http://schemas.microsoft.com/office/drawing/2014/main" id="{85651841-D841-4D28-9F8D-73C319708744}"/>
              </a:ext>
            </a:extLst>
          </p:cNvPr>
          <p:cNvSpPr txBox="1"/>
          <p:nvPr/>
        </p:nvSpPr>
        <p:spPr>
          <a:xfrm>
            <a:off x="2989120" y="212250"/>
            <a:ext cx="8427347" cy="523220"/>
          </a:xfrm>
          <a:prstGeom prst="rect">
            <a:avLst/>
          </a:prstGeom>
          <a:noFill/>
        </p:spPr>
        <p:txBody>
          <a:bodyPr wrap="square" rtlCol="0">
            <a:spAutoFit/>
          </a:bodyPr>
          <a:lstStyle/>
          <a:p>
            <a:pPr algn="r"/>
            <a:r>
              <a:rPr lang="en-US" sz="2800" b="1" i="1" dirty="0" err="1">
                <a:ln w="10160">
                  <a:solidFill>
                    <a:srgbClr val="FFFF00"/>
                  </a:solidFill>
                  <a:prstDash val="solid"/>
                </a:ln>
                <a:solidFill>
                  <a:srgbClr val="FFFF00"/>
                </a:solidFill>
                <a:effectLst>
                  <a:outerShdw blurRad="38100" dist="22860" dir="5400000" algn="tl" rotWithShape="0">
                    <a:srgbClr val="000000">
                      <a:alpha val="30000"/>
                    </a:srgbClr>
                  </a:outerShdw>
                </a:effectLst>
                <a:latin typeface="Bebas Neue" panose="020B0606020202050201" pitchFamily="34" charset="0"/>
              </a:rPr>
              <a:t>Latar</a:t>
            </a:r>
            <a:r>
              <a:rPr lang="en-US" sz="2800" b="1" i="1" dirty="0">
                <a:ln w="10160">
                  <a:solidFill>
                    <a:srgbClr val="FFFF00"/>
                  </a:solidFill>
                  <a:prstDash val="solid"/>
                </a:ln>
                <a:solidFill>
                  <a:srgbClr val="FFFF00"/>
                </a:solidFill>
                <a:effectLst>
                  <a:outerShdw blurRad="38100" dist="22860" dir="5400000" algn="tl" rotWithShape="0">
                    <a:srgbClr val="000000">
                      <a:alpha val="30000"/>
                    </a:srgbClr>
                  </a:outerShdw>
                </a:effectLst>
                <a:latin typeface="Bebas Neue" panose="020B0606020202050201" pitchFamily="34" charset="0"/>
              </a:rPr>
              <a:t> </a:t>
            </a:r>
            <a:r>
              <a:rPr lang="en-US" sz="2800" b="1" i="1" dirty="0" err="1">
                <a:ln w="10160">
                  <a:solidFill>
                    <a:srgbClr val="FFFF00"/>
                  </a:solidFill>
                  <a:prstDash val="solid"/>
                </a:ln>
                <a:solidFill>
                  <a:srgbClr val="FFFF00"/>
                </a:solidFill>
                <a:effectLst>
                  <a:outerShdw blurRad="38100" dist="22860" dir="5400000" algn="tl" rotWithShape="0">
                    <a:srgbClr val="000000">
                      <a:alpha val="30000"/>
                    </a:srgbClr>
                  </a:outerShdw>
                </a:effectLst>
                <a:latin typeface="Bebas Neue" panose="020B0606020202050201" pitchFamily="34" charset="0"/>
              </a:rPr>
              <a:t>Belakang</a:t>
            </a:r>
            <a:r>
              <a:rPr lang="en-US" sz="2800" b="1" i="1" dirty="0">
                <a:ln w="10160">
                  <a:solidFill>
                    <a:srgbClr val="FFFF00"/>
                  </a:solidFill>
                  <a:prstDash val="solid"/>
                </a:ln>
                <a:solidFill>
                  <a:srgbClr val="FFFF00"/>
                </a:solidFill>
                <a:effectLst>
                  <a:outerShdw blurRad="38100" dist="22860" dir="5400000" algn="tl" rotWithShape="0">
                    <a:srgbClr val="000000">
                      <a:alpha val="30000"/>
                    </a:srgbClr>
                  </a:outerShdw>
                </a:effectLst>
                <a:latin typeface="Bebas Neue" panose="020B0606020202050201" pitchFamily="34" charset="0"/>
              </a:rPr>
              <a:t> </a:t>
            </a:r>
            <a:r>
              <a:rPr lang="en-US" sz="2800" b="1" i="1" dirty="0" err="1">
                <a:ln w="10160">
                  <a:solidFill>
                    <a:srgbClr val="FFFF00"/>
                  </a:solidFill>
                  <a:prstDash val="solid"/>
                </a:ln>
                <a:solidFill>
                  <a:srgbClr val="FFFF00"/>
                </a:solidFill>
                <a:effectLst>
                  <a:outerShdw blurRad="38100" dist="22860" dir="5400000" algn="tl" rotWithShape="0">
                    <a:srgbClr val="000000">
                      <a:alpha val="30000"/>
                    </a:srgbClr>
                  </a:outerShdw>
                </a:effectLst>
                <a:latin typeface="Bebas Neue" panose="020B0606020202050201" pitchFamily="34" charset="0"/>
              </a:rPr>
              <a:t>Penelitian</a:t>
            </a:r>
            <a:endParaRPr lang="en-US" sz="2800" b="1" i="1" dirty="0">
              <a:ln w="10160">
                <a:solidFill>
                  <a:srgbClr val="FFFF00"/>
                </a:solidFill>
                <a:prstDash val="solid"/>
              </a:ln>
              <a:solidFill>
                <a:srgbClr val="FFFF00"/>
              </a:solidFill>
              <a:effectLst>
                <a:outerShdw blurRad="38100" dist="22860" dir="5400000" algn="tl" rotWithShape="0">
                  <a:srgbClr val="000000">
                    <a:alpha val="30000"/>
                  </a:srgbClr>
                </a:outerShdw>
              </a:effectLst>
              <a:latin typeface="Bebas Neue" panose="020B0606020202050201" pitchFamily="34" charset="0"/>
            </a:endParaRPr>
          </a:p>
        </p:txBody>
      </p:sp>
    </p:spTree>
    <p:extLst>
      <p:ext uri="{BB962C8B-B14F-4D97-AF65-F5344CB8AC3E}">
        <p14:creationId xmlns:p14="http://schemas.microsoft.com/office/powerpoint/2010/main" val="14536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par>
                                <p:cTn id="10" presetID="42" presetClass="path" presetSubtype="0" decel="100000" fill="hold" grpId="1" nodeType="withEffect">
                                  <p:stCondLst>
                                    <p:cond delay="0"/>
                                  </p:stCondLst>
                                  <p:iterate type="lt">
                                    <p:tmPct val="10000"/>
                                  </p:iterate>
                                  <p:childTnLst>
                                    <p:animMotion origin="layout" path="M 4.79167E-6 -3.7037E-7 L 4.79167E-6 0.00023 " pathEditMode="relative" rAng="0" ptsTypes="AA">
                                      <p:cBhvr>
                                        <p:cTn id="11" dur="1000" fill="hold"/>
                                        <p:tgtEl>
                                          <p:spTgt spid="5"/>
                                        </p:tgtEl>
                                        <p:attrNameLst>
                                          <p:attrName>ppt_x</p:attrName>
                                          <p:attrName>ppt_y</p:attrName>
                                        </p:attrNameLst>
                                      </p:cBhvr>
                                      <p:rCtr x="0" y="0"/>
                                    </p:animMotion>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bg">
            <a:extLst>
              <a:ext uri="{FF2B5EF4-FFF2-40B4-BE49-F238E27FC236}">
                <a16:creationId xmlns="" xmlns:a16="http://schemas.microsoft.com/office/drawing/2014/main" id="{896957C4-65E5-654B-2272-8E8CBF50C04E}"/>
              </a:ext>
            </a:extLst>
          </p:cNvPr>
          <p:cNvSpPr/>
          <p:nvPr/>
        </p:nvSpPr>
        <p:spPr>
          <a:xfrm>
            <a:off x="135526" y="13412"/>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bg ref 02">
            <a:extLst>
              <a:ext uri="{FF2B5EF4-FFF2-40B4-BE49-F238E27FC236}">
                <a16:creationId xmlns="" xmlns:a16="http://schemas.microsoft.com/office/drawing/2014/main" id="{BDA2C6C1-FF7B-25DC-C241-6C04A9879394}"/>
              </a:ext>
            </a:extLst>
          </p:cNvPr>
          <p:cNvSpPr>
            <a:spLocks/>
          </p:cNvSpPr>
          <p:nvPr/>
        </p:nvSpPr>
        <p:spPr bwMode="auto">
          <a:xfrm>
            <a:off x="-1764988" y="8733"/>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40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9" name="Group 78">
            <a:extLst>
              <a:ext uri="{FF2B5EF4-FFF2-40B4-BE49-F238E27FC236}">
                <a16:creationId xmlns="" xmlns:a16="http://schemas.microsoft.com/office/drawing/2014/main" id="{EA0812C1-E6D2-912C-E215-6460E47805E1}"/>
              </a:ext>
            </a:extLst>
          </p:cNvPr>
          <p:cNvGrpSpPr/>
          <p:nvPr/>
        </p:nvGrpSpPr>
        <p:grpSpPr>
          <a:xfrm>
            <a:off x="7496953" y="571082"/>
            <a:ext cx="4077739" cy="1041176"/>
            <a:chOff x="8230599" y="1224026"/>
            <a:chExt cx="2884684" cy="1199595"/>
          </a:xfrm>
        </p:grpSpPr>
        <p:sp>
          <p:nvSpPr>
            <p:cNvPr id="80"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589376" y="1224026"/>
              <a:ext cx="2525907" cy="1199595"/>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ill shape">
              <a:extLst>
                <a:ext uri="{FF2B5EF4-FFF2-40B4-BE49-F238E27FC236}">
                  <a16:creationId xmlns="" xmlns:a16="http://schemas.microsoft.com/office/drawing/2014/main" id="{6EFFCAB3-EB54-4CF6-7353-75381391DD00}"/>
                </a:ext>
              </a:extLst>
            </p:cNvPr>
            <p:cNvSpPr>
              <a:spLocks/>
            </p:cNvSpPr>
            <p:nvPr/>
          </p:nvSpPr>
          <p:spPr bwMode="auto">
            <a:xfrm>
              <a:off x="8230600" y="1403783"/>
              <a:ext cx="2625253" cy="840081"/>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 xmlns:a16="http://schemas.microsoft.com/office/drawing/2014/main" id="{66D350F7-BB25-9150-4303-7B6AA29AA69F}"/>
                </a:ext>
              </a:extLst>
            </p:cNvPr>
            <p:cNvSpPr/>
            <p:nvPr/>
          </p:nvSpPr>
          <p:spPr>
            <a:xfrm flipH="1">
              <a:off x="8230599" y="1524246"/>
              <a:ext cx="2548539" cy="602830"/>
            </a:xfrm>
            <a:prstGeom prst="rect">
              <a:avLst/>
            </a:prstGeom>
          </p:spPr>
          <p:txBody>
            <a:bodyPr wrap="square">
              <a:spAutoFit/>
            </a:bodyPr>
            <a:lstStyle/>
            <a:p>
              <a:pPr algn="ctr"/>
              <a:r>
                <a:rPr lang="en-US" sz="2800" dirty="0">
                  <a:gradFill>
                    <a:gsLst>
                      <a:gs pos="50300">
                        <a:schemeClr val="accent2"/>
                      </a:gs>
                      <a:gs pos="0">
                        <a:schemeClr val="accent1"/>
                      </a:gs>
                      <a:gs pos="100000">
                        <a:schemeClr val="accent3"/>
                      </a:gs>
                    </a:gsLst>
                    <a:lin ang="18600000" scaled="0"/>
                  </a:gradFill>
                  <a:latin typeface="Impact" panose="020B0806030902050204" pitchFamily="34" charset="0"/>
                </a:rPr>
                <a:t>RUMUSAN MASALAH</a:t>
              </a:r>
            </a:p>
          </p:txBody>
        </p:sp>
      </p:grpSp>
      <p:sp>
        <p:nvSpPr>
          <p:cNvPr id="110" name="bg ref 01">
            <a:extLst>
              <a:ext uri="{FF2B5EF4-FFF2-40B4-BE49-F238E27FC236}">
                <a16:creationId xmlns="" xmlns:a16="http://schemas.microsoft.com/office/drawing/2014/main" id="{4FADB0A0-C458-A791-3793-BB7EB0ABD7EB}"/>
              </a:ext>
            </a:extLst>
          </p:cNvPr>
          <p:cNvSpPr>
            <a:spLocks/>
          </p:cNvSpPr>
          <p:nvPr/>
        </p:nvSpPr>
        <p:spPr bwMode="auto">
          <a:xfrm>
            <a:off x="4637854" y="1375688"/>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13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 xmlns:a16="http://schemas.microsoft.com/office/drawing/2014/main" id="{754A034C-0651-4441-8056-F3B607E97442}"/>
              </a:ext>
            </a:extLst>
          </p:cNvPr>
          <p:cNvSpPr/>
          <p:nvPr/>
        </p:nvSpPr>
        <p:spPr>
          <a:xfrm flipH="1">
            <a:off x="2344543" y="2412636"/>
            <a:ext cx="7204581" cy="1015663"/>
          </a:xfrm>
          <a:prstGeom prst="rect">
            <a:avLst/>
          </a:prstGeom>
        </p:spPr>
        <p:txBody>
          <a:bodyPr wrap="square">
            <a:spAutoFit/>
          </a:bodyPr>
          <a:lstStyle/>
          <a:p>
            <a:pPr lvl="1" algn="just"/>
            <a:r>
              <a:rPr lang="en-US" sz="2000" dirty="0" err="1" smtClean="0">
                <a:solidFill>
                  <a:schemeClr val="tx2"/>
                </a:solidFill>
              </a:rPr>
              <a:t>Bagaimana</a:t>
            </a:r>
            <a:r>
              <a:rPr lang="en-US" sz="2000" dirty="0" smtClean="0">
                <a:solidFill>
                  <a:schemeClr val="tx2"/>
                </a:solidFill>
              </a:rPr>
              <a:t> </a:t>
            </a:r>
            <a:r>
              <a:rPr lang="ms-MY" sz="2000" dirty="0"/>
              <a:t>penerapan metode menghafal pada pelajaran </a:t>
            </a:r>
            <a:r>
              <a:rPr lang="ms-MY" sz="2000" i="1" dirty="0"/>
              <a:t>Aqidatul </a:t>
            </a:r>
            <a:r>
              <a:rPr lang="ms-MY" sz="2000" i="1" dirty="0" smtClean="0"/>
              <a:t>Awam </a:t>
            </a:r>
            <a:r>
              <a:rPr lang="ms-MY" sz="2000" dirty="0" smtClean="0"/>
              <a:t>dalam </a:t>
            </a:r>
            <a:r>
              <a:rPr lang="ms-MY" sz="2000" dirty="0"/>
              <a:t>pemantapan ilmu aqidah dasar santri MDTA </a:t>
            </a:r>
            <a:r>
              <a:rPr lang="ms-MY" sz="2000" dirty="0" smtClean="0"/>
              <a:t>Raudlatul Mutaalimin?</a:t>
            </a:r>
            <a:endParaRPr lang="en-US" sz="2000" dirty="0"/>
          </a:p>
        </p:txBody>
      </p:sp>
      <p:sp>
        <p:nvSpPr>
          <p:cNvPr id="121" name="Rectangle 120">
            <a:extLst>
              <a:ext uri="{FF2B5EF4-FFF2-40B4-BE49-F238E27FC236}">
                <a16:creationId xmlns="" xmlns:a16="http://schemas.microsoft.com/office/drawing/2014/main" id="{5CF544B5-5BA1-7AD5-EFAF-204120CDA84E}"/>
              </a:ext>
            </a:extLst>
          </p:cNvPr>
          <p:cNvSpPr/>
          <p:nvPr/>
        </p:nvSpPr>
        <p:spPr>
          <a:xfrm flipH="1">
            <a:off x="3727059" y="5183615"/>
            <a:ext cx="7539790" cy="1015663"/>
          </a:xfrm>
          <a:prstGeom prst="rect">
            <a:avLst/>
          </a:prstGeom>
        </p:spPr>
        <p:txBody>
          <a:bodyPr wrap="square">
            <a:spAutoFit/>
          </a:bodyPr>
          <a:lstStyle/>
          <a:p>
            <a:pPr algn="just"/>
            <a:r>
              <a:rPr lang="ms-MY" sz="2000" dirty="0"/>
              <a:t>Faktor penghambat dalam pembelajaran menghafal pada pelajaran </a:t>
            </a:r>
            <a:r>
              <a:rPr lang="ms-MY" sz="2000" i="1" dirty="0"/>
              <a:t>Aqidatul Awam </a:t>
            </a:r>
            <a:r>
              <a:rPr lang="ms-MY" sz="2000" dirty="0"/>
              <a:t>dalam pemantapan ilmu aqidah dasar santri MDTA Raudlatul Mutaalimin?</a:t>
            </a:r>
            <a:r>
              <a:rPr lang="ms-MY" sz="2000" dirty="0" smtClean="0"/>
              <a:t> </a:t>
            </a:r>
            <a:endParaRPr lang="en-US" sz="2000" dirty="0">
              <a:solidFill>
                <a:schemeClr val="tx2"/>
              </a:solidFill>
              <a:latin typeface="Fredoka One" panose="02000000000000000000" pitchFamily="2" charset="0"/>
            </a:endParaRPr>
          </a:p>
        </p:txBody>
      </p:sp>
      <p:sp>
        <p:nvSpPr>
          <p:cNvPr id="140" name="Rectangle 139">
            <a:extLst>
              <a:ext uri="{FF2B5EF4-FFF2-40B4-BE49-F238E27FC236}">
                <a16:creationId xmlns="" xmlns:a16="http://schemas.microsoft.com/office/drawing/2014/main" id="{DD092402-0775-BA0F-56C4-1075018F8D4B}"/>
              </a:ext>
            </a:extLst>
          </p:cNvPr>
          <p:cNvSpPr/>
          <p:nvPr/>
        </p:nvSpPr>
        <p:spPr>
          <a:xfrm flipH="1">
            <a:off x="2813471" y="3689724"/>
            <a:ext cx="7798714" cy="1323439"/>
          </a:xfrm>
          <a:prstGeom prst="rect">
            <a:avLst/>
          </a:prstGeom>
        </p:spPr>
        <p:txBody>
          <a:bodyPr wrap="square">
            <a:spAutoFit/>
          </a:bodyPr>
          <a:lstStyle/>
          <a:p>
            <a:pPr lvl="1" algn="just"/>
            <a:r>
              <a:rPr lang="en-US" sz="2000" dirty="0" err="1">
                <a:solidFill>
                  <a:schemeClr val="tx2"/>
                </a:solidFill>
              </a:rPr>
              <a:t>Bagaimana</a:t>
            </a:r>
            <a:r>
              <a:rPr lang="en-US" sz="2000" dirty="0">
                <a:solidFill>
                  <a:schemeClr val="tx2"/>
                </a:solidFill>
              </a:rPr>
              <a:t> </a:t>
            </a:r>
            <a:r>
              <a:rPr lang="ms-MY" sz="2000" dirty="0"/>
              <a:t>efektifitas metode menghafal pada pelajaran </a:t>
            </a:r>
            <a:r>
              <a:rPr lang="ms-MY" sz="2000" i="1" dirty="0"/>
              <a:t>Aqidatul </a:t>
            </a:r>
            <a:r>
              <a:rPr lang="ms-MY" sz="2000" i="1" dirty="0" smtClean="0"/>
              <a:t>Awam </a:t>
            </a:r>
            <a:r>
              <a:rPr lang="ms-MY" sz="2000" dirty="0" smtClean="0"/>
              <a:t>dalam </a:t>
            </a:r>
            <a:r>
              <a:rPr lang="ms-MY" sz="2000" dirty="0"/>
              <a:t>pemantapan ilmu aqidah dasar santri </a:t>
            </a:r>
            <a:r>
              <a:rPr lang="ms-MY" sz="2000" dirty="0" smtClean="0"/>
              <a:t>MDTA  Raudlatul </a:t>
            </a:r>
            <a:r>
              <a:rPr lang="ms-MY" sz="2000" dirty="0"/>
              <a:t>Mutaalimin?</a:t>
            </a:r>
            <a:endParaRPr lang="en-US" sz="2000" dirty="0"/>
          </a:p>
          <a:p>
            <a:pPr lvl="1"/>
            <a:endParaRPr lang="en-US" sz="2000" dirty="0">
              <a:solidFill>
                <a:schemeClr val="tx2"/>
              </a:solidFill>
            </a:endParaRPr>
          </a:p>
        </p:txBody>
      </p:sp>
      <p:grpSp>
        <p:nvGrpSpPr>
          <p:cNvPr id="5" name="Group 4"/>
          <p:cNvGrpSpPr/>
          <p:nvPr/>
        </p:nvGrpSpPr>
        <p:grpSpPr>
          <a:xfrm>
            <a:off x="1761726" y="2520716"/>
            <a:ext cx="897230" cy="895444"/>
            <a:chOff x="1761726" y="2520716"/>
            <a:chExt cx="897230" cy="895444"/>
          </a:xfrm>
        </p:grpSpPr>
        <p:grpSp>
          <p:nvGrpSpPr>
            <p:cNvPr id="117" name="twitter">
              <a:extLst>
                <a:ext uri="{FF2B5EF4-FFF2-40B4-BE49-F238E27FC236}">
                  <a16:creationId xmlns="" xmlns:a16="http://schemas.microsoft.com/office/drawing/2014/main" id="{498C93D9-F7EA-D026-3461-F45F5EDF7EA6}"/>
                </a:ext>
              </a:extLst>
            </p:cNvPr>
            <p:cNvGrpSpPr/>
            <p:nvPr/>
          </p:nvGrpSpPr>
          <p:grpSpPr>
            <a:xfrm>
              <a:off x="1761726" y="2520716"/>
              <a:ext cx="897230" cy="895444"/>
              <a:chOff x="7204078" y="3636962"/>
              <a:chExt cx="796925" cy="795338"/>
            </a:xfrm>
          </p:grpSpPr>
          <p:sp>
            <p:nvSpPr>
              <p:cNvPr id="130" name="Oval 34">
                <a:extLst>
                  <a:ext uri="{FF2B5EF4-FFF2-40B4-BE49-F238E27FC236}">
                    <a16:creationId xmlns="" xmlns:a16="http://schemas.microsoft.com/office/drawing/2014/main" id="{44944399-228D-CB01-BF79-D88A93392D92}"/>
                  </a:ext>
                </a:extLst>
              </p:cNvPr>
              <p:cNvSpPr>
                <a:spLocks noChangeArrowheads="1"/>
              </p:cNvSpPr>
              <p:nvPr/>
            </p:nvSpPr>
            <p:spPr bwMode="auto">
              <a:xfrm>
                <a:off x="7204078" y="3636962"/>
                <a:ext cx="796925" cy="795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5">
                <a:extLst>
                  <a:ext uri="{FF2B5EF4-FFF2-40B4-BE49-F238E27FC236}">
                    <a16:creationId xmlns="" xmlns:a16="http://schemas.microsoft.com/office/drawing/2014/main" id="{7499603A-479E-E0F1-52E7-FD0537999D03}"/>
                  </a:ext>
                </a:extLst>
              </p:cNvPr>
              <p:cNvSpPr>
                <a:spLocks noChangeArrowheads="1"/>
              </p:cNvSpPr>
              <p:nvPr/>
            </p:nvSpPr>
            <p:spPr bwMode="auto">
              <a:xfrm>
                <a:off x="7278688" y="3711576"/>
                <a:ext cx="647700" cy="646113"/>
              </a:xfrm>
              <a:prstGeom prst="ellipse">
                <a:avLst/>
              </a:prstGeom>
              <a:gradFill>
                <a:gsLst>
                  <a:gs pos="50300">
                    <a:schemeClr val="accent2"/>
                  </a:gs>
                  <a:gs pos="0">
                    <a:schemeClr val="accent1"/>
                  </a:gs>
                  <a:gs pos="100000">
                    <a:schemeClr val="accent3"/>
                  </a:gs>
                </a:gsLst>
                <a:lin ang="186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1907459" y="2634150"/>
              <a:ext cx="593558" cy="522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1</a:t>
              </a:r>
            </a:p>
          </p:txBody>
        </p:sp>
      </p:grpSp>
      <p:grpSp>
        <p:nvGrpSpPr>
          <p:cNvPr id="4" name="Group 3"/>
          <p:cNvGrpSpPr/>
          <p:nvPr/>
        </p:nvGrpSpPr>
        <p:grpSpPr>
          <a:xfrm>
            <a:off x="2213813" y="3790140"/>
            <a:ext cx="897230" cy="897230"/>
            <a:chOff x="1907459" y="3709930"/>
            <a:chExt cx="897230" cy="897230"/>
          </a:xfrm>
        </p:grpSpPr>
        <p:grpSp>
          <p:nvGrpSpPr>
            <p:cNvPr id="136" name="in">
              <a:extLst>
                <a:ext uri="{FF2B5EF4-FFF2-40B4-BE49-F238E27FC236}">
                  <a16:creationId xmlns="" xmlns:a16="http://schemas.microsoft.com/office/drawing/2014/main" id="{10C4B100-95F4-0614-35F2-6C96E7C84403}"/>
                </a:ext>
              </a:extLst>
            </p:cNvPr>
            <p:cNvGrpSpPr/>
            <p:nvPr/>
          </p:nvGrpSpPr>
          <p:grpSpPr>
            <a:xfrm>
              <a:off x="1907459" y="3709930"/>
              <a:ext cx="897230" cy="897230"/>
              <a:chOff x="6400800" y="5481638"/>
              <a:chExt cx="796925" cy="796925"/>
            </a:xfrm>
          </p:grpSpPr>
          <p:sp>
            <p:nvSpPr>
              <p:cNvPr id="138" name="Oval 40">
                <a:extLst>
                  <a:ext uri="{FF2B5EF4-FFF2-40B4-BE49-F238E27FC236}">
                    <a16:creationId xmlns="" xmlns:a16="http://schemas.microsoft.com/office/drawing/2014/main" id="{2F8DF070-886F-CFD8-0817-E6CAEE485288}"/>
                  </a:ext>
                </a:extLst>
              </p:cNvPr>
              <p:cNvSpPr>
                <a:spLocks noChangeArrowheads="1"/>
              </p:cNvSpPr>
              <p:nvPr/>
            </p:nvSpPr>
            <p:spPr bwMode="auto">
              <a:xfrm>
                <a:off x="6400800" y="5481638"/>
                <a:ext cx="796925" cy="79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41">
                <a:extLst>
                  <a:ext uri="{FF2B5EF4-FFF2-40B4-BE49-F238E27FC236}">
                    <a16:creationId xmlns="" xmlns:a16="http://schemas.microsoft.com/office/drawing/2014/main" id="{F35CFBC8-99A3-D7FD-F139-0ED3085957EE}"/>
                  </a:ext>
                </a:extLst>
              </p:cNvPr>
              <p:cNvSpPr>
                <a:spLocks noChangeArrowheads="1"/>
              </p:cNvSpPr>
              <p:nvPr/>
            </p:nvSpPr>
            <p:spPr bwMode="auto">
              <a:xfrm>
                <a:off x="6475413" y="5556250"/>
                <a:ext cx="647700" cy="647700"/>
              </a:xfrm>
              <a:prstGeom prst="ellipse">
                <a:avLst/>
              </a:prstGeom>
              <a:gradFill>
                <a:gsLst>
                  <a:gs pos="50300">
                    <a:schemeClr val="accent2"/>
                  </a:gs>
                  <a:gs pos="0">
                    <a:schemeClr val="accent1"/>
                  </a:gs>
                  <a:gs pos="100000">
                    <a:schemeClr val="accent3"/>
                  </a:gs>
                </a:gsLst>
                <a:lin ang="18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Rectangle 40"/>
            <p:cNvSpPr/>
            <p:nvPr/>
          </p:nvSpPr>
          <p:spPr>
            <a:xfrm>
              <a:off x="2079848" y="3852226"/>
              <a:ext cx="593558" cy="522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2</a:t>
              </a:r>
            </a:p>
          </p:txBody>
        </p:sp>
      </p:grpSp>
      <p:grpSp>
        <p:nvGrpSpPr>
          <p:cNvPr id="3" name="Group 2"/>
          <p:cNvGrpSpPr/>
          <p:nvPr/>
        </p:nvGrpSpPr>
        <p:grpSpPr>
          <a:xfrm>
            <a:off x="2727680" y="5256287"/>
            <a:ext cx="899018" cy="897230"/>
            <a:chOff x="2161580" y="4843459"/>
            <a:chExt cx="899018" cy="897230"/>
          </a:xfrm>
        </p:grpSpPr>
        <p:grpSp>
          <p:nvGrpSpPr>
            <p:cNvPr id="118" name="G+">
              <a:extLst>
                <a:ext uri="{FF2B5EF4-FFF2-40B4-BE49-F238E27FC236}">
                  <a16:creationId xmlns="" xmlns:a16="http://schemas.microsoft.com/office/drawing/2014/main" id="{10BDE43B-B653-B5CB-03CB-151FECF30613}"/>
                </a:ext>
              </a:extLst>
            </p:cNvPr>
            <p:cNvGrpSpPr/>
            <p:nvPr/>
          </p:nvGrpSpPr>
          <p:grpSpPr>
            <a:xfrm>
              <a:off x="2161580" y="4843459"/>
              <a:ext cx="899018" cy="897230"/>
              <a:chOff x="7013575" y="4684713"/>
              <a:chExt cx="798513" cy="796925"/>
            </a:xfrm>
          </p:grpSpPr>
          <p:sp>
            <p:nvSpPr>
              <p:cNvPr id="128" name="Oval 37">
                <a:extLst>
                  <a:ext uri="{FF2B5EF4-FFF2-40B4-BE49-F238E27FC236}">
                    <a16:creationId xmlns="" xmlns:a16="http://schemas.microsoft.com/office/drawing/2014/main" id="{EB7847A6-3BB6-A52F-6BDA-F837FDDC573D}"/>
                  </a:ext>
                </a:extLst>
              </p:cNvPr>
              <p:cNvSpPr>
                <a:spLocks noChangeArrowheads="1"/>
              </p:cNvSpPr>
              <p:nvPr/>
            </p:nvSpPr>
            <p:spPr bwMode="auto">
              <a:xfrm>
                <a:off x="7013575" y="4684713"/>
                <a:ext cx="798513" cy="79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38">
                <a:extLst>
                  <a:ext uri="{FF2B5EF4-FFF2-40B4-BE49-F238E27FC236}">
                    <a16:creationId xmlns="" xmlns:a16="http://schemas.microsoft.com/office/drawing/2014/main" id="{92CB73B3-80F9-A0F1-A660-AA0138F2C43D}"/>
                  </a:ext>
                </a:extLst>
              </p:cNvPr>
              <p:cNvSpPr>
                <a:spLocks noChangeArrowheads="1"/>
              </p:cNvSpPr>
              <p:nvPr/>
            </p:nvSpPr>
            <p:spPr bwMode="auto">
              <a:xfrm>
                <a:off x="7089775" y="4759325"/>
                <a:ext cx="647700" cy="647700"/>
              </a:xfrm>
              <a:prstGeom prst="ellipse">
                <a:avLst/>
              </a:prstGeom>
              <a:gradFill>
                <a:gsLst>
                  <a:gs pos="50300">
                    <a:schemeClr val="accent2"/>
                  </a:gs>
                  <a:gs pos="0">
                    <a:schemeClr val="accent1"/>
                  </a:gs>
                  <a:gs pos="100000">
                    <a:schemeClr val="accent3"/>
                  </a:gs>
                </a:gsLst>
                <a:lin ang="81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Rectangle 41"/>
            <p:cNvSpPr/>
            <p:nvPr/>
          </p:nvSpPr>
          <p:spPr>
            <a:xfrm>
              <a:off x="2314310" y="4999615"/>
              <a:ext cx="593558" cy="522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3</a:t>
              </a:r>
            </a:p>
          </p:txBody>
        </p:sp>
      </p:grpSp>
    </p:spTree>
    <p:extLst>
      <p:ext uri="{BB962C8B-B14F-4D97-AF65-F5344CB8AC3E}">
        <p14:creationId xmlns:p14="http://schemas.microsoft.com/office/powerpoint/2010/main" val="84010591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2" presetClass="entr" presetSubtype="2" fill="hold" grpId="0" nodeType="afterEffect" p14:presetBounceEnd="30667">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14:bounceEnd="30667">
                                          <p:cBhvr additive="base">
                                            <p:cTn id="19" dur="750" fill="hold"/>
                                            <p:tgtEl>
                                              <p:spTgt spid="120"/>
                                            </p:tgtEl>
                                            <p:attrNameLst>
                                              <p:attrName>ppt_x</p:attrName>
                                            </p:attrNameLst>
                                          </p:cBhvr>
                                          <p:tavLst>
                                            <p:tav tm="0">
                                              <p:val>
                                                <p:strVal val="1+#ppt_w/2"/>
                                              </p:val>
                                            </p:tav>
                                            <p:tav tm="100000">
                                              <p:val>
                                                <p:strVal val="#ppt_x"/>
                                              </p:val>
                                            </p:tav>
                                          </p:tavLst>
                                        </p:anim>
                                        <p:anim calcmode="lin" valueType="num" p14:bounceEnd="30667">
                                          <p:cBhvr additive="base">
                                            <p:cTn id="20" dur="75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2" presetClass="entr" presetSubtype="2" fill="hold" grpId="0" nodeType="afterEffect" p14:presetBounceEnd="30667">
                                      <p:stCondLst>
                                        <p:cond delay="0"/>
                                      </p:stCondLst>
                                      <p:childTnLst>
                                        <p:set>
                                          <p:cBhvr>
                                            <p:cTn id="28" dur="1" fill="hold">
                                              <p:stCondLst>
                                                <p:cond delay="0"/>
                                              </p:stCondLst>
                                            </p:cTn>
                                            <p:tgtEl>
                                              <p:spTgt spid="140"/>
                                            </p:tgtEl>
                                            <p:attrNameLst>
                                              <p:attrName>style.visibility</p:attrName>
                                            </p:attrNameLst>
                                          </p:cBhvr>
                                          <p:to>
                                            <p:strVal val="visible"/>
                                          </p:to>
                                        </p:set>
                                        <p:anim calcmode="lin" valueType="num" p14:bounceEnd="30667">
                                          <p:cBhvr additive="base">
                                            <p:cTn id="29" dur="750" fill="hold"/>
                                            <p:tgtEl>
                                              <p:spTgt spid="140"/>
                                            </p:tgtEl>
                                            <p:attrNameLst>
                                              <p:attrName>ppt_x</p:attrName>
                                            </p:attrNameLst>
                                          </p:cBhvr>
                                          <p:tavLst>
                                            <p:tav tm="0">
                                              <p:val>
                                                <p:strVal val="1+#ppt_w/2"/>
                                              </p:val>
                                            </p:tav>
                                            <p:tav tm="100000">
                                              <p:val>
                                                <p:strVal val="#ppt_x"/>
                                              </p:val>
                                            </p:tav>
                                          </p:tavLst>
                                        </p:anim>
                                        <p:anim calcmode="lin" valueType="num" p14:bounceEnd="30667">
                                          <p:cBhvr additive="base">
                                            <p:cTn id="30" dur="75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2" presetClass="entr" presetSubtype="2" fill="hold" grpId="0" nodeType="afterEffect" p14:presetBounceEnd="30667">
                                      <p:stCondLst>
                                        <p:cond delay="0"/>
                                      </p:stCondLst>
                                      <p:childTnLst>
                                        <p:set>
                                          <p:cBhvr>
                                            <p:cTn id="38" dur="1" fill="hold">
                                              <p:stCondLst>
                                                <p:cond delay="0"/>
                                              </p:stCondLst>
                                            </p:cTn>
                                            <p:tgtEl>
                                              <p:spTgt spid="121"/>
                                            </p:tgtEl>
                                            <p:attrNameLst>
                                              <p:attrName>style.visibility</p:attrName>
                                            </p:attrNameLst>
                                          </p:cBhvr>
                                          <p:to>
                                            <p:strVal val="visible"/>
                                          </p:to>
                                        </p:set>
                                        <p:anim calcmode="lin" valueType="num" p14:bounceEnd="30667">
                                          <p:cBhvr additive="base">
                                            <p:cTn id="39" dur="750" fill="hold"/>
                                            <p:tgtEl>
                                              <p:spTgt spid="121"/>
                                            </p:tgtEl>
                                            <p:attrNameLst>
                                              <p:attrName>ppt_x</p:attrName>
                                            </p:attrNameLst>
                                          </p:cBhvr>
                                          <p:tavLst>
                                            <p:tav tm="0">
                                              <p:val>
                                                <p:strVal val="1+#ppt_w/2"/>
                                              </p:val>
                                            </p:tav>
                                            <p:tav tm="100000">
                                              <p:val>
                                                <p:strVal val="#ppt_x"/>
                                              </p:val>
                                            </p:tav>
                                          </p:tavLst>
                                        </p:anim>
                                        <p:anim calcmode="lin" valueType="num" p14:bounceEnd="30667">
                                          <p:cBhvr additive="base">
                                            <p:cTn id="40" dur="750" fill="hold"/>
                                            <p:tgtEl>
                                              <p:spTgt spid="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p:bldP spid="121" grpId="0"/>
          <p:bldP spid="14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additive="base">
                                            <p:cTn id="19" dur="750" fill="hold"/>
                                            <p:tgtEl>
                                              <p:spTgt spid="120"/>
                                            </p:tgtEl>
                                            <p:attrNameLst>
                                              <p:attrName>ppt_x</p:attrName>
                                            </p:attrNameLst>
                                          </p:cBhvr>
                                          <p:tavLst>
                                            <p:tav tm="0">
                                              <p:val>
                                                <p:strVal val="1+#ppt_w/2"/>
                                              </p:val>
                                            </p:tav>
                                            <p:tav tm="100000">
                                              <p:val>
                                                <p:strVal val="#ppt_x"/>
                                              </p:val>
                                            </p:tav>
                                          </p:tavLst>
                                        </p:anim>
                                        <p:anim calcmode="lin" valueType="num">
                                          <p:cBhvr additive="base">
                                            <p:cTn id="20" dur="75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140"/>
                                            </p:tgtEl>
                                            <p:attrNameLst>
                                              <p:attrName>style.visibility</p:attrName>
                                            </p:attrNameLst>
                                          </p:cBhvr>
                                          <p:to>
                                            <p:strVal val="visible"/>
                                          </p:to>
                                        </p:set>
                                        <p:anim calcmode="lin" valueType="num">
                                          <p:cBhvr additive="base">
                                            <p:cTn id="29" dur="750" fill="hold"/>
                                            <p:tgtEl>
                                              <p:spTgt spid="140"/>
                                            </p:tgtEl>
                                            <p:attrNameLst>
                                              <p:attrName>ppt_x</p:attrName>
                                            </p:attrNameLst>
                                          </p:cBhvr>
                                          <p:tavLst>
                                            <p:tav tm="0">
                                              <p:val>
                                                <p:strVal val="1+#ppt_w/2"/>
                                              </p:val>
                                            </p:tav>
                                            <p:tav tm="100000">
                                              <p:val>
                                                <p:strVal val="#ppt_x"/>
                                              </p:val>
                                            </p:tav>
                                          </p:tavLst>
                                        </p:anim>
                                        <p:anim calcmode="lin" valueType="num">
                                          <p:cBhvr additive="base">
                                            <p:cTn id="30" dur="75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21"/>
                                            </p:tgtEl>
                                            <p:attrNameLst>
                                              <p:attrName>style.visibility</p:attrName>
                                            </p:attrNameLst>
                                          </p:cBhvr>
                                          <p:to>
                                            <p:strVal val="visible"/>
                                          </p:to>
                                        </p:set>
                                        <p:anim calcmode="lin" valueType="num">
                                          <p:cBhvr additive="base">
                                            <p:cTn id="39" dur="750" fill="hold"/>
                                            <p:tgtEl>
                                              <p:spTgt spid="121"/>
                                            </p:tgtEl>
                                            <p:attrNameLst>
                                              <p:attrName>ppt_x</p:attrName>
                                            </p:attrNameLst>
                                          </p:cBhvr>
                                          <p:tavLst>
                                            <p:tav tm="0">
                                              <p:val>
                                                <p:strVal val="1+#ppt_w/2"/>
                                              </p:val>
                                            </p:tav>
                                            <p:tav tm="100000">
                                              <p:val>
                                                <p:strVal val="#ppt_x"/>
                                              </p:val>
                                            </p:tav>
                                          </p:tavLst>
                                        </p:anim>
                                        <p:anim calcmode="lin" valueType="num">
                                          <p:cBhvr additive="base">
                                            <p:cTn id="40" dur="750" fill="hold"/>
                                            <p:tgtEl>
                                              <p:spTgt spid="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p:bldP spid="121" grpId="0"/>
          <p:bldP spid="14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bg">
            <a:extLst>
              <a:ext uri="{FF2B5EF4-FFF2-40B4-BE49-F238E27FC236}">
                <a16:creationId xmlns="" xmlns:a16="http://schemas.microsoft.com/office/drawing/2014/main" id="{896957C4-65E5-654B-2272-8E8CBF50C04E}"/>
              </a:ext>
            </a:extLst>
          </p:cNvPr>
          <p:cNvSpPr/>
          <p:nvPr/>
        </p:nvSpPr>
        <p:spPr>
          <a:xfrm>
            <a:off x="29689" y="13412"/>
            <a:ext cx="12192000" cy="6858000"/>
          </a:xfrm>
          <a:prstGeom prst="rect">
            <a:avLst/>
          </a:prstGeom>
          <a:gradFill>
            <a:gsLst>
              <a:gs pos="100000">
                <a:srgbClr val="00B050"/>
              </a:gs>
              <a:gs pos="100000">
                <a:schemeClr val="accent2">
                  <a:lumMod val="99000"/>
                  <a:satMod val="120000"/>
                  <a:shade val="78000"/>
                </a:schemeClr>
              </a:gs>
            </a:gsLst>
          </a:gra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5" name="bg ref 02">
            <a:extLst>
              <a:ext uri="{FF2B5EF4-FFF2-40B4-BE49-F238E27FC236}">
                <a16:creationId xmlns="" xmlns:a16="http://schemas.microsoft.com/office/drawing/2014/main" id="{BDA2C6C1-FF7B-25DC-C241-6C04A9879394}"/>
              </a:ext>
            </a:extLst>
          </p:cNvPr>
          <p:cNvSpPr>
            <a:spLocks/>
          </p:cNvSpPr>
          <p:nvPr/>
        </p:nvSpPr>
        <p:spPr bwMode="auto">
          <a:xfrm>
            <a:off x="-1764988" y="8733"/>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40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9" name="Group 78">
            <a:extLst>
              <a:ext uri="{FF2B5EF4-FFF2-40B4-BE49-F238E27FC236}">
                <a16:creationId xmlns="" xmlns:a16="http://schemas.microsoft.com/office/drawing/2014/main" id="{EA0812C1-E6D2-912C-E215-6460E47805E1}"/>
              </a:ext>
            </a:extLst>
          </p:cNvPr>
          <p:cNvGrpSpPr/>
          <p:nvPr/>
        </p:nvGrpSpPr>
        <p:grpSpPr>
          <a:xfrm>
            <a:off x="7374729" y="206512"/>
            <a:ext cx="4077739" cy="1041176"/>
            <a:chOff x="8230599" y="1224026"/>
            <a:chExt cx="2884684" cy="1199595"/>
          </a:xfrm>
        </p:grpSpPr>
        <p:sp>
          <p:nvSpPr>
            <p:cNvPr id="80"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589376" y="1224026"/>
              <a:ext cx="2525907" cy="1199595"/>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ill shape">
              <a:extLst>
                <a:ext uri="{FF2B5EF4-FFF2-40B4-BE49-F238E27FC236}">
                  <a16:creationId xmlns="" xmlns:a16="http://schemas.microsoft.com/office/drawing/2014/main" id="{6EFFCAB3-EB54-4CF6-7353-75381391DD00}"/>
                </a:ext>
              </a:extLst>
            </p:cNvPr>
            <p:cNvSpPr>
              <a:spLocks/>
            </p:cNvSpPr>
            <p:nvPr/>
          </p:nvSpPr>
          <p:spPr bwMode="auto">
            <a:xfrm>
              <a:off x="8230600" y="1403783"/>
              <a:ext cx="2625253" cy="840081"/>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 xmlns:a16="http://schemas.microsoft.com/office/drawing/2014/main" id="{66D350F7-BB25-9150-4303-7B6AA29AA69F}"/>
                </a:ext>
              </a:extLst>
            </p:cNvPr>
            <p:cNvSpPr/>
            <p:nvPr/>
          </p:nvSpPr>
          <p:spPr>
            <a:xfrm flipH="1">
              <a:off x="8230599" y="1524246"/>
              <a:ext cx="2548539" cy="602830"/>
            </a:xfrm>
            <a:prstGeom prst="rect">
              <a:avLst/>
            </a:prstGeom>
          </p:spPr>
          <p:txBody>
            <a:bodyPr wrap="square">
              <a:spAutoFit/>
            </a:bodyPr>
            <a:lstStyle/>
            <a:p>
              <a:pPr algn="ctr"/>
              <a:r>
                <a:rPr lang="en-US" sz="2800" dirty="0">
                  <a:gradFill>
                    <a:gsLst>
                      <a:gs pos="50300">
                        <a:schemeClr val="accent2"/>
                      </a:gs>
                      <a:gs pos="0">
                        <a:schemeClr val="accent1"/>
                      </a:gs>
                      <a:gs pos="100000">
                        <a:schemeClr val="accent3"/>
                      </a:gs>
                    </a:gsLst>
                    <a:lin ang="18600000" scaled="0"/>
                  </a:gradFill>
                  <a:latin typeface="Impact" panose="020B0806030902050204" pitchFamily="34" charset="0"/>
                </a:rPr>
                <a:t>TUJUAN </a:t>
              </a:r>
              <a:r>
                <a:rPr lang="en-US" sz="2800" dirty="0" smtClean="0">
                  <a:gradFill>
                    <a:gsLst>
                      <a:gs pos="50300">
                        <a:schemeClr val="accent2"/>
                      </a:gs>
                      <a:gs pos="0">
                        <a:schemeClr val="accent1"/>
                      </a:gs>
                      <a:gs pos="100000">
                        <a:schemeClr val="accent3"/>
                      </a:gs>
                    </a:gsLst>
                    <a:lin ang="18600000" scaled="0"/>
                  </a:gradFill>
                  <a:latin typeface="Impact" panose="020B0806030902050204" pitchFamily="34" charset="0"/>
                </a:rPr>
                <a:t>PENELITIAN</a:t>
              </a:r>
              <a:endParaRPr lang="en-US" sz="2800" dirty="0">
                <a:gradFill>
                  <a:gsLst>
                    <a:gs pos="50300">
                      <a:schemeClr val="accent2"/>
                    </a:gs>
                    <a:gs pos="0">
                      <a:schemeClr val="accent1"/>
                    </a:gs>
                    <a:gs pos="100000">
                      <a:schemeClr val="accent3"/>
                    </a:gs>
                  </a:gsLst>
                  <a:lin ang="18600000" scaled="0"/>
                </a:gradFill>
                <a:latin typeface="Impact" panose="020B0806030902050204" pitchFamily="34" charset="0"/>
              </a:endParaRPr>
            </a:p>
          </p:txBody>
        </p:sp>
      </p:grpSp>
      <p:sp>
        <p:nvSpPr>
          <p:cNvPr id="110" name="bg ref 01">
            <a:extLst>
              <a:ext uri="{FF2B5EF4-FFF2-40B4-BE49-F238E27FC236}">
                <a16:creationId xmlns="" xmlns:a16="http://schemas.microsoft.com/office/drawing/2014/main" id="{4FADB0A0-C458-A791-3793-BB7EB0ABD7EB}"/>
              </a:ext>
            </a:extLst>
          </p:cNvPr>
          <p:cNvSpPr>
            <a:spLocks/>
          </p:cNvSpPr>
          <p:nvPr/>
        </p:nvSpPr>
        <p:spPr bwMode="auto">
          <a:xfrm>
            <a:off x="4637854" y="1375688"/>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13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 xmlns:a16="http://schemas.microsoft.com/office/drawing/2014/main" id="{754A034C-0651-4441-8056-F3B607E97442}"/>
              </a:ext>
            </a:extLst>
          </p:cNvPr>
          <p:cNvSpPr/>
          <p:nvPr/>
        </p:nvSpPr>
        <p:spPr>
          <a:xfrm flipH="1">
            <a:off x="2804689" y="2433511"/>
            <a:ext cx="7975606" cy="1015663"/>
          </a:xfrm>
          <a:prstGeom prst="rect">
            <a:avLst/>
          </a:prstGeom>
        </p:spPr>
        <p:txBody>
          <a:bodyPr wrap="square">
            <a:spAutoFit/>
          </a:bodyPr>
          <a:lstStyle/>
          <a:p>
            <a:pPr algn="just"/>
            <a:r>
              <a:rPr lang="ms-MY" sz="2000" dirty="0"/>
              <a:t>Mendeskripsikan penerapan metode menghafal pada pelajaran </a:t>
            </a:r>
            <a:r>
              <a:rPr lang="ms-MY" sz="2000" i="1" dirty="0"/>
              <a:t>Aqidatul Awam </a:t>
            </a:r>
            <a:r>
              <a:rPr lang="ms-MY" sz="2000" dirty="0"/>
              <a:t>dalam pemantapan ilmu aqidah dasar santri </a:t>
            </a:r>
            <a:r>
              <a:rPr lang="ms-MY" sz="2000" dirty="0" smtClean="0"/>
              <a:t> MDTA </a:t>
            </a:r>
            <a:r>
              <a:rPr lang="ms-MY" sz="2000" dirty="0"/>
              <a:t>Raudlatul Mutaalimin</a:t>
            </a:r>
            <a:endParaRPr lang="en-US" sz="2000" dirty="0">
              <a:solidFill>
                <a:schemeClr val="tx2"/>
              </a:solidFill>
              <a:latin typeface="Fredoka One" panose="02000000000000000000" pitchFamily="2" charset="0"/>
            </a:endParaRPr>
          </a:p>
        </p:txBody>
      </p:sp>
      <p:sp>
        <p:nvSpPr>
          <p:cNvPr id="121" name="Rectangle 120">
            <a:extLst>
              <a:ext uri="{FF2B5EF4-FFF2-40B4-BE49-F238E27FC236}">
                <a16:creationId xmlns="" xmlns:a16="http://schemas.microsoft.com/office/drawing/2014/main" id="{5CF544B5-5BA1-7AD5-EFAF-204120CDA84E}"/>
              </a:ext>
            </a:extLst>
          </p:cNvPr>
          <p:cNvSpPr/>
          <p:nvPr/>
        </p:nvSpPr>
        <p:spPr>
          <a:xfrm flipH="1">
            <a:off x="3240505" y="5045538"/>
            <a:ext cx="7539790" cy="1323439"/>
          </a:xfrm>
          <a:prstGeom prst="rect">
            <a:avLst/>
          </a:prstGeom>
        </p:spPr>
        <p:txBody>
          <a:bodyPr wrap="square">
            <a:spAutoFit/>
          </a:bodyPr>
          <a:lstStyle/>
          <a:p>
            <a:pPr algn="just"/>
            <a:r>
              <a:rPr lang="en-US" sz="2000" dirty="0" err="1">
                <a:solidFill>
                  <a:schemeClr val="tx2"/>
                </a:solidFill>
              </a:rPr>
              <a:t>Mendeskripsikan</a:t>
            </a:r>
            <a:r>
              <a:rPr lang="en-US" sz="2000" dirty="0">
                <a:solidFill>
                  <a:schemeClr val="tx2"/>
                </a:solidFill>
              </a:rPr>
              <a:t> </a:t>
            </a:r>
            <a:r>
              <a:rPr lang="ms-MY" sz="2000" dirty="0"/>
              <a:t>Faktor penghambat dalam pembelajaran metode menghafal pada  pelajaran </a:t>
            </a:r>
            <a:r>
              <a:rPr lang="ms-MY" sz="2000" i="1" dirty="0"/>
              <a:t>Aqidatul Awam </a:t>
            </a:r>
            <a:r>
              <a:rPr lang="ms-MY" sz="2000" dirty="0"/>
              <a:t>dalam pemantapan ilmu aqidah dasar santri </a:t>
            </a:r>
            <a:r>
              <a:rPr lang="ms-MY" sz="2000" dirty="0" smtClean="0"/>
              <a:t>MDTA </a:t>
            </a:r>
            <a:r>
              <a:rPr lang="ms-MY" sz="2000" dirty="0"/>
              <a:t>MDTA  Raudlatul Mutaalimin</a:t>
            </a:r>
            <a:endParaRPr lang="en-US" sz="2000" dirty="0">
              <a:solidFill>
                <a:schemeClr val="tx2"/>
              </a:solidFill>
            </a:endParaRPr>
          </a:p>
          <a:p>
            <a:pPr algn="just"/>
            <a:endParaRPr lang="en-US" sz="2000" dirty="0">
              <a:solidFill>
                <a:schemeClr val="tx2"/>
              </a:solidFill>
            </a:endParaRPr>
          </a:p>
        </p:txBody>
      </p:sp>
      <p:sp>
        <p:nvSpPr>
          <p:cNvPr id="140" name="Rectangle 139">
            <a:extLst>
              <a:ext uri="{FF2B5EF4-FFF2-40B4-BE49-F238E27FC236}">
                <a16:creationId xmlns="" xmlns:a16="http://schemas.microsoft.com/office/drawing/2014/main" id="{DD092402-0775-BA0F-56C4-1075018F8D4B}"/>
              </a:ext>
            </a:extLst>
          </p:cNvPr>
          <p:cNvSpPr/>
          <p:nvPr/>
        </p:nvSpPr>
        <p:spPr>
          <a:xfrm flipH="1">
            <a:off x="2981581" y="3734619"/>
            <a:ext cx="7798714" cy="1323439"/>
          </a:xfrm>
          <a:prstGeom prst="rect">
            <a:avLst/>
          </a:prstGeom>
        </p:spPr>
        <p:txBody>
          <a:bodyPr wrap="square">
            <a:spAutoFit/>
          </a:bodyPr>
          <a:lstStyle/>
          <a:p>
            <a:pPr algn="just"/>
            <a:r>
              <a:rPr lang="en-US" sz="2000" dirty="0" err="1">
                <a:solidFill>
                  <a:schemeClr val="tx2"/>
                </a:solidFill>
              </a:rPr>
              <a:t>Mendeskripsikan</a:t>
            </a:r>
            <a:r>
              <a:rPr lang="en-US" sz="2000" dirty="0">
                <a:solidFill>
                  <a:schemeClr val="tx2"/>
                </a:solidFill>
              </a:rPr>
              <a:t> </a:t>
            </a:r>
            <a:r>
              <a:rPr lang="ms-MY" sz="2000" dirty="0"/>
              <a:t>efektifitas metode menghafal pada pelajaran </a:t>
            </a:r>
            <a:r>
              <a:rPr lang="ms-MY" sz="2000" i="1" dirty="0"/>
              <a:t>Aqidatul Awam </a:t>
            </a:r>
            <a:r>
              <a:rPr lang="ms-MY" sz="2000" dirty="0"/>
              <a:t>dalam pemantapan ilmu aqidah dasar santri </a:t>
            </a:r>
            <a:r>
              <a:rPr lang="ms-MY" sz="2000" dirty="0" smtClean="0"/>
              <a:t>MDTA  </a:t>
            </a:r>
            <a:r>
              <a:rPr lang="ms-MY" sz="2000" dirty="0"/>
              <a:t>Raudlatul Mutaalimin</a:t>
            </a:r>
            <a:endParaRPr lang="en-US" sz="2000" dirty="0">
              <a:solidFill>
                <a:schemeClr val="tx2"/>
              </a:solidFill>
            </a:endParaRPr>
          </a:p>
          <a:p>
            <a:pPr algn="just"/>
            <a:endParaRPr lang="en-US" sz="2000" dirty="0">
              <a:solidFill>
                <a:schemeClr val="tx2"/>
              </a:solidFill>
              <a:latin typeface="Fredoka One" panose="02000000000000000000" pitchFamily="2" charset="0"/>
            </a:endParaRPr>
          </a:p>
        </p:txBody>
      </p:sp>
      <p:grpSp>
        <p:nvGrpSpPr>
          <p:cNvPr id="5" name="Group 4"/>
          <p:cNvGrpSpPr/>
          <p:nvPr/>
        </p:nvGrpSpPr>
        <p:grpSpPr>
          <a:xfrm>
            <a:off x="1761726" y="2520716"/>
            <a:ext cx="897230" cy="895444"/>
            <a:chOff x="1761726" y="2520716"/>
            <a:chExt cx="897230" cy="895444"/>
          </a:xfrm>
        </p:grpSpPr>
        <p:grpSp>
          <p:nvGrpSpPr>
            <p:cNvPr id="117" name="twitter">
              <a:extLst>
                <a:ext uri="{FF2B5EF4-FFF2-40B4-BE49-F238E27FC236}">
                  <a16:creationId xmlns="" xmlns:a16="http://schemas.microsoft.com/office/drawing/2014/main" id="{498C93D9-F7EA-D026-3461-F45F5EDF7EA6}"/>
                </a:ext>
              </a:extLst>
            </p:cNvPr>
            <p:cNvGrpSpPr/>
            <p:nvPr/>
          </p:nvGrpSpPr>
          <p:grpSpPr>
            <a:xfrm>
              <a:off x="1761726" y="2520716"/>
              <a:ext cx="897230" cy="895444"/>
              <a:chOff x="7204078" y="3636962"/>
              <a:chExt cx="796925" cy="795338"/>
            </a:xfrm>
          </p:grpSpPr>
          <p:sp>
            <p:nvSpPr>
              <p:cNvPr id="130" name="Oval 34">
                <a:extLst>
                  <a:ext uri="{FF2B5EF4-FFF2-40B4-BE49-F238E27FC236}">
                    <a16:creationId xmlns="" xmlns:a16="http://schemas.microsoft.com/office/drawing/2014/main" id="{44944399-228D-CB01-BF79-D88A93392D92}"/>
                  </a:ext>
                </a:extLst>
              </p:cNvPr>
              <p:cNvSpPr>
                <a:spLocks noChangeArrowheads="1"/>
              </p:cNvSpPr>
              <p:nvPr/>
            </p:nvSpPr>
            <p:spPr bwMode="auto">
              <a:xfrm>
                <a:off x="7204078" y="3636962"/>
                <a:ext cx="796925" cy="795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35">
                <a:extLst>
                  <a:ext uri="{FF2B5EF4-FFF2-40B4-BE49-F238E27FC236}">
                    <a16:creationId xmlns="" xmlns:a16="http://schemas.microsoft.com/office/drawing/2014/main" id="{7499603A-479E-E0F1-52E7-FD0537999D03}"/>
                  </a:ext>
                </a:extLst>
              </p:cNvPr>
              <p:cNvSpPr>
                <a:spLocks noChangeArrowheads="1"/>
              </p:cNvSpPr>
              <p:nvPr/>
            </p:nvSpPr>
            <p:spPr bwMode="auto">
              <a:xfrm>
                <a:off x="7278688" y="3711576"/>
                <a:ext cx="647700" cy="646113"/>
              </a:xfrm>
              <a:prstGeom prst="ellipse">
                <a:avLst/>
              </a:prstGeom>
              <a:gradFill>
                <a:gsLst>
                  <a:gs pos="50300">
                    <a:schemeClr val="accent2"/>
                  </a:gs>
                  <a:gs pos="0">
                    <a:schemeClr val="accent1"/>
                  </a:gs>
                  <a:gs pos="100000">
                    <a:schemeClr val="accent3"/>
                  </a:gs>
                </a:gsLst>
                <a:lin ang="186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1907459" y="2634150"/>
              <a:ext cx="593558" cy="522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1</a:t>
              </a:r>
            </a:p>
          </p:txBody>
        </p:sp>
      </p:grpSp>
      <p:grpSp>
        <p:nvGrpSpPr>
          <p:cNvPr id="4" name="Group 3"/>
          <p:cNvGrpSpPr/>
          <p:nvPr/>
        </p:nvGrpSpPr>
        <p:grpSpPr>
          <a:xfrm>
            <a:off x="1875375" y="3790140"/>
            <a:ext cx="897230" cy="897230"/>
            <a:chOff x="1907459" y="3709930"/>
            <a:chExt cx="897230" cy="897230"/>
          </a:xfrm>
        </p:grpSpPr>
        <p:grpSp>
          <p:nvGrpSpPr>
            <p:cNvPr id="136" name="in">
              <a:extLst>
                <a:ext uri="{FF2B5EF4-FFF2-40B4-BE49-F238E27FC236}">
                  <a16:creationId xmlns="" xmlns:a16="http://schemas.microsoft.com/office/drawing/2014/main" id="{10C4B100-95F4-0614-35F2-6C96E7C84403}"/>
                </a:ext>
              </a:extLst>
            </p:cNvPr>
            <p:cNvGrpSpPr/>
            <p:nvPr/>
          </p:nvGrpSpPr>
          <p:grpSpPr>
            <a:xfrm>
              <a:off x="1907459" y="3709930"/>
              <a:ext cx="897230" cy="897230"/>
              <a:chOff x="6400800" y="5481638"/>
              <a:chExt cx="796925" cy="796925"/>
            </a:xfrm>
          </p:grpSpPr>
          <p:sp>
            <p:nvSpPr>
              <p:cNvPr id="138" name="Oval 40">
                <a:extLst>
                  <a:ext uri="{FF2B5EF4-FFF2-40B4-BE49-F238E27FC236}">
                    <a16:creationId xmlns="" xmlns:a16="http://schemas.microsoft.com/office/drawing/2014/main" id="{2F8DF070-886F-CFD8-0817-E6CAEE485288}"/>
                  </a:ext>
                </a:extLst>
              </p:cNvPr>
              <p:cNvSpPr>
                <a:spLocks noChangeArrowheads="1"/>
              </p:cNvSpPr>
              <p:nvPr/>
            </p:nvSpPr>
            <p:spPr bwMode="auto">
              <a:xfrm>
                <a:off x="6400800" y="5481638"/>
                <a:ext cx="796925" cy="79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Oval 41">
                <a:extLst>
                  <a:ext uri="{FF2B5EF4-FFF2-40B4-BE49-F238E27FC236}">
                    <a16:creationId xmlns="" xmlns:a16="http://schemas.microsoft.com/office/drawing/2014/main" id="{F35CFBC8-99A3-D7FD-F139-0ED3085957EE}"/>
                  </a:ext>
                </a:extLst>
              </p:cNvPr>
              <p:cNvSpPr>
                <a:spLocks noChangeArrowheads="1"/>
              </p:cNvSpPr>
              <p:nvPr/>
            </p:nvSpPr>
            <p:spPr bwMode="auto">
              <a:xfrm>
                <a:off x="6475413" y="5556250"/>
                <a:ext cx="647700" cy="647700"/>
              </a:xfrm>
              <a:prstGeom prst="ellipse">
                <a:avLst/>
              </a:prstGeom>
              <a:gradFill>
                <a:gsLst>
                  <a:gs pos="50300">
                    <a:schemeClr val="accent2"/>
                  </a:gs>
                  <a:gs pos="0">
                    <a:schemeClr val="accent1"/>
                  </a:gs>
                  <a:gs pos="100000">
                    <a:schemeClr val="accent3"/>
                  </a:gs>
                </a:gsLst>
                <a:lin ang="186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Rectangle 40"/>
            <p:cNvSpPr/>
            <p:nvPr/>
          </p:nvSpPr>
          <p:spPr>
            <a:xfrm>
              <a:off x="2079848" y="3852226"/>
              <a:ext cx="593558" cy="522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2</a:t>
              </a:r>
            </a:p>
          </p:txBody>
        </p:sp>
      </p:grpSp>
      <p:grpSp>
        <p:nvGrpSpPr>
          <p:cNvPr id="3" name="Group 2"/>
          <p:cNvGrpSpPr/>
          <p:nvPr/>
        </p:nvGrpSpPr>
        <p:grpSpPr>
          <a:xfrm>
            <a:off x="2081370" y="5100131"/>
            <a:ext cx="899018" cy="897230"/>
            <a:chOff x="2161580" y="4843459"/>
            <a:chExt cx="899018" cy="897230"/>
          </a:xfrm>
        </p:grpSpPr>
        <p:grpSp>
          <p:nvGrpSpPr>
            <p:cNvPr id="118" name="G+">
              <a:extLst>
                <a:ext uri="{FF2B5EF4-FFF2-40B4-BE49-F238E27FC236}">
                  <a16:creationId xmlns="" xmlns:a16="http://schemas.microsoft.com/office/drawing/2014/main" id="{10BDE43B-B653-B5CB-03CB-151FECF30613}"/>
                </a:ext>
              </a:extLst>
            </p:cNvPr>
            <p:cNvGrpSpPr/>
            <p:nvPr/>
          </p:nvGrpSpPr>
          <p:grpSpPr>
            <a:xfrm>
              <a:off x="2161580" y="4843459"/>
              <a:ext cx="899018" cy="897230"/>
              <a:chOff x="7013575" y="4684713"/>
              <a:chExt cx="798513" cy="796925"/>
            </a:xfrm>
          </p:grpSpPr>
          <p:sp>
            <p:nvSpPr>
              <p:cNvPr id="128" name="Oval 37">
                <a:extLst>
                  <a:ext uri="{FF2B5EF4-FFF2-40B4-BE49-F238E27FC236}">
                    <a16:creationId xmlns="" xmlns:a16="http://schemas.microsoft.com/office/drawing/2014/main" id="{EB7847A6-3BB6-A52F-6BDA-F837FDDC573D}"/>
                  </a:ext>
                </a:extLst>
              </p:cNvPr>
              <p:cNvSpPr>
                <a:spLocks noChangeArrowheads="1"/>
              </p:cNvSpPr>
              <p:nvPr/>
            </p:nvSpPr>
            <p:spPr bwMode="auto">
              <a:xfrm>
                <a:off x="7013575" y="4684713"/>
                <a:ext cx="798513" cy="79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38">
                <a:extLst>
                  <a:ext uri="{FF2B5EF4-FFF2-40B4-BE49-F238E27FC236}">
                    <a16:creationId xmlns="" xmlns:a16="http://schemas.microsoft.com/office/drawing/2014/main" id="{92CB73B3-80F9-A0F1-A660-AA0138F2C43D}"/>
                  </a:ext>
                </a:extLst>
              </p:cNvPr>
              <p:cNvSpPr>
                <a:spLocks noChangeArrowheads="1"/>
              </p:cNvSpPr>
              <p:nvPr/>
            </p:nvSpPr>
            <p:spPr bwMode="auto">
              <a:xfrm>
                <a:off x="7089775" y="4759325"/>
                <a:ext cx="647700" cy="647700"/>
              </a:xfrm>
              <a:prstGeom prst="ellipse">
                <a:avLst/>
              </a:prstGeom>
              <a:gradFill>
                <a:gsLst>
                  <a:gs pos="50300">
                    <a:schemeClr val="accent2"/>
                  </a:gs>
                  <a:gs pos="0">
                    <a:schemeClr val="accent1"/>
                  </a:gs>
                  <a:gs pos="100000">
                    <a:schemeClr val="accent3"/>
                  </a:gs>
                </a:gsLst>
                <a:lin ang="81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Rectangle 41"/>
            <p:cNvSpPr/>
            <p:nvPr/>
          </p:nvSpPr>
          <p:spPr>
            <a:xfrm>
              <a:off x="2314310" y="4999615"/>
              <a:ext cx="593558" cy="522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3</a:t>
              </a:r>
            </a:p>
          </p:txBody>
        </p:sp>
      </p:grpSp>
      <p:sp>
        <p:nvSpPr>
          <p:cNvPr id="27"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28"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spTree>
    <p:extLst>
      <p:ext uri="{BB962C8B-B14F-4D97-AF65-F5344CB8AC3E}">
        <p14:creationId xmlns:p14="http://schemas.microsoft.com/office/powerpoint/2010/main" val="263708037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2" presetClass="entr" presetSubtype="2" fill="hold" grpId="0" nodeType="afterEffect" p14:presetBounceEnd="30667">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14:bounceEnd="30667">
                                          <p:cBhvr additive="base">
                                            <p:cTn id="19" dur="750" fill="hold"/>
                                            <p:tgtEl>
                                              <p:spTgt spid="120"/>
                                            </p:tgtEl>
                                            <p:attrNameLst>
                                              <p:attrName>ppt_x</p:attrName>
                                            </p:attrNameLst>
                                          </p:cBhvr>
                                          <p:tavLst>
                                            <p:tav tm="0">
                                              <p:val>
                                                <p:strVal val="1+#ppt_w/2"/>
                                              </p:val>
                                            </p:tav>
                                            <p:tav tm="100000">
                                              <p:val>
                                                <p:strVal val="#ppt_x"/>
                                              </p:val>
                                            </p:tav>
                                          </p:tavLst>
                                        </p:anim>
                                        <p:anim calcmode="lin" valueType="num" p14:bounceEnd="30667">
                                          <p:cBhvr additive="base">
                                            <p:cTn id="20" dur="75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2" presetClass="entr" presetSubtype="2" fill="hold" grpId="0" nodeType="afterEffect" p14:presetBounceEnd="30667">
                                      <p:stCondLst>
                                        <p:cond delay="0"/>
                                      </p:stCondLst>
                                      <p:childTnLst>
                                        <p:set>
                                          <p:cBhvr>
                                            <p:cTn id="28" dur="1" fill="hold">
                                              <p:stCondLst>
                                                <p:cond delay="0"/>
                                              </p:stCondLst>
                                            </p:cTn>
                                            <p:tgtEl>
                                              <p:spTgt spid="140"/>
                                            </p:tgtEl>
                                            <p:attrNameLst>
                                              <p:attrName>style.visibility</p:attrName>
                                            </p:attrNameLst>
                                          </p:cBhvr>
                                          <p:to>
                                            <p:strVal val="visible"/>
                                          </p:to>
                                        </p:set>
                                        <p:anim calcmode="lin" valueType="num" p14:bounceEnd="30667">
                                          <p:cBhvr additive="base">
                                            <p:cTn id="29" dur="750" fill="hold"/>
                                            <p:tgtEl>
                                              <p:spTgt spid="140"/>
                                            </p:tgtEl>
                                            <p:attrNameLst>
                                              <p:attrName>ppt_x</p:attrName>
                                            </p:attrNameLst>
                                          </p:cBhvr>
                                          <p:tavLst>
                                            <p:tav tm="0">
                                              <p:val>
                                                <p:strVal val="1+#ppt_w/2"/>
                                              </p:val>
                                            </p:tav>
                                            <p:tav tm="100000">
                                              <p:val>
                                                <p:strVal val="#ppt_x"/>
                                              </p:val>
                                            </p:tav>
                                          </p:tavLst>
                                        </p:anim>
                                        <p:anim calcmode="lin" valueType="num" p14:bounceEnd="30667">
                                          <p:cBhvr additive="base">
                                            <p:cTn id="30" dur="75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2" presetClass="entr" presetSubtype="2" fill="hold" grpId="0" nodeType="afterEffect" p14:presetBounceEnd="30667">
                                      <p:stCondLst>
                                        <p:cond delay="0"/>
                                      </p:stCondLst>
                                      <p:childTnLst>
                                        <p:set>
                                          <p:cBhvr>
                                            <p:cTn id="38" dur="1" fill="hold">
                                              <p:stCondLst>
                                                <p:cond delay="0"/>
                                              </p:stCondLst>
                                            </p:cTn>
                                            <p:tgtEl>
                                              <p:spTgt spid="121"/>
                                            </p:tgtEl>
                                            <p:attrNameLst>
                                              <p:attrName>style.visibility</p:attrName>
                                            </p:attrNameLst>
                                          </p:cBhvr>
                                          <p:to>
                                            <p:strVal val="visible"/>
                                          </p:to>
                                        </p:set>
                                        <p:anim calcmode="lin" valueType="num" p14:bounceEnd="30667">
                                          <p:cBhvr additive="base">
                                            <p:cTn id="39" dur="750" fill="hold"/>
                                            <p:tgtEl>
                                              <p:spTgt spid="121"/>
                                            </p:tgtEl>
                                            <p:attrNameLst>
                                              <p:attrName>ppt_x</p:attrName>
                                            </p:attrNameLst>
                                          </p:cBhvr>
                                          <p:tavLst>
                                            <p:tav tm="0">
                                              <p:val>
                                                <p:strVal val="1+#ppt_w/2"/>
                                              </p:val>
                                            </p:tav>
                                            <p:tav tm="100000">
                                              <p:val>
                                                <p:strVal val="#ppt_x"/>
                                              </p:val>
                                            </p:tav>
                                          </p:tavLst>
                                        </p:anim>
                                        <p:anim calcmode="lin" valueType="num" p14:bounceEnd="30667">
                                          <p:cBhvr additive="base">
                                            <p:cTn id="40" dur="750" fill="hold"/>
                                            <p:tgtEl>
                                              <p:spTgt spid="121"/>
                                            </p:tgtEl>
                                            <p:attrNameLst>
                                              <p:attrName>ppt_y</p:attrName>
                                            </p:attrNameLst>
                                          </p:cBhvr>
                                          <p:tavLst>
                                            <p:tav tm="0">
                                              <p:val>
                                                <p:strVal val="#ppt_y"/>
                                              </p:val>
                                            </p:tav>
                                            <p:tav tm="100000">
                                              <p:val>
                                                <p:strVal val="#ppt_y"/>
                                              </p:val>
                                            </p:tav>
                                          </p:tavLst>
                                        </p:anim>
                                      </p:childTnLst>
                                    </p:cTn>
                                  </p:par>
                                  <p:par>
                                    <p:cTn id="41" presetID="14"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1000"/>
                                            <p:tgtEl>
                                              <p:spTgt spid="27"/>
                                            </p:tgtEl>
                                          </p:cBhvr>
                                        </p:animEffect>
                                      </p:childTnLst>
                                    </p:cTn>
                                  </p:par>
                                  <p:par>
                                    <p:cTn id="44" presetID="8" presetClass="emph" presetSubtype="0" fill="hold" grpId="1" nodeType="withEffect">
                                      <p:stCondLst>
                                        <p:cond delay="0"/>
                                      </p:stCondLst>
                                      <p:childTnLst>
                                        <p:animRot by="21600000">
                                          <p:cBhvr>
                                            <p:cTn id="45" dur="10000" fill="hold"/>
                                            <p:tgtEl>
                                              <p:spTgt spid="27"/>
                                            </p:tgtEl>
                                            <p:attrNameLst>
                                              <p:attrName>r</p:attrName>
                                            </p:attrNameLst>
                                          </p:cBhvr>
                                        </p:animRot>
                                      </p:childTnLst>
                                    </p:cTn>
                                  </p:par>
                                  <p:par>
                                    <p:cTn id="46" presetID="42" presetClass="path" presetSubtype="0" repeatCount="indefinite" fill="hold" grpId="2" nodeType="withEffect">
                                      <p:stCondLst>
                                        <p:cond delay="0"/>
                                      </p:stCondLst>
                                      <p:childTnLst>
                                        <p:animMotion origin="layout" path="M -2.91667E-6 2.22222E-6 L -0.0983 -0.12963 " pathEditMode="relative" rAng="0" ptsTypes="AA">
                                          <p:cBhvr>
                                            <p:cTn id="47" dur="10000" fill="hold"/>
                                            <p:tgtEl>
                                              <p:spTgt spid="27"/>
                                            </p:tgtEl>
                                            <p:attrNameLst>
                                              <p:attrName>ppt_x</p:attrName>
                                              <p:attrName>ppt_y</p:attrName>
                                            </p:attrNameLst>
                                          </p:cBhvr>
                                          <p:rCtr x="-4922" y="-6481"/>
                                        </p:animMotion>
                                      </p:childTnLst>
                                    </p:cTn>
                                  </p:par>
                                  <p:par>
                                    <p:cTn id="48" presetID="14" presetClass="entr" presetSubtype="10" fill="hold" grpId="0" nodeType="withEffect">
                                      <p:stCondLst>
                                        <p:cond delay="750"/>
                                      </p:stCondLst>
                                      <p:childTnLst>
                                        <p:set>
                                          <p:cBhvr>
                                            <p:cTn id="49" dur="1" fill="hold">
                                              <p:stCondLst>
                                                <p:cond delay="0"/>
                                              </p:stCondLst>
                                            </p:cTn>
                                            <p:tgtEl>
                                              <p:spTgt spid="28"/>
                                            </p:tgtEl>
                                            <p:attrNameLst>
                                              <p:attrName>style.visibility</p:attrName>
                                            </p:attrNameLst>
                                          </p:cBhvr>
                                          <p:to>
                                            <p:strVal val="visible"/>
                                          </p:to>
                                        </p:set>
                                        <p:animEffect transition="in" filter="randombar(horizontal)">
                                          <p:cBhvr>
                                            <p:cTn id="50" dur="1000"/>
                                            <p:tgtEl>
                                              <p:spTgt spid="28"/>
                                            </p:tgtEl>
                                          </p:cBhvr>
                                        </p:animEffect>
                                      </p:childTnLst>
                                    </p:cTn>
                                  </p:par>
                                  <p:par>
                                    <p:cTn id="51" presetID="42" presetClass="path" presetSubtype="0" repeatCount="indefinite" fill="hold" grpId="1" nodeType="withEffect">
                                      <p:stCondLst>
                                        <p:cond delay="0"/>
                                      </p:stCondLst>
                                      <p:childTnLst>
                                        <p:animMotion origin="layout" path="M 1.66667E-6 1.48148E-6 L -0.12917 -0.02014 " pathEditMode="relative" rAng="0" ptsTypes="AA">
                                          <p:cBhvr>
                                            <p:cTn id="52" dur="10000" fill="hold"/>
                                            <p:tgtEl>
                                              <p:spTgt spid="28"/>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p:bldP spid="121" grpId="0"/>
          <p:bldP spid="140" grpId="0"/>
          <p:bldP spid="27" grpId="0" animBg="1"/>
          <p:bldP spid="27" grpId="1" animBg="1"/>
          <p:bldP spid="27" grpId="2" animBg="1"/>
          <p:bldP spid="28" grpId="0" animBg="1"/>
          <p:bldP spid="28" grpId="1"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additive="base">
                                            <p:cTn id="19" dur="750" fill="hold"/>
                                            <p:tgtEl>
                                              <p:spTgt spid="120"/>
                                            </p:tgtEl>
                                            <p:attrNameLst>
                                              <p:attrName>ppt_x</p:attrName>
                                            </p:attrNameLst>
                                          </p:cBhvr>
                                          <p:tavLst>
                                            <p:tav tm="0">
                                              <p:val>
                                                <p:strVal val="1+#ppt_w/2"/>
                                              </p:val>
                                            </p:tav>
                                            <p:tav tm="100000">
                                              <p:val>
                                                <p:strVal val="#ppt_x"/>
                                              </p:val>
                                            </p:tav>
                                          </p:tavLst>
                                        </p:anim>
                                        <p:anim calcmode="lin" valueType="num">
                                          <p:cBhvr additive="base">
                                            <p:cTn id="20" dur="75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140"/>
                                            </p:tgtEl>
                                            <p:attrNameLst>
                                              <p:attrName>style.visibility</p:attrName>
                                            </p:attrNameLst>
                                          </p:cBhvr>
                                          <p:to>
                                            <p:strVal val="visible"/>
                                          </p:to>
                                        </p:set>
                                        <p:anim calcmode="lin" valueType="num">
                                          <p:cBhvr additive="base">
                                            <p:cTn id="29" dur="750" fill="hold"/>
                                            <p:tgtEl>
                                              <p:spTgt spid="140"/>
                                            </p:tgtEl>
                                            <p:attrNameLst>
                                              <p:attrName>ppt_x</p:attrName>
                                            </p:attrNameLst>
                                          </p:cBhvr>
                                          <p:tavLst>
                                            <p:tav tm="0">
                                              <p:val>
                                                <p:strVal val="1+#ppt_w/2"/>
                                              </p:val>
                                            </p:tav>
                                            <p:tav tm="100000">
                                              <p:val>
                                                <p:strVal val="#ppt_x"/>
                                              </p:val>
                                            </p:tav>
                                          </p:tavLst>
                                        </p:anim>
                                        <p:anim calcmode="lin" valueType="num">
                                          <p:cBhvr additive="base">
                                            <p:cTn id="30" dur="75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21"/>
                                            </p:tgtEl>
                                            <p:attrNameLst>
                                              <p:attrName>style.visibility</p:attrName>
                                            </p:attrNameLst>
                                          </p:cBhvr>
                                          <p:to>
                                            <p:strVal val="visible"/>
                                          </p:to>
                                        </p:set>
                                        <p:anim calcmode="lin" valueType="num">
                                          <p:cBhvr additive="base">
                                            <p:cTn id="39" dur="750" fill="hold"/>
                                            <p:tgtEl>
                                              <p:spTgt spid="121"/>
                                            </p:tgtEl>
                                            <p:attrNameLst>
                                              <p:attrName>ppt_x</p:attrName>
                                            </p:attrNameLst>
                                          </p:cBhvr>
                                          <p:tavLst>
                                            <p:tav tm="0">
                                              <p:val>
                                                <p:strVal val="1+#ppt_w/2"/>
                                              </p:val>
                                            </p:tav>
                                            <p:tav tm="100000">
                                              <p:val>
                                                <p:strVal val="#ppt_x"/>
                                              </p:val>
                                            </p:tav>
                                          </p:tavLst>
                                        </p:anim>
                                        <p:anim calcmode="lin" valueType="num">
                                          <p:cBhvr additive="base">
                                            <p:cTn id="40" dur="750" fill="hold"/>
                                            <p:tgtEl>
                                              <p:spTgt spid="121"/>
                                            </p:tgtEl>
                                            <p:attrNameLst>
                                              <p:attrName>ppt_y</p:attrName>
                                            </p:attrNameLst>
                                          </p:cBhvr>
                                          <p:tavLst>
                                            <p:tav tm="0">
                                              <p:val>
                                                <p:strVal val="#ppt_y"/>
                                              </p:val>
                                            </p:tav>
                                            <p:tav tm="100000">
                                              <p:val>
                                                <p:strVal val="#ppt_y"/>
                                              </p:val>
                                            </p:tav>
                                          </p:tavLst>
                                        </p:anim>
                                      </p:childTnLst>
                                    </p:cTn>
                                  </p:par>
                                  <p:par>
                                    <p:cTn id="41" presetID="14"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1000"/>
                                            <p:tgtEl>
                                              <p:spTgt spid="27"/>
                                            </p:tgtEl>
                                          </p:cBhvr>
                                        </p:animEffect>
                                      </p:childTnLst>
                                    </p:cTn>
                                  </p:par>
                                  <p:par>
                                    <p:cTn id="44" presetID="8" presetClass="emph" presetSubtype="0" fill="hold" grpId="1" nodeType="withEffect">
                                      <p:stCondLst>
                                        <p:cond delay="0"/>
                                      </p:stCondLst>
                                      <p:childTnLst>
                                        <p:animRot by="21600000">
                                          <p:cBhvr>
                                            <p:cTn id="45" dur="10000" fill="hold"/>
                                            <p:tgtEl>
                                              <p:spTgt spid="27"/>
                                            </p:tgtEl>
                                            <p:attrNameLst>
                                              <p:attrName>r</p:attrName>
                                            </p:attrNameLst>
                                          </p:cBhvr>
                                        </p:animRot>
                                      </p:childTnLst>
                                    </p:cTn>
                                  </p:par>
                                  <p:par>
                                    <p:cTn id="46" presetID="42" presetClass="path" presetSubtype="0" repeatCount="indefinite" fill="hold" grpId="2" nodeType="withEffect">
                                      <p:stCondLst>
                                        <p:cond delay="0"/>
                                      </p:stCondLst>
                                      <p:childTnLst>
                                        <p:animMotion origin="layout" path="M -2.91667E-6 2.22222E-6 L -0.0983 -0.12963 " pathEditMode="relative" rAng="0" ptsTypes="AA">
                                          <p:cBhvr>
                                            <p:cTn id="47" dur="10000" fill="hold"/>
                                            <p:tgtEl>
                                              <p:spTgt spid="27"/>
                                            </p:tgtEl>
                                            <p:attrNameLst>
                                              <p:attrName>ppt_x</p:attrName>
                                              <p:attrName>ppt_y</p:attrName>
                                            </p:attrNameLst>
                                          </p:cBhvr>
                                          <p:rCtr x="-4922" y="-6481"/>
                                        </p:animMotion>
                                      </p:childTnLst>
                                    </p:cTn>
                                  </p:par>
                                  <p:par>
                                    <p:cTn id="48" presetID="14" presetClass="entr" presetSubtype="10" fill="hold" grpId="0" nodeType="withEffect">
                                      <p:stCondLst>
                                        <p:cond delay="750"/>
                                      </p:stCondLst>
                                      <p:childTnLst>
                                        <p:set>
                                          <p:cBhvr>
                                            <p:cTn id="49" dur="1" fill="hold">
                                              <p:stCondLst>
                                                <p:cond delay="0"/>
                                              </p:stCondLst>
                                            </p:cTn>
                                            <p:tgtEl>
                                              <p:spTgt spid="28"/>
                                            </p:tgtEl>
                                            <p:attrNameLst>
                                              <p:attrName>style.visibility</p:attrName>
                                            </p:attrNameLst>
                                          </p:cBhvr>
                                          <p:to>
                                            <p:strVal val="visible"/>
                                          </p:to>
                                        </p:set>
                                        <p:animEffect transition="in" filter="randombar(horizontal)">
                                          <p:cBhvr>
                                            <p:cTn id="50" dur="1000"/>
                                            <p:tgtEl>
                                              <p:spTgt spid="28"/>
                                            </p:tgtEl>
                                          </p:cBhvr>
                                        </p:animEffect>
                                      </p:childTnLst>
                                    </p:cTn>
                                  </p:par>
                                  <p:par>
                                    <p:cTn id="51" presetID="42" presetClass="path" presetSubtype="0" repeatCount="indefinite" fill="hold" grpId="1" nodeType="withEffect">
                                      <p:stCondLst>
                                        <p:cond delay="0"/>
                                      </p:stCondLst>
                                      <p:childTnLst>
                                        <p:animMotion origin="layout" path="M 1.66667E-6 1.48148E-6 L -0.12917 -0.02014 " pathEditMode="relative" rAng="0" ptsTypes="AA">
                                          <p:cBhvr>
                                            <p:cTn id="52" dur="10000" fill="hold"/>
                                            <p:tgtEl>
                                              <p:spTgt spid="28"/>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p:bldP spid="121" grpId="0"/>
          <p:bldP spid="140" grpId="0"/>
          <p:bldP spid="27" grpId="0" animBg="1"/>
          <p:bldP spid="27" grpId="1" animBg="1"/>
          <p:bldP spid="27" grpId="2" animBg="1"/>
          <p:bldP spid="28" grpId="0" animBg="1"/>
          <p:bldP spid="28" grpId="1"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7000">
              <a:srgbClr val="00B050"/>
            </a:gs>
            <a:gs pos="97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11" name="TEXT">
            <a:extLst>
              <a:ext uri="{FF2B5EF4-FFF2-40B4-BE49-F238E27FC236}">
                <a16:creationId xmlns="" xmlns:a16="http://schemas.microsoft.com/office/drawing/2014/main" id="{85651841-D841-4D28-9F8D-73C319708744}"/>
              </a:ext>
            </a:extLst>
          </p:cNvPr>
          <p:cNvSpPr txBox="1"/>
          <p:nvPr/>
        </p:nvSpPr>
        <p:spPr>
          <a:xfrm>
            <a:off x="3079285" y="607136"/>
            <a:ext cx="8427347" cy="584775"/>
          </a:xfrm>
          <a:prstGeom prst="rect">
            <a:avLst/>
          </a:prstGeom>
          <a:noFill/>
          <a:ln>
            <a:noFill/>
          </a:ln>
        </p:spPr>
        <p:txBody>
          <a:bodyPr wrap="square" rtlCol="0">
            <a:spAutoFit/>
          </a:bodyPr>
          <a:lstStyle/>
          <a:p>
            <a:pPr algn="r"/>
            <a:r>
              <a:rPr lang="en-US" sz="3200" b="1" dirty="0" smtClean="0">
                <a:ln w="10160">
                  <a:solidFill>
                    <a:schemeClr val="tx2"/>
                  </a:solidFill>
                  <a:prstDash val="solid"/>
                </a:ln>
                <a:solidFill>
                  <a:schemeClr val="tx2"/>
                </a:solidFill>
                <a:effectLst>
                  <a:outerShdw blurRad="38100" dist="22860" dir="5400000" algn="tl" rotWithShape="0">
                    <a:srgbClr val="000000">
                      <a:alpha val="30000"/>
                    </a:srgbClr>
                  </a:outerShdw>
                </a:effectLst>
                <a:latin typeface="Bebas Neue" panose="020B0606020202050201" pitchFamily="34" charset="0"/>
              </a:rPr>
              <a:t>KEGUNAAN PENELITIAN</a:t>
            </a:r>
            <a:endParaRPr lang="en-US" sz="3200" b="1" dirty="0">
              <a:ln w="10160">
                <a:solidFill>
                  <a:schemeClr val="tx2"/>
                </a:solidFill>
                <a:prstDash val="solid"/>
              </a:ln>
              <a:solidFill>
                <a:schemeClr val="tx2"/>
              </a:solidFill>
              <a:effectLst>
                <a:outerShdw blurRad="38100" dist="22860" dir="5400000" algn="tl" rotWithShape="0">
                  <a:srgbClr val="000000">
                    <a:alpha val="30000"/>
                  </a:srgbClr>
                </a:outerShdw>
              </a:effectLst>
              <a:latin typeface="Bebas Neue" panose="020B0606020202050201" pitchFamily="34" charset="0"/>
            </a:endParaRPr>
          </a:p>
        </p:txBody>
      </p:sp>
      <p:sp>
        <p:nvSpPr>
          <p:cNvPr id="22" name="Rectangle 21">
            <a:extLst>
              <a:ext uri="{FF2B5EF4-FFF2-40B4-BE49-F238E27FC236}">
                <a16:creationId xmlns="" xmlns:a16="http://schemas.microsoft.com/office/drawing/2014/main" id="{8BB35DBD-1455-2845-4DF5-8D3F243FB831}"/>
              </a:ext>
            </a:extLst>
          </p:cNvPr>
          <p:cNvSpPr/>
          <p:nvPr/>
        </p:nvSpPr>
        <p:spPr>
          <a:xfrm>
            <a:off x="2244077" y="1793043"/>
            <a:ext cx="3201518" cy="584775"/>
          </a:xfrm>
          <a:prstGeom prst="rect">
            <a:avLst/>
          </a:prstGeom>
          <a:noFill/>
        </p:spPr>
        <p:txBody>
          <a:bodyPr wrap="none" lIns="91440" tIns="45720" rIns="91440" bIns="45720">
            <a:spAutoFit/>
          </a:bodyPr>
          <a:lstStyle/>
          <a:p>
            <a:pPr algn="ctr"/>
            <a:r>
              <a:rPr lang="en-US" sz="3200" dirty="0" err="1">
                <a:ln w="0"/>
                <a:solidFill>
                  <a:schemeClr val="bg1"/>
                </a:solidFill>
                <a:effectLst>
                  <a:outerShdw blurRad="38100" dist="25400" dir="5400000" algn="ctr" rotWithShape="0">
                    <a:srgbClr val="6E747A">
                      <a:alpha val="43000"/>
                    </a:srgbClr>
                  </a:outerShdw>
                </a:effectLst>
                <a:latin typeface="Geometr415 Blk BT" panose="020B0802020204020303" pitchFamily="34" charset="0"/>
              </a:rPr>
              <a:t>Manfaat</a:t>
            </a:r>
            <a:r>
              <a:rPr lang="en-US" sz="3200" dirty="0">
                <a:ln w="0"/>
                <a:solidFill>
                  <a:schemeClr val="bg1"/>
                </a:solidFill>
                <a:effectLst>
                  <a:outerShdw blurRad="38100" dist="25400" dir="5400000" algn="ctr" rotWithShape="0">
                    <a:srgbClr val="6E747A">
                      <a:alpha val="43000"/>
                    </a:srgbClr>
                  </a:outerShdw>
                </a:effectLst>
                <a:latin typeface="Geometr415 Blk BT" panose="020B0802020204020303" pitchFamily="34" charset="0"/>
              </a:rPr>
              <a:t> </a:t>
            </a:r>
            <a:r>
              <a:rPr lang="en-US" sz="3200" dirty="0" err="1">
                <a:ln w="0"/>
                <a:solidFill>
                  <a:schemeClr val="bg1"/>
                </a:solidFill>
                <a:effectLst>
                  <a:outerShdw blurRad="38100" dist="25400" dir="5400000" algn="ctr" rotWithShape="0">
                    <a:srgbClr val="6E747A">
                      <a:alpha val="43000"/>
                    </a:srgbClr>
                  </a:outerShdw>
                </a:effectLst>
                <a:latin typeface="Geometr415 Blk BT" panose="020B0802020204020303" pitchFamily="34" charset="0"/>
              </a:rPr>
              <a:t>Teoritis</a:t>
            </a:r>
            <a:endParaRPr lang="en-US" sz="3200" dirty="0">
              <a:ln w="0"/>
              <a:solidFill>
                <a:schemeClr val="bg1"/>
              </a:solidFill>
              <a:effectLst>
                <a:outerShdw blurRad="38100" dist="25400" dir="5400000" algn="ctr" rotWithShape="0">
                  <a:srgbClr val="6E747A">
                    <a:alpha val="43000"/>
                  </a:srgbClr>
                </a:outerShdw>
              </a:effectLst>
              <a:latin typeface="Geometr415 Blk BT" panose="020B0802020204020303" pitchFamily="34" charset="0"/>
            </a:endParaRPr>
          </a:p>
        </p:txBody>
      </p:sp>
      <p:sp>
        <p:nvSpPr>
          <p:cNvPr id="31" name="TextBox 30">
            <a:extLst>
              <a:ext uri="{FF2B5EF4-FFF2-40B4-BE49-F238E27FC236}">
                <a16:creationId xmlns="" xmlns:a16="http://schemas.microsoft.com/office/drawing/2014/main" id="{B0E89220-7899-4A47-94FD-74E8FBC2F1D0}"/>
              </a:ext>
            </a:extLst>
          </p:cNvPr>
          <p:cNvSpPr txBox="1"/>
          <p:nvPr/>
        </p:nvSpPr>
        <p:spPr>
          <a:xfrm>
            <a:off x="2197288" y="2556259"/>
            <a:ext cx="8518838" cy="1200329"/>
          </a:xfrm>
          <a:prstGeom prst="rect">
            <a:avLst/>
          </a:prstGeom>
          <a:noFill/>
        </p:spPr>
        <p:txBody>
          <a:bodyPr wrap="square" rtlCol="0">
            <a:spAutoFit/>
          </a:bodyPr>
          <a:lstStyle/>
          <a:p>
            <a:r>
              <a:rPr lang="en-ID" sz="2400" b="1" dirty="0" err="1">
                <a:solidFill>
                  <a:schemeClr val="bg2"/>
                </a:solidFill>
                <a:cs typeface="Times New Roman" panose="02020603050405020304" pitchFamily="18" charset="0"/>
              </a:rPr>
              <a:t>Diharapkan</a:t>
            </a:r>
            <a:r>
              <a:rPr lang="en-ID" sz="2400" b="1" dirty="0">
                <a:solidFill>
                  <a:schemeClr val="bg2"/>
                </a:solidFill>
                <a:cs typeface="Times New Roman" panose="02020603050405020304" pitchFamily="18" charset="0"/>
              </a:rPr>
              <a:t> </a:t>
            </a:r>
            <a:r>
              <a:rPr lang="en-ID" sz="2400" b="1" dirty="0" err="1">
                <a:solidFill>
                  <a:schemeClr val="bg2"/>
                </a:solidFill>
                <a:cs typeface="Times New Roman" panose="02020603050405020304" pitchFamily="18" charset="0"/>
              </a:rPr>
              <a:t>dapat</a:t>
            </a:r>
            <a:r>
              <a:rPr lang="en-ID" sz="2400" b="1" dirty="0">
                <a:solidFill>
                  <a:schemeClr val="bg2"/>
                </a:solidFill>
                <a:cs typeface="Times New Roman" panose="02020603050405020304" pitchFamily="18" charset="0"/>
              </a:rPr>
              <a:t> </a:t>
            </a:r>
            <a:r>
              <a:rPr lang="en-ID" sz="2400" b="1" dirty="0" err="1">
                <a:solidFill>
                  <a:schemeClr val="bg2"/>
                </a:solidFill>
                <a:cs typeface="Times New Roman" panose="02020603050405020304" pitchFamily="18" charset="0"/>
              </a:rPr>
              <a:t>memberikan</a:t>
            </a:r>
            <a:r>
              <a:rPr lang="en-ID" sz="2400" b="1" dirty="0">
                <a:solidFill>
                  <a:schemeClr val="bg2"/>
                </a:solidFill>
                <a:cs typeface="Times New Roman" panose="02020603050405020304" pitchFamily="18" charset="0"/>
              </a:rPr>
              <a:t> </a:t>
            </a:r>
            <a:r>
              <a:rPr lang="ms-MY" sz="2400" b="1" dirty="0">
                <a:solidFill>
                  <a:schemeClr val="bg2"/>
                </a:solidFill>
              </a:rPr>
              <a:t>pengetahuan dan manfaat kepada adik – adik </a:t>
            </a:r>
            <a:r>
              <a:rPr lang="ms-MY" sz="2400" b="1" dirty="0" smtClean="0">
                <a:solidFill>
                  <a:schemeClr val="bg2"/>
                </a:solidFill>
              </a:rPr>
              <a:t>santri, guru </a:t>
            </a:r>
            <a:r>
              <a:rPr lang="ms-MY" sz="2400" b="1" dirty="0">
                <a:solidFill>
                  <a:schemeClr val="bg2"/>
                </a:solidFill>
              </a:rPr>
              <a:t>Madrasah Ibtidaiyah (atau bahkan jurusan lainnya)</a:t>
            </a:r>
            <a:endParaRPr lang="en-ID" sz="2400" b="1" dirty="0">
              <a:solidFill>
                <a:schemeClr val="bg2"/>
              </a:solidFill>
              <a:cs typeface="Times New Roman" panose="02020603050405020304" pitchFamily="18" charset="0"/>
            </a:endParaRPr>
          </a:p>
        </p:txBody>
      </p:sp>
      <p:sp>
        <p:nvSpPr>
          <p:cNvPr id="8" name="Rectangle 7">
            <a:extLst>
              <a:ext uri="{FF2B5EF4-FFF2-40B4-BE49-F238E27FC236}">
                <a16:creationId xmlns="" xmlns:a16="http://schemas.microsoft.com/office/drawing/2014/main" id="{8BB35DBD-1455-2845-4DF5-8D3F243FB831}"/>
              </a:ext>
            </a:extLst>
          </p:cNvPr>
          <p:cNvSpPr/>
          <p:nvPr/>
        </p:nvSpPr>
        <p:spPr>
          <a:xfrm>
            <a:off x="3079285" y="4165672"/>
            <a:ext cx="3130152" cy="584775"/>
          </a:xfrm>
          <a:prstGeom prst="rect">
            <a:avLst/>
          </a:prstGeom>
          <a:noFill/>
        </p:spPr>
        <p:txBody>
          <a:bodyPr wrap="none" lIns="91440" tIns="45720" rIns="91440" bIns="45720">
            <a:spAutoFit/>
          </a:bodyPr>
          <a:lstStyle/>
          <a:p>
            <a:pPr algn="ctr"/>
            <a:r>
              <a:rPr lang="en-US" sz="3200" dirty="0" err="1">
                <a:ln w="0"/>
                <a:solidFill>
                  <a:schemeClr val="bg1"/>
                </a:solidFill>
                <a:effectLst>
                  <a:outerShdw blurRad="38100" dist="25400" dir="5400000" algn="ctr" rotWithShape="0">
                    <a:srgbClr val="6E747A">
                      <a:alpha val="43000"/>
                    </a:srgbClr>
                  </a:outerShdw>
                </a:effectLst>
                <a:latin typeface="Geometr415 Blk BT" panose="020B0802020204020303" pitchFamily="34" charset="0"/>
              </a:rPr>
              <a:t>Manfaat</a:t>
            </a:r>
            <a:r>
              <a:rPr lang="en-US" sz="3200" dirty="0">
                <a:ln w="0"/>
                <a:solidFill>
                  <a:schemeClr val="bg1"/>
                </a:solidFill>
                <a:effectLst>
                  <a:outerShdw blurRad="38100" dist="25400" dir="5400000" algn="ctr" rotWithShape="0">
                    <a:srgbClr val="6E747A">
                      <a:alpha val="43000"/>
                    </a:srgbClr>
                  </a:outerShdw>
                </a:effectLst>
                <a:latin typeface="Geometr415 Blk BT" panose="020B0802020204020303" pitchFamily="34" charset="0"/>
              </a:rPr>
              <a:t> </a:t>
            </a:r>
            <a:r>
              <a:rPr lang="en-US" sz="3200" dirty="0" err="1">
                <a:ln w="0"/>
                <a:solidFill>
                  <a:schemeClr val="bg1"/>
                </a:solidFill>
                <a:effectLst>
                  <a:outerShdw blurRad="38100" dist="25400" dir="5400000" algn="ctr" rotWithShape="0">
                    <a:srgbClr val="6E747A">
                      <a:alpha val="43000"/>
                    </a:srgbClr>
                  </a:outerShdw>
                </a:effectLst>
                <a:latin typeface="Geometr415 Blk BT" panose="020B0802020204020303" pitchFamily="34" charset="0"/>
              </a:rPr>
              <a:t>Praktis</a:t>
            </a:r>
            <a:endParaRPr lang="en-US" sz="3200" dirty="0">
              <a:ln w="0"/>
              <a:solidFill>
                <a:schemeClr val="bg1"/>
              </a:solidFill>
              <a:effectLst>
                <a:outerShdw blurRad="38100" dist="25400" dir="5400000" algn="ctr" rotWithShape="0">
                  <a:srgbClr val="6E747A">
                    <a:alpha val="43000"/>
                  </a:srgbClr>
                </a:outerShdw>
              </a:effectLst>
              <a:latin typeface="Geometr415 Blk BT" panose="020B0802020204020303" pitchFamily="34" charset="0"/>
            </a:endParaRPr>
          </a:p>
        </p:txBody>
      </p:sp>
      <p:sp>
        <p:nvSpPr>
          <p:cNvPr id="9" name="TextBox 8">
            <a:extLst>
              <a:ext uri="{FF2B5EF4-FFF2-40B4-BE49-F238E27FC236}">
                <a16:creationId xmlns="" xmlns:a16="http://schemas.microsoft.com/office/drawing/2014/main" id="{B0E89220-7899-4A47-94FD-74E8FBC2F1D0}"/>
              </a:ext>
            </a:extLst>
          </p:cNvPr>
          <p:cNvSpPr txBox="1"/>
          <p:nvPr/>
        </p:nvSpPr>
        <p:spPr>
          <a:xfrm>
            <a:off x="2987794" y="4828336"/>
            <a:ext cx="8518838" cy="1569660"/>
          </a:xfrm>
          <a:prstGeom prst="rect">
            <a:avLst/>
          </a:prstGeom>
          <a:noFill/>
        </p:spPr>
        <p:txBody>
          <a:bodyPr wrap="square" rtlCol="0">
            <a:spAutoFit/>
          </a:bodyPr>
          <a:lstStyle/>
          <a:p>
            <a:pPr marL="457200" indent="-457200">
              <a:buAutoNum type="arabicPeriod"/>
            </a:pPr>
            <a:r>
              <a:rPr lang="ms-MY" sz="2400" dirty="0" smtClean="0">
                <a:solidFill>
                  <a:schemeClr val="bg2"/>
                </a:solidFill>
              </a:rPr>
              <a:t>Memperbaiki </a:t>
            </a:r>
            <a:r>
              <a:rPr lang="ms-MY" sz="2400" dirty="0">
                <a:solidFill>
                  <a:schemeClr val="bg2"/>
                </a:solidFill>
              </a:rPr>
              <a:t>kualitas mata pelajaran sekolah yang khususnya adalah pelajaran </a:t>
            </a:r>
            <a:r>
              <a:rPr lang="ms-MY" sz="2400" i="1" dirty="0">
                <a:solidFill>
                  <a:schemeClr val="bg2"/>
                </a:solidFill>
              </a:rPr>
              <a:t>Aqidatul </a:t>
            </a:r>
            <a:r>
              <a:rPr lang="ms-MY" sz="2400" i="1" dirty="0" smtClean="0">
                <a:solidFill>
                  <a:schemeClr val="bg2"/>
                </a:solidFill>
              </a:rPr>
              <a:t>Awam</a:t>
            </a:r>
          </a:p>
          <a:p>
            <a:pPr marL="457200" indent="-457200">
              <a:buAutoNum type="arabicPeriod"/>
            </a:pPr>
            <a:r>
              <a:rPr lang="ms-MY" sz="2400" dirty="0">
                <a:solidFill>
                  <a:schemeClr val="bg2"/>
                </a:solidFill>
              </a:rPr>
              <a:t>S</a:t>
            </a:r>
            <a:r>
              <a:rPr lang="ms-MY" sz="2400" dirty="0" smtClean="0">
                <a:solidFill>
                  <a:schemeClr val="bg2"/>
                </a:solidFill>
              </a:rPr>
              <a:t>ebagai </a:t>
            </a:r>
            <a:r>
              <a:rPr lang="ms-MY" sz="2400" dirty="0">
                <a:solidFill>
                  <a:schemeClr val="bg2"/>
                </a:solidFill>
              </a:rPr>
              <a:t>aktivitas yang sangat </a:t>
            </a:r>
            <a:r>
              <a:rPr lang="ms-MY" sz="2400" dirty="0" smtClean="0">
                <a:solidFill>
                  <a:schemeClr val="bg2"/>
                </a:solidFill>
              </a:rPr>
              <a:t>bermanfaat dalam </a:t>
            </a:r>
            <a:r>
              <a:rPr lang="ms-MY" sz="2400" dirty="0">
                <a:solidFill>
                  <a:schemeClr val="bg2"/>
                </a:solidFill>
              </a:rPr>
              <a:t>pemantapan ilmu aqidah dasar santri</a:t>
            </a:r>
            <a:endParaRPr lang="en-ID" sz="2400" b="1" dirty="0">
              <a:solidFill>
                <a:schemeClr val="bg2"/>
              </a:solidFill>
              <a:latin typeface="Times New Roman" panose="02020603050405020304" pitchFamily="18" charset="0"/>
              <a:cs typeface="Times New Roman" panose="02020603050405020304" pitchFamily="18" charset="0"/>
            </a:endParaRPr>
          </a:p>
        </p:txBody>
      </p:sp>
      <p:sp>
        <p:nvSpPr>
          <p:cNvPr id="13"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15"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spTree>
    <p:extLst>
      <p:ext uri="{BB962C8B-B14F-4D97-AF65-F5344CB8AC3E}">
        <p14:creationId xmlns:p14="http://schemas.microsoft.com/office/powerpoint/2010/main" val="3151142726"/>
      </p:ext>
    </p:extLst>
  </p:cSld>
  <p:clrMapOvr>
    <a:masterClrMapping/>
  </p:clrMapOvr>
  <mc:AlternateContent xmlns:mc="http://schemas.openxmlformats.org/markup-compatibility/2006" xmlns:p14="http://schemas.microsoft.com/office/powerpoint/2010/main">
    <mc:Choice Requires="p14">
      <p:transition spd="med">
        <p14:flythrough dir="out"/>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42" presetClass="path" presetSubtype="0" decel="100000" fill="hold" grpId="1" nodeType="withEffect">
                                      <p:stCondLst>
                                        <p:cond delay="0"/>
                                      </p:stCondLst>
                                      <p:iterate type="lt">
                                        <p:tmPct val="10000"/>
                                      </p:iterate>
                                      <p:childTnLst>
                                        <p:animMotion origin="layout" path="M 2.91667E-6 1.48148E-6 L 2.91667E-6 0.00023 " pathEditMode="relative" rAng="0" ptsTypes="AA">
                                          <p:cBhvr>
                                            <p:cTn id="11" dur="1000" fill="hold"/>
                                            <p:tgtEl>
                                              <p:spTgt spid="11"/>
                                            </p:tgtEl>
                                            <p:attrNameLst>
                                              <p:attrName>ppt_x</p:attrName>
                                              <p:attrName>ppt_y</p:attrName>
                                            </p:attrNameLst>
                                          </p:cBhvr>
                                          <p:rCtr x="0" y="0"/>
                                        </p:animMotion>
                                      </p:childTnLst>
                                    </p:cTn>
                                  </p:par>
                                </p:childTnLst>
                              </p:cTn>
                            </p:par>
                            <p:par>
                              <p:cTn id="12" fill="hold">
                                <p:stCondLst>
                                  <p:cond delay="2700"/>
                                </p:stCondLst>
                                <p:childTnLst>
                                  <p:par>
                                    <p:cTn id="13" presetID="2" presetClass="entr" presetSubtype="4" fill="hold" grpId="0" nodeType="afterEffect" p14:presetBounceEnd="78000">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14:bounceEnd="78000">
                                          <p:cBhvr additive="base">
                                            <p:cTn id="15" dur="500" fill="hold"/>
                                            <p:tgtEl>
                                              <p:spTgt spid="22"/>
                                            </p:tgtEl>
                                            <p:attrNameLst>
                                              <p:attrName>ppt_x</p:attrName>
                                            </p:attrNameLst>
                                          </p:cBhvr>
                                          <p:tavLst>
                                            <p:tav tm="0">
                                              <p:val>
                                                <p:strVal val="#ppt_x"/>
                                              </p:val>
                                            </p:tav>
                                            <p:tav tm="100000">
                                              <p:val>
                                                <p:strVal val="#ppt_x"/>
                                              </p:val>
                                            </p:tav>
                                          </p:tavLst>
                                        </p:anim>
                                        <p:anim calcmode="lin" valueType="num" p14:bounceEnd="78000">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3200"/>
                                </p:stCondLst>
                                <p:childTnLst>
                                  <p:par>
                                    <p:cTn id="18" presetID="2" presetClass="entr" presetSubtype="4" fill="hold" grpId="0" nodeType="afterEffect" p14:presetBounceEnd="78000">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14:bounceEnd="78000">
                                          <p:cBhvr additive="base">
                                            <p:cTn id="20" dur="500" fill="hold"/>
                                            <p:tgtEl>
                                              <p:spTgt spid="8"/>
                                            </p:tgtEl>
                                            <p:attrNameLst>
                                              <p:attrName>ppt_x</p:attrName>
                                            </p:attrNameLst>
                                          </p:cBhvr>
                                          <p:tavLst>
                                            <p:tav tm="0">
                                              <p:val>
                                                <p:strVal val="#ppt_x"/>
                                              </p:val>
                                            </p:tav>
                                            <p:tav tm="100000">
                                              <p:val>
                                                <p:strVal val="#ppt_x"/>
                                              </p:val>
                                            </p:tav>
                                          </p:tavLst>
                                        </p:anim>
                                        <p:anim calcmode="lin" valueType="num" p14:bounceEnd="78000">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anim calcmode="lin" valueType="num">
                                          <p:cBhvr>
                                            <p:cTn id="27" dur="1000" fill="hold"/>
                                            <p:tgtEl>
                                              <p:spTgt spid="31"/>
                                            </p:tgtEl>
                                            <p:attrNameLst>
                                              <p:attrName>ppt_x</p:attrName>
                                            </p:attrNameLst>
                                          </p:cBhvr>
                                          <p:tavLst>
                                            <p:tav tm="0">
                                              <p:val>
                                                <p:strVal val="#ppt_x"/>
                                              </p:val>
                                            </p:tav>
                                            <p:tav tm="100000">
                                              <p:val>
                                                <p:strVal val="#ppt_x"/>
                                              </p:val>
                                            </p:tav>
                                          </p:tavLst>
                                        </p:anim>
                                        <p:anim calcmode="lin" valueType="num">
                                          <p:cBhvr>
                                            <p:cTn id="2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14"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1000"/>
                                            <p:tgtEl>
                                              <p:spTgt spid="13"/>
                                            </p:tgtEl>
                                          </p:cBhvr>
                                        </p:animEffect>
                                      </p:childTnLst>
                                    </p:cTn>
                                  </p:par>
                                  <p:par>
                                    <p:cTn id="39" presetID="8" presetClass="emph" presetSubtype="0" fill="hold" grpId="1" nodeType="withEffect">
                                      <p:stCondLst>
                                        <p:cond delay="0"/>
                                      </p:stCondLst>
                                      <p:childTnLst>
                                        <p:animRot by="21600000">
                                          <p:cBhvr>
                                            <p:cTn id="40" dur="10000" fill="hold"/>
                                            <p:tgtEl>
                                              <p:spTgt spid="13"/>
                                            </p:tgtEl>
                                            <p:attrNameLst>
                                              <p:attrName>r</p:attrName>
                                            </p:attrNameLst>
                                          </p:cBhvr>
                                        </p:animRot>
                                      </p:childTnLst>
                                    </p:cTn>
                                  </p:par>
                                  <p:par>
                                    <p:cTn id="41" presetID="42" presetClass="path" presetSubtype="0" repeatCount="indefinite" fill="hold" grpId="2" nodeType="withEffect">
                                      <p:stCondLst>
                                        <p:cond delay="0"/>
                                      </p:stCondLst>
                                      <p:childTnLst>
                                        <p:animMotion origin="layout" path="M -2.91667E-6 2.22222E-6 L -0.0983 -0.12963 " pathEditMode="relative" rAng="0" ptsTypes="AA">
                                          <p:cBhvr>
                                            <p:cTn id="42" dur="10000" fill="hold"/>
                                            <p:tgtEl>
                                              <p:spTgt spid="13"/>
                                            </p:tgtEl>
                                            <p:attrNameLst>
                                              <p:attrName>ppt_x</p:attrName>
                                              <p:attrName>ppt_y</p:attrName>
                                            </p:attrNameLst>
                                          </p:cBhvr>
                                          <p:rCtr x="-4922" y="-6481"/>
                                        </p:animMotion>
                                      </p:childTnLst>
                                    </p:cTn>
                                  </p:par>
                                  <p:par>
                                    <p:cTn id="43" presetID="14" presetClass="entr" presetSubtype="10" fill="hold" grpId="0" nodeType="withEffect">
                                      <p:stCondLst>
                                        <p:cond delay="75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1000"/>
                                            <p:tgtEl>
                                              <p:spTgt spid="15"/>
                                            </p:tgtEl>
                                          </p:cBhvr>
                                        </p:animEffect>
                                      </p:childTnLst>
                                    </p:cTn>
                                  </p:par>
                                  <p:par>
                                    <p:cTn id="46" presetID="42" presetClass="path" presetSubtype="0" repeatCount="indefinite" fill="hold" grpId="1" nodeType="withEffect">
                                      <p:stCondLst>
                                        <p:cond delay="0"/>
                                      </p:stCondLst>
                                      <p:childTnLst>
                                        <p:animMotion origin="layout" path="M 1.66667E-6 1.48148E-6 L -0.12917 -0.02014 " pathEditMode="relative" rAng="0" ptsTypes="AA">
                                          <p:cBhvr>
                                            <p:cTn id="47" dur="10000" fill="hold"/>
                                            <p:tgtEl>
                                              <p:spTgt spid="15"/>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22" grpId="0"/>
          <p:bldP spid="31" grpId="0"/>
          <p:bldP spid="8" grpId="0"/>
          <p:bldP spid="9" grpId="0"/>
          <p:bldP spid="13" grpId="0" animBg="1"/>
          <p:bldP spid="13" grpId="1" animBg="1"/>
          <p:bldP spid="13" grpId="2" animBg="1"/>
          <p:bldP spid="15" grpId="0" animBg="1"/>
          <p:bldP spid="1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42" presetClass="path" presetSubtype="0" decel="100000" fill="hold" grpId="1" nodeType="withEffect">
                                      <p:stCondLst>
                                        <p:cond delay="0"/>
                                      </p:stCondLst>
                                      <p:iterate type="lt">
                                        <p:tmPct val="10000"/>
                                      </p:iterate>
                                      <p:childTnLst>
                                        <p:animMotion origin="layout" path="M 2.91667E-6 1.48148E-6 L 2.91667E-6 0.00023 " pathEditMode="relative" rAng="0" ptsTypes="AA">
                                          <p:cBhvr>
                                            <p:cTn id="11" dur="1000" fill="hold"/>
                                            <p:tgtEl>
                                              <p:spTgt spid="11"/>
                                            </p:tgtEl>
                                            <p:attrNameLst>
                                              <p:attrName>ppt_x</p:attrName>
                                              <p:attrName>ppt_y</p:attrName>
                                            </p:attrNameLst>
                                          </p:cBhvr>
                                          <p:rCtr x="0" y="0"/>
                                        </p:animMotion>
                                      </p:childTnLst>
                                    </p:cTn>
                                  </p:par>
                                </p:childTnLst>
                              </p:cTn>
                            </p:par>
                            <p:par>
                              <p:cTn id="12" fill="hold">
                                <p:stCondLst>
                                  <p:cond delay="2700"/>
                                </p:stCondLst>
                                <p:childTnLst>
                                  <p:par>
                                    <p:cTn id="13" presetID="2" presetClass="entr" presetSubtype="4"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32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anim calcmode="lin" valueType="num">
                                          <p:cBhvr>
                                            <p:cTn id="27" dur="1000" fill="hold"/>
                                            <p:tgtEl>
                                              <p:spTgt spid="31"/>
                                            </p:tgtEl>
                                            <p:attrNameLst>
                                              <p:attrName>ppt_x</p:attrName>
                                            </p:attrNameLst>
                                          </p:cBhvr>
                                          <p:tavLst>
                                            <p:tav tm="0">
                                              <p:val>
                                                <p:strVal val="#ppt_x"/>
                                              </p:val>
                                            </p:tav>
                                            <p:tav tm="100000">
                                              <p:val>
                                                <p:strVal val="#ppt_x"/>
                                              </p:val>
                                            </p:tav>
                                          </p:tavLst>
                                        </p:anim>
                                        <p:anim calcmode="lin" valueType="num">
                                          <p:cBhvr>
                                            <p:cTn id="2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14"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1000"/>
                                            <p:tgtEl>
                                              <p:spTgt spid="13"/>
                                            </p:tgtEl>
                                          </p:cBhvr>
                                        </p:animEffect>
                                      </p:childTnLst>
                                    </p:cTn>
                                  </p:par>
                                  <p:par>
                                    <p:cTn id="39" presetID="8" presetClass="emph" presetSubtype="0" fill="hold" grpId="1" nodeType="withEffect">
                                      <p:stCondLst>
                                        <p:cond delay="0"/>
                                      </p:stCondLst>
                                      <p:childTnLst>
                                        <p:animRot by="21600000">
                                          <p:cBhvr>
                                            <p:cTn id="40" dur="10000" fill="hold"/>
                                            <p:tgtEl>
                                              <p:spTgt spid="13"/>
                                            </p:tgtEl>
                                            <p:attrNameLst>
                                              <p:attrName>r</p:attrName>
                                            </p:attrNameLst>
                                          </p:cBhvr>
                                        </p:animRot>
                                      </p:childTnLst>
                                    </p:cTn>
                                  </p:par>
                                  <p:par>
                                    <p:cTn id="41" presetID="42" presetClass="path" presetSubtype="0" repeatCount="indefinite" fill="hold" grpId="2" nodeType="withEffect">
                                      <p:stCondLst>
                                        <p:cond delay="0"/>
                                      </p:stCondLst>
                                      <p:childTnLst>
                                        <p:animMotion origin="layout" path="M -2.91667E-6 2.22222E-6 L -0.0983 -0.12963 " pathEditMode="relative" rAng="0" ptsTypes="AA">
                                          <p:cBhvr>
                                            <p:cTn id="42" dur="10000" fill="hold"/>
                                            <p:tgtEl>
                                              <p:spTgt spid="13"/>
                                            </p:tgtEl>
                                            <p:attrNameLst>
                                              <p:attrName>ppt_x</p:attrName>
                                              <p:attrName>ppt_y</p:attrName>
                                            </p:attrNameLst>
                                          </p:cBhvr>
                                          <p:rCtr x="-4922" y="-6481"/>
                                        </p:animMotion>
                                      </p:childTnLst>
                                    </p:cTn>
                                  </p:par>
                                  <p:par>
                                    <p:cTn id="43" presetID="14" presetClass="entr" presetSubtype="10" fill="hold" grpId="0" nodeType="withEffect">
                                      <p:stCondLst>
                                        <p:cond delay="75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1000"/>
                                            <p:tgtEl>
                                              <p:spTgt spid="15"/>
                                            </p:tgtEl>
                                          </p:cBhvr>
                                        </p:animEffect>
                                      </p:childTnLst>
                                    </p:cTn>
                                  </p:par>
                                  <p:par>
                                    <p:cTn id="46" presetID="42" presetClass="path" presetSubtype="0" repeatCount="indefinite" fill="hold" grpId="1" nodeType="withEffect">
                                      <p:stCondLst>
                                        <p:cond delay="0"/>
                                      </p:stCondLst>
                                      <p:childTnLst>
                                        <p:animMotion origin="layout" path="M 1.66667E-6 1.48148E-6 L -0.12917 -0.02014 " pathEditMode="relative" rAng="0" ptsTypes="AA">
                                          <p:cBhvr>
                                            <p:cTn id="47" dur="10000" fill="hold"/>
                                            <p:tgtEl>
                                              <p:spTgt spid="15"/>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22" grpId="0"/>
          <p:bldP spid="31" grpId="0"/>
          <p:bldP spid="8" grpId="0"/>
          <p:bldP spid="9" grpId="0"/>
          <p:bldP spid="13" grpId="0" animBg="1"/>
          <p:bldP spid="13" grpId="1" animBg="1"/>
          <p:bldP spid="13" grpId="2" animBg="1"/>
          <p:bldP spid="15" grpId="0" animBg="1"/>
          <p:bldP spid="15" grpId="1"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50"/>
            </a:gs>
            <a:gs pos="2000">
              <a:srgbClr val="FFFBEF"/>
            </a:gs>
            <a:gs pos="0">
              <a:srgbClr val="FFFBEF"/>
            </a:gs>
            <a:gs pos="4000">
              <a:srgbClr val="00B050"/>
            </a:gs>
            <a:gs pos="0">
              <a:srgbClr val="FF650D"/>
            </a:gs>
          </a:gsLst>
          <a:lin ang="5400000" scaled="1"/>
          <a:tileRect/>
        </a:gradFill>
        <a:effectLst/>
      </p:bgPr>
    </p:bg>
    <p:spTree>
      <p:nvGrpSpPr>
        <p:cNvPr id="1" name=""/>
        <p:cNvGrpSpPr/>
        <p:nvPr/>
      </p:nvGrpSpPr>
      <p:grpSpPr>
        <a:xfrm>
          <a:off x="0" y="0"/>
          <a:ext cx="0" cy="0"/>
          <a:chOff x="0" y="0"/>
          <a:chExt cx="0" cy="0"/>
        </a:xfrm>
      </p:grpSpPr>
      <p:sp>
        <p:nvSpPr>
          <p:cNvPr id="11" name="TEXT">
            <a:extLst>
              <a:ext uri="{FF2B5EF4-FFF2-40B4-BE49-F238E27FC236}">
                <a16:creationId xmlns="" xmlns:a16="http://schemas.microsoft.com/office/drawing/2014/main" id="{85651841-D841-4D28-9F8D-73C319708744}"/>
              </a:ext>
            </a:extLst>
          </p:cNvPr>
          <p:cNvSpPr txBox="1"/>
          <p:nvPr/>
        </p:nvSpPr>
        <p:spPr>
          <a:xfrm>
            <a:off x="1838295" y="412977"/>
            <a:ext cx="8427347" cy="584775"/>
          </a:xfrm>
          <a:prstGeom prst="rect">
            <a:avLst/>
          </a:prstGeom>
          <a:noFill/>
        </p:spPr>
        <p:txBody>
          <a:bodyPr wrap="square" rtlCol="0">
            <a:spAutoFit/>
          </a:bodyPr>
          <a:lstStyle/>
          <a:p>
            <a:pPr algn="ctr"/>
            <a:r>
              <a:rPr lang="en-US" sz="3200" b="1" i="1" dirty="0" err="1">
                <a:ln w="10160">
                  <a:solidFill>
                    <a:schemeClr val="tx2"/>
                  </a:solidFill>
                  <a:prstDash val="solid"/>
                </a:ln>
                <a:solidFill>
                  <a:schemeClr val="tx2"/>
                </a:solidFill>
                <a:effectLst>
                  <a:outerShdw blurRad="38100" dist="22860" dir="5400000" algn="tl" rotWithShape="0">
                    <a:srgbClr val="000000">
                      <a:alpha val="30000"/>
                    </a:srgbClr>
                  </a:outerShdw>
                </a:effectLst>
                <a:latin typeface="Bebas Neue" panose="020B0606020202050201" pitchFamily="34" charset="0"/>
              </a:rPr>
              <a:t>Kajian</a:t>
            </a:r>
            <a:r>
              <a:rPr lang="en-US" sz="3200" b="1" i="1" dirty="0">
                <a:ln w="10160">
                  <a:solidFill>
                    <a:schemeClr val="tx2"/>
                  </a:solidFill>
                  <a:prstDash val="solid"/>
                </a:ln>
                <a:solidFill>
                  <a:schemeClr val="tx2"/>
                </a:solidFill>
                <a:effectLst>
                  <a:outerShdw blurRad="38100" dist="22860" dir="5400000" algn="tl" rotWithShape="0">
                    <a:srgbClr val="000000">
                      <a:alpha val="30000"/>
                    </a:srgbClr>
                  </a:outerShdw>
                </a:effectLst>
                <a:latin typeface="Bebas Neue" panose="020B0606020202050201" pitchFamily="34" charset="0"/>
              </a:rPr>
              <a:t>  </a:t>
            </a:r>
            <a:r>
              <a:rPr lang="en-US" sz="3200" b="1" i="1" dirty="0" err="1">
                <a:ln w="10160">
                  <a:solidFill>
                    <a:schemeClr val="tx2"/>
                  </a:solidFill>
                  <a:prstDash val="solid"/>
                </a:ln>
                <a:solidFill>
                  <a:schemeClr val="tx2"/>
                </a:solidFill>
                <a:effectLst>
                  <a:outerShdw blurRad="38100" dist="22860" dir="5400000" algn="tl" rotWithShape="0">
                    <a:srgbClr val="000000">
                      <a:alpha val="30000"/>
                    </a:srgbClr>
                  </a:outerShdw>
                </a:effectLst>
                <a:latin typeface="Bebas Neue" panose="020B0606020202050201" pitchFamily="34" charset="0"/>
              </a:rPr>
              <a:t>Terdahulu</a:t>
            </a:r>
            <a:endParaRPr lang="en-US" sz="3200" b="1" i="1" dirty="0">
              <a:ln w="10160">
                <a:solidFill>
                  <a:schemeClr val="tx2"/>
                </a:solidFill>
                <a:prstDash val="solid"/>
              </a:ln>
              <a:solidFill>
                <a:schemeClr val="tx2"/>
              </a:solidFill>
              <a:effectLst>
                <a:outerShdw blurRad="38100" dist="22860" dir="5400000" algn="tl" rotWithShape="0">
                  <a:srgbClr val="000000">
                    <a:alpha val="30000"/>
                  </a:srgbClr>
                </a:outerShdw>
              </a:effectLst>
              <a:latin typeface="Bebas Neue" panose="020B0606020202050201" pitchFamily="34" charset="0"/>
            </a:endParaRPr>
          </a:p>
        </p:txBody>
      </p:sp>
      <p:sp>
        <p:nvSpPr>
          <p:cNvPr id="31" name="TextBox 30">
            <a:extLst>
              <a:ext uri="{FF2B5EF4-FFF2-40B4-BE49-F238E27FC236}">
                <a16:creationId xmlns="" xmlns:a16="http://schemas.microsoft.com/office/drawing/2014/main" id="{B0E89220-7899-4A47-94FD-74E8FBC2F1D0}"/>
              </a:ext>
            </a:extLst>
          </p:cNvPr>
          <p:cNvSpPr txBox="1"/>
          <p:nvPr/>
        </p:nvSpPr>
        <p:spPr>
          <a:xfrm>
            <a:off x="1173707" y="1180608"/>
            <a:ext cx="9333872" cy="1200329"/>
          </a:xfrm>
          <a:prstGeom prst="rect">
            <a:avLst/>
          </a:prstGeom>
          <a:noFill/>
        </p:spPr>
        <p:txBody>
          <a:bodyPr wrap="square" rtlCol="0">
            <a:spAutoFit/>
          </a:bodyPr>
          <a:lstStyle/>
          <a:p>
            <a:r>
              <a:rPr lang="ms-MY" sz="2400" dirty="0" smtClean="0">
                <a:solidFill>
                  <a:schemeClr val="bg2"/>
                </a:solidFill>
              </a:rPr>
              <a:t>Penerapan </a:t>
            </a:r>
            <a:r>
              <a:rPr lang="ms-MY" sz="2400" dirty="0">
                <a:solidFill>
                  <a:schemeClr val="bg2"/>
                </a:solidFill>
              </a:rPr>
              <a:t>Metode Menghafal dalam Pembelajaran Kitab Tauhid di Pondok Pesantren Manaaru Al-Huda Al-Islamy Cianjur.</a:t>
            </a:r>
            <a:endParaRPr lang="en-US" sz="2400" dirty="0">
              <a:solidFill>
                <a:schemeClr val="bg2"/>
              </a:solidFill>
            </a:endParaRPr>
          </a:p>
          <a:p>
            <a:r>
              <a:rPr lang="ms-MY" sz="2400" dirty="0">
                <a:solidFill>
                  <a:schemeClr val="bg2"/>
                </a:solidFill>
              </a:rPr>
              <a:t>Skripsi, Fakultas Ilmu Tarbiyah dan Keguruan, </a:t>
            </a:r>
            <a:r>
              <a:rPr lang="ms-MY" sz="2400" dirty="0" smtClean="0">
                <a:solidFill>
                  <a:schemeClr val="bg2"/>
                </a:solidFill>
              </a:rPr>
              <a:t>2018.</a:t>
            </a:r>
            <a:endParaRPr lang="en-ID" sz="2400" b="1" dirty="0">
              <a:solidFill>
                <a:schemeClr val="bg2"/>
              </a:solidFill>
              <a:cs typeface="Times New Roman" panose="02020603050405020304" pitchFamily="18" charset="0"/>
            </a:endParaRPr>
          </a:p>
        </p:txBody>
      </p:sp>
      <p:sp>
        <p:nvSpPr>
          <p:cNvPr id="9" name="TextBox 8">
            <a:extLst>
              <a:ext uri="{FF2B5EF4-FFF2-40B4-BE49-F238E27FC236}">
                <a16:creationId xmlns="" xmlns:a16="http://schemas.microsoft.com/office/drawing/2014/main" id="{B0E89220-7899-4A47-94FD-74E8FBC2F1D0}"/>
              </a:ext>
            </a:extLst>
          </p:cNvPr>
          <p:cNvSpPr txBox="1"/>
          <p:nvPr/>
        </p:nvSpPr>
        <p:spPr>
          <a:xfrm>
            <a:off x="1173707" y="3986449"/>
            <a:ext cx="10244464" cy="1569660"/>
          </a:xfrm>
          <a:prstGeom prst="rect">
            <a:avLst/>
          </a:prstGeom>
          <a:noFill/>
        </p:spPr>
        <p:txBody>
          <a:bodyPr wrap="square" rtlCol="0">
            <a:spAutoFit/>
          </a:bodyPr>
          <a:lstStyle/>
          <a:p>
            <a:r>
              <a:rPr lang="ms-MY" sz="2400" dirty="0">
                <a:solidFill>
                  <a:schemeClr val="bg2"/>
                </a:solidFill>
              </a:rPr>
              <a:t>Penanaman Nilai – </a:t>
            </a:r>
            <a:r>
              <a:rPr lang="ms-MY" sz="2400" dirty="0" smtClean="0">
                <a:solidFill>
                  <a:schemeClr val="bg2"/>
                </a:solidFill>
              </a:rPr>
              <a:t>Nilai Keimanan </a:t>
            </a:r>
            <a:r>
              <a:rPr lang="ms-MY" sz="2400" dirty="0">
                <a:solidFill>
                  <a:schemeClr val="bg2"/>
                </a:solidFill>
              </a:rPr>
              <a:t>Melalui Pembelajaran Kitab </a:t>
            </a:r>
            <a:r>
              <a:rPr lang="ms-MY" sz="2400" dirty="0" smtClean="0">
                <a:solidFill>
                  <a:schemeClr val="bg2"/>
                </a:solidFill>
              </a:rPr>
              <a:t>Aqidatul Awam </a:t>
            </a:r>
            <a:r>
              <a:rPr lang="ms-MY" sz="2400" dirty="0">
                <a:solidFill>
                  <a:schemeClr val="bg2"/>
                </a:solidFill>
              </a:rPr>
              <a:t>pada </a:t>
            </a:r>
            <a:r>
              <a:rPr lang="ms-MY" sz="2400" dirty="0" smtClean="0">
                <a:solidFill>
                  <a:schemeClr val="bg2"/>
                </a:solidFill>
              </a:rPr>
              <a:t>Muatan Lokal di</a:t>
            </a:r>
            <a:r>
              <a:rPr lang="ms-MY" sz="2400" dirty="0">
                <a:solidFill>
                  <a:schemeClr val="bg2"/>
                </a:solidFill>
              </a:rPr>
              <a:t>	</a:t>
            </a:r>
            <a:r>
              <a:rPr lang="ms-MY" sz="2400" dirty="0" smtClean="0">
                <a:solidFill>
                  <a:schemeClr val="bg2"/>
                </a:solidFill>
              </a:rPr>
              <a:t>MTs Miftahul Ulum Trimulyo Kayen Pati Tahun </a:t>
            </a:r>
            <a:r>
              <a:rPr lang="ms-MY" sz="2400" dirty="0">
                <a:solidFill>
                  <a:schemeClr val="bg2"/>
                </a:solidFill>
              </a:rPr>
              <a:t>Pelajaran 2013/2014.</a:t>
            </a:r>
            <a:endParaRPr lang="en-US" sz="2400" dirty="0">
              <a:solidFill>
                <a:schemeClr val="bg2"/>
              </a:solidFill>
            </a:endParaRPr>
          </a:p>
          <a:p>
            <a:r>
              <a:rPr lang="ms-MY" sz="2400" dirty="0">
                <a:solidFill>
                  <a:schemeClr val="bg2"/>
                </a:solidFill>
              </a:rPr>
              <a:t>Skripsi, Jurusan Tarbiyah Sekolah Tinggi Agama Islam Negeri Kudus, 2014.</a:t>
            </a:r>
            <a:endParaRPr lang="en-ID" sz="2400" b="1" dirty="0">
              <a:solidFill>
                <a:schemeClr val="bg2"/>
              </a:solidFill>
              <a:latin typeface="Times New Roman" panose="02020603050405020304" pitchFamily="18" charset="0"/>
              <a:cs typeface="Times New Roman" panose="02020603050405020304" pitchFamily="18" charset="0"/>
            </a:endParaRPr>
          </a:p>
        </p:txBody>
      </p:sp>
      <p:sp>
        <p:nvSpPr>
          <p:cNvPr id="7" name="bg ref 02">
            <a:extLst>
              <a:ext uri="{FF2B5EF4-FFF2-40B4-BE49-F238E27FC236}">
                <a16:creationId xmlns="" xmlns:a16="http://schemas.microsoft.com/office/drawing/2014/main" id="{BDA2C6C1-FF7B-25DC-C241-6C04A9879394}"/>
              </a:ext>
            </a:extLst>
          </p:cNvPr>
          <p:cNvSpPr>
            <a:spLocks/>
          </p:cNvSpPr>
          <p:nvPr/>
        </p:nvSpPr>
        <p:spPr bwMode="auto">
          <a:xfrm>
            <a:off x="-981143" y="104846"/>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40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bg ref 01">
            <a:extLst>
              <a:ext uri="{FF2B5EF4-FFF2-40B4-BE49-F238E27FC236}">
                <a16:creationId xmlns="" xmlns:a16="http://schemas.microsoft.com/office/drawing/2014/main" id="{4FADB0A0-C458-A791-3793-BB7EB0ABD7EB}"/>
              </a:ext>
            </a:extLst>
          </p:cNvPr>
          <p:cNvSpPr>
            <a:spLocks/>
          </p:cNvSpPr>
          <p:nvPr/>
        </p:nvSpPr>
        <p:spPr bwMode="auto">
          <a:xfrm>
            <a:off x="10507579" y="6247938"/>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13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13"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14" name="TextBox 13">
            <a:extLst>
              <a:ext uri="{FF2B5EF4-FFF2-40B4-BE49-F238E27FC236}">
                <a16:creationId xmlns="" xmlns:a16="http://schemas.microsoft.com/office/drawing/2014/main" id="{B0E89220-7899-4A47-94FD-74E8FBC2F1D0}"/>
              </a:ext>
            </a:extLst>
          </p:cNvPr>
          <p:cNvSpPr txBox="1"/>
          <p:nvPr/>
        </p:nvSpPr>
        <p:spPr>
          <a:xfrm>
            <a:off x="1173706" y="2551882"/>
            <a:ext cx="10469147" cy="1200329"/>
          </a:xfrm>
          <a:prstGeom prst="rect">
            <a:avLst/>
          </a:prstGeom>
          <a:noFill/>
        </p:spPr>
        <p:txBody>
          <a:bodyPr wrap="square" rtlCol="0">
            <a:spAutoFit/>
          </a:bodyPr>
          <a:lstStyle/>
          <a:p>
            <a:r>
              <a:rPr lang="ms-MY" sz="2400" dirty="0" smtClean="0">
                <a:solidFill>
                  <a:schemeClr val="bg2"/>
                </a:solidFill>
              </a:rPr>
              <a:t>Penerapan Metode </a:t>
            </a:r>
            <a:r>
              <a:rPr lang="ms-MY" sz="2400" dirty="0">
                <a:solidFill>
                  <a:schemeClr val="bg2"/>
                </a:solidFill>
              </a:rPr>
              <a:t>Menghafal Aqidatul </a:t>
            </a:r>
            <a:r>
              <a:rPr lang="ms-MY" sz="2400" dirty="0" smtClean="0">
                <a:solidFill>
                  <a:schemeClr val="bg2"/>
                </a:solidFill>
              </a:rPr>
              <a:t>Awam dalam </a:t>
            </a:r>
            <a:r>
              <a:rPr lang="ms-MY" sz="2400" dirty="0">
                <a:solidFill>
                  <a:schemeClr val="bg2"/>
                </a:solidFill>
              </a:rPr>
              <a:t>Pembelajaran </a:t>
            </a:r>
            <a:r>
              <a:rPr lang="ms-MY" sz="2400" dirty="0" smtClean="0">
                <a:solidFill>
                  <a:schemeClr val="bg2"/>
                </a:solidFill>
              </a:rPr>
              <a:t>Akidah</a:t>
            </a:r>
            <a:r>
              <a:rPr lang="ms-MY" sz="2400" dirty="0">
                <a:solidFill>
                  <a:schemeClr val="bg2"/>
                </a:solidFill>
              </a:rPr>
              <a:t> </a:t>
            </a:r>
            <a:r>
              <a:rPr lang="ms-MY" sz="2400" dirty="0" smtClean="0">
                <a:solidFill>
                  <a:schemeClr val="bg2"/>
                </a:solidFill>
              </a:rPr>
              <a:t>Akhlak </a:t>
            </a:r>
            <a:r>
              <a:rPr lang="ms-MY" sz="2400" dirty="0">
                <a:solidFill>
                  <a:schemeClr val="bg2"/>
                </a:solidFill>
              </a:rPr>
              <a:t>untuk Memantapkan Akidah Santri di MI Attaraqqie Cianjur. </a:t>
            </a:r>
            <a:endParaRPr lang="ms-MY" sz="2400" dirty="0" smtClean="0">
              <a:solidFill>
                <a:schemeClr val="bg2"/>
              </a:solidFill>
            </a:endParaRPr>
          </a:p>
          <a:p>
            <a:r>
              <a:rPr lang="ms-MY" sz="2400" dirty="0" smtClean="0">
                <a:solidFill>
                  <a:schemeClr val="bg2"/>
                </a:solidFill>
              </a:rPr>
              <a:t>Tesis, Program </a:t>
            </a:r>
            <a:r>
              <a:rPr lang="ms-MY" sz="2400" dirty="0">
                <a:solidFill>
                  <a:schemeClr val="bg2"/>
                </a:solidFill>
              </a:rPr>
              <a:t>Magister </a:t>
            </a:r>
            <a:r>
              <a:rPr lang="ms-MY" sz="2400" dirty="0" smtClean="0">
                <a:solidFill>
                  <a:schemeClr val="bg2"/>
                </a:solidFill>
              </a:rPr>
              <a:t>Pendidikan Guru Madrasah IbtidaiyahPasca </a:t>
            </a:r>
            <a:r>
              <a:rPr lang="ms-MY" sz="2400" dirty="0">
                <a:solidFill>
                  <a:schemeClr val="bg2"/>
                </a:solidFill>
              </a:rPr>
              <a:t>sarjana, </a:t>
            </a:r>
            <a:r>
              <a:rPr lang="ms-MY" sz="2400" dirty="0" smtClean="0">
                <a:solidFill>
                  <a:schemeClr val="bg2"/>
                </a:solidFill>
              </a:rPr>
              <a:t>2016 </a:t>
            </a:r>
            <a:endParaRPr lang="en-ID" sz="2400" b="1"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929887857"/>
      </p:ext>
    </p:extLst>
  </p:cSld>
  <p:clrMapOvr>
    <a:masterClrMapping/>
  </p:clrMapOvr>
  <mc:AlternateContent xmlns:mc="http://schemas.openxmlformats.org/markup-compatibility/2006" xmlns:p14="http://schemas.microsoft.com/office/powerpoint/2010/main">
    <mc:Choice Requires="p14">
      <p:transition spd="med">
        <p14:flythrough dir="ou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Scale>
                                      <p:cBhvr>
                                        <p:cTn id="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1"/>
                                        </p:tgtEl>
                                        <p:attrNameLst>
                                          <p:attrName>ppt_x</p:attrName>
                                          <p:attrName>ppt_y</p:attrName>
                                        </p:attrNameLst>
                                      </p:cBhvr>
                                    </p:animMotion>
                                    <p:animEffect transition="in" filter="fade">
                                      <p:cBhvr>
                                        <p:cTn id="9" dur="1000"/>
                                        <p:tgtEl>
                                          <p:spTgt spid="11"/>
                                        </p:tgtEl>
                                      </p:cBhvr>
                                    </p:animEffect>
                                  </p:childTnLst>
                                </p:cTn>
                              </p:par>
                              <p:par>
                                <p:cTn id="10" presetID="42" presetClass="path" presetSubtype="0" decel="100000" fill="hold" grpId="1" nodeType="withEffect">
                                  <p:stCondLst>
                                    <p:cond delay="0"/>
                                  </p:stCondLst>
                                  <p:iterate type="lt">
                                    <p:tmPct val="10000"/>
                                  </p:iterate>
                                  <p:childTnLst>
                                    <p:animMotion origin="layout" path="M -3.95833E-6 2.96296E-6 L -3.95833E-6 0.00023 " pathEditMode="relative" rAng="0" ptsTypes="AA">
                                      <p:cBhvr>
                                        <p:cTn id="11" dur="1000" fill="hold"/>
                                        <p:tgtEl>
                                          <p:spTgt spid="11"/>
                                        </p:tgtEl>
                                        <p:attrNameLst>
                                          <p:attrName>ppt_x</p:attrName>
                                          <p:attrName>ppt_y</p:attrName>
                                        </p:attrNameLst>
                                      </p:cBhvr>
                                      <p:rCtr x="0" y="0"/>
                                    </p:animMotion>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anim calcmode="lin" valueType="num">
                                      <p:cBhvr>
                                        <p:cTn id="17" dur="1000" fill="hold"/>
                                        <p:tgtEl>
                                          <p:spTgt spid="31"/>
                                        </p:tgtEl>
                                        <p:attrNameLst>
                                          <p:attrName>ppt_x</p:attrName>
                                        </p:attrNameLst>
                                      </p:cBhvr>
                                      <p:tavLst>
                                        <p:tav tm="0">
                                          <p:val>
                                            <p:strVal val="#ppt_x"/>
                                          </p:val>
                                        </p:tav>
                                        <p:tav tm="100000">
                                          <p:val>
                                            <p:strVal val="#ppt_x"/>
                                          </p:val>
                                        </p:tav>
                                      </p:tavLst>
                                    </p:anim>
                                    <p:anim calcmode="lin" valueType="num">
                                      <p:cBhvr>
                                        <p:cTn id="1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1750"/>
                                        <p:tgtEl>
                                          <p:spTgt spid="10"/>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1000"/>
                                        <p:tgtEl>
                                          <p:spTgt spid="12"/>
                                        </p:tgtEl>
                                      </p:cBhvr>
                                    </p:animEffect>
                                  </p:childTnLst>
                                </p:cTn>
                              </p:par>
                              <p:par>
                                <p:cTn id="32" presetID="8" presetClass="emph" presetSubtype="0" fill="hold" grpId="1" nodeType="withEffect">
                                  <p:stCondLst>
                                    <p:cond delay="0"/>
                                  </p:stCondLst>
                                  <p:childTnLst>
                                    <p:animRot by="21600000">
                                      <p:cBhvr>
                                        <p:cTn id="33" dur="10000" fill="hold"/>
                                        <p:tgtEl>
                                          <p:spTgt spid="12"/>
                                        </p:tgtEl>
                                        <p:attrNameLst>
                                          <p:attrName>r</p:attrName>
                                        </p:attrNameLst>
                                      </p:cBhvr>
                                    </p:animRot>
                                  </p:childTnLst>
                                </p:cTn>
                              </p:par>
                              <p:par>
                                <p:cTn id="34" presetID="42" presetClass="path" presetSubtype="0" repeatCount="indefinite" fill="hold" grpId="2" nodeType="withEffect">
                                  <p:stCondLst>
                                    <p:cond delay="0"/>
                                  </p:stCondLst>
                                  <p:childTnLst>
                                    <p:animMotion origin="layout" path="M -2.91667E-6 2.22222E-6 L -0.0983 -0.12963 " pathEditMode="relative" rAng="0" ptsTypes="AA">
                                      <p:cBhvr>
                                        <p:cTn id="35" dur="10000" fill="hold"/>
                                        <p:tgtEl>
                                          <p:spTgt spid="12"/>
                                        </p:tgtEl>
                                        <p:attrNameLst>
                                          <p:attrName>ppt_x</p:attrName>
                                          <p:attrName>ppt_y</p:attrName>
                                        </p:attrNameLst>
                                      </p:cBhvr>
                                      <p:rCtr x="-4922" y="-6481"/>
                                    </p:animMotion>
                                  </p:childTnLst>
                                </p:cTn>
                              </p:par>
                              <p:par>
                                <p:cTn id="36" presetID="14" presetClass="entr" presetSubtype="10" fill="hold" grpId="0" nodeType="withEffect">
                                  <p:stCondLst>
                                    <p:cond delay="75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1000"/>
                                        <p:tgtEl>
                                          <p:spTgt spid="13"/>
                                        </p:tgtEl>
                                      </p:cBhvr>
                                    </p:animEffect>
                                  </p:childTnLst>
                                </p:cTn>
                              </p:par>
                              <p:par>
                                <p:cTn id="39" presetID="42" presetClass="path" presetSubtype="0" repeatCount="indefinite" fill="hold" grpId="1" nodeType="withEffect">
                                  <p:stCondLst>
                                    <p:cond delay="0"/>
                                  </p:stCondLst>
                                  <p:childTnLst>
                                    <p:animMotion origin="layout" path="M 1.66667E-6 1.48148E-6 L -0.12917 -0.02014 " pathEditMode="relative" rAng="0" ptsTypes="AA">
                                      <p:cBhvr>
                                        <p:cTn id="40" dur="10000" fill="hold"/>
                                        <p:tgtEl>
                                          <p:spTgt spid="13"/>
                                        </p:tgtEl>
                                        <p:attrNameLst>
                                          <p:attrName>ppt_x</p:attrName>
                                          <p:attrName>ppt_y</p:attrName>
                                        </p:attrNameLst>
                                      </p:cBhvr>
                                      <p:rCtr x="-6458" y="-1019"/>
                                    </p:animMotion>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1" grpId="0"/>
      <p:bldP spid="9" grpId="0"/>
      <p:bldP spid="10" grpId="0" animBg="1"/>
      <p:bldP spid="12" grpId="0" animBg="1"/>
      <p:bldP spid="12" grpId="1" animBg="1"/>
      <p:bldP spid="12" grpId="2" animBg="1"/>
      <p:bldP spid="13" grpId="0" animBg="1"/>
      <p:bldP spid="13" grpId="1"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bg">
            <a:extLst>
              <a:ext uri="{FF2B5EF4-FFF2-40B4-BE49-F238E27FC236}">
                <a16:creationId xmlns="" xmlns:a16="http://schemas.microsoft.com/office/drawing/2014/main" id="{896957C4-65E5-654B-2272-8E8CBF50C04E}"/>
              </a:ext>
            </a:extLst>
          </p:cNvPr>
          <p:cNvSpPr/>
          <p:nvPr/>
        </p:nvSpPr>
        <p:spPr>
          <a:xfrm>
            <a:off x="0" y="-369097"/>
            <a:ext cx="12192000" cy="6858000"/>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 xmlns:a16="http://schemas.microsoft.com/office/drawing/2014/main" id="{EA0812C1-E6D2-912C-E215-6460E47805E1}"/>
              </a:ext>
            </a:extLst>
          </p:cNvPr>
          <p:cNvGrpSpPr/>
          <p:nvPr/>
        </p:nvGrpSpPr>
        <p:grpSpPr>
          <a:xfrm>
            <a:off x="7186614" y="225475"/>
            <a:ext cx="4108700" cy="1041176"/>
            <a:chOff x="8540570" y="1224026"/>
            <a:chExt cx="2625253" cy="1199595"/>
          </a:xfrm>
        </p:grpSpPr>
        <p:sp>
          <p:nvSpPr>
            <p:cNvPr id="80"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589376" y="1224026"/>
              <a:ext cx="2525907" cy="1199595"/>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ill shape">
              <a:extLst>
                <a:ext uri="{FF2B5EF4-FFF2-40B4-BE49-F238E27FC236}">
                  <a16:creationId xmlns="" xmlns:a16="http://schemas.microsoft.com/office/drawing/2014/main" id="{6EFFCAB3-EB54-4CF6-7353-75381391DD00}"/>
                </a:ext>
              </a:extLst>
            </p:cNvPr>
            <p:cNvSpPr>
              <a:spLocks/>
            </p:cNvSpPr>
            <p:nvPr/>
          </p:nvSpPr>
          <p:spPr bwMode="auto">
            <a:xfrm>
              <a:off x="8540570" y="1403783"/>
              <a:ext cx="2625253" cy="840082"/>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 xmlns:a16="http://schemas.microsoft.com/office/drawing/2014/main" id="{66D350F7-BB25-9150-4303-7B6AA29AA69F}"/>
                </a:ext>
              </a:extLst>
            </p:cNvPr>
            <p:cNvSpPr/>
            <p:nvPr/>
          </p:nvSpPr>
          <p:spPr>
            <a:xfrm flipH="1">
              <a:off x="8591099" y="1524246"/>
              <a:ext cx="2548539" cy="602830"/>
            </a:xfrm>
            <a:prstGeom prst="rect">
              <a:avLst/>
            </a:prstGeom>
          </p:spPr>
          <p:txBody>
            <a:bodyPr wrap="square">
              <a:spAutoFit/>
            </a:bodyPr>
            <a:lstStyle/>
            <a:p>
              <a:pPr algn="ctr"/>
              <a:r>
                <a:rPr lang="en-US" sz="2800" dirty="0" smtClean="0">
                  <a:gradFill>
                    <a:gsLst>
                      <a:gs pos="50300">
                        <a:schemeClr val="accent2"/>
                      </a:gs>
                      <a:gs pos="0">
                        <a:schemeClr val="accent1"/>
                      </a:gs>
                      <a:gs pos="100000">
                        <a:schemeClr val="accent3"/>
                      </a:gs>
                    </a:gsLst>
                    <a:lin ang="18600000" scaled="0"/>
                  </a:gradFill>
                  <a:latin typeface="Impact" panose="020B0806030902050204" pitchFamily="34" charset="0"/>
                </a:rPr>
                <a:t>KERANGKA BERFIKIR</a:t>
              </a:r>
              <a:endParaRPr lang="en-US" sz="2800" dirty="0">
                <a:gradFill>
                  <a:gsLst>
                    <a:gs pos="50300">
                      <a:schemeClr val="accent2"/>
                    </a:gs>
                    <a:gs pos="0">
                      <a:schemeClr val="accent1"/>
                    </a:gs>
                    <a:gs pos="100000">
                      <a:schemeClr val="accent3"/>
                    </a:gs>
                  </a:gsLst>
                  <a:lin ang="18600000" scaled="0"/>
                </a:gradFill>
                <a:latin typeface="Impact" panose="020B0806030902050204" pitchFamily="34" charset="0"/>
              </a:endParaRPr>
            </a:p>
          </p:txBody>
        </p:sp>
      </p:grpSp>
      <p:sp>
        <p:nvSpPr>
          <p:cNvPr id="110" name="bg ref 01">
            <a:extLst>
              <a:ext uri="{FF2B5EF4-FFF2-40B4-BE49-F238E27FC236}">
                <a16:creationId xmlns="" xmlns:a16="http://schemas.microsoft.com/office/drawing/2014/main" id="{4FADB0A0-C458-A791-3793-BB7EB0ABD7EB}"/>
              </a:ext>
            </a:extLst>
          </p:cNvPr>
          <p:cNvSpPr>
            <a:spLocks/>
          </p:cNvSpPr>
          <p:nvPr/>
        </p:nvSpPr>
        <p:spPr bwMode="auto">
          <a:xfrm>
            <a:off x="4637854" y="747658"/>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13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 xmlns:a16="http://schemas.microsoft.com/office/drawing/2014/main" id="{754A034C-0651-4441-8056-F3B607E97442}"/>
              </a:ext>
            </a:extLst>
          </p:cNvPr>
          <p:cNvSpPr/>
          <p:nvPr/>
        </p:nvSpPr>
        <p:spPr>
          <a:xfrm flipH="1">
            <a:off x="506939" y="1599360"/>
            <a:ext cx="11178121" cy="4154984"/>
          </a:xfrm>
          <a:prstGeom prst="rect">
            <a:avLst/>
          </a:prstGeom>
        </p:spPr>
        <p:txBody>
          <a:bodyPr wrap="square">
            <a:spAutoFit/>
          </a:bodyPr>
          <a:lstStyle/>
          <a:p>
            <a:r>
              <a:rPr lang="ms-MY" sz="2400" dirty="0"/>
              <a:t>Nadhom atau syair merupakan salah satu media pendidikan dan dakwah yang cukup terkenal khususnya dikalangan para peserta didik di majelis taklim ataupun pondok pesantren. Selain berfungsi sebagai dakwah yang berisi tentang nilai nilai pendidikan agama Islam, masyarakat juga senang melantunkan nadhom sebagai hiburan baik dengan diiringi musik ataupun tidak. Dengan begitu, secara tidak langsung mereka telah meraik kemanfaatan ilmu dan sebagai sarana penghambaan pada Allah Swt.</a:t>
            </a:r>
            <a:endParaRPr lang="en-US" sz="2400" dirty="0"/>
          </a:p>
          <a:p>
            <a:r>
              <a:rPr lang="ms-MY" sz="2400" dirty="0"/>
              <a:t>Kitab </a:t>
            </a:r>
            <a:r>
              <a:rPr lang="ms-MY" sz="2400" i="1" dirty="0"/>
              <a:t>Aqidatul Awam </a:t>
            </a:r>
            <a:r>
              <a:rPr lang="ms-MY" sz="2400" dirty="0"/>
              <a:t>merupakan kitab yang mempelajari tentang ilmu akidah dasar bagi orang – orang awam dalam mempelajari ilmu tauhid. Mengingat ilmu tauhid adalah ilmu yang sangat penting untuk dipelajari bagi setiap umat muslim di dunia.</a:t>
            </a:r>
            <a:endParaRPr lang="en-US" sz="2400" dirty="0"/>
          </a:p>
          <a:p>
            <a:r>
              <a:rPr lang="ms-MY" sz="2400" dirty="0"/>
              <a:t>Dengan demikian diduga bahwa dengan menghapal Aqidatul Awam dapat memantapkan ketauhidan santri MDTA Raudlatul Mutaalimin</a:t>
            </a:r>
            <a:endParaRPr lang="en-US" sz="2400" dirty="0">
              <a:latin typeface="Times New Roman" panose="02020603050405020304" pitchFamily="18" charset="0"/>
              <a:cs typeface="Times New Roman" panose="02020603050405020304" pitchFamily="18" charset="0"/>
            </a:endParaRPr>
          </a:p>
        </p:txBody>
      </p:sp>
      <p:sp>
        <p:nvSpPr>
          <p:cNvPr id="27"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28"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spTree>
    <p:extLst>
      <p:ext uri="{BB962C8B-B14F-4D97-AF65-F5344CB8AC3E}">
        <p14:creationId xmlns:p14="http://schemas.microsoft.com/office/powerpoint/2010/main" val="158821804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par>
                              <p:cTn id="11" fill="hold">
                                <p:stCondLst>
                                  <p:cond delay="2250"/>
                                </p:stCondLst>
                                <p:childTnLst>
                                  <p:par>
                                    <p:cTn id="12" presetID="2" presetClass="entr" presetSubtype="2" fill="hold" grpId="0" nodeType="afterEffect" p14:presetBounceEnd="30667">
                                      <p:stCondLst>
                                        <p:cond delay="0"/>
                                      </p:stCondLst>
                                      <p:childTnLst>
                                        <p:set>
                                          <p:cBhvr>
                                            <p:cTn id="13" dur="1" fill="hold">
                                              <p:stCondLst>
                                                <p:cond delay="0"/>
                                              </p:stCondLst>
                                            </p:cTn>
                                            <p:tgtEl>
                                              <p:spTgt spid="120"/>
                                            </p:tgtEl>
                                            <p:attrNameLst>
                                              <p:attrName>style.visibility</p:attrName>
                                            </p:attrNameLst>
                                          </p:cBhvr>
                                          <p:to>
                                            <p:strVal val="visible"/>
                                          </p:to>
                                        </p:set>
                                        <p:anim calcmode="lin" valueType="num" p14:bounceEnd="30667">
                                          <p:cBhvr additive="base">
                                            <p:cTn id="14" dur="750" fill="hold"/>
                                            <p:tgtEl>
                                              <p:spTgt spid="120"/>
                                            </p:tgtEl>
                                            <p:attrNameLst>
                                              <p:attrName>ppt_x</p:attrName>
                                            </p:attrNameLst>
                                          </p:cBhvr>
                                          <p:tavLst>
                                            <p:tav tm="0">
                                              <p:val>
                                                <p:strVal val="1+#ppt_w/2"/>
                                              </p:val>
                                            </p:tav>
                                            <p:tav tm="100000">
                                              <p:val>
                                                <p:strVal val="#ppt_x"/>
                                              </p:val>
                                            </p:tav>
                                          </p:tavLst>
                                        </p:anim>
                                        <p:anim calcmode="lin" valueType="num" p14:bounceEnd="30667">
                                          <p:cBhvr additive="base">
                                            <p:cTn id="15" dur="750" fill="hold"/>
                                            <p:tgtEl>
                                              <p:spTgt spid="120"/>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1000"/>
                                            <p:tgtEl>
                                              <p:spTgt spid="27"/>
                                            </p:tgtEl>
                                          </p:cBhvr>
                                        </p:animEffect>
                                      </p:childTnLst>
                                    </p:cTn>
                                  </p:par>
                                  <p:par>
                                    <p:cTn id="19" presetID="8" presetClass="emph" presetSubtype="0" fill="hold" grpId="1" nodeType="withEffect">
                                      <p:stCondLst>
                                        <p:cond delay="0"/>
                                      </p:stCondLst>
                                      <p:childTnLst>
                                        <p:animRot by="21600000">
                                          <p:cBhvr>
                                            <p:cTn id="20" dur="10000" fill="hold"/>
                                            <p:tgtEl>
                                              <p:spTgt spid="27"/>
                                            </p:tgtEl>
                                            <p:attrNameLst>
                                              <p:attrName>r</p:attrName>
                                            </p:attrNameLst>
                                          </p:cBhvr>
                                        </p:animRot>
                                      </p:childTnLst>
                                    </p:cTn>
                                  </p:par>
                                  <p:par>
                                    <p:cTn id="21" presetID="42" presetClass="path" presetSubtype="0" repeatCount="indefinite" fill="hold" grpId="2" nodeType="withEffect">
                                      <p:stCondLst>
                                        <p:cond delay="0"/>
                                      </p:stCondLst>
                                      <p:childTnLst>
                                        <p:animMotion origin="layout" path="M -2.91667E-6 2.22222E-6 L -0.0983 -0.12963 " pathEditMode="relative" rAng="0" ptsTypes="AA">
                                          <p:cBhvr>
                                            <p:cTn id="22" dur="10000" fill="hold"/>
                                            <p:tgtEl>
                                              <p:spTgt spid="27"/>
                                            </p:tgtEl>
                                            <p:attrNameLst>
                                              <p:attrName>ppt_x</p:attrName>
                                              <p:attrName>ppt_y</p:attrName>
                                            </p:attrNameLst>
                                          </p:cBhvr>
                                          <p:rCtr x="-4922" y="-6481"/>
                                        </p:animMotion>
                                      </p:childTnLst>
                                    </p:cTn>
                                  </p:par>
                                  <p:par>
                                    <p:cTn id="23" presetID="14" presetClass="entr" presetSubtype="10" fill="hold" grpId="0" nodeType="withEffect">
                                      <p:stCondLst>
                                        <p:cond delay="75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1000"/>
                                            <p:tgtEl>
                                              <p:spTgt spid="28"/>
                                            </p:tgtEl>
                                          </p:cBhvr>
                                        </p:animEffect>
                                      </p:childTnLst>
                                    </p:cTn>
                                  </p:par>
                                  <p:par>
                                    <p:cTn id="26" presetID="42" presetClass="path" presetSubtype="0" repeatCount="indefinite" fill="hold" grpId="1" nodeType="withEffect">
                                      <p:stCondLst>
                                        <p:cond delay="0"/>
                                      </p:stCondLst>
                                      <p:childTnLst>
                                        <p:animMotion origin="layout" path="M 1.66667E-6 1.48148E-6 L -0.12917 -0.02014 " pathEditMode="relative" rAng="0" ptsTypes="AA">
                                          <p:cBhvr>
                                            <p:cTn id="27" dur="10000" fill="hold"/>
                                            <p:tgtEl>
                                              <p:spTgt spid="28"/>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p:bldP spid="27" grpId="0" animBg="1"/>
          <p:bldP spid="27" grpId="1" animBg="1"/>
          <p:bldP spid="27" grpId="2" animBg="1"/>
          <p:bldP spid="28" grpId="0" animBg="1"/>
          <p:bldP spid="28" grpId="1"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childTnLst>
                              </p:cTn>
                            </p:par>
                            <p:par>
                              <p:cTn id="11" fill="hold">
                                <p:stCondLst>
                                  <p:cond delay="2250"/>
                                </p:stCondLst>
                                <p:childTnLst>
                                  <p:par>
                                    <p:cTn id="12" presetID="2" presetClass="entr" presetSubtype="2" fill="hold" grpId="0" nodeType="afterEffect">
                                      <p:stCondLst>
                                        <p:cond delay="0"/>
                                      </p:stCondLst>
                                      <p:childTnLst>
                                        <p:set>
                                          <p:cBhvr>
                                            <p:cTn id="13" dur="1" fill="hold">
                                              <p:stCondLst>
                                                <p:cond delay="0"/>
                                              </p:stCondLst>
                                            </p:cTn>
                                            <p:tgtEl>
                                              <p:spTgt spid="120"/>
                                            </p:tgtEl>
                                            <p:attrNameLst>
                                              <p:attrName>style.visibility</p:attrName>
                                            </p:attrNameLst>
                                          </p:cBhvr>
                                          <p:to>
                                            <p:strVal val="visible"/>
                                          </p:to>
                                        </p:set>
                                        <p:anim calcmode="lin" valueType="num">
                                          <p:cBhvr additive="base">
                                            <p:cTn id="14" dur="750" fill="hold"/>
                                            <p:tgtEl>
                                              <p:spTgt spid="120"/>
                                            </p:tgtEl>
                                            <p:attrNameLst>
                                              <p:attrName>ppt_x</p:attrName>
                                            </p:attrNameLst>
                                          </p:cBhvr>
                                          <p:tavLst>
                                            <p:tav tm="0">
                                              <p:val>
                                                <p:strVal val="1+#ppt_w/2"/>
                                              </p:val>
                                            </p:tav>
                                            <p:tav tm="100000">
                                              <p:val>
                                                <p:strVal val="#ppt_x"/>
                                              </p:val>
                                            </p:tav>
                                          </p:tavLst>
                                        </p:anim>
                                        <p:anim calcmode="lin" valueType="num">
                                          <p:cBhvr additive="base">
                                            <p:cTn id="15" dur="750" fill="hold"/>
                                            <p:tgtEl>
                                              <p:spTgt spid="120"/>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1000"/>
                                            <p:tgtEl>
                                              <p:spTgt spid="27"/>
                                            </p:tgtEl>
                                          </p:cBhvr>
                                        </p:animEffect>
                                      </p:childTnLst>
                                    </p:cTn>
                                  </p:par>
                                  <p:par>
                                    <p:cTn id="19" presetID="8" presetClass="emph" presetSubtype="0" fill="hold" grpId="1" nodeType="withEffect">
                                      <p:stCondLst>
                                        <p:cond delay="0"/>
                                      </p:stCondLst>
                                      <p:childTnLst>
                                        <p:animRot by="21600000">
                                          <p:cBhvr>
                                            <p:cTn id="20" dur="10000" fill="hold"/>
                                            <p:tgtEl>
                                              <p:spTgt spid="27"/>
                                            </p:tgtEl>
                                            <p:attrNameLst>
                                              <p:attrName>r</p:attrName>
                                            </p:attrNameLst>
                                          </p:cBhvr>
                                        </p:animRot>
                                      </p:childTnLst>
                                    </p:cTn>
                                  </p:par>
                                  <p:par>
                                    <p:cTn id="21" presetID="42" presetClass="path" presetSubtype="0" repeatCount="indefinite" fill="hold" grpId="2" nodeType="withEffect">
                                      <p:stCondLst>
                                        <p:cond delay="0"/>
                                      </p:stCondLst>
                                      <p:childTnLst>
                                        <p:animMotion origin="layout" path="M -2.91667E-6 2.22222E-6 L -0.0983 -0.12963 " pathEditMode="relative" rAng="0" ptsTypes="AA">
                                          <p:cBhvr>
                                            <p:cTn id="22" dur="10000" fill="hold"/>
                                            <p:tgtEl>
                                              <p:spTgt spid="27"/>
                                            </p:tgtEl>
                                            <p:attrNameLst>
                                              <p:attrName>ppt_x</p:attrName>
                                              <p:attrName>ppt_y</p:attrName>
                                            </p:attrNameLst>
                                          </p:cBhvr>
                                          <p:rCtr x="-4922" y="-6481"/>
                                        </p:animMotion>
                                      </p:childTnLst>
                                    </p:cTn>
                                  </p:par>
                                  <p:par>
                                    <p:cTn id="23" presetID="14" presetClass="entr" presetSubtype="10" fill="hold" grpId="0" nodeType="withEffect">
                                      <p:stCondLst>
                                        <p:cond delay="75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1000"/>
                                            <p:tgtEl>
                                              <p:spTgt spid="28"/>
                                            </p:tgtEl>
                                          </p:cBhvr>
                                        </p:animEffect>
                                      </p:childTnLst>
                                    </p:cTn>
                                  </p:par>
                                  <p:par>
                                    <p:cTn id="26" presetID="42" presetClass="path" presetSubtype="0" repeatCount="indefinite" fill="hold" grpId="1" nodeType="withEffect">
                                      <p:stCondLst>
                                        <p:cond delay="0"/>
                                      </p:stCondLst>
                                      <p:childTnLst>
                                        <p:animMotion origin="layout" path="M 1.66667E-6 1.48148E-6 L -0.12917 -0.02014 " pathEditMode="relative" rAng="0" ptsTypes="AA">
                                          <p:cBhvr>
                                            <p:cTn id="27" dur="10000" fill="hold"/>
                                            <p:tgtEl>
                                              <p:spTgt spid="28"/>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20" grpId="0"/>
          <p:bldP spid="27" grpId="0" animBg="1"/>
          <p:bldP spid="27" grpId="1" animBg="1"/>
          <p:bldP spid="27" grpId="2" animBg="1"/>
          <p:bldP spid="28" grpId="0" animBg="1"/>
          <p:bldP spid="28" grpId="1"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bg">
            <a:extLst>
              <a:ext uri="{FF2B5EF4-FFF2-40B4-BE49-F238E27FC236}">
                <a16:creationId xmlns="" xmlns:a16="http://schemas.microsoft.com/office/drawing/2014/main" id="{896957C4-65E5-654B-2272-8E8CBF50C04E}"/>
              </a:ext>
            </a:extLst>
          </p:cNvPr>
          <p:cNvSpPr/>
          <p:nvPr/>
        </p:nvSpPr>
        <p:spPr>
          <a:xfrm>
            <a:off x="29689" y="0"/>
            <a:ext cx="12192000" cy="6858000"/>
          </a:xfrm>
          <a:prstGeom prst="rect">
            <a:avLst/>
          </a:prstGeom>
          <a:gradFill>
            <a:gsLst>
              <a:gs pos="98000">
                <a:srgbClr val="00B050"/>
              </a:gs>
              <a:gs pos="99000">
                <a:schemeClr val="accent1">
                  <a:satMod val="110000"/>
                  <a:lumMod val="100000"/>
                  <a:shade val="100000"/>
                </a:schemeClr>
              </a:gs>
            </a:gsLst>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5" name="bg ref 02">
            <a:extLst>
              <a:ext uri="{FF2B5EF4-FFF2-40B4-BE49-F238E27FC236}">
                <a16:creationId xmlns="" xmlns:a16="http://schemas.microsoft.com/office/drawing/2014/main" id="{BDA2C6C1-FF7B-25DC-C241-6C04A9879394}"/>
              </a:ext>
            </a:extLst>
          </p:cNvPr>
          <p:cNvSpPr>
            <a:spLocks/>
          </p:cNvSpPr>
          <p:nvPr/>
        </p:nvSpPr>
        <p:spPr bwMode="auto">
          <a:xfrm>
            <a:off x="-1910721" y="35166"/>
            <a:ext cx="7689672"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40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9" name="Group 78">
            <a:extLst>
              <a:ext uri="{FF2B5EF4-FFF2-40B4-BE49-F238E27FC236}">
                <a16:creationId xmlns="" xmlns:a16="http://schemas.microsoft.com/office/drawing/2014/main" id="{EA0812C1-E6D2-912C-E215-6460E47805E1}"/>
              </a:ext>
            </a:extLst>
          </p:cNvPr>
          <p:cNvGrpSpPr/>
          <p:nvPr/>
        </p:nvGrpSpPr>
        <p:grpSpPr>
          <a:xfrm>
            <a:off x="7750531" y="208107"/>
            <a:ext cx="4077740" cy="1041176"/>
            <a:chOff x="8230598" y="1224026"/>
            <a:chExt cx="2884685" cy="1199595"/>
          </a:xfrm>
        </p:grpSpPr>
        <p:sp>
          <p:nvSpPr>
            <p:cNvPr id="80" name="stroke">
              <a:extLst>
                <a:ext uri="{FF2B5EF4-FFF2-40B4-BE49-F238E27FC236}">
                  <a16:creationId xmlns="" xmlns:a16="http://schemas.microsoft.com/office/drawing/2014/main" id="{801BC4F1-E5C1-5116-0231-698691363CE1}"/>
                </a:ext>
              </a:extLst>
            </p:cNvPr>
            <p:cNvSpPr>
              <a:spLocks noChangeArrowheads="1"/>
            </p:cNvSpPr>
            <p:nvPr/>
          </p:nvSpPr>
          <p:spPr bwMode="auto">
            <a:xfrm>
              <a:off x="8589376" y="1224026"/>
              <a:ext cx="2525907" cy="1199595"/>
            </a:xfrm>
            <a:prstGeom prst="rect">
              <a:avLst/>
            </a:prstGeom>
            <a:noFill/>
            <a:ln w="38100" cap="flat">
              <a:solidFill>
                <a:srgbClr val="FFFFFF"/>
              </a:solidFill>
              <a:prstDash val="solid"/>
              <a:miter lim="800000"/>
              <a:headEnd/>
              <a:tailEnd/>
            </a:ln>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ill shape">
              <a:extLst>
                <a:ext uri="{FF2B5EF4-FFF2-40B4-BE49-F238E27FC236}">
                  <a16:creationId xmlns="" xmlns:a16="http://schemas.microsoft.com/office/drawing/2014/main" id="{6EFFCAB3-EB54-4CF6-7353-75381391DD00}"/>
                </a:ext>
              </a:extLst>
            </p:cNvPr>
            <p:cNvSpPr>
              <a:spLocks/>
            </p:cNvSpPr>
            <p:nvPr/>
          </p:nvSpPr>
          <p:spPr bwMode="auto">
            <a:xfrm>
              <a:off x="8230600" y="1403783"/>
              <a:ext cx="2625253" cy="840081"/>
            </a:xfrm>
            <a:custGeom>
              <a:avLst/>
              <a:gdLst>
                <a:gd name="T0" fmla="*/ 581 w 591"/>
                <a:gd name="T1" fmla="*/ 173 h 173"/>
                <a:gd name="T2" fmla="*/ 10 w 591"/>
                <a:gd name="T3" fmla="*/ 173 h 173"/>
                <a:gd name="T4" fmla="*/ 0 w 591"/>
                <a:gd name="T5" fmla="*/ 163 h 173"/>
                <a:gd name="T6" fmla="*/ 0 w 591"/>
                <a:gd name="T7" fmla="*/ 10 h 173"/>
                <a:gd name="T8" fmla="*/ 10 w 591"/>
                <a:gd name="T9" fmla="*/ 0 h 173"/>
                <a:gd name="T10" fmla="*/ 581 w 591"/>
                <a:gd name="T11" fmla="*/ 0 h 173"/>
                <a:gd name="T12" fmla="*/ 591 w 591"/>
                <a:gd name="T13" fmla="*/ 10 h 173"/>
                <a:gd name="T14" fmla="*/ 591 w 591"/>
                <a:gd name="T15" fmla="*/ 163 h 173"/>
                <a:gd name="T16" fmla="*/ 581 w 591"/>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173">
                  <a:moveTo>
                    <a:pt x="581" y="173"/>
                  </a:moveTo>
                  <a:cubicBezTo>
                    <a:pt x="10" y="173"/>
                    <a:pt x="10" y="173"/>
                    <a:pt x="10" y="173"/>
                  </a:cubicBezTo>
                  <a:cubicBezTo>
                    <a:pt x="4" y="173"/>
                    <a:pt x="0" y="169"/>
                    <a:pt x="0" y="163"/>
                  </a:cubicBezTo>
                  <a:cubicBezTo>
                    <a:pt x="0" y="10"/>
                    <a:pt x="0" y="10"/>
                    <a:pt x="0" y="10"/>
                  </a:cubicBezTo>
                  <a:cubicBezTo>
                    <a:pt x="0" y="5"/>
                    <a:pt x="4" y="0"/>
                    <a:pt x="10" y="0"/>
                  </a:cubicBezTo>
                  <a:cubicBezTo>
                    <a:pt x="581" y="0"/>
                    <a:pt x="581" y="0"/>
                    <a:pt x="581" y="0"/>
                  </a:cubicBezTo>
                  <a:cubicBezTo>
                    <a:pt x="586" y="0"/>
                    <a:pt x="591" y="5"/>
                    <a:pt x="591" y="10"/>
                  </a:cubicBezTo>
                  <a:cubicBezTo>
                    <a:pt x="591" y="163"/>
                    <a:pt x="591" y="163"/>
                    <a:pt x="591" y="163"/>
                  </a:cubicBezTo>
                  <a:cubicBezTo>
                    <a:pt x="591" y="169"/>
                    <a:pt x="586" y="173"/>
                    <a:pt x="581" y="173"/>
                  </a:cubicBezTo>
                  <a:close/>
                </a:path>
              </a:pathLst>
            </a:custGeom>
            <a:solidFill>
              <a:srgbClr val="FFFFFF"/>
            </a:solidFill>
            <a:ln>
              <a:noFill/>
            </a:ln>
            <a:scene3d>
              <a:camera prst="orthographicFront"/>
              <a:lightRig rig="threePt" dir="t"/>
            </a:scene3d>
            <a:sp3d>
              <a:bevelT w="152400" h="50800" prst="softRound"/>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 xmlns:a16="http://schemas.microsoft.com/office/drawing/2014/main" id="{66D350F7-BB25-9150-4303-7B6AA29AA69F}"/>
                </a:ext>
              </a:extLst>
            </p:cNvPr>
            <p:cNvSpPr/>
            <p:nvPr/>
          </p:nvSpPr>
          <p:spPr>
            <a:xfrm flipH="1">
              <a:off x="8230598" y="1524246"/>
              <a:ext cx="2625254" cy="602830"/>
            </a:xfrm>
            <a:prstGeom prst="rect">
              <a:avLst/>
            </a:prstGeom>
          </p:spPr>
          <p:txBody>
            <a:bodyPr wrap="square">
              <a:spAutoFit/>
            </a:bodyPr>
            <a:lstStyle/>
            <a:p>
              <a:pPr algn="ctr"/>
              <a:r>
                <a:rPr lang="en-US" sz="2800" dirty="0" smtClean="0">
                  <a:gradFill>
                    <a:gsLst>
                      <a:gs pos="50300">
                        <a:schemeClr val="accent2"/>
                      </a:gs>
                      <a:gs pos="0">
                        <a:schemeClr val="accent1"/>
                      </a:gs>
                      <a:gs pos="100000">
                        <a:schemeClr val="accent3"/>
                      </a:gs>
                    </a:gsLst>
                    <a:lin ang="18600000" scaled="0"/>
                  </a:gradFill>
                  <a:latin typeface="Impact" panose="020B0806030902050204" pitchFamily="34" charset="0"/>
                </a:rPr>
                <a:t>METODE PENELITIAN</a:t>
              </a:r>
              <a:endParaRPr lang="en-US" sz="2800" dirty="0">
                <a:gradFill>
                  <a:gsLst>
                    <a:gs pos="50300">
                      <a:schemeClr val="accent2"/>
                    </a:gs>
                    <a:gs pos="0">
                      <a:schemeClr val="accent1"/>
                    </a:gs>
                    <a:gs pos="100000">
                      <a:schemeClr val="accent3"/>
                    </a:gs>
                  </a:gsLst>
                  <a:lin ang="18600000" scaled="0"/>
                </a:gradFill>
                <a:latin typeface="Impact" panose="020B0806030902050204" pitchFamily="34" charset="0"/>
              </a:endParaRPr>
            </a:p>
          </p:txBody>
        </p:sp>
      </p:grpSp>
      <p:sp>
        <p:nvSpPr>
          <p:cNvPr id="110" name="bg ref 01">
            <a:extLst>
              <a:ext uri="{FF2B5EF4-FFF2-40B4-BE49-F238E27FC236}">
                <a16:creationId xmlns="" xmlns:a16="http://schemas.microsoft.com/office/drawing/2014/main" id="{4FADB0A0-C458-A791-3793-BB7EB0ABD7EB}"/>
              </a:ext>
            </a:extLst>
          </p:cNvPr>
          <p:cNvSpPr>
            <a:spLocks/>
          </p:cNvSpPr>
          <p:nvPr/>
        </p:nvSpPr>
        <p:spPr bwMode="auto">
          <a:xfrm>
            <a:off x="948071" y="1268119"/>
            <a:ext cx="10513474" cy="6858000"/>
          </a:xfrm>
          <a:custGeom>
            <a:avLst/>
            <a:gdLst>
              <a:gd name="T0" fmla="*/ 2837 w 5825"/>
              <a:gd name="T1" fmla="*/ 5195 h 5195"/>
              <a:gd name="T2" fmla="*/ 5825 w 5825"/>
              <a:gd name="T3" fmla="*/ 5195 h 5195"/>
              <a:gd name="T4" fmla="*/ 2988 w 5825"/>
              <a:gd name="T5" fmla="*/ 0 h 5195"/>
              <a:gd name="T6" fmla="*/ 0 w 5825"/>
              <a:gd name="T7" fmla="*/ 0 h 5195"/>
              <a:gd name="T8" fmla="*/ 2837 w 5825"/>
              <a:gd name="T9" fmla="*/ 5195 h 5195"/>
            </a:gdLst>
            <a:ahLst/>
            <a:cxnLst>
              <a:cxn ang="0">
                <a:pos x="T0" y="T1"/>
              </a:cxn>
              <a:cxn ang="0">
                <a:pos x="T2" y="T3"/>
              </a:cxn>
              <a:cxn ang="0">
                <a:pos x="T4" y="T5"/>
              </a:cxn>
              <a:cxn ang="0">
                <a:pos x="T6" y="T7"/>
              </a:cxn>
              <a:cxn ang="0">
                <a:pos x="T8" y="T9"/>
              </a:cxn>
            </a:cxnLst>
            <a:rect l="0" t="0" r="r" b="b"/>
            <a:pathLst>
              <a:path w="5825" h="5195">
                <a:moveTo>
                  <a:pt x="2837" y="5195"/>
                </a:moveTo>
                <a:lnTo>
                  <a:pt x="5825" y="5195"/>
                </a:lnTo>
                <a:lnTo>
                  <a:pt x="2988" y="0"/>
                </a:lnTo>
                <a:lnTo>
                  <a:pt x="0" y="0"/>
                </a:lnTo>
                <a:lnTo>
                  <a:pt x="2837" y="5195"/>
                </a:lnTo>
                <a:close/>
              </a:path>
            </a:pathLst>
          </a:custGeom>
          <a:gradFill flip="none" rotWithShape="1">
            <a:gsLst>
              <a:gs pos="0">
                <a:schemeClr val="bg1">
                  <a:alpha val="13000"/>
                </a:schemeClr>
              </a:gs>
              <a:gs pos="100000">
                <a:schemeClr val="bg1">
                  <a:alpha val="0"/>
                </a:schemeClr>
              </a:gs>
            </a:gsLst>
            <a:lin ang="15600000" scaled="0"/>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r>
              <a:rPr lang="ms-MY" sz="3600" dirty="0"/>
              <a:t>Metode yang digunakan dalam penelitian ini adalah pendekatan kualitatif yaitu suatu prosedur penelitiannya menghasilkan data yang bersifat deskriptif dalam bentuk perilaku dan tulisan yang dalam prosesnya dapat diamati dari subyek itu sendiri. Tujuan penelitian kualitatif bukan untuk mengkaji ketersediaan suatu teori, namun membuat pengembangan pada teori yang tersedia dengan mengumpulkan data yang ada.</a:t>
            </a:r>
            <a:endParaRPr lang="en-US" sz="3600" dirty="0"/>
          </a:p>
        </p:txBody>
      </p:sp>
      <p:sp>
        <p:nvSpPr>
          <p:cNvPr id="23" name="EFFECT">
            <a:extLst>
              <a:ext uri="{FF2B5EF4-FFF2-40B4-BE49-F238E27FC236}">
                <a16:creationId xmlns="" xmlns:a16="http://schemas.microsoft.com/office/drawing/2014/main" id="{5289EF77-3D63-4CD3-B0C1-396683943D47}"/>
              </a:ext>
            </a:extLst>
          </p:cNvPr>
          <p:cNvSpPr/>
          <p:nvPr/>
        </p:nvSpPr>
        <p:spPr>
          <a:xfrm>
            <a:off x="11262083" y="1553400"/>
            <a:ext cx="380771" cy="360968"/>
          </a:xfrm>
          <a:custGeom>
            <a:avLst/>
            <a:gdLst>
              <a:gd name="connsiteX0" fmla="*/ 301369 w 380771"/>
              <a:gd name="connsiteY0" fmla="*/ 0 h 360968"/>
              <a:gd name="connsiteX1" fmla="*/ 198506 w 380771"/>
              <a:gd name="connsiteY1" fmla="*/ 101071 h 360968"/>
              <a:gd name="connsiteX2" fmla="*/ 97449 w 380771"/>
              <a:gd name="connsiteY2" fmla="*/ 0 h 360968"/>
              <a:gd name="connsiteX3" fmla="*/ 18046 w 380771"/>
              <a:gd name="connsiteY3" fmla="*/ 79413 h 360968"/>
              <a:gd name="connsiteX4" fmla="*/ 119104 w 380771"/>
              <a:gd name="connsiteY4" fmla="*/ 180484 h 360968"/>
              <a:gd name="connsiteX5" fmla="*/ 0 w 380771"/>
              <a:gd name="connsiteY5" fmla="*/ 268921 h 360968"/>
              <a:gd name="connsiteX6" fmla="*/ 79403 w 380771"/>
              <a:gd name="connsiteY6" fmla="*/ 348334 h 360968"/>
              <a:gd name="connsiteX7" fmla="*/ 198506 w 380771"/>
              <a:gd name="connsiteY7" fmla="*/ 259897 h 360968"/>
              <a:gd name="connsiteX8" fmla="*/ 301369 w 380771"/>
              <a:gd name="connsiteY8" fmla="*/ 360968 h 360968"/>
              <a:gd name="connsiteX9" fmla="*/ 380771 w 380771"/>
              <a:gd name="connsiteY9" fmla="*/ 281555 h 360968"/>
              <a:gd name="connsiteX10" fmla="*/ 279713 w 380771"/>
              <a:gd name="connsiteY10" fmla="*/ 180484 h 360968"/>
              <a:gd name="connsiteX11" fmla="*/ 380771 w 380771"/>
              <a:gd name="connsiteY11" fmla="*/ 79413 h 36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771" h="360968">
                <a:moveTo>
                  <a:pt x="301369" y="0"/>
                </a:moveTo>
                <a:lnTo>
                  <a:pt x="198506" y="101071"/>
                </a:lnTo>
                <a:lnTo>
                  <a:pt x="97449" y="0"/>
                </a:lnTo>
                <a:lnTo>
                  <a:pt x="18046" y="79413"/>
                </a:lnTo>
                <a:lnTo>
                  <a:pt x="119104" y="180484"/>
                </a:lnTo>
                <a:lnTo>
                  <a:pt x="0" y="268921"/>
                </a:lnTo>
                <a:lnTo>
                  <a:pt x="79403" y="348334"/>
                </a:lnTo>
                <a:lnTo>
                  <a:pt x="198506" y="259897"/>
                </a:lnTo>
                <a:lnTo>
                  <a:pt x="301369" y="360968"/>
                </a:lnTo>
                <a:lnTo>
                  <a:pt x="380771" y="281555"/>
                </a:lnTo>
                <a:lnTo>
                  <a:pt x="279713" y="180484"/>
                </a:lnTo>
                <a:lnTo>
                  <a:pt x="380771" y="79413"/>
                </a:lnTo>
                <a:close/>
              </a:path>
            </a:pathLst>
          </a:custGeom>
          <a:noFill/>
          <a:ln w="12690" cap="rnd">
            <a:solidFill>
              <a:schemeClr val="accent4"/>
            </a:solidFill>
            <a:prstDash val="solid"/>
            <a:round/>
          </a:ln>
          <a:effectLst>
            <a:glow rad="127000">
              <a:schemeClr val="accent4">
                <a:alpha val="26000"/>
              </a:schemeClr>
            </a:glow>
          </a:effectLst>
        </p:spPr>
        <p:txBody>
          <a:bodyPr rtlCol="0" anchor="ctr"/>
          <a:lstStyle/>
          <a:p>
            <a:endParaRPr lang="en-US"/>
          </a:p>
        </p:txBody>
      </p:sp>
      <p:sp>
        <p:nvSpPr>
          <p:cNvPr id="24" name="EFFECT">
            <a:extLst>
              <a:ext uri="{FF2B5EF4-FFF2-40B4-BE49-F238E27FC236}">
                <a16:creationId xmlns="" xmlns:a16="http://schemas.microsoft.com/office/drawing/2014/main" id="{688CFC6C-299D-4F0B-BFBB-2B5D240009AD}"/>
              </a:ext>
            </a:extLst>
          </p:cNvPr>
          <p:cNvSpPr/>
          <p:nvPr/>
        </p:nvSpPr>
        <p:spPr>
          <a:xfrm>
            <a:off x="11143871" y="5338830"/>
            <a:ext cx="548600" cy="548673"/>
          </a:xfrm>
          <a:custGeom>
            <a:avLst/>
            <a:gdLst>
              <a:gd name="connsiteX0" fmla="*/ 723646 w 723645"/>
              <a:gd name="connsiteY0" fmla="*/ 362773 h 723741"/>
              <a:gd name="connsiteX1" fmla="*/ 362725 w 723645"/>
              <a:gd name="connsiteY1" fmla="*/ 723741 h 723741"/>
              <a:gd name="connsiteX2" fmla="*/ 0 w 723645"/>
              <a:gd name="connsiteY2" fmla="*/ 362773 h 723741"/>
              <a:gd name="connsiteX3" fmla="*/ 362725 w 723645"/>
              <a:gd name="connsiteY3" fmla="*/ 0 h 723741"/>
              <a:gd name="connsiteX4" fmla="*/ 723646 w 723645"/>
              <a:gd name="connsiteY4" fmla="*/ 362773 h 723741"/>
              <a:gd name="connsiteX5" fmla="*/ 535967 w 723645"/>
              <a:gd name="connsiteY5" fmla="*/ 362773 h 723741"/>
              <a:gd name="connsiteX6" fmla="*/ 362725 w 723645"/>
              <a:gd name="connsiteY6" fmla="*/ 536038 h 723741"/>
              <a:gd name="connsiteX7" fmla="*/ 187679 w 723645"/>
              <a:gd name="connsiteY7" fmla="*/ 362773 h 723741"/>
              <a:gd name="connsiteX8" fmla="*/ 362725 w 723645"/>
              <a:gd name="connsiteY8" fmla="*/ 187703 h 723741"/>
              <a:gd name="connsiteX9" fmla="*/ 535967 w 723645"/>
              <a:gd name="connsiteY9" fmla="*/ 362773 h 72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645" h="723741">
                <a:moveTo>
                  <a:pt x="723646" y="362773"/>
                </a:moveTo>
                <a:cubicBezTo>
                  <a:pt x="723646" y="561306"/>
                  <a:pt x="561232" y="723741"/>
                  <a:pt x="362725" y="723741"/>
                </a:cubicBezTo>
                <a:cubicBezTo>
                  <a:pt x="162414" y="723741"/>
                  <a:pt x="0" y="561306"/>
                  <a:pt x="0" y="362773"/>
                </a:cubicBezTo>
                <a:cubicBezTo>
                  <a:pt x="0" y="162436"/>
                  <a:pt x="162414" y="0"/>
                  <a:pt x="362725" y="0"/>
                </a:cubicBezTo>
                <a:cubicBezTo>
                  <a:pt x="561232" y="0"/>
                  <a:pt x="723646" y="162436"/>
                  <a:pt x="723646" y="362773"/>
                </a:cubicBezTo>
                <a:moveTo>
                  <a:pt x="535967" y="362773"/>
                </a:moveTo>
                <a:cubicBezTo>
                  <a:pt x="535967" y="458430"/>
                  <a:pt x="458369" y="536038"/>
                  <a:pt x="362725" y="536038"/>
                </a:cubicBezTo>
                <a:cubicBezTo>
                  <a:pt x="265277" y="536038"/>
                  <a:pt x="187679" y="458430"/>
                  <a:pt x="187679" y="362773"/>
                </a:cubicBezTo>
                <a:cubicBezTo>
                  <a:pt x="187679" y="265312"/>
                  <a:pt x="265277" y="187703"/>
                  <a:pt x="362725" y="187703"/>
                </a:cubicBezTo>
                <a:cubicBezTo>
                  <a:pt x="458369" y="187703"/>
                  <a:pt x="535967" y="265312"/>
                  <a:pt x="535967" y="362773"/>
                </a:cubicBezTo>
              </a:path>
            </a:pathLst>
          </a:custGeom>
          <a:noFill/>
          <a:ln w="38066" cap="rnd">
            <a:solidFill>
              <a:schemeClr val="accent4"/>
            </a:solidFill>
            <a:prstDash val="solid"/>
            <a:round/>
          </a:ln>
          <a:effectLst>
            <a:glow rad="127000">
              <a:schemeClr val="accent4">
                <a:alpha val="26000"/>
              </a:schemeClr>
            </a:glow>
          </a:effectLst>
        </p:spPr>
        <p:txBody>
          <a:bodyPr rtlCol="0" anchor="ctr"/>
          <a:lstStyle/>
          <a:p>
            <a:endParaRPr lang="en-US"/>
          </a:p>
        </p:txBody>
      </p:sp>
    </p:spTree>
    <p:extLst>
      <p:ext uri="{BB962C8B-B14F-4D97-AF65-F5344CB8AC3E}">
        <p14:creationId xmlns:p14="http://schemas.microsoft.com/office/powerpoint/2010/main" val="125908883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randombar(horizontal)">
                                      <p:cBhvr>
                                        <p:cTn id="7" dur="500"/>
                                        <p:tgtEl>
                                          <p:spTgt spid="79"/>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110"/>
                                        </p:tgtEl>
                                        <p:attrNameLst>
                                          <p:attrName>style.visibility</p:attrName>
                                        </p:attrNameLst>
                                      </p:cBhvr>
                                      <p:to>
                                        <p:strVal val="visible"/>
                                      </p:to>
                                    </p:set>
                                    <p:animEffect transition="in" filter="wipe(down)">
                                      <p:cBhvr>
                                        <p:cTn id="10" dur="1750"/>
                                        <p:tgtEl>
                                          <p:spTgt spid="1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1000"/>
                                        <p:tgtEl>
                                          <p:spTgt spid="23"/>
                                        </p:tgtEl>
                                      </p:cBhvr>
                                    </p:animEffect>
                                  </p:childTnLst>
                                </p:cTn>
                              </p:par>
                              <p:par>
                                <p:cTn id="14" presetID="8" presetClass="emph" presetSubtype="0" fill="hold" grpId="1" nodeType="withEffect">
                                  <p:stCondLst>
                                    <p:cond delay="0"/>
                                  </p:stCondLst>
                                  <p:childTnLst>
                                    <p:animRot by="21600000">
                                      <p:cBhvr>
                                        <p:cTn id="15" dur="10000" fill="hold"/>
                                        <p:tgtEl>
                                          <p:spTgt spid="23"/>
                                        </p:tgtEl>
                                        <p:attrNameLst>
                                          <p:attrName>r</p:attrName>
                                        </p:attrNameLst>
                                      </p:cBhvr>
                                    </p:animRot>
                                  </p:childTnLst>
                                </p:cTn>
                              </p:par>
                              <p:par>
                                <p:cTn id="16" presetID="42" presetClass="path" presetSubtype="0" repeatCount="indefinite" fill="hold" grpId="2" nodeType="withEffect">
                                  <p:stCondLst>
                                    <p:cond delay="0"/>
                                  </p:stCondLst>
                                  <p:childTnLst>
                                    <p:animMotion origin="layout" path="M -2.91667E-6 2.22222E-6 L -0.0983 -0.12963 " pathEditMode="relative" rAng="0" ptsTypes="AA">
                                      <p:cBhvr>
                                        <p:cTn id="17" dur="10000" fill="hold"/>
                                        <p:tgtEl>
                                          <p:spTgt spid="23"/>
                                        </p:tgtEl>
                                        <p:attrNameLst>
                                          <p:attrName>ppt_x</p:attrName>
                                          <p:attrName>ppt_y</p:attrName>
                                        </p:attrNameLst>
                                      </p:cBhvr>
                                      <p:rCtr x="-4922" y="-6481"/>
                                    </p:animMotion>
                                  </p:childTnLst>
                                </p:cTn>
                              </p:par>
                              <p:par>
                                <p:cTn id="18" presetID="14" presetClass="entr" presetSubtype="10" fill="hold" grpId="0" nodeType="withEffect">
                                  <p:stCondLst>
                                    <p:cond delay="750"/>
                                  </p:stCondLst>
                                  <p:childTnLst>
                                    <p:set>
                                      <p:cBhvr>
                                        <p:cTn id="19" dur="1" fill="hold">
                                          <p:stCondLst>
                                            <p:cond delay="0"/>
                                          </p:stCondLst>
                                        </p:cTn>
                                        <p:tgtEl>
                                          <p:spTgt spid="24"/>
                                        </p:tgtEl>
                                        <p:attrNameLst>
                                          <p:attrName>style.visibility</p:attrName>
                                        </p:attrNameLst>
                                      </p:cBhvr>
                                      <p:to>
                                        <p:strVal val="visible"/>
                                      </p:to>
                                    </p:set>
                                    <p:animEffect transition="in" filter="randombar(horizontal)">
                                      <p:cBhvr>
                                        <p:cTn id="20" dur="1000"/>
                                        <p:tgtEl>
                                          <p:spTgt spid="24"/>
                                        </p:tgtEl>
                                      </p:cBhvr>
                                    </p:animEffect>
                                  </p:childTnLst>
                                </p:cTn>
                              </p:par>
                              <p:par>
                                <p:cTn id="21" presetID="42" presetClass="path" presetSubtype="0" repeatCount="indefinite" fill="hold" grpId="1" nodeType="withEffect">
                                  <p:stCondLst>
                                    <p:cond delay="0"/>
                                  </p:stCondLst>
                                  <p:childTnLst>
                                    <p:animMotion origin="layout" path="M 1.66667E-6 1.48148E-6 L -0.12917 -0.02014 " pathEditMode="relative" rAng="0" ptsTypes="AA">
                                      <p:cBhvr>
                                        <p:cTn id="22" dur="10000" fill="hold"/>
                                        <p:tgtEl>
                                          <p:spTgt spid="24"/>
                                        </p:tgtEl>
                                        <p:attrNameLst>
                                          <p:attrName>ppt_x</p:attrName>
                                          <p:attrName>ppt_y</p:attrName>
                                        </p:attrNameLst>
                                      </p:cBhvr>
                                      <p:rCtr x="-6458" y="-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23" grpId="0" animBg="1"/>
      <p:bldP spid="23" grpId="1" animBg="1"/>
      <p:bldP spid="23" grpId="2" animBg="1"/>
      <p:bldP spid="24" grpId="0" animBg="1"/>
      <p:bldP spid="24" grpId="1" animBg="1"/>
    </p:bldLst>
  </p:timing>
</p:sld>
</file>

<file path=ppt/theme/theme1.xml><?xml version="1.0" encoding="utf-8"?>
<a:theme xmlns:a="http://schemas.openxmlformats.org/drawingml/2006/main" name="Office Theme">
  <a:themeElements>
    <a:clrScheme name="Mark Zegulberg Red teal">
      <a:dk1>
        <a:srgbClr val="F6F8F8"/>
      </a:dk1>
      <a:lt1>
        <a:srgbClr val="2B2B2B"/>
      </a:lt1>
      <a:dk2>
        <a:srgbClr val="FFFFFF"/>
      </a:dk2>
      <a:lt2>
        <a:srgbClr val="2B2B2B"/>
      </a:lt2>
      <a:accent1>
        <a:srgbClr val="FF5800"/>
      </a:accent1>
      <a:accent2>
        <a:srgbClr val="FF3C00"/>
      </a:accent2>
      <a:accent3>
        <a:srgbClr val="FB1E00"/>
      </a:accent3>
      <a:accent4>
        <a:srgbClr val="F70000"/>
      </a:accent4>
      <a:accent5>
        <a:srgbClr val="F1001C"/>
      </a:accent5>
      <a:accent6>
        <a:srgbClr val="EA0038"/>
      </a:accent6>
      <a:hlink>
        <a:srgbClr val="5B9BD5"/>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3181</TotalTime>
  <Words>607</Words>
  <Application>Microsoft Office PowerPoint</Application>
  <PresentationFormat>Custom</PresentationFormat>
  <Paragraphs>84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desafa media</dc:creator>
  <cp:lastModifiedBy>emus doang</cp:lastModifiedBy>
  <cp:revision>113</cp:revision>
  <cp:lastPrinted>2023-09-16T02:30:41Z</cp:lastPrinted>
  <dcterms:created xsi:type="dcterms:W3CDTF">2020-03-12T09:03:23Z</dcterms:created>
  <dcterms:modified xsi:type="dcterms:W3CDTF">2024-02-16T14:27:51Z</dcterms:modified>
</cp:coreProperties>
</file>