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01" r:id="rId6"/>
    <p:sldId id="302" r:id="rId7"/>
    <p:sldId id="260" r:id="rId8"/>
    <p:sldId id="261" r:id="rId9"/>
    <p:sldId id="304" r:id="rId10"/>
    <p:sldId id="305" r:id="rId11"/>
    <p:sldId id="306" r:id="rId12"/>
  </p:sldIdLst>
  <p:sldSz cx="9144000" cy="5143500" type="screen16x9"/>
  <p:notesSz cx="6858000" cy="9144000"/>
  <p:embeddedFontLst>
    <p:embeddedFont>
      <p:font typeface="Libre Baskerville" panose="020F0502020204030204" pitchFamily="2" charset="0"/>
      <p:regular r:id="rId14"/>
      <p:bold r:id="rId15"/>
      <p: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102EC-5296-4D1B-B66A-ED43E5EE464E}">
  <a:tblStyle styleId="{1F9102EC-5296-4D1B-B66A-ED43E5EE4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45302458-258C-FF88-7CA4-80440F4B3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a92d6a1c2_2_1:notes">
            <a:extLst>
              <a:ext uri="{FF2B5EF4-FFF2-40B4-BE49-F238E27FC236}">
                <a16:creationId xmlns:a16="http://schemas.microsoft.com/office/drawing/2014/main" id="{C15449A1-B5E3-CB9B-8E1C-37EB2BEA6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aa92d6a1c2_2_1:notes">
            <a:extLst>
              <a:ext uri="{FF2B5EF4-FFF2-40B4-BE49-F238E27FC236}">
                <a16:creationId xmlns:a16="http://schemas.microsoft.com/office/drawing/2014/main" id="{4A24CCF2-A23A-05F7-A828-BEA21C184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39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52E9F45C-B350-3E85-429D-00D5D1748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aa92d6a1c2_2_1:notes">
            <a:extLst>
              <a:ext uri="{FF2B5EF4-FFF2-40B4-BE49-F238E27FC236}">
                <a16:creationId xmlns:a16="http://schemas.microsoft.com/office/drawing/2014/main" id="{6940FD0D-DE33-07E7-F592-3E34C8DD5F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aa92d6a1c2_2_1:notes">
            <a:extLst>
              <a:ext uri="{FF2B5EF4-FFF2-40B4-BE49-F238E27FC236}">
                <a16:creationId xmlns:a16="http://schemas.microsoft.com/office/drawing/2014/main" id="{5A693C34-3B58-254B-0663-CDE5D8DBD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5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>
          <a:extLst>
            <a:ext uri="{FF2B5EF4-FFF2-40B4-BE49-F238E27FC236}">
              <a16:creationId xmlns:a16="http://schemas.microsoft.com/office/drawing/2014/main" id="{D9AFC0CD-C90A-5AB6-3908-5B78007FE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a1f552b24_0_196:notes">
            <a:extLst>
              <a:ext uri="{FF2B5EF4-FFF2-40B4-BE49-F238E27FC236}">
                <a16:creationId xmlns:a16="http://schemas.microsoft.com/office/drawing/2014/main" id="{09C3D708-F672-A9F1-3597-F5C515CD08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a1f552b24_0_196:notes">
            <a:extLst>
              <a:ext uri="{FF2B5EF4-FFF2-40B4-BE49-F238E27FC236}">
                <a16:creationId xmlns:a16="http://schemas.microsoft.com/office/drawing/2014/main" id="{1CAF883F-F4C2-67E1-B336-6353E5094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6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9ABF8673-0AF6-DF5E-FBA5-56BF9B24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a1f552b24_0_46:notes">
            <a:extLst>
              <a:ext uri="{FF2B5EF4-FFF2-40B4-BE49-F238E27FC236}">
                <a16:creationId xmlns:a16="http://schemas.microsoft.com/office/drawing/2014/main" id="{90A8358A-3008-DFC6-E71D-6320D7A59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a1f552b24_0_46:notes">
            <a:extLst>
              <a:ext uri="{FF2B5EF4-FFF2-40B4-BE49-F238E27FC236}">
                <a16:creationId xmlns:a16="http://schemas.microsoft.com/office/drawing/2014/main" id="{3DF19A8C-4833-ED7C-66E1-3F9ABE51E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729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1acf5b93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1acf5b93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471334" y="230747"/>
            <a:ext cx="6747613" cy="121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 PEMAHAMAN SISWA PADA MATA PELAJARAN PAI MATERI IMAN KEPADA MALAIKAT DENGAN PERILAKU JUJUR SISWA (Penelitian terhadap Siswa Kelas VII SMPN 1 Cikalong Kulon Cianjur)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Google Shape;443;p42"/>
          <p:cNvSpPr txBox="1">
            <a:spLocks noGrp="1"/>
          </p:cNvSpPr>
          <p:nvPr>
            <p:ph type="subTitle" idx="1"/>
          </p:nvPr>
        </p:nvSpPr>
        <p:spPr>
          <a:xfrm>
            <a:off x="471334" y="1546249"/>
            <a:ext cx="3126111" cy="188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Mansur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Anzani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16.2020.049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Solihin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M.Pd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5760312" y="2678352"/>
            <a:ext cx="3126111" cy="1772874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7177308" y="2420847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5101584" y="4061515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49A53-AA1C-A43B-E3BD-9F601032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27" y="221736"/>
            <a:ext cx="1292137" cy="1077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06BD4-A6EF-09F9-8589-DAD82A9F1ABA}"/>
              </a:ext>
            </a:extLst>
          </p:cNvPr>
          <p:cNvSpPr txBox="1"/>
          <p:nvPr/>
        </p:nvSpPr>
        <p:spPr>
          <a:xfrm>
            <a:off x="473215" y="3869379"/>
            <a:ext cx="522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 AGAMA ISLAM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ILMU TARBIYAH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STIT AL-AZAMI CIANJUR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1F6CF-0CC6-A034-844C-0972D94B3A43}"/>
              </a:ext>
            </a:extLst>
          </p:cNvPr>
          <p:cNvSpPr txBox="1"/>
          <p:nvPr/>
        </p:nvSpPr>
        <p:spPr>
          <a:xfrm>
            <a:off x="7190541" y="4574273"/>
            <a:ext cx="150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BF391D40-6436-C7F7-C03C-DAD7D7DC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>
            <a:extLst>
              <a:ext uri="{FF2B5EF4-FFF2-40B4-BE49-F238E27FC236}">
                <a16:creationId xmlns:a16="http://schemas.microsoft.com/office/drawing/2014/main" id="{1D63D82E-488F-4F75-BAD6-634AB5CCF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Sesi Tanya Jawab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38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ADA50CD7-9D5D-6F81-F0D5-B26043E5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>
            <a:extLst>
              <a:ext uri="{FF2B5EF4-FFF2-40B4-BE49-F238E27FC236}">
                <a16:creationId xmlns:a16="http://schemas.microsoft.com/office/drawing/2014/main" id="{0207FDD8-BF4C-60FA-6211-36D6D56B5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Wassalamualaikum Wr.Wb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0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2902224" cy="368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ID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43"/>
          <p:cNvSpPr txBox="1">
            <a:spLocks noGrp="1"/>
          </p:cNvSpPr>
          <p:nvPr>
            <p:ph type="body" idx="1"/>
          </p:nvPr>
        </p:nvSpPr>
        <p:spPr>
          <a:xfrm>
            <a:off x="714000" y="1064374"/>
            <a:ext cx="3968003" cy="16169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87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penguatan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Pendidikan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hadir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mempertibangkan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beragama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berbudaya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penguatan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religius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nasionalis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gotong royong, dan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integritas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F5CB44-9948-5028-9557-C353CCFD942C}"/>
              </a:ext>
            </a:extLst>
          </p:cNvPr>
          <p:cNvCxnSpPr>
            <a:cxnSpLocks/>
            <a:stCxn id="502" idx="2"/>
          </p:cNvCxnSpPr>
          <p:nvPr/>
        </p:nvCxnSpPr>
        <p:spPr>
          <a:xfrm>
            <a:off x="2698002" y="2681323"/>
            <a:ext cx="0" cy="2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5CFFDE-D6D2-EDDF-74C8-8791CAE8075F}"/>
              </a:ext>
            </a:extLst>
          </p:cNvPr>
          <p:cNvSpPr txBox="1"/>
          <p:nvPr/>
        </p:nvSpPr>
        <p:spPr>
          <a:xfrm>
            <a:off x="713993" y="3135086"/>
            <a:ext cx="396800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malaikat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kejujuran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43B37B-AA6D-B554-42D1-2FFC1F6AC0CC}"/>
              </a:ext>
            </a:extLst>
          </p:cNvPr>
          <p:cNvCxnSpPr>
            <a:cxnSpLocks/>
          </p:cNvCxnSpPr>
          <p:nvPr/>
        </p:nvCxnSpPr>
        <p:spPr>
          <a:xfrm>
            <a:off x="2901329" y="2894454"/>
            <a:ext cx="223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85E4B9-2298-AC21-D601-EE19E5E7CC7B}"/>
              </a:ext>
            </a:extLst>
          </p:cNvPr>
          <p:cNvSpPr txBox="1"/>
          <p:nvPr/>
        </p:nvSpPr>
        <p:spPr>
          <a:xfrm>
            <a:off x="5167214" y="1771069"/>
            <a:ext cx="334133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malaikat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Fenomena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terlepas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agama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keberagaman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religiusitas</a:t>
            </a:r>
            <a:r>
              <a:rPr lang="en-ID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Agama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seringkali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dimaknai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dangkal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tekstual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cenderung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ekslusif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Nilai-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agama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dihafal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berhenti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kognitif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menyentuh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afektif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psikomotorik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1361287" y="1395663"/>
            <a:ext cx="5974539" cy="691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PAI Iman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malaikat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VII di SMPN 1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Cikalong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Kulon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Cianjur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400" dirty="0"/>
          </a:p>
        </p:txBody>
      </p:sp>
      <p:sp>
        <p:nvSpPr>
          <p:cNvPr id="510" name="Google Shape;510;p44"/>
          <p:cNvSpPr txBox="1">
            <a:spLocks noGrp="1"/>
          </p:cNvSpPr>
          <p:nvPr>
            <p:ph type="title" idx="2"/>
          </p:nvPr>
        </p:nvSpPr>
        <p:spPr>
          <a:xfrm>
            <a:off x="820488" y="1274860"/>
            <a:ext cx="38267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44"/>
          <p:cNvSpPr txBox="1">
            <a:spLocks noGrp="1"/>
          </p:cNvSpPr>
          <p:nvPr>
            <p:ph type="title" idx="4"/>
          </p:nvPr>
        </p:nvSpPr>
        <p:spPr>
          <a:xfrm>
            <a:off x="1361287" y="2255062"/>
            <a:ext cx="5974538" cy="762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Realitas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Kejujuran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VII SMPN 1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Cikalong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Kulon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Cianjur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 idx="5"/>
          </p:nvPr>
        </p:nvSpPr>
        <p:spPr>
          <a:xfrm>
            <a:off x="820488" y="2135195"/>
            <a:ext cx="38267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Google Shape;515;p44"/>
          <p:cNvSpPr txBox="1">
            <a:spLocks noGrp="1"/>
          </p:cNvSpPr>
          <p:nvPr>
            <p:ph type="title" idx="7"/>
          </p:nvPr>
        </p:nvSpPr>
        <p:spPr>
          <a:xfrm>
            <a:off x="1361287" y="3184924"/>
            <a:ext cx="5974538" cy="8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pengaruh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iman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malaikat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Perilaku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jujur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VII di SMPN 1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Cikalong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Kulon</a:t>
            </a:r>
            <a:r>
              <a:rPr lang="en-ID" sz="1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Cianjur</a:t>
            </a:r>
            <a:r>
              <a:rPr lang="en-ID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16" name="Google Shape;516;p44"/>
          <p:cNvSpPr txBox="1">
            <a:spLocks noGrp="1"/>
          </p:cNvSpPr>
          <p:nvPr>
            <p:ph type="title" idx="8"/>
          </p:nvPr>
        </p:nvSpPr>
        <p:spPr>
          <a:xfrm>
            <a:off x="820488" y="3017213"/>
            <a:ext cx="38267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4669147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3060012" cy="514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 Terdahulu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5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45"/>
          <p:cNvGrpSpPr/>
          <p:nvPr/>
        </p:nvGrpSpPr>
        <p:grpSpPr>
          <a:xfrm>
            <a:off x="6675806" y="3808854"/>
            <a:ext cx="2039595" cy="1106905"/>
            <a:chOff x="4189650" y="2440275"/>
            <a:chExt cx="4195525" cy="2055425"/>
          </a:xfrm>
        </p:grpSpPr>
        <p:sp>
          <p:nvSpPr>
            <p:cNvPr id="532" name="Google Shape;532;p45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948549" y="3045406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316B5D-5F2B-98C1-D367-F260B1D74F11}"/>
              </a:ext>
            </a:extLst>
          </p:cNvPr>
          <p:cNvSpPr txBox="1"/>
          <p:nvPr/>
        </p:nvSpPr>
        <p:spPr>
          <a:xfrm>
            <a:off x="852522" y="1265035"/>
            <a:ext cx="353384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Rosyid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(2021:1)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Pendidikan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Karakter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Jujur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Disiplin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Mata Pelajaran PAI.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7DC2-2F8B-30AF-542F-840FCD399CC7}"/>
              </a:ext>
            </a:extLst>
          </p:cNvPr>
          <p:cNvSpPr txBox="1"/>
          <p:nvPr/>
        </p:nvSpPr>
        <p:spPr>
          <a:xfrm>
            <a:off x="2316939" y="2112927"/>
            <a:ext cx="334821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 Heru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Nurgiansah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(2021:1) Pendidikan Pancasila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Upaya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Karakter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Jujur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9CD5C-6283-88E0-7F09-EE7A52951EA8}"/>
              </a:ext>
            </a:extLst>
          </p:cNvPr>
          <p:cNvSpPr txBox="1"/>
          <p:nvPr/>
        </p:nvSpPr>
        <p:spPr>
          <a:xfrm>
            <a:off x="3952131" y="2971238"/>
            <a:ext cx="341853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Sultonurohmah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(2019 :1) Strategi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Penanaman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Nilai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Karakter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Jujur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Disiplin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>
          <a:extLst>
            <a:ext uri="{FF2B5EF4-FFF2-40B4-BE49-F238E27FC236}">
              <a16:creationId xmlns:a16="http://schemas.microsoft.com/office/drawing/2014/main" id="{F7CB7E33-122D-2B48-A042-3C8FC595C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>
            <a:extLst>
              <a:ext uri="{FF2B5EF4-FFF2-40B4-BE49-F238E27FC236}">
                <a16:creationId xmlns:a16="http://schemas.microsoft.com/office/drawing/2014/main" id="{3DE73E67-DC48-A0CB-556D-EE8B316E237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3029200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 Penelitian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2" name="Google Shape;662;p49">
            <a:extLst>
              <a:ext uri="{FF2B5EF4-FFF2-40B4-BE49-F238E27FC236}">
                <a16:creationId xmlns:a16="http://schemas.microsoft.com/office/drawing/2014/main" id="{978574D7-0B14-56E8-731C-144197740662}"/>
              </a:ext>
            </a:extLst>
          </p:cNvPr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663" name="Google Shape;663;p49">
              <a:extLst>
                <a:ext uri="{FF2B5EF4-FFF2-40B4-BE49-F238E27FC236}">
                  <a16:creationId xmlns:a16="http://schemas.microsoft.com/office/drawing/2014/main" id="{C48D3408-467F-4DEF-21EC-19FE7C3C4101}"/>
                </a:ext>
              </a:extLst>
            </p:cNvPr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9">
              <a:extLst>
                <a:ext uri="{FF2B5EF4-FFF2-40B4-BE49-F238E27FC236}">
                  <a16:creationId xmlns:a16="http://schemas.microsoft.com/office/drawing/2014/main" id="{2D990EA8-A0AE-671B-EA6D-18FE6582657D}"/>
                </a:ext>
              </a:extLst>
            </p:cNvPr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9">
              <a:extLst>
                <a:ext uri="{FF2B5EF4-FFF2-40B4-BE49-F238E27FC236}">
                  <a16:creationId xmlns:a16="http://schemas.microsoft.com/office/drawing/2014/main" id="{9BAEC4A0-ECD3-51DD-3C0A-7CBB3C4AFF95}"/>
                </a:ext>
              </a:extLst>
            </p:cNvPr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9">
              <a:extLst>
                <a:ext uri="{FF2B5EF4-FFF2-40B4-BE49-F238E27FC236}">
                  <a16:creationId xmlns:a16="http://schemas.microsoft.com/office/drawing/2014/main" id="{B86171CD-D122-D8A0-FFA5-60A724E60370}"/>
                </a:ext>
              </a:extLst>
            </p:cNvPr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9">
              <a:extLst>
                <a:ext uri="{FF2B5EF4-FFF2-40B4-BE49-F238E27FC236}">
                  <a16:creationId xmlns:a16="http://schemas.microsoft.com/office/drawing/2014/main" id="{4E63455E-7E9D-74FB-F966-1E95265E78FB}"/>
                </a:ext>
              </a:extLst>
            </p:cNvPr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9">
              <a:extLst>
                <a:ext uri="{FF2B5EF4-FFF2-40B4-BE49-F238E27FC236}">
                  <a16:creationId xmlns:a16="http://schemas.microsoft.com/office/drawing/2014/main" id="{B76A3CE0-18FA-3B9B-CB2F-2BBD5B5D264E}"/>
                </a:ext>
              </a:extLst>
            </p:cNvPr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9">
              <a:extLst>
                <a:ext uri="{FF2B5EF4-FFF2-40B4-BE49-F238E27FC236}">
                  <a16:creationId xmlns:a16="http://schemas.microsoft.com/office/drawing/2014/main" id="{4B8DBFC4-4AC8-C525-32C7-A40182F322DD}"/>
                </a:ext>
              </a:extLst>
            </p:cNvPr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>
              <a:extLst>
                <a:ext uri="{FF2B5EF4-FFF2-40B4-BE49-F238E27FC236}">
                  <a16:creationId xmlns:a16="http://schemas.microsoft.com/office/drawing/2014/main" id="{40C8F6E7-F625-605A-1153-1C788792B922}"/>
                </a:ext>
              </a:extLst>
            </p:cNvPr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>
              <a:extLst>
                <a:ext uri="{FF2B5EF4-FFF2-40B4-BE49-F238E27FC236}">
                  <a16:creationId xmlns:a16="http://schemas.microsoft.com/office/drawing/2014/main" id="{71AF94C8-D7E5-F93B-A569-39DE3F1F05F2}"/>
                </a:ext>
              </a:extLst>
            </p:cNvPr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>
              <a:extLst>
                <a:ext uri="{FF2B5EF4-FFF2-40B4-BE49-F238E27FC236}">
                  <a16:creationId xmlns:a16="http://schemas.microsoft.com/office/drawing/2014/main" id="{0BD8AAB0-50C8-6F23-D06C-CBAA370F0508}"/>
                </a:ext>
              </a:extLst>
            </p:cNvPr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>
              <a:extLst>
                <a:ext uri="{FF2B5EF4-FFF2-40B4-BE49-F238E27FC236}">
                  <a16:creationId xmlns:a16="http://schemas.microsoft.com/office/drawing/2014/main" id="{6C34CEBC-A1E4-0E45-D8FC-3F0B6D07A55D}"/>
                </a:ext>
              </a:extLst>
            </p:cNvPr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>
              <a:extLst>
                <a:ext uri="{FF2B5EF4-FFF2-40B4-BE49-F238E27FC236}">
                  <a16:creationId xmlns:a16="http://schemas.microsoft.com/office/drawing/2014/main" id="{1B233365-F502-FA57-7631-4DC6BE697BDB}"/>
                </a:ext>
              </a:extLst>
            </p:cNvPr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>
              <a:extLst>
                <a:ext uri="{FF2B5EF4-FFF2-40B4-BE49-F238E27FC236}">
                  <a16:creationId xmlns:a16="http://schemas.microsoft.com/office/drawing/2014/main" id="{3CA2008A-0241-47DE-E6ED-2219223D659B}"/>
                </a:ext>
              </a:extLst>
            </p:cNvPr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>
              <a:extLst>
                <a:ext uri="{FF2B5EF4-FFF2-40B4-BE49-F238E27FC236}">
                  <a16:creationId xmlns:a16="http://schemas.microsoft.com/office/drawing/2014/main" id="{A7FF7834-62D6-66D1-D7BC-0897C88A9BF3}"/>
                </a:ext>
              </a:extLst>
            </p:cNvPr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>
              <a:extLst>
                <a:ext uri="{FF2B5EF4-FFF2-40B4-BE49-F238E27FC236}">
                  <a16:creationId xmlns:a16="http://schemas.microsoft.com/office/drawing/2014/main" id="{1696A11C-B523-D34A-02BB-5A5461328323}"/>
                </a:ext>
              </a:extLst>
            </p:cNvPr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>
              <a:extLst>
                <a:ext uri="{FF2B5EF4-FFF2-40B4-BE49-F238E27FC236}">
                  <a16:creationId xmlns:a16="http://schemas.microsoft.com/office/drawing/2014/main" id="{AF32DD37-61E2-C740-B6CE-7FD357107AE7}"/>
                </a:ext>
              </a:extLst>
            </p:cNvPr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>
              <a:extLst>
                <a:ext uri="{FF2B5EF4-FFF2-40B4-BE49-F238E27FC236}">
                  <a16:creationId xmlns:a16="http://schemas.microsoft.com/office/drawing/2014/main" id="{99D5F521-0914-93F9-4B5D-F0614712353A}"/>
                </a:ext>
              </a:extLst>
            </p:cNvPr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9">
              <a:extLst>
                <a:ext uri="{FF2B5EF4-FFF2-40B4-BE49-F238E27FC236}">
                  <a16:creationId xmlns:a16="http://schemas.microsoft.com/office/drawing/2014/main" id="{F3C93B26-5996-A231-126A-42E1D353E64D}"/>
                </a:ext>
              </a:extLst>
            </p:cNvPr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>
              <a:extLst>
                <a:ext uri="{FF2B5EF4-FFF2-40B4-BE49-F238E27FC236}">
                  <a16:creationId xmlns:a16="http://schemas.microsoft.com/office/drawing/2014/main" id="{8BF13520-8E18-951F-644C-7843342229DC}"/>
                </a:ext>
              </a:extLst>
            </p:cNvPr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>
              <a:extLst>
                <a:ext uri="{FF2B5EF4-FFF2-40B4-BE49-F238E27FC236}">
                  <a16:creationId xmlns:a16="http://schemas.microsoft.com/office/drawing/2014/main" id="{51185B91-46B0-86A3-9488-A19E86E5A622}"/>
                </a:ext>
              </a:extLst>
            </p:cNvPr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>
              <a:extLst>
                <a:ext uri="{FF2B5EF4-FFF2-40B4-BE49-F238E27FC236}">
                  <a16:creationId xmlns:a16="http://schemas.microsoft.com/office/drawing/2014/main" id="{8F84AF64-B373-4B8A-6352-30145D1F9D47}"/>
                </a:ext>
              </a:extLst>
            </p:cNvPr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>
              <a:extLst>
                <a:ext uri="{FF2B5EF4-FFF2-40B4-BE49-F238E27FC236}">
                  <a16:creationId xmlns:a16="http://schemas.microsoft.com/office/drawing/2014/main" id="{A2CEAF4B-9844-32C8-9163-06826FB5A3CA}"/>
                </a:ext>
              </a:extLst>
            </p:cNvPr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>
              <a:extLst>
                <a:ext uri="{FF2B5EF4-FFF2-40B4-BE49-F238E27FC236}">
                  <a16:creationId xmlns:a16="http://schemas.microsoft.com/office/drawing/2014/main" id="{0EF4163C-36AE-ADA6-FD26-FA9F3E18AF4F}"/>
                </a:ext>
              </a:extLst>
            </p:cNvPr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>
              <a:extLst>
                <a:ext uri="{FF2B5EF4-FFF2-40B4-BE49-F238E27FC236}">
                  <a16:creationId xmlns:a16="http://schemas.microsoft.com/office/drawing/2014/main" id="{13657EF6-3AD9-8F5A-93AC-84FBAD235DCB}"/>
                </a:ext>
              </a:extLst>
            </p:cNvPr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>
              <a:extLst>
                <a:ext uri="{FF2B5EF4-FFF2-40B4-BE49-F238E27FC236}">
                  <a16:creationId xmlns:a16="http://schemas.microsoft.com/office/drawing/2014/main" id="{672CC4DF-4A7B-F19A-B928-DDA76AD553D9}"/>
                </a:ext>
              </a:extLst>
            </p:cNvPr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>
              <a:extLst>
                <a:ext uri="{FF2B5EF4-FFF2-40B4-BE49-F238E27FC236}">
                  <a16:creationId xmlns:a16="http://schemas.microsoft.com/office/drawing/2014/main" id="{E0DC23F2-4B2E-5B94-902E-45988DBA23EF}"/>
                </a:ext>
              </a:extLst>
            </p:cNvPr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>
              <a:extLst>
                <a:ext uri="{FF2B5EF4-FFF2-40B4-BE49-F238E27FC236}">
                  <a16:creationId xmlns:a16="http://schemas.microsoft.com/office/drawing/2014/main" id="{2212CB34-F9BC-5248-5FA8-3E2CD459AB47}"/>
                </a:ext>
              </a:extLst>
            </p:cNvPr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>
              <a:extLst>
                <a:ext uri="{FF2B5EF4-FFF2-40B4-BE49-F238E27FC236}">
                  <a16:creationId xmlns:a16="http://schemas.microsoft.com/office/drawing/2014/main" id="{88A3D878-9C44-013A-BE7F-B33037A2CCF1}"/>
                </a:ext>
              </a:extLst>
            </p:cNvPr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>
              <a:extLst>
                <a:ext uri="{FF2B5EF4-FFF2-40B4-BE49-F238E27FC236}">
                  <a16:creationId xmlns:a16="http://schemas.microsoft.com/office/drawing/2014/main" id="{D8074983-F054-5969-93BA-A2784D2B698E}"/>
                </a:ext>
              </a:extLst>
            </p:cNvPr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>
              <a:extLst>
                <a:ext uri="{FF2B5EF4-FFF2-40B4-BE49-F238E27FC236}">
                  <a16:creationId xmlns:a16="http://schemas.microsoft.com/office/drawing/2014/main" id="{CCFACBF0-FA8D-2BA9-2302-01435D13F350}"/>
                </a:ext>
              </a:extLst>
            </p:cNvPr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>
              <a:extLst>
                <a:ext uri="{FF2B5EF4-FFF2-40B4-BE49-F238E27FC236}">
                  <a16:creationId xmlns:a16="http://schemas.microsoft.com/office/drawing/2014/main" id="{131B0F56-337E-7071-5C96-AAF79B08A6FB}"/>
                </a:ext>
              </a:extLst>
            </p:cNvPr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>
              <a:extLst>
                <a:ext uri="{FF2B5EF4-FFF2-40B4-BE49-F238E27FC236}">
                  <a16:creationId xmlns:a16="http://schemas.microsoft.com/office/drawing/2014/main" id="{38371C98-DA00-8016-4A61-BFE4B1DBA6A4}"/>
                </a:ext>
              </a:extLst>
            </p:cNvPr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>
              <a:extLst>
                <a:ext uri="{FF2B5EF4-FFF2-40B4-BE49-F238E27FC236}">
                  <a16:creationId xmlns:a16="http://schemas.microsoft.com/office/drawing/2014/main" id="{18F250C9-63C1-33BA-F875-6C285271AAE5}"/>
                </a:ext>
              </a:extLst>
            </p:cNvPr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>
              <a:extLst>
                <a:ext uri="{FF2B5EF4-FFF2-40B4-BE49-F238E27FC236}">
                  <a16:creationId xmlns:a16="http://schemas.microsoft.com/office/drawing/2014/main" id="{8D61113B-6965-4193-1115-87E671741BA3}"/>
                </a:ext>
              </a:extLst>
            </p:cNvPr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>
              <a:extLst>
                <a:ext uri="{FF2B5EF4-FFF2-40B4-BE49-F238E27FC236}">
                  <a16:creationId xmlns:a16="http://schemas.microsoft.com/office/drawing/2014/main" id="{01329FFF-7031-974D-6A23-59635D66DC62}"/>
                </a:ext>
              </a:extLst>
            </p:cNvPr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>
              <a:extLst>
                <a:ext uri="{FF2B5EF4-FFF2-40B4-BE49-F238E27FC236}">
                  <a16:creationId xmlns:a16="http://schemas.microsoft.com/office/drawing/2014/main" id="{232055CF-E1EC-B3C1-FD27-ED7EA459DDBB}"/>
                </a:ext>
              </a:extLst>
            </p:cNvPr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>
              <a:extLst>
                <a:ext uri="{FF2B5EF4-FFF2-40B4-BE49-F238E27FC236}">
                  <a16:creationId xmlns:a16="http://schemas.microsoft.com/office/drawing/2014/main" id="{354A987B-B671-D12A-94D7-AEDEADF6EDA0}"/>
                </a:ext>
              </a:extLst>
            </p:cNvPr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9">
            <a:extLst>
              <a:ext uri="{FF2B5EF4-FFF2-40B4-BE49-F238E27FC236}">
                <a16:creationId xmlns:a16="http://schemas.microsoft.com/office/drawing/2014/main" id="{8A36E5BB-4306-2F44-0BC5-B2509051BB2D}"/>
              </a:ext>
            </a:extLst>
          </p:cNvPr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9">
            <a:extLst>
              <a:ext uri="{FF2B5EF4-FFF2-40B4-BE49-F238E27FC236}">
                <a16:creationId xmlns:a16="http://schemas.microsoft.com/office/drawing/2014/main" id="{63499391-74C8-47E9-20CF-C154A16A3B9D}"/>
              </a:ext>
            </a:extLst>
          </p:cNvPr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702" name="Google Shape;702;p49">
              <a:extLst>
                <a:ext uri="{FF2B5EF4-FFF2-40B4-BE49-F238E27FC236}">
                  <a16:creationId xmlns:a16="http://schemas.microsoft.com/office/drawing/2014/main" id="{D3CD2700-B390-3DAD-17EE-5B2CC9FB00ED}"/>
                </a:ext>
              </a:extLst>
            </p:cNvPr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>
              <a:extLst>
                <a:ext uri="{FF2B5EF4-FFF2-40B4-BE49-F238E27FC236}">
                  <a16:creationId xmlns:a16="http://schemas.microsoft.com/office/drawing/2014/main" id="{BE05990D-09AF-6067-7996-BE54301438E1}"/>
                </a:ext>
              </a:extLst>
            </p:cNvPr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>
              <a:extLst>
                <a:ext uri="{FF2B5EF4-FFF2-40B4-BE49-F238E27FC236}">
                  <a16:creationId xmlns:a16="http://schemas.microsoft.com/office/drawing/2014/main" id="{B3554114-759A-C18B-8EAE-E9E75F11DAF9}"/>
                </a:ext>
              </a:extLst>
            </p:cNvPr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>
              <a:extLst>
                <a:ext uri="{FF2B5EF4-FFF2-40B4-BE49-F238E27FC236}">
                  <a16:creationId xmlns:a16="http://schemas.microsoft.com/office/drawing/2014/main" id="{6CEF0F10-A8B4-4551-4563-C39221722D9D}"/>
                </a:ext>
              </a:extLst>
            </p:cNvPr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>
              <a:extLst>
                <a:ext uri="{FF2B5EF4-FFF2-40B4-BE49-F238E27FC236}">
                  <a16:creationId xmlns:a16="http://schemas.microsoft.com/office/drawing/2014/main" id="{C7C1282B-6D50-7582-A45E-80544CE821E4}"/>
                </a:ext>
              </a:extLst>
            </p:cNvPr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>
              <a:extLst>
                <a:ext uri="{FF2B5EF4-FFF2-40B4-BE49-F238E27FC236}">
                  <a16:creationId xmlns:a16="http://schemas.microsoft.com/office/drawing/2014/main" id="{2E616063-97FC-BAA3-B568-B6A5CFE2CA50}"/>
                </a:ext>
              </a:extLst>
            </p:cNvPr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>
              <a:extLst>
                <a:ext uri="{FF2B5EF4-FFF2-40B4-BE49-F238E27FC236}">
                  <a16:creationId xmlns:a16="http://schemas.microsoft.com/office/drawing/2014/main" id="{CCDBE807-EEBE-0677-5B72-8D72319F7A97}"/>
                </a:ext>
              </a:extLst>
            </p:cNvPr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>
              <a:extLst>
                <a:ext uri="{FF2B5EF4-FFF2-40B4-BE49-F238E27FC236}">
                  <a16:creationId xmlns:a16="http://schemas.microsoft.com/office/drawing/2014/main" id="{F04C43E4-D72F-3153-AC1E-77C56D7AF98F}"/>
                </a:ext>
              </a:extLst>
            </p:cNvPr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>
              <a:extLst>
                <a:ext uri="{FF2B5EF4-FFF2-40B4-BE49-F238E27FC236}">
                  <a16:creationId xmlns:a16="http://schemas.microsoft.com/office/drawing/2014/main" id="{3C3A85F4-9BAD-332A-F2FC-1D8454B05771}"/>
                </a:ext>
              </a:extLst>
            </p:cNvPr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>
              <a:extLst>
                <a:ext uri="{FF2B5EF4-FFF2-40B4-BE49-F238E27FC236}">
                  <a16:creationId xmlns:a16="http://schemas.microsoft.com/office/drawing/2014/main" id="{5A5A9B94-8C86-570E-AECD-197A98481A9E}"/>
                </a:ext>
              </a:extLst>
            </p:cNvPr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>
              <a:extLst>
                <a:ext uri="{FF2B5EF4-FFF2-40B4-BE49-F238E27FC236}">
                  <a16:creationId xmlns:a16="http://schemas.microsoft.com/office/drawing/2014/main" id="{68DF9C43-1063-B123-1BF7-E31CAA8AC21C}"/>
                </a:ext>
              </a:extLst>
            </p:cNvPr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>
              <a:extLst>
                <a:ext uri="{FF2B5EF4-FFF2-40B4-BE49-F238E27FC236}">
                  <a16:creationId xmlns:a16="http://schemas.microsoft.com/office/drawing/2014/main" id="{12CAF567-A050-EDA0-72C4-4E5891CA93B0}"/>
                </a:ext>
              </a:extLst>
            </p:cNvPr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>
              <a:extLst>
                <a:ext uri="{FF2B5EF4-FFF2-40B4-BE49-F238E27FC236}">
                  <a16:creationId xmlns:a16="http://schemas.microsoft.com/office/drawing/2014/main" id="{2C63CA46-BE70-2F03-8F0C-3059163CF865}"/>
                </a:ext>
              </a:extLst>
            </p:cNvPr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>
              <a:extLst>
                <a:ext uri="{FF2B5EF4-FFF2-40B4-BE49-F238E27FC236}">
                  <a16:creationId xmlns:a16="http://schemas.microsoft.com/office/drawing/2014/main" id="{55295218-0952-AAC2-269B-92F36AF7C937}"/>
                </a:ext>
              </a:extLst>
            </p:cNvPr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>
              <a:extLst>
                <a:ext uri="{FF2B5EF4-FFF2-40B4-BE49-F238E27FC236}">
                  <a16:creationId xmlns:a16="http://schemas.microsoft.com/office/drawing/2014/main" id="{E4F4C575-8DCA-7F35-4AC1-D3BD9C1E32C0}"/>
                </a:ext>
              </a:extLst>
            </p:cNvPr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>
              <a:extLst>
                <a:ext uri="{FF2B5EF4-FFF2-40B4-BE49-F238E27FC236}">
                  <a16:creationId xmlns:a16="http://schemas.microsoft.com/office/drawing/2014/main" id="{95254C46-9D38-F23E-16A0-71EFEE5A5666}"/>
                </a:ext>
              </a:extLst>
            </p:cNvPr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49">
            <a:extLst>
              <a:ext uri="{FF2B5EF4-FFF2-40B4-BE49-F238E27FC236}">
                <a16:creationId xmlns:a16="http://schemas.microsoft.com/office/drawing/2014/main" id="{C3A265AB-5898-E484-F6F7-523BF9E079DB}"/>
              </a:ext>
            </a:extLst>
          </p:cNvPr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9">
            <a:extLst>
              <a:ext uri="{FF2B5EF4-FFF2-40B4-BE49-F238E27FC236}">
                <a16:creationId xmlns:a16="http://schemas.microsoft.com/office/drawing/2014/main" id="{A01236C0-E1A9-BEC5-0D31-3EA9591F214C}"/>
              </a:ext>
            </a:extLst>
          </p:cNvPr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9">
            <a:extLst>
              <a:ext uri="{FF2B5EF4-FFF2-40B4-BE49-F238E27FC236}">
                <a16:creationId xmlns:a16="http://schemas.microsoft.com/office/drawing/2014/main" id="{BA50165D-2802-DA02-2F97-D883A9931B6E}"/>
              </a:ext>
            </a:extLst>
          </p:cNvPr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2640-69D4-B204-9E24-2B595BD18712}"/>
              </a:ext>
            </a:extLst>
          </p:cNvPr>
          <p:cNvSpPr txBox="1"/>
          <p:nvPr/>
        </p:nvSpPr>
        <p:spPr>
          <a:xfrm>
            <a:off x="602512" y="1554363"/>
            <a:ext cx="3648121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kejujuran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pemhaman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Pelajaran PAI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malaikat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jujur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VII SMPN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Cikalong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Cianjur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1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AE92353A-21D3-6300-2B93-9F98CAB5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">
            <a:extLst>
              <a:ext uri="{FF2B5EF4-FFF2-40B4-BE49-F238E27FC236}">
                <a16:creationId xmlns:a16="http://schemas.microsoft.com/office/drawing/2014/main" id="{030D9323-1A29-9E99-01EF-4AB13D4E60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63350" y="526176"/>
            <a:ext cx="3417300" cy="41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Alur Berfikir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97407EAE-943E-E99A-2D87-DE6176BEAA31}"/>
              </a:ext>
            </a:extLst>
          </p:cNvPr>
          <p:cNvSpPr txBox="1"/>
          <p:nvPr/>
        </p:nvSpPr>
        <p:spPr>
          <a:xfrm>
            <a:off x="3666807" y="1200110"/>
            <a:ext cx="1810385" cy="323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endParaRPr lang="en-ID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04992A-B074-2530-63DC-8F621C13E0FD}"/>
              </a:ext>
            </a:extLst>
          </p:cNvPr>
          <p:cNvCxnSpPr/>
          <p:nvPr/>
        </p:nvCxnSpPr>
        <p:spPr>
          <a:xfrm>
            <a:off x="4572000" y="1523325"/>
            <a:ext cx="0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7">
            <a:extLst>
              <a:ext uri="{FF2B5EF4-FFF2-40B4-BE49-F238E27FC236}">
                <a16:creationId xmlns:a16="http://schemas.microsoft.com/office/drawing/2014/main" id="{0892E130-F3B6-25FF-4D1E-F53771B6B443}"/>
              </a:ext>
            </a:extLst>
          </p:cNvPr>
          <p:cNvSpPr txBox="1"/>
          <p:nvPr/>
        </p:nvSpPr>
        <p:spPr>
          <a:xfrm>
            <a:off x="3666807" y="1846540"/>
            <a:ext cx="1816735" cy="3587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Jujur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92CCF-91E1-CE36-68C0-14F6D583D7E2}"/>
              </a:ext>
            </a:extLst>
          </p:cNvPr>
          <p:cNvCxnSpPr/>
          <p:nvPr/>
        </p:nvCxnSpPr>
        <p:spPr>
          <a:xfrm>
            <a:off x="3422302" y="2035018"/>
            <a:ext cx="196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1B652B19-5E00-82B9-9AD4-25B05FD064E9}"/>
              </a:ext>
            </a:extLst>
          </p:cNvPr>
          <p:cNvSpPr txBox="1"/>
          <p:nvPr/>
        </p:nvSpPr>
        <p:spPr>
          <a:xfrm>
            <a:off x="2004108" y="1777525"/>
            <a:ext cx="1313180" cy="51498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 No. 87 Tahun 2017</a:t>
            </a:r>
            <a:endParaRPr lang="en-ID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9E429A6C-9580-615C-E66E-AFE923541E19}"/>
              </a:ext>
            </a:extLst>
          </p:cNvPr>
          <p:cNvSpPr txBox="1"/>
          <p:nvPr/>
        </p:nvSpPr>
        <p:spPr>
          <a:xfrm>
            <a:off x="5784215" y="1777711"/>
            <a:ext cx="1209040" cy="51498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Musbikin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Imam, 2021)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F70CA2-6E7D-D8C9-693C-A063B65B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32" y="1993473"/>
            <a:ext cx="274344" cy="158510"/>
          </a:xfrm>
          <a:prstGeom prst="rect">
            <a:avLst/>
          </a:prstGeom>
        </p:spPr>
      </p:pic>
      <p:sp>
        <p:nvSpPr>
          <p:cNvPr id="27" name="Text Box 19">
            <a:extLst>
              <a:ext uri="{FF2B5EF4-FFF2-40B4-BE49-F238E27FC236}">
                <a16:creationId xmlns:a16="http://schemas.microsoft.com/office/drawing/2014/main" id="{9B599D11-5774-9391-7BB1-21CF9C0F2456}"/>
              </a:ext>
            </a:extLst>
          </p:cNvPr>
          <p:cNvSpPr txBox="1"/>
          <p:nvPr/>
        </p:nvSpPr>
        <p:spPr>
          <a:xfrm>
            <a:off x="3666807" y="2533795"/>
            <a:ext cx="1828800" cy="9664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Pemahaman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malaikat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75A2D-6A9C-4719-417B-438AD86380D7}"/>
              </a:ext>
            </a:extLst>
          </p:cNvPr>
          <p:cNvCxnSpPr/>
          <p:nvPr/>
        </p:nvCxnSpPr>
        <p:spPr>
          <a:xfrm>
            <a:off x="4581207" y="2227090"/>
            <a:ext cx="0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7">
            <a:extLst>
              <a:ext uri="{FF2B5EF4-FFF2-40B4-BE49-F238E27FC236}">
                <a16:creationId xmlns:a16="http://schemas.microsoft.com/office/drawing/2014/main" id="{0CF5511D-D4FE-B94B-2ACB-CB32B4DFA1AD}"/>
              </a:ext>
            </a:extLst>
          </p:cNvPr>
          <p:cNvSpPr txBox="1"/>
          <p:nvPr/>
        </p:nvSpPr>
        <p:spPr>
          <a:xfrm>
            <a:off x="5784215" y="2834608"/>
            <a:ext cx="1209040" cy="51498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(Q.S Al-An’aam Ayat 61</a:t>
            </a:r>
            <a:endParaRPr lang="en-ID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3F99835-6441-7CF0-DBE3-CBB4B809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87" y="3042910"/>
            <a:ext cx="274344" cy="158510"/>
          </a:xfrm>
          <a:prstGeom prst="rect">
            <a:avLst/>
          </a:prstGeom>
        </p:spPr>
      </p:pic>
      <p:sp>
        <p:nvSpPr>
          <p:cNvPr id="31" name="Text Box 29">
            <a:extLst>
              <a:ext uri="{FF2B5EF4-FFF2-40B4-BE49-F238E27FC236}">
                <a16:creationId xmlns:a16="http://schemas.microsoft.com/office/drawing/2014/main" id="{4E8CC63D-35DA-6F85-5D11-D10FCFAF2096}"/>
              </a:ext>
            </a:extLst>
          </p:cNvPr>
          <p:cNvSpPr txBox="1"/>
          <p:nvPr/>
        </p:nvSpPr>
        <p:spPr>
          <a:xfrm>
            <a:off x="3666807" y="3943390"/>
            <a:ext cx="1828800" cy="5435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Perilaku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Jujur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Didik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67522B-AA04-4517-8D7B-5A52C93395B4}"/>
              </a:ext>
            </a:extLst>
          </p:cNvPr>
          <p:cNvCxnSpPr/>
          <p:nvPr/>
        </p:nvCxnSpPr>
        <p:spPr>
          <a:xfrm>
            <a:off x="4596102" y="3555147"/>
            <a:ext cx="0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9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3514116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 Penelitian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1"/>
          </p:nvPr>
        </p:nvSpPr>
        <p:spPr>
          <a:xfrm>
            <a:off x="2778367" y="1601372"/>
            <a:ext cx="2847866" cy="1275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46"/>
          <p:cNvSpPr txBox="1">
            <a:spLocks noGrp="1"/>
          </p:cNvSpPr>
          <p:nvPr>
            <p:ph type="title" idx="2"/>
          </p:nvPr>
        </p:nvSpPr>
        <p:spPr>
          <a:xfrm>
            <a:off x="2778367" y="1121442"/>
            <a:ext cx="1911600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 Penelitian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3"/>
          </p:nvPr>
        </p:nvSpPr>
        <p:spPr>
          <a:xfrm>
            <a:off x="2820288" y="3444280"/>
            <a:ext cx="2826905" cy="1013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SMPN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Cikalong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46"/>
          <p:cNvSpPr txBox="1">
            <a:spLocks noGrp="1"/>
          </p:cNvSpPr>
          <p:nvPr>
            <p:ph type="title" idx="4"/>
          </p:nvPr>
        </p:nvSpPr>
        <p:spPr>
          <a:xfrm>
            <a:off x="2778368" y="2964350"/>
            <a:ext cx="1911600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 Penelitian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5"/>
          </p:nvPr>
        </p:nvSpPr>
        <p:spPr>
          <a:xfrm>
            <a:off x="5717099" y="2573819"/>
            <a:ext cx="3093835" cy="1115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(Y)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Terikat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Google Shape;580;p46"/>
          <p:cNvSpPr txBox="1">
            <a:spLocks noGrp="1"/>
          </p:cNvSpPr>
          <p:nvPr>
            <p:ph type="title" idx="6"/>
          </p:nvPr>
        </p:nvSpPr>
        <p:spPr>
          <a:xfrm>
            <a:off x="6014769" y="2187478"/>
            <a:ext cx="2243176" cy="365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Variabel Penelitian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3" name="Google Shape;583;p46"/>
          <p:cNvGrpSpPr/>
          <p:nvPr/>
        </p:nvGrpSpPr>
        <p:grpSpPr>
          <a:xfrm>
            <a:off x="303668" y="2202469"/>
            <a:ext cx="2020146" cy="2642119"/>
            <a:chOff x="9144000" y="840363"/>
            <a:chExt cx="1618700" cy="1880350"/>
          </a:xfrm>
        </p:grpSpPr>
        <p:sp>
          <p:nvSpPr>
            <p:cNvPr id="584" name="Google Shape;584;p46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6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6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662998" y="233841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3D80B-C45B-9B21-6D36-78B0202C8661}"/>
              </a:ext>
            </a:extLst>
          </p:cNvPr>
          <p:cNvSpPr/>
          <p:nvPr/>
        </p:nvSpPr>
        <p:spPr>
          <a:xfrm>
            <a:off x="6073553" y="3806893"/>
            <a:ext cx="782175" cy="373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Rounded Rectangle 32">
            <a:extLst>
              <a:ext uri="{FF2B5EF4-FFF2-40B4-BE49-F238E27FC236}">
                <a16:creationId xmlns:a16="http://schemas.microsoft.com/office/drawing/2014/main" id="{ABFF1ABA-E487-5CDB-01FA-E7A5D9B20104}"/>
              </a:ext>
            </a:extLst>
          </p:cNvPr>
          <p:cNvSpPr/>
          <p:nvPr/>
        </p:nvSpPr>
        <p:spPr>
          <a:xfrm>
            <a:off x="7553364" y="3806894"/>
            <a:ext cx="782175" cy="373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00511-757A-1BFB-26F6-4A66C42032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6855728" y="3993506"/>
            <a:ext cx="697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DC8590-1F82-28C3-2120-806636A711A3}"/>
              </a:ext>
            </a:extLst>
          </p:cNvPr>
          <p:cNvSpPr txBox="1"/>
          <p:nvPr/>
        </p:nvSpPr>
        <p:spPr>
          <a:xfrm>
            <a:off x="6073553" y="4314152"/>
            <a:ext cx="251355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59F31E-1358-66C0-DD6F-C763189602A0}"/>
              </a:ext>
            </a:extLst>
          </p:cNvPr>
          <p:cNvSpPr txBox="1"/>
          <p:nvPr/>
        </p:nvSpPr>
        <p:spPr>
          <a:xfrm>
            <a:off x="914400" y="598141"/>
            <a:ext cx="294258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A9310-192C-E496-3050-F9E3C1DC5FE1}"/>
              </a:ext>
            </a:extLst>
          </p:cNvPr>
          <p:cNvSpPr txBox="1"/>
          <p:nvPr/>
        </p:nvSpPr>
        <p:spPr>
          <a:xfrm>
            <a:off x="914399" y="1333786"/>
            <a:ext cx="398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Likert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4372D1-E242-9060-BBE6-EA985C6D9383}"/>
              </a:ext>
            </a:extLst>
          </p:cNvPr>
          <p:cNvSpPr/>
          <p:nvPr/>
        </p:nvSpPr>
        <p:spPr>
          <a:xfrm>
            <a:off x="1024404" y="1962352"/>
            <a:ext cx="1203157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2CC6260-5EB1-37EB-4A72-95708A67CE7C}"/>
              </a:ext>
            </a:extLst>
          </p:cNvPr>
          <p:cNvSpPr/>
          <p:nvPr/>
        </p:nvSpPr>
        <p:spPr>
          <a:xfrm>
            <a:off x="2530070" y="1962352"/>
            <a:ext cx="1203157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E7DE1-8361-C365-DB38-7B57B2D6592C}"/>
              </a:ext>
            </a:extLst>
          </p:cNvPr>
          <p:cNvSpPr txBox="1"/>
          <p:nvPr/>
        </p:nvSpPr>
        <p:spPr>
          <a:xfrm>
            <a:off x="4902007" y="2208080"/>
            <a:ext cx="355447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BE35A39-EA5B-9DF6-6480-6372B55C81B5}"/>
              </a:ext>
            </a:extLst>
          </p:cNvPr>
          <p:cNvSpPr/>
          <p:nvPr/>
        </p:nvSpPr>
        <p:spPr>
          <a:xfrm>
            <a:off x="5476086" y="3020497"/>
            <a:ext cx="1203157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4F3EC2E-6304-E10D-6240-7CB1455C15D1}"/>
              </a:ext>
            </a:extLst>
          </p:cNvPr>
          <p:cNvSpPr/>
          <p:nvPr/>
        </p:nvSpPr>
        <p:spPr>
          <a:xfrm>
            <a:off x="6835084" y="3020496"/>
            <a:ext cx="1203157" cy="46166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Angket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1"/>
          <p:cNvSpPr txBox="1">
            <a:spLocks noGrp="1"/>
          </p:cNvSpPr>
          <p:nvPr>
            <p:ph type="title"/>
          </p:nvPr>
        </p:nvSpPr>
        <p:spPr>
          <a:xfrm>
            <a:off x="1918744" y="789015"/>
            <a:ext cx="4045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Analisis Data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40766" y="2333841"/>
            <a:ext cx="3610947" cy="7359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N∑XY−(∑X)(∑Y)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Rxy            √{N∑X²−(∑X)²}.{N∑Y²−(∑(Y)²} 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076575" y="2701806"/>
            <a:ext cx="1952625" cy="0"/>
          </a:xfrm>
          <a:prstGeom prst="line">
            <a:avLst/>
          </a:prstGeom>
          <a:ln w="190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5969" y="2802747"/>
            <a:ext cx="184785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903819" y="3761069"/>
            <a:ext cx="3610947" cy="835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r₁₁ = k k−1 {1 −  ∑S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373973" y="4192547"/>
            <a:ext cx="1370434" cy="0"/>
          </a:xfrm>
          <a:prstGeom prst="line">
            <a:avLst/>
          </a:prstGeom>
          <a:ln w="190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898;p91"/>
          <p:cNvSpPr txBox="1">
            <a:spLocks/>
          </p:cNvSpPr>
          <p:nvPr/>
        </p:nvSpPr>
        <p:spPr>
          <a:xfrm>
            <a:off x="2012689" y="1485041"/>
            <a:ext cx="3467100" cy="5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Validitas = rumus korelasi product moment.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28975" y="2854206"/>
            <a:ext cx="1952625" cy="0"/>
          </a:xfrm>
          <a:prstGeom prst="line">
            <a:avLst/>
          </a:prstGeom>
          <a:ln w="190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Google Shape;898;p91"/>
          <p:cNvSpPr txBox="1">
            <a:spLocks/>
          </p:cNvSpPr>
          <p:nvPr/>
        </p:nvSpPr>
        <p:spPr>
          <a:xfrm>
            <a:off x="4975742" y="3240704"/>
            <a:ext cx="3467100" cy="34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idact Gothic"/>
              <a:buNone/>
              <a:defRPr sz="21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Reliabilitas  = Cronbach's Alpha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" grpId="0" animBg="1"/>
    </p:bldLst>
  </p:timing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627F4C"/>
      </a:dk2>
      <a:lt2>
        <a:srgbClr val="DAE0C8"/>
      </a:lt2>
      <a:accent1>
        <a:srgbClr val="DCE7AC"/>
      </a:accent1>
      <a:accent2>
        <a:srgbClr val="BABE96"/>
      </a:accent2>
      <a:accent3>
        <a:srgbClr val="7E8A5C"/>
      </a:accent3>
      <a:accent4>
        <a:srgbClr val="92BB45"/>
      </a:accent4>
      <a:accent5>
        <a:srgbClr val="B7D8BD"/>
      </a:accent5>
      <a:accent6>
        <a:srgbClr val="D7FFC6"/>
      </a:accent6>
      <a:hlink>
        <a:srgbClr val="4F7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552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Times New Roman</vt:lpstr>
      <vt:lpstr>Libre Baskerville</vt:lpstr>
      <vt:lpstr>Calibri</vt:lpstr>
      <vt:lpstr>Roboto Condensed Light</vt:lpstr>
      <vt:lpstr>Arial</vt:lpstr>
      <vt:lpstr>Abel</vt:lpstr>
      <vt:lpstr>Generation of '27 by Slidesgo</vt:lpstr>
      <vt:lpstr>HUBUNGAN PEMAHAMAN SISWA PADA MATA PELAJARAN PAI MATERI IMAN KEPADA MALAIKAT DENGAN PERILAKU JUJUR SISWA (Penelitian terhadap Siswa Kelas VII SMPN 1 Cikalong Kulon Cianjur)</vt:lpstr>
      <vt:lpstr>Latar Belakang</vt:lpstr>
      <vt:lpstr>Untuk mengetahui Realitas Hubungan Pemahaman Siswa terhadap Materi PAI Iman Kepada malaikat kelas VII di SMPN 1 Cikalong Kulon Cianjur. </vt:lpstr>
      <vt:lpstr>Penelitian Terdahulu</vt:lpstr>
      <vt:lpstr>Hipotesis Penelitian</vt:lpstr>
      <vt:lpstr>PowerPoint Presentation</vt:lpstr>
      <vt:lpstr>Metodologi Penelitian</vt:lpstr>
      <vt:lpstr>PowerPoint Presentation</vt:lpstr>
      <vt:lpstr>Teknik Analisis Data</vt:lpstr>
      <vt:lpstr>Sesi Tanya Jawab</vt:lpstr>
      <vt:lpstr>Wassalamualaikum Wr.Wb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HUBUNGAN PEMAHAMAN SISWA PADA MATA PELAJARAN PAI MATERI IMAN KEPADA MALAIKAT DENGAN PERILAKU JUJUR SISWA (Penelitian terhadap Siswa Kelas VII SMPN 1 Cikalong Kulon Cianjur)</dc:title>
  <cp:lastModifiedBy>mansuranzani@gmail.com</cp:lastModifiedBy>
  <cp:revision>15</cp:revision>
  <dcterms:modified xsi:type="dcterms:W3CDTF">2024-02-16T21:13:18Z</dcterms:modified>
</cp:coreProperties>
</file>