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70" r:id="rId4"/>
    <p:sldId id="266" r:id="rId5"/>
    <p:sldId id="271" r:id="rId6"/>
    <p:sldId id="263" r:id="rId7"/>
    <p:sldId id="261" r:id="rId8"/>
    <p:sldId id="272" r:id="rId9"/>
    <p:sldId id="273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CC576-CAF5-44B2-87A9-122A8BD0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829017-574C-41CF-8F0C-0F9757319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462E63-1548-4AE9-BBB5-DB6CFA24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A869E-16D5-4AB5-B90F-4D2B4062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F300E-57D4-4DA6-B799-1A3B97D7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22BA93-E9E2-486E-92C3-AFF54E12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DC584C6-6660-4CBA-8565-E31190C2B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170E1-DB5A-4DE9-8A6B-1D5D85FD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E8FEF-1660-40D8-B15E-9D758D38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C54290-D658-4A93-BE38-05CC20B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4B1F88B-28FA-40C8-974A-37C2031ED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B3A479-ADC8-412B-B8AA-2A0748213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205C65-B8C1-45E6-871A-01F226AD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13FE13-2742-4C27-8D70-50B54895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A797DB-C0FE-4F5B-B44E-1E81549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808CD-FADD-49B0-B936-D2B60352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089978-2FC1-4ABB-A1B7-1FCDD5CE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46074F-FEB5-4416-8896-5FEEA75C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2F6703-1E3D-402B-9C6C-B0A40737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D6F322-B4EA-40F3-8BA7-785814A3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CD1421-676D-41B5-B64E-DAD06B69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7C6FAE-B439-4270-9D87-6CA4DD74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D66DD9-4709-44C1-B770-DC013390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5D52C-209C-4B1C-A664-D7A70778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F95157-50D4-4212-B610-07665A4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963AC-9E58-44FA-A4AC-71FE1CF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D4B08-ECA3-4DBE-B096-8CE307F7D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72DE8C-E1D7-446F-B0B5-C19CC522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CCE66C-3C8F-4607-8D49-68D44354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6FA3DA-1F31-40A0-9728-FFB81A85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E28DE5-2A20-4B92-9948-DB630BDC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D1A70-7C96-418F-9995-D2AFA662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F107E-B8D1-4FF6-92DB-18888552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286E60-D408-4A4A-ACC6-AEF16A466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4830FA-F3CA-4801-B658-3647A34F8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FBC0D50-BB3C-424A-8C26-044C8ED86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3DDEDF5-D539-47E4-9C41-4C6240B7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CDDECB-27BF-4B66-99AB-4C1DD654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F0CC3C-4C30-4EBB-97C1-98F011E2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0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92136-4484-474E-ACBD-F331ED4A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F171E3-35B9-4E53-ABDA-4F97637A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B920A7-F401-4D1B-9070-57D33D0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B41A58-D2F4-40A9-B703-8A24633F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3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7AF615-1A04-427D-A71C-641C5D59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1351263-304D-465F-AC5E-0D3AB8E2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6B2E8A-8988-4CBC-A756-5990AF97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5E3F6-4C2D-4AE8-B6EC-D8537E07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479C97-97DE-42C4-BB9B-AFB48D85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82C4EE-D44C-42EF-AA3F-3B475430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D4BB60-E330-4CD2-8734-C63DECF4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CCA123-0BB1-4660-86D5-4A82603C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5FE496-2E79-4796-A388-A9A60A03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1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7C263-5615-4FD5-A265-36923C59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0C974B8-4F75-450E-9799-09907744C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DCA332-0547-4673-A3D7-5F6C73AC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CAE22F-15AC-4860-B092-01E51B9F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93C2E3-F615-4359-90DB-EDEFA525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5C2A08-712C-482F-AD94-92031497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DE2A53-B9E3-45F7-9AB3-DF7ED389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B839F4-E175-4667-8694-569DAA7E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096AD0-356D-4B74-8E16-20A8721F2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54B-B12E-4444-B8F4-722EC730C93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5E334-390A-4768-93C9-72E50EDE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3F1DC3-FDA5-45D0-8DE2-B64831BCC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1DDF-BFEB-4BE7-9CD4-D668EEF5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28FB4-5FC4-468C-B5F5-458EE671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101" y="888642"/>
            <a:ext cx="9247031" cy="5164427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SKRIPSI</a:t>
            </a:r>
          </a:p>
          <a:p>
            <a:pPr marL="457200" lvl="1" indent="0" algn="ctr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dirty="0"/>
              <a:t>Di </a:t>
            </a:r>
            <a:r>
              <a:rPr lang="en-US" sz="1400" dirty="0" err="1"/>
              <a:t>Susun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:</a:t>
            </a:r>
            <a:endParaRPr lang="en-US" sz="1200" dirty="0"/>
          </a:p>
          <a:p>
            <a:pPr marL="0" indent="0" algn="ctr">
              <a:buNone/>
            </a:pPr>
            <a:r>
              <a:rPr lang="en-US" sz="1400" dirty="0"/>
              <a:t>DEWI SISKA RIYANI</a:t>
            </a:r>
            <a:endParaRPr lang="en-US" sz="1200" dirty="0"/>
          </a:p>
          <a:p>
            <a:pPr marL="0" indent="0" algn="ctr">
              <a:buNone/>
            </a:pPr>
            <a:r>
              <a:rPr lang="en-US" sz="1400" dirty="0" smtClean="0"/>
              <a:t>16.2020.007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 PENDIDIKAN AGAMA ISLAM </a:t>
            </a:r>
          </a:p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SEKOLAH TINGGI ILMU TARBIYAH (STIT) </a:t>
            </a:r>
          </a:p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– AZAMI CIANJUR</a:t>
            </a:r>
          </a:p>
          <a:p>
            <a:pPr marL="0" indent="0" algn="ctr">
              <a:buNone/>
            </a:pPr>
            <a:endParaRPr lang="en-US" sz="1200" dirty="0"/>
          </a:p>
          <a:p>
            <a:pPr marL="457200" lvl="1" indent="0" algn="ctr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15381" y="1996224"/>
            <a:ext cx="984469" cy="8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62F96-7709-4437-8E8D-D4003D3B9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392702"/>
            <a:ext cx="6162260" cy="1252024"/>
          </a:xfrm>
        </p:spPr>
        <p:txBody>
          <a:bodyPr>
            <a:normAutofit/>
          </a:bodyPr>
          <a:lstStyle/>
          <a:p>
            <a:r>
              <a:rPr lang="en-US" sz="4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4025B33-D0C0-48A3-B897-29C748A4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974" y="2915478"/>
            <a:ext cx="5168349" cy="3670851"/>
          </a:xfrm>
        </p:spPr>
        <p:txBody>
          <a:bodyPr>
            <a:normAutofit/>
          </a:bodyPr>
          <a:lstStyle/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34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7D85A8-7224-46AD-8EFD-E502AD7F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403" y="772731"/>
            <a:ext cx="9684912" cy="5434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JUDUL SKRIPSI</a:t>
            </a:r>
          </a:p>
          <a:p>
            <a:pPr marL="0" indent="0" algn="ctr">
              <a:buNone/>
            </a:pP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PENGARUH REFLEKSI PEMBELAJARAN TERHADAP HASIL BELAJAR PESERTA DIDIK PADA MATA PELAJARAN PAI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SDN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Gekbrong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Cianjur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E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68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9"/>
            <a:ext cx="10515600" cy="546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keefektifan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Tingkat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bermakna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reflektif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reflektif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diharuskan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merefleksikan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strategi-strategi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(self-assessment)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kejadian-kejadian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mengkritik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pandangan-pandangan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tertulis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mengekspresikan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45714" y="708339"/>
            <a:ext cx="984469" cy="8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C88DC-AF48-458E-9AB9-C33226D6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13" y="1893194"/>
            <a:ext cx="9238128" cy="44354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9555" y="1995130"/>
            <a:ext cx="94917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Perumusan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di SDN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di SDN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di SDN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fontAlgn="base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di SDN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di SDN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di SDN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942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berkiprah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dipersembahkan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pengabdian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Almamater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STIT AL-AZAMI CIANJUR.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862378" y="596463"/>
            <a:ext cx="984469" cy="8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5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C4C5C-65CB-4438-8823-243AC227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30" y="978795"/>
            <a:ext cx="9195515" cy="49454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Kajian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Terdahulu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Nur’afifah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(2010)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aljabar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SMP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Pangenan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Cirebon)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di SDN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berpengaruh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72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 PENELITIAN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30EEC-FA7F-44B8-8AD2-F2EF090817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47813"/>
            <a:ext cx="11784169" cy="51878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SDN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di SDN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SDN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Pasirhuni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01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Cintaasih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Gekbrong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Cianjur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dikeluarkannya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 KANCANAMULYA.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SDN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Kancanamulya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29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Sistematika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62378" y="596463"/>
            <a:ext cx="984469" cy="862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975" y="2292439"/>
            <a:ext cx="45848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/>
              <a:t>Cover</a:t>
            </a:r>
          </a:p>
          <a:p>
            <a:pPr lvl="3"/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Pengesahan</a:t>
            </a:r>
            <a:endParaRPr lang="en-US" dirty="0"/>
          </a:p>
          <a:p>
            <a:pPr lvl="3"/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Keaslian</a:t>
            </a:r>
            <a:endParaRPr lang="en-US" dirty="0"/>
          </a:p>
          <a:p>
            <a:pPr lvl="3"/>
            <a:r>
              <a:rPr lang="en-US" dirty="0"/>
              <a:t>Kata </a:t>
            </a:r>
            <a:r>
              <a:rPr lang="en-US" dirty="0" err="1"/>
              <a:t>Pengantar</a:t>
            </a:r>
            <a:endParaRPr lang="en-US" dirty="0"/>
          </a:p>
          <a:p>
            <a:pPr lvl="3"/>
            <a:r>
              <a:rPr lang="en-US" dirty="0" err="1"/>
              <a:t>Abstrak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Daftar</a:t>
            </a:r>
            <a:r>
              <a:rPr lang="en-US" dirty="0"/>
              <a:t> Isi</a:t>
            </a:r>
          </a:p>
          <a:p>
            <a:pPr lvl="3"/>
            <a:r>
              <a:rPr lang="en-US" dirty="0" err="1"/>
              <a:t>Daftar</a:t>
            </a:r>
            <a:r>
              <a:rPr lang="en-US" dirty="0"/>
              <a:t> Table</a:t>
            </a:r>
          </a:p>
          <a:p>
            <a:pPr lvl="3"/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lvl="3"/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Lampiran</a:t>
            </a:r>
            <a:endParaRPr lang="en-US" dirty="0"/>
          </a:p>
          <a:p>
            <a:pPr lvl="3"/>
            <a:r>
              <a:rPr lang="en-US" dirty="0"/>
              <a:t>BAB I </a:t>
            </a:r>
            <a:r>
              <a:rPr lang="en-US" dirty="0" err="1"/>
              <a:t>Pendahuluan</a:t>
            </a:r>
            <a:endParaRPr lang="en-US" dirty="0"/>
          </a:p>
          <a:p>
            <a:pPr lvl="0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292439"/>
            <a:ext cx="5473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/>
              <a:t>BAB II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  <a:p>
            <a:pPr lvl="0"/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Teoritis</a:t>
            </a:r>
            <a:endParaRPr lang="en-US" dirty="0"/>
          </a:p>
          <a:p>
            <a:pPr lvl="0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endParaRPr lang="en-US" dirty="0"/>
          </a:p>
          <a:p>
            <a:pPr lvl="0"/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Berpikir</a:t>
            </a:r>
            <a:endParaRPr lang="en-US" dirty="0"/>
          </a:p>
          <a:p>
            <a:pPr lvl="0"/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BAB </a:t>
            </a:r>
            <a:r>
              <a:rPr lang="en-US" dirty="0"/>
              <a:t>III </a:t>
            </a:r>
            <a:r>
              <a:rPr lang="en-US" dirty="0" err="1"/>
              <a:t>Metode</a:t>
            </a:r>
            <a:r>
              <a:rPr lang="en-US" dirty="0"/>
              <a:t> 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Poopulasi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</a:t>
            </a:r>
          </a:p>
          <a:p>
            <a:r>
              <a:rPr lang="en-US" dirty="0"/>
              <a:t>d. Instrument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/>
              <a:t>e.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3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862378" y="596463"/>
            <a:ext cx="984469" cy="86288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51283"/>
              </p:ext>
            </p:extLst>
          </p:nvPr>
        </p:nvGraphicFramePr>
        <p:xfrm>
          <a:off x="3445193" y="2218214"/>
          <a:ext cx="5301614" cy="348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660"/>
                <a:gridCol w="1879923"/>
                <a:gridCol w="572309"/>
                <a:gridCol w="572309"/>
                <a:gridCol w="571701"/>
                <a:gridCol w="571701"/>
                <a:gridCol w="565011"/>
              </a:tblGrid>
              <a:tr h="27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Uraian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5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Tahap persiapan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6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a. </a:t>
                      </a:r>
                      <a:r>
                        <a:rPr lang="en-US" sz="1200" dirty="0" err="1" smtClean="0">
                          <a:effectLst/>
                        </a:rPr>
                        <a:t>Penyusunan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Pengajuan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Judul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b. </a:t>
                      </a:r>
                      <a:r>
                        <a:rPr lang="en-US" sz="1200" dirty="0" err="1" smtClean="0">
                          <a:effectLst/>
                        </a:rPr>
                        <a:t>Pengajuan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Propsal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c. </a:t>
                      </a:r>
                      <a:r>
                        <a:rPr lang="en-US" sz="1200" dirty="0" err="1" smtClean="0">
                          <a:effectLst/>
                        </a:rPr>
                        <a:t>Perizinan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Penelitian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Tahap Pelaksanaan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a. </a:t>
                      </a:r>
                      <a:r>
                        <a:rPr lang="en-US" sz="1200" dirty="0" err="1" smtClean="0">
                          <a:effectLst/>
                        </a:rPr>
                        <a:t>Pengumpulan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b. </a:t>
                      </a:r>
                      <a:r>
                        <a:rPr lang="en-US" sz="1200" dirty="0" err="1" smtClean="0">
                          <a:effectLst/>
                        </a:rPr>
                        <a:t>Pengolahann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dan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Analisis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6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Tahap Penyusunan dan Penyajian Laporan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2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1087</TotalTime>
  <Words>346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       </vt:lpstr>
      <vt:lpstr>PowerPoint Presentation</vt:lpstr>
      <vt:lpstr>METODOLOGI PENELITIAN</vt:lpstr>
      <vt:lpstr>Sistematika penulisan</vt:lpstr>
      <vt:lpstr>Jadwal Penelitian</vt:lpstr>
      <vt:lpstr>Terimakasih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116</cp:revision>
  <dcterms:created xsi:type="dcterms:W3CDTF">2023-05-10T02:08:08Z</dcterms:created>
  <dcterms:modified xsi:type="dcterms:W3CDTF">2024-02-17T02:00:18Z</dcterms:modified>
</cp:coreProperties>
</file>