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D5C3-DF39-D269-BA89-56DA39CBF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8CEE0-D5DF-C5AB-014D-EBEC5D50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5C72-D5DC-E7BE-14F6-2F6DA0BC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AD0B-A0C3-FBE0-CC87-7B9D33B7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D8A7D-A77C-2C5B-32BA-3DF1C438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1F2C-8788-F2D0-60B7-340AA00C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5319-C0DF-305D-6311-012D930F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F956-72AA-D987-0DC2-B76157E3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111D-6345-9F36-4DDA-20B38099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791F-77FB-7CF2-D390-27A53A3A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7F5CC-85D6-F6E0-60B7-E36FC7131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36DB-D21D-C199-EF18-DB8BC887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1108-A554-7964-B61F-A69DC017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0FF5-F288-CE9F-DB39-74C46FA1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3128-1B9B-DF30-EAEA-5B310BE8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0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D639-9169-2B29-319F-84FCCD18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10F9-D87F-4162-6870-4B97775C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341E-7DD6-4E5E-12B7-5023EF5C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457A-D493-02CF-0CAD-7BE91AF6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F7C3-CE49-18FE-AC46-27CEFF67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2B7C-91F3-29A4-5727-2EDA84D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D073-259E-E9E1-21B5-CBA2E019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4CD0-6268-A61B-07F9-333C691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BA065-DCE4-B1BA-31F1-0251EF9F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8BD7-9BB6-C7FB-2FF7-55B2CFDB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B90-E982-C94C-33E8-0DEBB534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2BD1-3CA9-0124-AA86-1C01EA34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0943-8C5A-CD1A-0508-6BCC0A05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A90B-AB3D-DC71-292C-A02FE266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8FA56-1215-35A6-92EB-9A93D8C1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935C-C0FE-718F-B9FF-DAD31F07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95E1-B622-0798-24AA-B566810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7BDD-92B9-2AF0-9817-DBFE91BB2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6AD9-96D6-609C-A277-FC005EE7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E9CE-7572-3D2C-ACC6-DB3026099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C70B-01D6-9237-11A2-AA915929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1F4A7-17C8-4012-11F1-74531345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B2EE8-4D4C-1DEE-0FE1-3261EDB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5C91-FCB5-04CC-9E29-DA444301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665A-1C42-86EF-BA02-2D41E043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9006A-A110-D151-1370-58E8F54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2EC40-CE64-DB7E-8250-204034B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48D93-2D46-7F59-E755-C6F004DC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7B8D5-61C9-7466-B35B-FC09AD14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4D118-D8FA-139D-19E1-4C8D5C4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4268-19A8-9D79-5CF2-F9F378C0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502-9063-EB27-DFE1-A845FE92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3702-FCE6-96B9-0F74-0E036EFD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977A0-98B2-C4E2-790F-5AB8E6F9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9043-5DB3-D592-B48A-3A016AB8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C0F7-2262-5755-521F-D3BF64F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2EFC5-D11C-0C01-AAC9-50AD21D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8CCF-C351-50E4-EFD8-A6E33C18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2FA1-320C-EC55-22C6-43BBEBDA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0701D-BF3A-858A-4666-5D75C4F8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F87E-53C8-FD47-A8F1-6B143684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01C3-F98F-7868-80EC-840FEDB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1F865-7DE1-EBC0-F2C4-6FB48A31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08818-E48B-D803-6A2D-A88A3B07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D9D9-38A7-A4A0-9B85-44AFF9CC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773B-3776-5309-CE41-80F50835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6A18-9183-4C25-91F6-E8022B16EAD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9A34-AA5C-7E82-6527-D34340AE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5879-5B13-6277-38D7-171B414A9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758D-CB5D-4103-BBBD-95ECEDCF2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D91-4258-ACE0-A3B7-98DFDB84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256" y="449943"/>
            <a:ext cx="8882743" cy="1580673"/>
          </a:xfrm>
        </p:spPr>
        <p:txBody>
          <a:bodyPr>
            <a:normAutofit fontScale="90000"/>
          </a:bodyPr>
          <a:lstStyle/>
          <a:p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UPAYA PEMBENTUKAN KARAKTER DISIPLIN PESERTA DIDIK MELALUI PEMBIASAAN KULTUM DI SDN SUKARATU </a:t>
            </a:r>
            <a:r>
              <a:rPr lang="en-US" sz="2200" b="1" dirty="0"/>
              <a:t>3</a:t>
            </a:r>
            <a:br>
              <a:rPr lang="en-US" sz="2200" b="1" dirty="0"/>
            </a:br>
            <a:br>
              <a:rPr lang="en-US" sz="2000" b="1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Skripisi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34690-E508-3BC4-293F-7BE41319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056" y="4151087"/>
            <a:ext cx="7242230" cy="2256970"/>
          </a:xfrm>
        </p:spPr>
        <p:txBody>
          <a:bodyPr>
            <a:normAutofit lnSpcReduction="1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 Siti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Nuhaeti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: 16.2020.025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SKOLAH TINGGI ILMU TARBIYAH (STIT)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AL-AZZAMI CIANJUR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2024/1444H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4CE1F-42C3-FE0A-96A3-601DEBC4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1901372"/>
            <a:ext cx="2525485" cy="19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0DA-6CFA-92DA-3240-79F0208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420914"/>
            <a:ext cx="6807200" cy="10014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F277-48E5-2584-6ACD-16E3138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72" y="1611085"/>
            <a:ext cx="9303657" cy="4441371"/>
          </a:xfrm>
        </p:spPr>
        <p:txBody>
          <a:bodyPr>
            <a:normAutofit lnSpcReduction="10000"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keperibadian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penghidupan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 mental</a:t>
            </a:r>
            <a:r>
              <a:rPr lang="en-US" sz="3000" dirty="0"/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pembinaan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akhlak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Pendidikan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diibaratkan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pondasi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5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EA92-81F9-160C-DE17-578187A0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7228114" cy="124822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33963-2854-77CA-95EA-40B83149A432}"/>
              </a:ext>
            </a:extLst>
          </p:cNvPr>
          <p:cNvSpPr/>
          <p:nvPr/>
        </p:nvSpPr>
        <p:spPr>
          <a:xfrm>
            <a:off x="1165084" y="2249714"/>
            <a:ext cx="2795908" cy="257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Upaya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peseta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SDN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Sukaratu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F5C2B-90E4-5234-5913-BEC3E0DB9EA9}"/>
              </a:ext>
            </a:extLst>
          </p:cNvPr>
          <p:cNvSpPr/>
          <p:nvPr/>
        </p:nvSpPr>
        <p:spPr>
          <a:xfrm>
            <a:off x="4519212" y="2249714"/>
            <a:ext cx="2795909" cy="257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kultum</a:t>
            </a:r>
            <a:r>
              <a:rPr lang="en-US" dirty="0"/>
              <a:t> di SDN </a:t>
            </a:r>
            <a:r>
              <a:rPr lang="en-US" dirty="0" err="1"/>
              <a:t>Sukaratu</a:t>
            </a:r>
            <a:r>
              <a:rPr lang="en-US" dirty="0"/>
              <a:t> 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8AEBA-5065-5B29-62CC-CD0875D60EAB}"/>
              </a:ext>
            </a:extLst>
          </p:cNvPr>
          <p:cNvSpPr/>
          <p:nvPr/>
        </p:nvSpPr>
        <p:spPr>
          <a:xfrm>
            <a:off x="7873339" y="2249714"/>
            <a:ext cx="2795909" cy="2547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didik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kultum</a:t>
            </a:r>
            <a:r>
              <a:rPr lang="en-US" dirty="0"/>
              <a:t> di SDN </a:t>
            </a:r>
            <a:r>
              <a:rPr lang="en-US" dirty="0" err="1"/>
              <a:t>Sukaratu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4645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BCE3-CEC0-127B-58BB-46A6A51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2"/>
            <a:ext cx="3353790" cy="71251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5BA6-8A94-EA77-DCAB-DCFCBEFE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171" y="1825625"/>
            <a:ext cx="9622972" cy="388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SecaraTeoritis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terlaksana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SDN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Sukaratu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referesnsi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sejenis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Peraktis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teliti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penyempurnaan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sekripsi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17BC-A8DE-78B9-CA2F-AD21E4D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644487" cy="7792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Kajian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Terdahulu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806D-5462-4C61-2BF1-B5BDFD14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Kajian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orientasinya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Skripsi</a:t>
            </a:r>
            <a:r>
              <a:rPr lang="en-US" dirty="0"/>
              <a:t> Siti </a:t>
            </a:r>
            <a:r>
              <a:rPr lang="en-US" dirty="0" err="1"/>
              <a:t>Aisah</a:t>
            </a:r>
            <a:r>
              <a:rPr lang="en-US" dirty="0"/>
              <a:t>, Yang </a:t>
            </a:r>
            <a:r>
              <a:rPr lang="en-US" dirty="0" err="1"/>
              <a:t>berjudul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Pendidikan Agama Islam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Pebentukan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di SDN Negeri 039 </a:t>
            </a:r>
            <a:r>
              <a:rPr lang="en-US" dirty="0" err="1"/>
              <a:t>padang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Baebenta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 </a:t>
            </a:r>
            <a:r>
              <a:rPr lang="en-US" dirty="0" err="1"/>
              <a:t>Luwu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Sekripi</a:t>
            </a:r>
            <a:r>
              <a:rPr lang="en-US" dirty="0"/>
              <a:t> </a:t>
            </a:r>
            <a:r>
              <a:rPr lang="en-US" dirty="0" err="1"/>
              <a:t>maemunah</a:t>
            </a:r>
            <a:r>
              <a:rPr lang="en-US" dirty="0"/>
              <a:t>, 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Pengajaran</a:t>
            </a:r>
            <a:r>
              <a:rPr lang="en-US" dirty="0"/>
              <a:t> PAI di SDN </a:t>
            </a:r>
            <a:r>
              <a:rPr lang="en-US" dirty="0" err="1"/>
              <a:t>jembatatan</a:t>
            </a:r>
            <a:r>
              <a:rPr lang="en-US" dirty="0"/>
              <a:t> </a:t>
            </a:r>
            <a:r>
              <a:rPr lang="en-US" dirty="0" err="1"/>
              <a:t>karung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 </a:t>
            </a:r>
            <a:r>
              <a:rPr lang="en-US" dirty="0" err="1"/>
              <a:t>kamanre</a:t>
            </a:r>
            <a:r>
              <a:rPr lang="en-US" dirty="0"/>
              <a:t> </a:t>
            </a:r>
            <a:r>
              <a:rPr lang="en-US" dirty="0" err="1"/>
              <a:t>kabupatan</a:t>
            </a:r>
            <a:r>
              <a:rPr lang="en-US" dirty="0"/>
              <a:t> </a:t>
            </a:r>
            <a:r>
              <a:rPr lang="en-US" dirty="0" err="1"/>
              <a:t>Luwu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7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D571-FBCF-E69E-A283-86F1BD53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568268"/>
            <a:ext cx="4833258" cy="103555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Berfikir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C41B9-4221-96C4-C3E8-3065EB106717}"/>
              </a:ext>
            </a:extLst>
          </p:cNvPr>
          <p:cNvSpPr/>
          <p:nvPr/>
        </p:nvSpPr>
        <p:spPr>
          <a:xfrm>
            <a:off x="1582057" y="2931963"/>
            <a:ext cx="2182916" cy="171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Pembentukan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CB310-3BD8-1DF2-9EED-381788F839F2}"/>
              </a:ext>
            </a:extLst>
          </p:cNvPr>
          <p:cNvCxnSpPr>
            <a:cxnSpLocks/>
          </p:cNvCxnSpPr>
          <p:nvPr/>
        </p:nvCxnSpPr>
        <p:spPr>
          <a:xfrm flipV="1">
            <a:off x="3788725" y="2931963"/>
            <a:ext cx="1840674" cy="833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65073-58B9-0CB2-5B0E-A8C1290CA28E}"/>
              </a:ext>
            </a:extLst>
          </p:cNvPr>
          <p:cNvCxnSpPr>
            <a:cxnSpLocks/>
          </p:cNvCxnSpPr>
          <p:nvPr/>
        </p:nvCxnSpPr>
        <p:spPr>
          <a:xfrm>
            <a:off x="3788725" y="3765637"/>
            <a:ext cx="1816922" cy="617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CBD4E-464A-6746-A5FB-7F51D0D208FC}"/>
              </a:ext>
            </a:extLst>
          </p:cNvPr>
          <p:cNvSpPr/>
          <p:nvPr/>
        </p:nvSpPr>
        <p:spPr>
          <a:xfrm rot="10800000" flipV="1">
            <a:off x="5653148" y="2304338"/>
            <a:ext cx="3708565" cy="1035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Kultum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171C1-4F46-5CB6-491C-D8952C88A764}"/>
              </a:ext>
            </a:extLst>
          </p:cNvPr>
          <p:cNvSpPr/>
          <p:nvPr/>
        </p:nvSpPr>
        <p:spPr>
          <a:xfrm>
            <a:off x="5629399" y="3729749"/>
            <a:ext cx="3732315" cy="171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Terbentuk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disipliny</a:t>
            </a:r>
            <a:r>
              <a:rPr lang="en-US" sz="2000" dirty="0"/>
              <a:t> yang di </a:t>
            </a:r>
            <a:r>
              <a:rPr lang="en-US" sz="2000" dirty="0" err="1"/>
              <a:t>terapkan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sehai-hari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  program </a:t>
            </a:r>
            <a:r>
              <a:rPr lang="en-US" sz="2000" dirty="0" err="1"/>
              <a:t>kultum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3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FD5F-0F78-4EF7-1E87-A0FEF5EE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551544"/>
            <a:ext cx="4325258" cy="96388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Metdologi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0167-B887-00DD-F281-6393311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0" y="1821316"/>
            <a:ext cx="10682516" cy="34632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kulialitatif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peroleh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pemaparan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Upaya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Kultum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SDN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Sukaratu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pemaparan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urayan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97F7-3A71-79DC-CF7B-743BAB07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83"/>
            <a:ext cx="4053114" cy="76266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D2284-4589-E533-8D85-EA92F6D9DEBF}"/>
              </a:ext>
            </a:extLst>
          </p:cNvPr>
          <p:cNvSpPr/>
          <p:nvPr/>
        </p:nvSpPr>
        <p:spPr>
          <a:xfrm>
            <a:off x="838200" y="1421578"/>
            <a:ext cx="2635993" cy="65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Waktu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1CB30A-C48A-529F-7175-A0E97351D18D}"/>
              </a:ext>
            </a:extLst>
          </p:cNvPr>
          <p:cNvSpPr/>
          <p:nvPr/>
        </p:nvSpPr>
        <p:spPr>
          <a:xfrm>
            <a:off x="939800" y="2669473"/>
            <a:ext cx="2635993" cy="2766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SDN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Sukaratu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Kp.Batudatar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Rt. 001 Rw.009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Des.Sukaratu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Kec.Gekbrong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Cianjur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3448C-7CCF-7968-72B0-A4EB0B2ED75D}"/>
              </a:ext>
            </a:extLst>
          </p:cNvPr>
          <p:cNvSpPr/>
          <p:nvPr/>
        </p:nvSpPr>
        <p:spPr>
          <a:xfrm>
            <a:off x="3947886" y="1431305"/>
            <a:ext cx="2989944" cy="64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E39C9-FEBC-CC8F-9603-BB6F85DBAD05}"/>
              </a:ext>
            </a:extLst>
          </p:cNvPr>
          <p:cNvSpPr/>
          <p:nvPr/>
        </p:nvSpPr>
        <p:spPr>
          <a:xfrm>
            <a:off x="4069276" y="2669473"/>
            <a:ext cx="2840839" cy="272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B6B33-53AB-0213-A01E-6FD8B951800A}"/>
              </a:ext>
            </a:extLst>
          </p:cNvPr>
          <p:cNvSpPr/>
          <p:nvPr/>
        </p:nvSpPr>
        <p:spPr>
          <a:xfrm>
            <a:off x="7678057" y="1431305"/>
            <a:ext cx="2989943" cy="64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E94BB-DAB9-5B84-7DDB-9A86293DA207}"/>
              </a:ext>
            </a:extLst>
          </p:cNvPr>
          <p:cNvSpPr/>
          <p:nvPr/>
        </p:nvSpPr>
        <p:spPr>
          <a:xfrm>
            <a:off x="7678057" y="2706660"/>
            <a:ext cx="2989943" cy="2720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Reduksi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Display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Drawing 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Penarikan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Kesimpulan)</a:t>
            </a:r>
          </a:p>
        </p:txBody>
      </p:sp>
    </p:spTree>
    <p:extLst>
      <p:ext uri="{BB962C8B-B14F-4D97-AF65-F5344CB8AC3E}">
        <p14:creationId xmlns:p14="http://schemas.microsoft.com/office/powerpoint/2010/main" val="63727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8236-ECC1-FC33-F94E-EAD17F2A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85" y="3643490"/>
            <a:ext cx="5849257" cy="2554110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Sekian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Terimakasih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</a:br>
            <a:b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Semoga</a:t>
            </a:r>
            <a:r>
              <a:rPr lang="en-US" sz="3200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Bermanfaat</a:t>
            </a:r>
            <a:endParaRPr lang="en-US" sz="3200" dirty="0"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D9F3-C82C-39A2-CBCE-D8997DF89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102282"/>
            <a:ext cx="2452914" cy="2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445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SemiBold Condensed</vt:lpstr>
      <vt:lpstr>Bahnschrift SemiBold SemiConden</vt:lpstr>
      <vt:lpstr>Calibri</vt:lpstr>
      <vt:lpstr>Calibri Light</vt:lpstr>
      <vt:lpstr>Times New Roman</vt:lpstr>
      <vt:lpstr>Office Theme</vt:lpstr>
      <vt:lpstr>  UPAYA PEMBENTUKAN KARAKTER DISIPLIN PESERTA DIDIK MELALUI PEMBIASAAN KULTUM DI SDN SUKARATU 3  Seminar Proposal Skripisi </vt:lpstr>
      <vt:lpstr>LATAR BELAKANG</vt:lpstr>
      <vt:lpstr>Rumusan Masalah &amp; Tujuan Penelitian</vt:lpstr>
      <vt:lpstr>Manfaat Penelitian</vt:lpstr>
      <vt:lpstr>Kajian Peneliti Terdahulu</vt:lpstr>
      <vt:lpstr>Kerangka Berfikir</vt:lpstr>
      <vt:lpstr>Metdologi Penelitian</vt:lpstr>
      <vt:lpstr>Sumber data Penelitian</vt:lpstr>
      <vt:lpstr>Sekian &amp; Terimakasih   Semoga Bermanfaat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UPAYA PEMBENUKAN KARAKTER DISIPLIN PESERTA DIDIK MELALUI PEMBIASAAN KULTUM DI SDN SUKARATU 3  Seminar Proposal Skripisi </dc:title>
  <dc:creator>user</dc:creator>
  <cp:lastModifiedBy>user</cp:lastModifiedBy>
  <cp:revision>6</cp:revision>
  <dcterms:created xsi:type="dcterms:W3CDTF">2024-02-16T09:03:40Z</dcterms:created>
  <dcterms:modified xsi:type="dcterms:W3CDTF">2024-02-16T15:47:57Z</dcterms:modified>
</cp:coreProperties>
</file>