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>
        <p:scale>
          <a:sx n="79" d="100"/>
          <a:sy n="79" d="100"/>
        </p:scale>
        <p:origin x="132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841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894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0928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248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718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140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2937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735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707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223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904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227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64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2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03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647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20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705F-72D1-DA4E-8C97-061855196E98}" type="datetimeFigureOut">
              <a:rPr lang="id-ID" smtClean="0"/>
              <a:t>17/02/24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0E56-41C7-C746-B7D1-C52C07FF9B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755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C5C20BE-9016-E045-8FCB-2D9251411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71475"/>
            <a:ext cx="10848975" cy="2387600"/>
          </a:xfrm>
        </p:spPr>
        <p:txBody>
          <a:bodyPr>
            <a:noAutofit/>
          </a:bodyPr>
          <a:lstStyle/>
          <a:p>
            <a:pPr algn="ctr"/>
            <a:r>
              <a:rPr lang="id-ID" sz="3600" b="1" dirty="0"/>
              <a:t>STRATEGI GURU PENDIDIKAN AGAMA ISLAM DALAM MENCEGAH PERILAKU JUDI ONLINE (SLOT) DI SMA IT NURUL ISLAM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5CEA1848-E912-2A43-A473-B7F2C5E4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22" y="2840044"/>
            <a:ext cx="2044700" cy="1968500"/>
          </a:xfrm>
          <a:prstGeom prst="rect">
            <a:avLst/>
          </a:prstGeom>
        </p:spPr>
      </p:pic>
      <p:sp>
        <p:nvSpPr>
          <p:cNvPr id="7" name="Judul 1">
            <a:extLst>
              <a:ext uri="{FF2B5EF4-FFF2-40B4-BE49-F238E27FC236}">
                <a16:creationId xmlns:a16="http://schemas.microsoft.com/office/drawing/2014/main" id="{52F126E4-38AF-9747-A30E-CE28AEEFFD0B}"/>
              </a:ext>
            </a:extLst>
          </p:cNvPr>
          <p:cNvSpPr txBox="1">
            <a:spLocks/>
          </p:cNvSpPr>
          <p:nvPr/>
        </p:nvSpPr>
        <p:spPr>
          <a:xfrm>
            <a:off x="1095372" y="38242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b="1" dirty="0"/>
              <a:t>Penyaji : </a:t>
            </a:r>
          </a:p>
          <a:p>
            <a:r>
              <a:rPr lang="id-ID" sz="2800" b="1" dirty="0"/>
              <a:t>Rian Budiawan </a:t>
            </a:r>
          </a:p>
          <a:p>
            <a:r>
              <a:rPr lang="id-ID" sz="2800" b="1" dirty="0"/>
              <a:t>NIM : 16.2020.055</a:t>
            </a:r>
          </a:p>
        </p:txBody>
      </p:sp>
    </p:spTree>
    <p:extLst>
      <p:ext uri="{BB962C8B-B14F-4D97-AF65-F5344CB8AC3E}">
        <p14:creationId xmlns:p14="http://schemas.microsoft.com/office/powerpoint/2010/main" val="38394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F4BB5EC-7BC3-E643-8497-639C1FD9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63" y="639315"/>
            <a:ext cx="8610600" cy="1293028"/>
          </a:xfrm>
        </p:spPr>
        <p:txBody>
          <a:bodyPr/>
          <a:lstStyle/>
          <a:p>
            <a:pPr algn="ctr"/>
            <a:r>
              <a:rPr lang="id-ID" b="1" dirty="0"/>
              <a:t>LATAR</a:t>
            </a:r>
            <a:r>
              <a:rPr lang="id-ID" dirty="0"/>
              <a:t> </a:t>
            </a:r>
            <a:r>
              <a:rPr lang="id-ID" b="1" dirty="0"/>
              <a:t>BELAKANG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16264FE1-63D7-E248-827B-75491D48D104}"/>
              </a:ext>
            </a:extLst>
          </p:cNvPr>
          <p:cNvSpPr txBox="1"/>
          <p:nvPr/>
        </p:nvSpPr>
        <p:spPr>
          <a:xfrm>
            <a:off x="1800225" y="1932343"/>
            <a:ext cx="8000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/>
              <a:t>Perjudian </a:t>
            </a:r>
            <a:r>
              <a:rPr lang="id-ID" dirty="0" err="1"/>
              <a:t>online</a:t>
            </a:r>
            <a:r>
              <a:rPr lang="id-ID" dirty="0"/>
              <a:t> telah menjadi fenomena yang sangat meresahkan di kalangan remaja Indonesia. Dengan perkembangan teknologi yang semakin pesat. Fenomena ini menciptakan kekhawatiran serius terkait dampak negatif judi </a:t>
            </a:r>
            <a:r>
              <a:rPr lang="id-ID" dirty="0" err="1"/>
              <a:t>online</a:t>
            </a:r>
            <a:r>
              <a:rPr lang="id-ID" dirty="0"/>
              <a:t> terhadap individu peserta didik dan masyarakat secara luas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AB24F3EF-3FC7-5147-8833-1792C047B2FB}"/>
              </a:ext>
            </a:extLst>
          </p:cNvPr>
          <p:cNvSpPr txBox="1"/>
          <p:nvPr/>
        </p:nvSpPr>
        <p:spPr>
          <a:xfrm>
            <a:off x="1938338" y="3613506"/>
            <a:ext cx="80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MASALAH YANG TIMBUL YANG DISEBABKAN JUDI ONLINE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59D009C9-DC89-0F49-A565-AB52572C456E}"/>
              </a:ext>
            </a:extLst>
          </p:cNvPr>
          <p:cNvSpPr txBox="1"/>
          <p:nvPr/>
        </p:nvSpPr>
        <p:spPr>
          <a:xfrm>
            <a:off x="1938337" y="4352170"/>
            <a:ext cx="800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d-ID" dirty="0"/>
              <a:t>Masalah Keuangan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dirty="0"/>
              <a:t>Masalah Kesehatan Mental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dirty="0"/>
              <a:t>Masalah </a:t>
            </a:r>
            <a:r>
              <a:rPr lang="id-ID" dirty="0" err="1"/>
              <a:t>Interpersonal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577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39C6E266-2FD4-2846-B42D-7CCE1DC0A7D0}"/>
              </a:ext>
            </a:extLst>
          </p:cNvPr>
          <p:cNvSpPr txBox="1"/>
          <p:nvPr/>
        </p:nvSpPr>
        <p:spPr>
          <a:xfrm>
            <a:off x="2943225" y="1571625"/>
            <a:ext cx="52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RUMUSAN MASALAH </a:t>
            </a:r>
            <a:r>
              <a:rPr lang="id-ID" dirty="0"/>
              <a:t>: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4571C5B2-9AA5-C441-9523-99D1DD0DC473}"/>
              </a:ext>
            </a:extLst>
          </p:cNvPr>
          <p:cNvSpPr txBox="1"/>
          <p:nvPr/>
        </p:nvSpPr>
        <p:spPr>
          <a:xfrm>
            <a:off x="795337" y="2109788"/>
            <a:ext cx="10163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/>
              <a:t>Bagaimana Strategi Guru PAI membangun kesadaran Peserta Didik terhadap Bahaya Judi Online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Apa metode pembelajaran yang dapat digunakan untuk mengintegrasikan nilai-nilai agama kepada Remaja Masa Kini?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Bagaimana Strategi Guru PAI dalam Menguatkan ketahanan Peserta Didik dari Godaan Judi Online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7B83E6C3-A247-A443-B00C-F19FE08B4175}"/>
              </a:ext>
            </a:extLst>
          </p:cNvPr>
          <p:cNvSpPr txBox="1"/>
          <p:nvPr/>
        </p:nvSpPr>
        <p:spPr>
          <a:xfrm>
            <a:off x="2703739" y="3900173"/>
            <a:ext cx="52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TUJUAN PENELITIAN :</a:t>
            </a:r>
            <a:endParaRPr lang="id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249A3437-91E5-5046-AC34-497CC7EB50A2}"/>
              </a:ext>
            </a:extLst>
          </p:cNvPr>
          <p:cNvSpPr txBox="1"/>
          <p:nvPr/>
        </p:nvSpPr>
        <p:spPr>
          <a:xfrm>
            <a:off x="723219" y="4409212"/>
            <a:ext cx="10163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/>
              <a:t>Untuk Mengetahui Strategi Guru PAI membangun kesadaran Peserta Didik terhadap Bahaya Judi Online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Untuk Mengetahui Metode Pembelajaran yang dapat digunakan untuk mengintegrasikan nilai-nilai agama kepada remaja masa kini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Untuk mengetahui Strategi Guru PAI dalam menguatkan ketahanan peserta didik dari godaan judi </a:t>
            </a:r>
            <a:r>
              <a:rPr lang="id-ID" dirty="0" err="1"/>
              <a:t>online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1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B72CC106-EFFF-0740-ACA1-FB2FB6100EDB}"/>
              </a:ext>
            </a:extLst>
          </p:cNvPr>
          <p:cNvSpPr txBox="1"/>
          <p:nvPr/>
        </p:nvSpPr>
        <p:spPr>
          <a:xfrm>
            <a:off x="1632857" y="1045028"/>
            <a:ext cx="8311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/>
              <a:t>METODOLOGI PENELITIAN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74D97211-22F7-7341-A5E1-3137CAFB2E4F}"/>
              </a:ext>
            </a:extLst>
          </p:cNvPr>
          <p:cNvSpPr txBox="1"/>
          <p:nvPr/>
        </p:nvSpPr>
        <p:spPr>
          <a:xfrm>
            <a:off x="1442357" y="2079170"/>
            <a:ext cx="8860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b="1" dirty="0"/>
              <a:t>PENELITIAN KUALITATIF </a:t>
            </a:r>
            <a:r>
              <a:rPr lang="id-ID" sz="2800" dirty="0"/>
              <a:t>: Peneliti sebagai instrumen kunci, pengambilan sampel sumber data dilakukan secara </a:t>
            </a:r>
            <a:r>
              <a:rPr lang="id-ID" sz="2800" dirty="0" err="1"/>
              <a:t>purposive</a:t>
            </a:r>
            <a:r>
              <a:rPr lang="id-ID" sz="2800" dirty="0"/>
              <a:t> dan </a:t>
            </a:r>
            <a:r>
              <a:rPr lang="id-ID" sz="2800" dirty="0" err="1"/>
              <a:t>snowball</a:t>
            </a:r>
            <a:r>
              <a:rPr lang="id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612635"/>
      </p:ext>
    </p:extLst>
  </p:cSld>
  <p:clrMapOvr>
    <a:masterClrMapping/>
  </p:clrMapOvr>
</p:sld>
</file>

<file path=ppt/theme/theme1.xml><?xml version="1.0" encoding="utf-8"?>
<a:theme xmlns:a="http://schemas.openxmlformats.org/drawingml/2006/main" name="Jejak Uap">
  <a:themeElements>
    <a:clrScheme name="Jejak Uap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Jejak Uap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ejak Uap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{AEB6A118-9CF2-0142-A681-3ADA42B147DC}tf10001079</Template>
  <TotalTime>24</TotalTime>
  <Words>187</Words>
  <Application>Microsoft Macintosh PowerPoint</Application>
  <PresentationFormat>Layar Lebar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Jejak Uap</vt:lpstr>
      <vt:lpstr>STRATEGI GURU PENDIDIKAN AGAMA ISLAM DALAM MENCEGAH PERILAKU JUDI ONLINE (SLOT) DI SMA IT NURUL ISLAM</vt:lpstr>
      <vt:lpstr>LATAR BELAKANG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 GURU PENDIDIKAN AGAMA ISLAM DALAM MENCEGAH PERILAKU JUDI ONLINE (SLOT) DI SMA IT NURUL ISLAM</dc:title>
  <dc:creator>Microsoft Office User</dc:creator>
  <cp:lastModifiedBy>Microsoft Office User</cp:lastModifiedBy>
  <cp:revision>1</cp:revision>
  <dcterms:created xsi:type="dcterms:W3CDTF">2024-02-17T02:03:53Z</dcterms:created>
  <dcterms:modified xsi:type="dcterms:W3CDTF">2024-02-17T02:28:41Z</dcterms:modified>
</cp:coreProperties>
</file>