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8CC2B3-0D4A-499A-8FC4-A64C1E643E83}">
  <a:tblStyle styleId="{778CC2B3-0D4A-499A-8FC4-A64C1E643E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a9a40699c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a9a40699c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Pembukaan : salam,sholawat,artinya+doa.tanya kabar,ucapan terima kasih,perkenalan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Berikan flashback flu mengenai pelajaran rdbms di waktu kelas 10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a9a40699c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a9a40699c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Jelaskan pada siswa mengenai apa itu database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a9a40699c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a9a40699c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Berikan contoh seperti apa relational database itu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a9a40699c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a9a40699c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Berikan contoh seperti apa relational database itu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a9a40699c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a9a40699c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Simplenya relational database ialah database yang berelasi bertujuan untuk memudahkan kita nanti dimanage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600" y="566938"/>
            <a:ext cx="1715675" cy="171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6600" y="367500"/>
            <a:ext cx="200977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4700" y="47227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5"/>
          <p:cNvPicPr preferRelativeResize="0"/>
          <p:nvPr/>
        </p:nvPicPr>
        <p:blipFill rotWithShape="1">
          <a:blip r:embed="rId6">
            <a:alphaModFix/>
          </a:blip>
          <a:srcRect t="1569" b="-1569"/>
          <a:stretch/>
        </p:blipFill>
        <p:spPr>
          <a:xfrm>
            <a:off x="2711450" y="2230225"/>
            <a:ext cx="3568699" cy="267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Apa itu RDBMS ?</a:t>
            </a:r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subTitle" idx="1"/>
          </p:nvPr>
        </p:nvSpPr>
        <p:spPr>
          <a:xfrm>
            <a:off x="164450" y="14141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457200" lvl="0" indent="-3663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Relational Database Management System merupakan suatu aplikasi untuk membuat, mengatur dan menjalankan database</a:t>
            </a:r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subTitle" idx="1"/>
          </p:nvPr>
        </p:nvSpPr>
        <p:spPr>
          <a:xfrm>
            <a:off x="206525" y="25717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7973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Salah satu jenis database yang dikhususkan untuk membuat relational database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>
            <a:spLocks noGrp="1"/>
          </p:cNvSpPr>
          <p:nvPr>
            <p:ph type="ctrTitle"/>
          </p:nvPr>
        </p:nvSpPr>
        <p:spPr>
          <a:xfrm>
            <a:off x="311708" y="12073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Lalu, apa itu</a:t>
            </a:r>
            <a:br>
              <a:rPr lang="en-GB"/>
            </a:br>
            <a:r>
              <a:rPr lang="en-GB"/>
              <a:t>Relational database 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Google Shape;124;p29"/>
          <p:cNvGraphicFramePr/>
          <p:nvPr>
            <p:extLst>
              <p:ext uri="{D42A27DB-BD31-4B8C-83A1-F6EECF244321}">
                <p14:modId xmlns:p14="http://schemas.microsoft.com/office/powerpoint/2010/main" val="3257047865"/>
              </p:ext>
            </p:extLst>
          </p:nvPr>
        </p:nvGraphicFramePr>
        <p:xfrm>
          <a:off x="658000" y="1135400"/>
          <a:ext cx="3652225" cy="2294800"/>
        </p:xfrm>
        <a:graphic>
          <a:graphicData uri="http://schemas.openxmlformats.org/drawingml/2006/table">
            <a:tbl>
              <a:tblPr>
                <a:noFill/>
                <a:tableStyleId>{778CC2B3-0D4A-499A-8FC4-A64C1E643E83}</a:tableStyleId>
              </a:tblPr>
              <a:tblGrid>
                <a:gridCol w="365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3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MATA PELAJARAN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JUDUL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ID_GURU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5" name="Google Shape;125;p29"/>
          <p:cNvGraphicFramePr/>
          <p:nvPr>
            <p:extLst>
              <p:ext uri="{D42A27DB-BD31-4B8C-83A1-F6EECF244321}">
                <p14:modId xmlns:p14="http://schemas.microsoft.com/office/powerpoint/2010/main" val="3440383092"/>
              </p:ext>
            </p:extLst>
          </p:nvPr>
        </p:nvGraphicFramePr>
        <p:xfrm>
          <a:off x="4907325" y="1159000"/>
          <a:ext cx="3583875" cy="2247600"/>
        </p:xfrm>
        <a:graphic>
          <a:graphicData uri="http://schemas.openxmlformats.org/drawingml/2006/table">
            <a:tbl>
              <a:tblPr>
                <a:noFill/>
                <a:tableStyleId>{778CC2B3-0D4A-499A-8FC4-A64C1E643E83}</a:tableStyleId>
              </a:tblPr>
              <a:tblGrid>
                <a:gridCol w="358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GURU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NAMA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ID_MAPEL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646750"/>
            <a:ext cx="762000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On-screen Show (16:9)</PresentationFormat>
  <Paragraphs>18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Simple Light</vt:lpstr>
      <vt:lpstr>Simple Dark</vt:lpstr>
      <vt:lpstr>PowerPoint Presentation</vt:lpstr>
      <vt:lpstr>Apa itu RDBMS ?</vt:lpstr>
      <vt:lpstr>PowerPoint Presentation</vt:lpstr>
      <vt:lpstr>Lalu, apa itu Relational database 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ray han</cp:lastModifiedBy>
  <cp:revision>1</cp:revision>
  <dcterms:modified xsi:type="dcterms:W3CDTF">2022-05-20T01:23:25Z</dcterms:modified>
</cp:coreProperties>
</file>