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6" r:id="rId3"/>
    <p:sldId id="267" r:id="rId4"/>
    <p:sldId id="258" r:id="rId5"/>
    <p:sldId id="269" r:id="rId6"/>
    <p:sldId id="259" r:id="rId7"/>
    <p:sldId id="257" r:id="rId8"/>
    <p:sldId id="260" r:id="rId9"/>
    <p:sldId id="264" r:id="rId10"/>
    <p:sldId id="261" r:id="rId11"/>
    <p:sldId id="262"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9DE5B-1D4D-457E-90D4-3BB075552229}" type="datetimeFigureOut">
              <a:rPr lang="en-US" smtClean="0"/>
              <a:pPr/>
              <a:t>1/15/2018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26DE3E-BC48-4363-AA0F-E77216DA56DE}" type="slidenum">
              <a:rPr lang="en-US" smtClean="0"/>
              <a:pPr/>
              <a:t>‹#›</a:t>
            </a:fld>
            <a:endParaRPr lang="en-US"/>
          </a:p>
        </p:txBody>
      </p:sp>
    </p:spTree>
    <p:extLst>
      <p:ext uri="{BB962C8B-B14F-4D97-AF65-F5344CB8AC3E}">
        <p14:creationId xmlns:p14="http://schemas.microsoft.com/office/powerpoint/2010/main" val="2385226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26DE3E-BC48-4363-AA0F-E77216DA56DE}" type="slidenum">
              <a:rPr lang="en-US" smtClean="0"/>
              <a:pPr/>
              <a:t>1</a:t>
            </a:fld>
            <a:endParaRPr lang="en-US"/>
          </a:p>
        </p:txBody>
      </p:sp>
    </p:spTree>
    <p:extLst>
      <p:ext uri="{BB962C8B-B14F-4D97-AF65-F5344CB8AC3E}">
        <p14:creationId xmlns:p14="http://schemas.microsoft.com/office/powerpoint/2010/main" val="813684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D6F75B-9F03-4AE6-ABA9-A9C7BF0CBAE4}"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28CE513D-B391-46FC-92A2-CCA2DFEAACF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2EA628E-D684-46F5-9706-BEE3DAA03C46}"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EAF00-0399-4D0A-9EDB-CE5C2F22070E}"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585C57-0721-4727-93F9-0375DC34E0A0}"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7F33C4B7-3421-4A14-A7EC-ADE0EC203E22}" type="datetime1">
              <a:rPr lang="en-US" smtClean="0"/>
              <a:pPr/>
              <a:t>1/15/2018</a:t>
            </a:fld>
            <a:endParaRPr lang="en-US"/>
          </a:p>
        </p:txBody>
      </p:sp>
      <p:sp>
        <p:nvSpPr>
          <p:cNvPr id="8" name="Slide Number Placeholder 7"/>
          <p:cNvSpPr>
            <a:spLocks noGrp="1"/>
          </p:cNvSpPr>
          <p:nvPr>
            <p:ph type="sldNum" sz="quarter" idx="11"/>
          </p:nvPr>
        </p:nvSpPr>
        <p:spPr/>
        <p:txBody>
          <a:bodyPr/>
          <a:lstStyle/>
          <a:p>
            <a:fld id="{28CE513D-B391-46FC-92A2-CCA2DFEAACF6}" type="slidenum">
              <a:rPr lang="en-US" smtClean="0"/>
              <a:pPr/>
              <a:t>‹#›</a:t>
            </a:fld>
            <a:endParaRPr lang="en-US"/>
          </a:p>
        </p:txBody>
      </p:sp>
      <p:sp>
        <p:nvSpPr>
          <p:cNvPr id="9" name="Footer Placeholder 8"/>
          <p:cNvSpPr>
            <a:spLocks noGrp="1"/>
          </p:cNvSpPr>
          <p:nvPr>
            <p:ph type="ftr" sz="quarter" idx="12"/>
          </p:nvPr>
        </p:nvSpPr>
        <p:spPr/>
        <p:txBody>
          <a:bodyPr/>
          <a:lstStyle/>
          <a:p>
            <a:r>
              <a:rPr lang="en-US" smtClean="0"/>
              <a:t>Introduction To SWE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05A0D3-6CE7-4309-A8B1-6C6F18563C5E}" type="datetime1">
              <a:rPr lang="en-US" smtClean="0"/>
              <a:pPr/>
              <a:t>1/15/2018</a:t>
            </a:fld>
            <a:endParaRPr lang="en-US"/>
          </a:p>
        </p:txBody>
      </p:sp>
      <p:sp>
        <p:nvSpPr>
          <p:cNvPr id="6" name="Footer Placeholder 5"/>
          <p:cNvSpPr>
            <a:spLocks noGrp="1"/>
          </p:cNvSpPr>
          <p:nvPr>
            <p:ph type="ftr" sz="quarter" idx="11"/>
          </p:nvPr>
        </p:nvSpPr>
        <p:spPr/>
        <p:txBody>
          <a:bodyPr/>
          <a:lstStyle/>
          <a:p>
            <a:r>
              <a:rPr lang="en-US" smtClean="0"/>
              <a:t>Introduction To SWE</a:t>
            </a:r>
            <a:endParaRPr lang="en-US"/>
          </a:p>
        </p:txBody>
      </p:sp>
      <p:sp>
        <p:nvSpPr>
          <p:cNvPr id="7" name="Slide Number Placeholder 6"/>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E5B6B5-4846-4D4C-A411-CB59AAB031ED}" type="datetime1">
              <a:rPr lang="en-US" smtClean="0"/>
              <a:pPr/>
              <a:t>1/15/2018</a:t>
            </a:fld>
            <a:endParaRPr lang="en-US"/>
          </a:p>
        </p:txBody>
      </p:sp>
      <p:sp>
        <p:nvSpPr>
          <p:cNvPr id="8" name="Footer Placeholder 7"/>
          <p:cNvSpPr>
            <a:spLocks noGrp="1"/>
          </p:cNvSpPr>
          <p:nvPr>
            <p:ph type="ftr" sz="quarter" idx="11"/>
          </p:nvPr>
        </p:nvSpPr>
        <p:spPr/>
        <p:txBody>
          <a:bodyPr/>
          <a:lstStyle/>
          <a:p>
            <a:r>
              <a:rPr lang="en-US" smtClean="0"/>
              <a:t>Introduction To SWE</a:t>
            </a:r>
            <a:endParaRPr lang="en-US"/>
          </a:p>
        </p:txBody>
      </p:sp>
      <p:sp>
        <p:nvSpPr>
          <p:cNvPr id="9" name="Slide Number Placeholder 8"/>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DBA086-623E-4053-A157-3C254E664077}" type="datetime1">
              <a:rPr lang="en-US" smtClean="0"/>
              <a:pPr/>
              <a:t>1/15/2018</a:t>
            </a:fld>
            <a:endParaRPr lang="en-US"/>
          </a:p>
        </p:txBody>
      </p:sp>
      <p:sp>
        <p:nvSpPr>
          <p:cNvPr id="4" name="Footer Placeholder 3"/>
          <p:cNvSpPr>
            <a:spLocks noGrp="1"/>
          </p:cNvSpPr>
          <p:nvPr>
            <p:ph type="ftr" sz="quarter" idx="11"/>
          </p:nvPr>
        </p:nvSpPr>
        <p:spPr/>
        <p:txBody>
          <a:bodyPr/>
          <a:lstStyle/>
          <a:p>
            <a:r>
              <a:rPr lang="en-US" smtClean="0"/>
              <a:t>Introduction To SWE</a:t>
            </a:r>
            <a:endParaRPr lang="en-US"/>
          </a:p>
        </p:txBody>
      </p:sp>
      <p:sp>
        <p:nvSpPr>
          <p:cNvPr id="5" name="Slide Number Placeholder 4"/>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0A663-053A-429E-8369-2E0A09EB9ECC}" type="datetime1">
              <a:rPr lang="en-US" smtClean="0"/>
              <a:pPr/>
              <a:t>1/15/2018</a:t>
            </a:fld>
            <a:endParaRPr lang="en-US"/>
          </a:p>
        </p:txBody>
      </p:sp>
      <p:sp>
        <p:nvSpPr>
          <p:cNvPr id="3" name="Footer Placeholder 2"/>
          <p:cNvSpPr>
            <a:spLocks noGrp="1"/>
          </p:cNvSpPr>
          <p:nvPr>
            <p:ph type="ftr" sz="quarter" idx="11"/>
          </p:nvPr>
        </p:nvSpPr>
        <p:spPr/>
        <p:txBody>
          <a:bodyPr/>
          <a:lstStyle/>
          <a:p>
            <a:r>
              <a:rPr lang="en-US" smtClean="0"/>
              <a:t>Introduction To SWE</a:t>
            </a:r>
            <a:endParaRPr lang="en-US"/>
          </a:p>
        </p:txBody>
      </p:sp>
      <p:sp>
        <p:nvSpPr>
          <p:cNvPr id="4" name="Slide Number Placeholder 3"/>
          <p:cNvSpPr>
            <a:spLocks noGrp="1"/>
          </p:cNvSpPr>
          <p:nvPr>
            <p:ph type="sldNum" sz="quarter" idx="12"/>
          </p:nvPr>
        </p:nvSpPr>
        <p:spPr/>
        <p:txBody>
          <a:bodyPr/>
          <a:lstStyle/>
          <a:p>
            <a:fld id="{28CE513D-B391-46FC-92A2-CCA2DFEAACF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EC1DCFB-EB30-4AFC-94A6-26FAEA2BC3EF}" type="datetime1">
              <a:rPr lang="en-US" smtClean="0"/>
              <a:pPr/>
              <a:t>1/15/2018</a:t>
            </a:fld>
            <a:endParaRPr lang="en-US"/>
          </a:p>
        </p:txBody>
      </p:sp>
      <p:sp>
        <p:nvSpPr>
          <p:cNvPr id="6" name="Footer Placeholder 5"/>
          <p:cNvSpPr>
            <a:spLocks noGrp="1"/>
          </p:cNvSpPr>
          <p:nvPr>
            <p:ph type="ftr" sz="quarter" idx="11"/>
          </p:nvPr>
        </p:nvSpPr>
        <p:spPr/>
        <p:txBody>
          <a:bodyPr/>
          <a:lstStyle/>
          <a:p>
            <a:r>
              <a:rPr lang="en-US" smtClean="0"/>
              <a:t>Introduction To SWE</a:t>
            </a:r>
            <a:endParaRPr lang="en-US"/>
          </a:p>
        </p:txBody>
      </p:sp>
      <p:sp>
        <p:nvSpPr>
          <p:cNvPr id="7" name="Slide Number Placeholder 6"/>
          <p:cNvSpPr>
            <a:spLocks noGrp="1"/>
          </p:cNvSpPr>
          <p:nvPr>
            <p:ph type="sldNum" sz="quarter" idx="12"/>
          </p:nvPr>
        </p:nvSpPr>
        <p:spPr/>
        <p:txBody>
          <a:bodyPr/>
          <a:lstStyle/>
          <a:p>
            <a:fld id="{28CE513D-B391-46FC-92A2-CCA2DFEAACF6}"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0BB0A2-D50C-4A9C-8BE9-BD14B8B7F002}" type="datetime1">
              <a:rPr lang="en-US" smtClean="0"/>
              <a:pPr/>
              <a:t>1/15/2018</a:t>
            </a:fld>
            <a:endParaRPr lang="en-US"/>
          </a:p>
        </p:txBody>
      </p:sp>
      <p:sp>
        <p:nvSpPr>
          <p:cNvPr id="6" name="Footer Placeholder 5"/>
          <p:cNvSpPr>
            <a:spLocks noGrp="1"/>
          </p:cNvSpPr>
          <p:nvPr>
            <p:ph type="ftr" sz="quarter" idx="11"/>
          </p:nvPr>
        </p:nvSpPr>
        <p:spPr/>
        <p:txBody>
          <a:bodyPr/>
          <a:lstStyle/>
          <a:p>
            <a:r>
              <a:rPr lang="en-US" smtClean="0"/>
              <a:t>Introduction To SWE</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28CE513D-B391-46FC-92A2-CCA2DFEAACF6}" type="slidenum">
              <a:rPr lang="en-US" smtClean="0"/>
              <a:pPr/>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72A0236-DEAD-418F-924D-89C136A4B761}" type="datetime1">
              <a:rPr lang="en-US" smtClean="0"/>
              <a:pPr/>
              <a:t>1/15/2018</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smtClean="0"/>
              <a:t>Introduction To SWE</a:t>
            </a:r>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28CE513D-B391-46FC-92A2-CCA2DFEAACF6}" type="slidenum">
              <a:rPr lang="en-US" smtClean="0"/>
              <a:pPr/>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419600" y="4724400"/>
            <a:ext cx="6400800" cy="1752600"/>
          </a:xfrm>
        </p:spPr>
        <p:txBody>
          <a:bodyPr>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l"/>
            <a:r>
              <a:rPr lang="en-US" b="1" cap="all" dirty="0" smtClean="0">
                <a:ln w="0"/>
                <a:solidFill>
                  <a:srgbClr val="00B0F0"/>
                </a:solidFill>
                <a:effectLst>
                  <a:reflection blurRad="12700" stA="50000" endPos="50000" dist="5000" dir="5400000" sy="-100000" rotWithShape="0"/>
                </a:effectLst>
              </a:rPr>
              <a:t>                    Instructor:</a:t>
            </a:r>
          </a:p>
          <a:p>
            <a:r>
              <a:rPr lang="en-US" sz="20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Nusrat</a:t>
            </a:r>
            <a:r>
              <a:rPr 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20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jahan</a:t>
            </a:r>
            <a:endParaRPr 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r>
              <a:rPr lang="en-US" sz="20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Lecturer, SWE, DIU.</a:t>
            </a:r>
            <a:endParaRPr lang="en-US" sz="20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4" name="Picture 3" descr="heroMSSE.jpg"/>
          <p:cNvPicPr>
            <a:picLocks noChangeAspect="1"/>
          </p:cNvPicPr>
          <p:nvPr/>
        </p:nvPicPr>
        <p:blipFill>
          <a:blip r:embed="rId3"/>
          <a:stretch>
            <a:fillRect/>
          </a:stretch>
        </p:blipFill>
        <p:spPr>
          <a:xfrm>
            <a:off x="685800" y="2819400"/>
            <a:ext cx="7772400" cy="1600200"/>
          </a:xfrm>
          <a:prstGeom prst="rect">
            <a:avLst/>
          </a:prstGeom>
        </p:spPr>
      </p:pic>
      <p:pic>
        <p:nvPicPr>
          <p:cNvPr id="6" name="Picture 5" descr="20090414110543!Diu-logo.png"/>
          <p:cNvPicPr>
            <a:picLocks noChangeAspect="1"/>
          </p:cNvPicPr>
          <p:nvPr/>
        </p:nvPicPr>
        <p:blipFill>
          <a:blip r:embed="rId4"/>
          <a:stretch>
            <a:fillRect/>
          </a:stretch>
        </p:blipFill>
        <p:spPr>
          <a:xfrm>
            <a:off x="1676400" y="304801"/>
            <a:ext cx="5410200" cy="990600"/>
          </a:xfrm>
          <a:prstGeom prst="rect">
            <a:avLst/>
          </a:prstGeom>
        </p:spPr>
      </p:pic>
      <p:sp>
        <p:nvSpPr>
          <p:cNvPr id="7" name="Subtitle 2"/>
          <p:cNvSpPr txBox="1">
            <a:spLocks/>
          </p:cNvSpPr>
          <p:nvPr/>
        </p:nvSpPr>
        <p:spPr>
          <a:xfrm>
            <a:off x="3110345" y="1524000"/>
            <a:ext cx="2923309" cy="876300"/>
          </a:xfrm>
          <a:prstGeom prst="rect">
            <a:avLst/>
          </a:prstGeom>
        </p:spPr>
        <p:txBody>
          <a:bodyPr vert="horz" lIns="91440" tIns="45720" rIns="91440" bIns="45720" rtlCol="0">
            <a:noAutofit/>
          </a:bodyPr>
          <a:lstStyle>
            <a:lvl1pPr marL="0" indent="0" algn="l" defTabSz="914400" rtl="0" eaLnBrk="1" latinLnBrk="0" hangingPunct="1">
              <a:spcBef>
                <a:spcPct val="20000"/>
              </a:spcBef>
              <a:spcAft>
                <a:spcPts val="600"/>
              </a:spcAft>
              <a:buFont typeface="Arial" pitchFamily="34" charset="0"/>
              <a:buNone/>
              <a:defRPr sz="2000" b="0" kern="1200" cap="all" spc="120" baseline="0">
                <a:solidFill>
                  <a:schemeClr val="tx2"/>
                </a:solidFill>
                <a:latin typeface="+mj-lt"/>
                <a:ea typeface="+mn-ea"/>
                <a:cs typeface="+mn-cs"/>
              </a:defRPr>
            </a:lvl1pPr>
            <a:lvl2pPr marL="457200" indent="0" algn="ctr" defTabSz="914400" rtl="0" eaLnBrk="1" latinLnBrk="0" hangingPunct="1">
              <a:spcBef>
                <a:spcPct val="20000"/>
              </a:spcBef>
              <a:buClr>
                <a:schemeClr val="tx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tx2"/>
              </a:buClr>
              <a:buFont typeface="Arial"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tx2"/>
              </a:buClr>
              <a:buFont typeface="Arial" pitchFamily="34" charset="0"/>
              <a:buNone/>
              <a:defRPr sz="18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tx2"/>
              </a:buClr>
              <a:buFont typeface="Arial" pitchFamily="34" charset="0"/>
              <a:buNone/>
              <a:defRPr sz="1600" kern="1200">
                <a:solidFill>
                  <a:schemeClr val="tx1">
                    <a:tint val="75000"/>
                  </a:schemeClr>
                </a:solidFill>
                <a:latin typeface="+mn-lt"/>
                <a:ea typeface="+mn-ea"/>
                <a:cs typeface="+mn-cs"/>
              </a:defRPr>
            </a:lvl9pPr>
          </a:lstStyle>
          <a:p>
            <a:pPr algn="ctr"/>
            <a:r>
              <a:rPr lang="en-US" sz="32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SE113</a:t>
            </a:r>
            <a:endParaRPr lang="en-US" sz="32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algn="ctr"/>
            <a:r>
              <a:rPr lang="en-US" sz="32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Lecture 1</a:t>
            </a:r>
            <a:endParaRPr lang="en-US" sz="3200" b="1"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2" name="Date Placeholder 1"/>
          <p:cNvSpPr>
            <a:spLocks noGrp="1"/>
          </p:cNvSpPr>
          <p:nvPr>
            <p:ph type="dt" sz="half" idx="10"/>
          </p:nvPr>
        </p:nvSpPr>
        <p:spPr/>
        <p:txBody>
          <a:bodyPr/>
          <a:lstStyle/>
          <a:p>
            <a:fld id="{D757BD3A-F500-4E43-842B-0BAC04EFA21B}"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8" name="Slide Number Placeholder 7"/>
          <p:cNvSpPr>
            <a:spLocks noGrp="1"/>
          </p:cNvSpPr>
          <p:nvPr>
            <p:ph type="sldNum" sz="quarter" idx="12"/>
          </p:nvPr>
        </p:nvSpPr>
        <p:spPr/>
        <p:txBody>
          <a:bodyPr/>
          <a:lstStyle/>
          <a:p>
            <a:fld id="{28CE513D-B391-46FC-92A2-CCA2DFEAACF6}"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Engineers</a:t>
            </a:r>
            <a:endParaRPr lang="en-US" dirty="0"/>
          </a:p>
        </p:txBody>
      </p:sp>
      <p:sp>
        <p:nvSpPr>
          <p:cNvPr id="3" name="Content Placeholder 2"/>
          <p:cNvSpPr>
            <a:spLocks noGrp="1"/>
          </p:cNvSpPr>
          <p:nvPr>
            <p:ph idx="1"/>
          </p:nvPr>
        </p:nvSpPr>
        <p:spPr>
          <a:xfrm>
            <a:off x="0" y="1752600"/>
            <a:ext cx="8839200" cy="4373563"/>
          </a:xfrm>
        </p:spPr>
        <p:txBody>
          <a:bodyPr>
            <a:normAutofit/>
          </a:bodyPr>
          <a:lstStyle/>
          <a:p>
            <a:pPr algn="just"/>
            <a:r>
              <a:rPr lang="en-GB" sz="2800" dirty="0" smtClean="0"/>
              <a:t>Software engineers should adopt a systematic and organised approach to their work and use appropriate tools and techniques depending on the problem to be solved, the development constraints and the resources available.</a:t>
            </a:r>
          </a:p>
          <a:p>
            <a:pPr algn="just"/>
            <a:endParaRPr lang="en-US" sz="2800" dirty="0"/>
          </a:p>
        </p:txBody>
      </p:sp>
      <p:sp>
        <p:nvSpPr>
          <p:cNvPr id="4" name="Date Placeholder 3"/>
          <p:cNvSpPr>
            <a:spLocks noGrp="1"/>
          </p:cNvSpPr>
          <p:nvPr>
            <p:ph type="dt" sz="half" idx="10"/>
          </p:nvPr>
        </p:nvSpPr>
        <p:spPr/>
        <p:txBody>
          <a:bodyPr/>
          <a:lstStyle/>
          <a:p>
            <a:fld id="{B541C9F6-7444-4508-8215-032C7A47CCD5}"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a:t>
            </a:r>
            <a:endParaRPr lang="en-US" dirty="0"/>
          </a:p>
        </p:txBody>
      </p:sp>
      <p:pic>
        <p:nvPicPr>
          <p:cNvPr id="4" name="Content Placeholder 3" descr="software.jpg"/>
          <p:cNvPicPr>
            <a:picLocks noGrp="1" noChangeAspect="1"/>
          </p:cNvPicPr>
          <p:nvPr>
            <p:ph idx="1"/>
          </p:nvPr>
        </p:nvPicPr>
        <p:blipFill>
          <a:blip r:embed="rId2"/>
          <a:stretch>
            <a:fillRect/>
          </a:stretch>
        </p:blipFill>
        <p:spPr>
          <a:xfrm>
            <a:off x="457200" y="1524000"/>
            <a:ext cx="8382000" cy="4525963"/>
          </a:xfrm>
        </p:spPr>
      </p:pic>
      <p:sp>
        <p:nvSpPr>
          <p:cNvPr id="3" name="Date Placeholder 2"/>
          <p:cNvSpPr>
            <a:spLocks noGrp="1"/>
          </p:cNvSpPr>
          <p:nvPr>
            <p:ph type="dt" sz="half" idx="10"/>
          </p:nvPr>
        </p:nvSpPr>
        <p:spPr/>
        <p:txBody>
          <a:bodyPr/>
          <a:lstStyle/>
          <a:p>
            <a:fld id="{E74C8A9E-C92D-4647-B10A-0E6361C5ED46}"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normAutofit/>
          </a:bodyPr>
          <a:lstStyle/>
          <a:p>
            <a:pPr algn="ctr">
              <a:buNone/>
            </a:pPr>
            <a:endParaRPr lang="en-US" sz="96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9600" b="1" i="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Thanks</a:t>
            </a:r>
            <a:endParaRPr lang="en-US" sz="9600" b="1"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 name="Date Placeholder 1"/>
          <p:cNvSpPr>
            <a:spLocks noGrp="1"/>
          </p:cNvSpPr>
          <p:nvPr>
            <p:ph type="dt" sz="half" idx="10"/>
          </p:nvPr>
        </p:nvSpPr>
        <p:spPr/>
        <p:txBody>
          <a:bodyPr/>
          <a:lstStyle/>
          <a:p>
            <a:fld id="{A8718F56-796A-4453-8A57-3B442710CC5E}" type="datetime1">
              <a:rPr lang="en-US" smtClean="0"/>
              <a:pPr/>
              <a:t>1/15/2018</a:t>
            </a:fld>
            <a:endParaRPr lang="en-US"/>
          </a:p>
        </p:txBody>
      </p:sp>
      <p:sp>
        <p:nvSpPr>
          <p:cNvPr id="4" name="Footer Placeholder 3"/>
          <p:cNvSpPr>
            <a:spLocks noGrp="1"/>
          </p:cNvSpPr>
          <p:nvPr>
            <p:ph type="ftr" sz="quarter" idx="11"/>
          </p:nvPr>
        </p:nvSpPr>
        <p:spPr/>
        <p:txBody>
          <a:bodyPr/>
          <a:lstStyle/>
          <a:p>
            <a:r>
              <a:rPr lang="en-US" smtClean="0"/>
              <a:t>Introduction To SWE</a:t>
            </a:r>
            <a:endParaRPr lang="en-US"/>
          </a:p>
        </p:txBody>
      </p:sp>
      <p:sp>
        <p:nvSpPr>
          <p:cNvPr id="5" name="Slide Number Placeholder 4"/>
          <p:cNvSpPr>
            <a:spLocks noGrp="1"/>
          </p:cNvSpPr>
          <p:nvPr>
            <p:ph type="sldNum" sz="quarter" idx="12"/>
          </p:nvPr>
        </p:nvSpPr>
        <p:spPr/>
        <p:txBody>
          <a:bodyPr/>
          <a:lstStyle/>
          <a:p>
            <a:fld id="{28CE513D-B391-46FC-92A2-CCA2DFEAACF6}" type="slidenum">
              <a:rPr lang="en-US" smtClean="0"/>
              <a:pPr/>
              <a:t>12</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Materials</a:t>
            </a:r>
          </a:p>
        </p:txBody>
      </p:sp>
      <p:sp>
        <p:nvSpPr>
          <p:cNvPr id="3" name="Content Placeholder 2"/>
          <p:cNvSpPr>
            <a:spLocks noGrp="1"/>
          </p:cNvSpPr>
          <p:nvPr>
            <p:ph idx="1"/>
          </p:nvPr>
        </p:nvSpPr>
        <p:spPr>
          <a:xfrm>
            <a:off x="0" y="1752600"/>
            <a:ext cx="8839200" cy="4373563"/>
          </a:xfrm>
        </p:spPr>
        <p:txBody>
          <a:bodyPr>
            <a:normAutofit/>
          </a:bodyPr>
          <a:lstStyle/>
          <a:p>
            <a:pPr algn="just"/>
            <a:r>
              <a:rPr lang="en-US" sz="3200" dirty="0"/>
              <a:t>Main Text</a:t>
            </a:r>
          </a:p>
          <a:p>
            <a:pPr lvl="1" algn="just"/>
            <a:r>
              <a:rPr lang="en-US" sz="3200" i="1" dirty="0"/>
              <a:t>“Software Engineering”; by Ian </a:t>
            </a:r>
            <a:r>
              <a:rPr lang="en-US" sz="3200" i="1" dirty="0" err="1"/>
              <a:t>Sommerville</a:t>
            </a:r>
            <a:r>
              <a:rPr lang="en-US" sz="3200" i="1" dirty="0"/>
              <a:t>.</a:t>
            </a:r>
          </a:p>
          <a:p>
            <a:pPr algn="just"/>
            <a:r>
              <a:rPr lang="en-US" sz="3200" dirty="0"/>
              <a:t>Reference</a:t>
            </a:r>
          </a:p>
          <a:p>
            <a:pPr lvl="1" algn="just"/>
            <a:r>
              <a:rPr lang="en-US" sz="3200" i="1" dirty="0"/>
              <a:t>“Software Engineering, A practitioner’s approach”; by Roger S. Pressman.</a:t>
            </a:r>
          </a:p>
          <a:p>
            <a:pPr lvl="1" algn="just"/>
            <a:r>
              <a:rPr lang="en-US" sz="3200" i="1" dirty="0"/>
              <a:t>Any appropriate material from Internet</a:t>
            </a:r>
            <a:endParaRPr lang="en-US" sz="3200" dirty="0"/>
          </a:p>
          <a:p>
            <a:pPr lvl="1" algn="just"/>
            <a:endParaRPr lang="en-US" sz="3200" dirty="0"/>
          </a:p>
          <a:p>
            <a:pPr algn="just"/>
            <a:endParaRPr lang="en-US" sz="3200" dirty="0"/>
          </a:p>
        </p:txBody>
      </p:sp>
      <p:sp>
        <p:nvSpPr>
          <p:cNvPr id="4" name="Date Placeholder 3"/>
          <p:cNvSpPr>
            <a:spLocks noGrp="1"/>
          </p:cNvSpPr>
          <p:nvPr>
            <p:ph type="dt" sz="half" idx="10"/>
          </p:nvPr>
        </p:nvSpPr>
        <p:spPr/>
        <p:txBody>
          <a:bodyPr/>
          <a:lstStyle/>
          <a:p>
            <a:fld id="{8259B834-46C8-4547-B26B-27E266C14C54}"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2</a:t>
            </a:fld>
            <a:endParaRPr lang="en-US"/>
          </a:p>
        </p:txBody>
      </p:sp>
    </p:spTree>
    <p:extLst>
      <p:ext uri="{BB962C8B-B14F-4D97-AF65-F5344CB8AC3E}">
        <p14:creationId xmlns:p14="http://schemas.microsoft.com/office/powerpoint/2010/main" val="955190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01000" cy="1371600"/>
          </a:xfrm>
        </p:spPr>
        <p:txBody>
          <a:bodyPr>
            <a:normAutofit/>
          </a:bodyPr>
          <a:lstStyle/>
          <a:p>
            <a:pPr algn="ctr"/>
            <a:r>
              <a:rPr lang="en-US" sz="4000" dirty="0" smtClean="0"/>
              <a:t>Marks Distribution</a:t>
            </a:r>
            <a:endParaRPr lang="en-US" sz="4000" dirty="0"/>
          </a:p>
        </p:txBody>
      </p:sp>
      <p:sp>
        <p:nvSpPr>
          <p:cNvPr id="3" name="Content Placeholder 2"/>
          <p:cNvSpPr>
            <a:spLocks noGrp="1"/>
          </p:cNvSpPr>
          <p:nvPr>
            <p:ph idx="1"/>
          </p:nvPr>
        </p:nvSpPr>
        <p:spPr/>
        <p:txBody>
          <a:bodyPr>
            <a:noAutofit/>
          </a:bodyPr>
          <a:lstStyle/>
          <a:p>
            <a:pPr marL="342900" indent="-342900">
              <a:buFont typeface="Wingdings" pitchFamily="2" charset="2"/>
              <a:buChar char="v"/>
            </a:pPr>
            <a:r>
              <a:rPr lang="en-US" sz="2800" dirty="0"/>
              <a:t>Assignments		</a:t>
            </a:r>
            <a:r>
              <a:rPr lang="en-US" sz="2800" dirty="0" smtClean="0"/>
              <a:t>                             5</a:t>
            </a:r>
            <a:r>
              <a:rPr lang="en-US" sz="2800" dirty="0"/>
              <a:t>%</a:t>
            </a:r>
          </a:p>
          <a:p>
            <a:pPr marL="342900" indent="-342900">
              <a:buFont typeface="Wingdings" pitchFamily="2" charset="2"/>
              <a:buChar char="v"/>
            </a:pPr>
            <a:r>
              <a:rPr lang="en-US" sz="2800" dirty="0"/>
              <a:t>Class </a:t>
            </a:r>
            <a:r>
              <a:rPr lang="en-US" sz="2800" dirty="0" smtClean="0"/>
              <a:t>Attendance                                </a:t>
            </a:r>
            <a:r>
              <a:rPr lang="en-US" sz="2800" dirty="0"/>
              <a:t>7%</a:t>
            </a:r>
          </a:p>
          <a:p>
            <a:pPr marL="342900" indent="-342900">
              <a:buFont typeface="Wingdings" pitchFamily="2" charset="2"/>
              <a:buChar char="v"/>
            </a:pPr>
            <a:r>
              <a:rPr lang="en-US" sz="2800" dirty="0"/>
              <a:t>Presentation                                         8%</a:t>
            </a:r>
          </a:p>
          <a:p>
            <a:pPr marL="342900" indent="-342900">
              <a:buFont typeface="Wingdings" pitchFamily="2" charset="2"/>
              <a:buChar char="v"/>
            </a:pPr>
            <a:r>
              <a:rPr lang="en-US" sz="2800" dirty="0"/>
              <a:t>Quiz/ Class Test                                  15%</a:t>
            </a:r>
          </a:p>
          <a:p>
            <a:pPr marL="342900" indent="-342900">
              <a:buFont typeface="Wingdings" pitchFamily="2" charset="2"/>
              <a:buChar char="v"/>
            </a:pPr>
            <a:r>
              <a:rPr lang="en-US" sz="2800" dirty="0"/>
              <a:t>Mid Term                                              25%</a:t>
            </a:r>
          </a:p>
          <a:p>
            <a:pPr marL="342900" indent="-342900">
              <a:buFont typeface="Wingdings" pitchFamily="2" charset="2"/>
              <a:buChar char="v"/>
            </a:pPr>
            <a:r>
              <a:rPr lang="en-US" sz="2800" dirty="0"/>
              <a:t>Semester Final                                     40</a:t>
            </a:r>
            <a:r>
              <a:rPr lang="en-US" sz="2800" dirty="0" smtClean="0"/>
              <a:t>%</a:t>
            </a:r>
          </a:p>
          <a:p>
            <a:endParaRPr lang="en-US" sz="2800" dirty="0">
              <a:solidFill>
                <a:srgbClr val="FF0000"/>
              </a:solidFill>
            </a:endParaRPr>
          </a:p>
          <a:p>
            <a:pPr marL="342900" indent="-342900">
              <a:buFont typeface="Wingdings" pitchFamily="2" charset="2"/>
              <a:buChar char="v"/>
            </a:pPr>
            <a:r>
              <a:rPr lang="en-US" sz="2800" dirty="0">
                <a:solidFill>
                  <a:srgbClr val="FF0000"/>
                </a:solidFill>
              </a:rPr>
              <a:t>Total			</a:t>
            </a:r>
            <a:r>
              <a:rPr lang="en-US" sz="2800" dirty="0" smtClean="0">
                <a:solidFill>
                  <a:srgbClr val="FF0000"/>
                </a:solidFill>
              </a:rPr>
              <a:t>              100</a:t>
            </a:r>
            <a:r>
              <a:rPr lang="en-US" sz="2800" dirty="0">
                <a:solidFill>
                  <a:srgbClr val="FF0000"/>
                </a:solidFill>
              </a:rPr>
              <a:t>%</a:t>
            </a:r>
          </a:p>
          <a:p>
            <a:pPr marL="342900" indent="-342900">
              <a:buFont typeface="Wingdings" pitchFamily="2" charset="2"/>
              <a:buChar char="v"/>
            </a:pPr>
            <a:endParaRPr lang="en-US" sz="2800" dirty="0"/>
          </a:p>
        </p:txBody>
      </p:sp>
      <p:sp>
        <p:nvSpPr>
          <p:cNvPr id="4" name="Date Placeholder 3"/>
          <p:cNvSpPr>
            <a:spLocks noGrp="1"/>
          </p:cNvSpPr>
          <p:nvPr>
            <p:ph type="dt" sz="half" idx="10"/>
          </p:nvPr>
        </p:nvSpPr>
        <p:spPr/>
        <p:txBody>
          <a:bodyPr/>
          <a:lstStyle/>
          <a:p>
            <a:fld id="{2FD9A98B-957C-4B0D-A69F-E18224F80CA6}"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3</a:t>
            </a:fld>
            <a:endParaRPr lang="en-US"/>
          </a:p>
        </p:txBody>
      </p:sp>
    </p:spTree>
    <p:extLst>
      <p:ext uri="{BB962C8B-B14F-4D97-AF65-F5344CB8AC3E}">
        <p14:creationId xmlns:p14="http://schemas.microsoft.com/office/powerpoint/2010/main" val="42090033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Software</a:t>
            </a:r>
            <a:endParaRPr lang="en-US" dirty="0"/>
          </a:p>
        </p:txBody>
      </p:sp>
      <p:sp>
        <p:nvSpPr>
          <p:cNvPr id="3" name="Content Placeholder 2"/>
          <p:cNvSpPr>
            <a:spLocks noGrp="1"/>
          </p:cNvSpPr>
          <p:nvPr>
            <p:ph idx="1"/>
          </p:nvPr>
        </p:nvSpPr>
        <p:spPr>
          <a:xfrm>
            <a:off x="457200" y="1752600"/>
            <a:ext cx="8229600" cy="4373563"/>
          </a:xfrm>
        </p:spPr>
        <p:txBody>
          <a:bodyPr>
            <a:normAutofit/>
          </a:bodyPr>
          <a:lstStyle/>
          <a:p>
            <a:pPr marL="342900" indent="-342900" algn="just">
              <a:buFont typeface="Wingdings" pitchFamily="2" charset="2"/>
              <a:buChar char="Ø"/>
            </a:pPr>
            <a:r>
              <a:rPr lang="en-GB" sz="2800" dirty="0" smtClean="0"/>
              <a:t>Software is the set of instructions that tells a computer what to do.</a:t>
            </a:r>
          </a:p>
          <a:p>
            <a:pPr marL="342900" indent="-342900" algn="just">
              <a:buFont typeface="Wingdings" pitchFamily="2" charset="2"/>
              <a:buChar char="Ø"/>
            </a:pPr>
            <a:r>
              <a:rPr lang="en-US" sz="2800" dirty="0"/>
              <a:t>Software is not just a computer program but also all associated documentation and configuration data/files which is needed to make these programs operate </a:t>
            </a:r>
            <a:r>
              <a:rPr lang="en-US" sz="2800" dirty="0" smtClean="0"/>
              <a:t>correctly.</a:t>
            </a:r>
            <a:endParaRPr lang="en-US" sz="2800" dirty="0"/>
          </a:p>
        </p:txBody>
      </p:sp>
      <p:sp>
        <p:nvSpPr>
          <p:cNvPr id="4" name="Date Placeholder 3"/>
          <p:cNvSpPr>
            <a:spLocks noGrp="1"/>
          </p:cNvSpPr>
          <p:nvPr>
            <p:ph type="dt" sz="half" idx="10"/>
          </p:nvPr>
        </p:nvSpPr>
        <p:spPr/>
        <p:txBody>
          <a:bodyPr/>
          <a:lstStyle/>
          <a:p>
            <a:fld id="{75376D96-6453-4613-BDE3-F879D3E2D497}"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hlink"/>
                </a:solidFill>
              </a:rPr>
              <a:t>Software Applications</a:t>
            </a:r>
            <a:endParaRPr lang="en-US" dirty="0"/>
          </a:p>
        </p:txBody>
      </p:sp>
      <p:sp>
        <p:nvSpPr>
          <p:cNvPr id="3" name="Content Placeholder 2"/>
          <p:cNvSpPr>
            <a:spLocks noGrp="1"/>
          </p:cNvSpPr>
          <p:nvPr>
            <p:ph idx="1"/>
          </p:nvPr>
        </p:nvSpPr>
        <p:spPr/>
        <p:txBody>
          <a:bodyPr>
            <a:normAutofit/>
          </a:bodyPr>
          <a:lstStyle/>
          <a:p>
            <a:pPr marL="609600" indent="-609600">
              <a:lnSpc>
                <a:spcPct val="90000"/>
              </a:lnSpc>
              <a:buClr>
                <a:srgbClr val="3C8C93"/>
              </a:buClr>
              <a:buFontTx/>
              <a:buAutoNum type="romanLcPeriod"/>
            </a:pPr>
            <a:r>
              <a:rPr lang="en-US" sz="2800" dirty="0"/>
              <a:t>System Software</a:t>
            </a:r>
          </a:p>
          <a:p>
            <a:pPr marL="609600" indent="-609600">
              <a:lnSpc>
                <a:spcPct val="90000"/>
              </a:lnSpc>
              <a:buClr>
                <a:srgbClr val="3C8C93"/>
              </a:buClr>
              <a:buFontTx/>
              <a:buAutoNum type="romanLcPeriod"/>
            </a:pPr>
            <a:r>
              <a:rPr lang="en-US" sz="2800" dirty="0"/>
              <a:t>Real-time Software</a:t>
            </a:r>
          </a:p>
          <a:p>
            <a:pPr marL="609600" indent="-609600">
              <a:lnSpc>
                <a:spcPct val="90000"/>
              </a:lnSpc>
              <a:buClr>
                <a:srgbClr val="3C8C93"/>
              </a:buClr>
              <a:buFontTx/>
              <a:buAutoNum type="romanLcPeriod"/>
            </a:pPr>
            <a:r>
              <a:rPr lang="en-US" sz="2800" dirty="0"/>
              <a:t>Business Software</a:t>
            </a:r>
          </a:p>
          <a:p>
            <a:pPr marL="609600" indent="-609600">
              <a:lnSpc>
                <a:spcPct val="90000"/>
              </a:lnSpc>
              <a:buClr>
                <a:srgbClr val="3C8C93"/>
              </a:buClr>
              <a:buFontTx/>
              <a:buAutoNum type="romanLcPeriod"/>
            </a:pPr>
            <a:r>
              <a:rPr lang="en-US" sz="2800" dirty="0"/>
              <a:t>Engineering Software</a:t>
            </a:r>
          </a:p>
          <a:p>
            <a:pPr marL="609600" indent="-609600">
              <a:lnSpc>
                <a:spcPct val="90000"/>
              </a:lnSpc>
              <a:buClr>
                <a:srgbClr val="3C8C93"/>
              </a:buClr>
              <a:buFontTx/>
              <a:buAutoNum type="romanLcPeriod"/>
            </a:pPr>
            <a:r>
              <a:rPr lang="en-US" sz="2800" dirty="0"/>
              <a:t>Embedded Software</a:t>
            </a:r>
          </a:p>
          <a:p>
            <a:pPr marL="609600" indent="-609600">
              <a:lnSpc>
                <a:spcPct val="90000"/>
              </a:lnSpc>
              <a:buClr>
                <a:srgbClr val="3C8C93"/>
              </a:buClr>
              <a:buFontTx/>
              <a:buAutoNum type="romanLcPeriod"/>
            </a:pPr>
            <a:r>
              <a:rPr lang="en-US" sz="2800" dirty="0"/>
              <a:t>Personal computer Software</a:t>
            </a:r>
          </a:p>
          <a:p>
            <a:pPr marL="609600" indent="-609600">
              <a:lnSpc>
                <a:spcPct val="90000"/>
              </a:lnSpc>
              <a:buClr>
                <a:srgbClr val="3C8C93"/>
              </a:buClr>
              <a:buFontTx/>
              <a:buAutoNum type="romanLcPeriod"/>
            </a:pPr>
            <a:r>
              <a:rPr lang="en-US" sz="2800" dirty="0"/>
              <a:t>Web-based Software</a:t>
            </a:r>
          </a:p>
          <a:p>
            <a:pPr marL="609600" indent="-609600">
              <a:lnSpc>
                <a:spcPct val="90000"/>
              </a:lnSpc>
              <a:buClr>
                <a:srgbClr val="3C8C93"/>
              </a:buClr>
              <a:buFontTx/>
              <a:buAutoNum type="romanLcPeriod"/>
            </a:pPr>
            <a:r>
              <a:rPr lang="en-US" sz="2800" dirty="0"/>
              <a:t>Artificial Intelligence Software</a:t>
            </a:r>
          </a:p>
          <a:p>
            <a:endParaRPr lang="en-US" sz="2800" dirty="0"/>
          </a:p>
        </p:txBody>
      </p:sp>
      <p:sp>
        <p:nvSpPr>
          <p:cNvPr id="4" name="Date Placeholder 3"/>
          <p:cNvSpPr>
            <a:spLocks noGrp="1"/>
          </p:cNvSpPr>
          <p:nvPr>
            <p:ph type="dt" sz="half" idx="10"/>
          </p:nvPr>
        </p:nvSpPr>
        <p:spPr/>
        <p:txBody>
          <a:bodyPr/>
          <a:lstStyle/>
          <a:p>
            <a:fld id="{8FAED816-7545-42E2-B36A-1A8FA4953434}"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5</a:t>
            </a:fld>
            <a:endParaRPr lang="en-US"/>
          </a:p>
        </p:txBody>
      </p:sp>
    </p:spTree>
    <p:extLst>
      <p:ext uri="{BB962C8B-B14F-4D97-AF65-F5344CB8AC3E}">
        <p14:creationId xmlns:p14="http://schemas.microsoft.com/office/powerpoint/2010/main" val="34498408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a:t>
            </a:r>
            <a:endParaRPr lang="en-US" dirty="0"/>
          </a:p>
        </p:txBody>
      </p:sp>
      <p:pic>
        <p:nvPicPr>
          <p:cNvPr id="1026" name="Picture 2" descr="C:\Users\Daffodi PC\Desktop\by-default-software.jpg"/>
          <p:cNvPicPr>
            <a:picLocks noChangeAspect="1" noChangeArrowheads="1"/>
          </p:cNvPicPr>
          <p:nvPr/>
        </p:nvPicPr>
        <p:blipFill>
          <a:blip r:embed="rId2"/>
          <a:srcRect/>
          <a:stretch>
            <a:fillRect/>
          </a:stretch>
        </p:blipFill>
        <p:spPr bwMode="auto">
          <a:xfrm>
            <a:off x="1752600" y="2057400"/>
            <a:ext cx="5867400" cy="4800600"/>
          </a:xfrm>
          <a:prstGeom prst="rect">
            <a:avLst/>
          </a:prstGeom>
          <a:noFill/>
        </p:spPr>
      </p:pic>
      <p:sp>
        <p:nvSpPr>
          <p:cNvPr id="3" name="Date Placeholder 2"/>
          <p:cNvSpPr>
            <a:spLocks noGrp="1"/>
          </p:cNvSpPr>
          <p:nvPr>
            <p:ph type="dt" sz="half" idx="10"/>
          </p:nvPr>
        </p:nvSpPr>
        <p:spPr/>
        <p:txBody>
          <a:bodyPr/>
          <a:lstStyle/>
          <a:p>
            <a:fld id="{47DAF85C-57FC-4267-AE5B-F3B8A48DC037}" type="datetime1">
              <a:rPr lang="en-US" smtClean="0"/>
              <a:pPr/>
              <a:t>1/15/2018</a:t>
            </a:fld>
            <a:endParaRPr lang="en-US"/>
          </a:p>
        </p:txBody>
      </p:sp>
      <p:sp>
        <p:nvSpPr>
          <p:cNvPr id="4" name="Footer Placeholder 3"/>
          <p:cNvSpPr>
            <a:spLocks noGrp="1"/>
          </p:cNvSpPr>
          <p:nvPr>
            <p:ph type="ftr" sz="quarter" idx="11"/>
          </p:nvPr>
        </p:nvSpPr>
        <p:spPr/>
        <p:txBody>
          <a:bodyPr/>
          <a:lstStyle/>
          <a:p>
            <a:r>
              <a:rPr lang="en-US" smtClean="0"/>
              <a:t>Introduction To SWE</a:t>
            </a:r>
            <a:endParaRPr lang="en-US"/>
          </a:p>
        </p:txBody>
      </p:sp>
      <p:sp>
        <p:nvSpPr>
          <p:cNvPr id="5" name="Slide Number Placeholder 4"/>
          <p:cNvSpPr>
            <a:spLocks noGrp="1"/>
          </p:cNvSpPr>
          <p:nvPr>
            <p:ph type="sldNum" sz="quarter" idx="12"/>
          </p:nvPr>
        </p:nvSpPr>
        <p:spPr/>
        <p:txBody>
          <a:bodyPr/>
          <a:lstStyle/>
          <a:p>
            <a:fld id="{28CE513D-B391-46FC-92A2-CCA2DFEAACF6}"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6705600" cy="1371600"/>
          </a:xfrm>
        </p:spPr>
        <p:txBody>
          <a:bodyPr/>
          <a:lstStyle/>
          <a:p>
            <a:pPr algn="ctr"/>
            <a:r>
              <a:rPr lang="en-US" dirty="0" smtClean="0"/>
              <a:t>Software Engineering</a:t>
            </a:r>
            <a:endParaRPr lang="en-US" dirty="0"/>
          </a:p>
        </p:txBody>
      </p:sp>
      <p:sp>
        <p:nvSpPr>
          <p:cNvPr id="3" name="Content Placeholder 2"/>
          <p:cNvSpPr>
            <a:spLocks noGrp="1"/>
          </p:cNvSpPr>
          <p:nvPr>
            <p:ph idx="1"/>
          </p:nvPr>
        </p:nvSpPr>
        <p:spPr>
          <a:xfrm>
            <a:off x="457200" y="1752600"/>
            <a:ext cx="8458200" cy="4373563"/>
          </a:xfrm>
        </p:spPr>
        <p:txBody>
          <a:bodyPr>
            <a:normAutofit/>
          </a:bodyPr>
          <a:lstStyle/>
          <a:p>
            <a:pPr algn="just"/>
            <a:r>
              <a:rPr lang="en-US" sz="2800" dirty="0" smtClean="0"/>
              <a:t>Software engineering is an engineering discipline that is concerned with all aspects of software production from the early stages of system specification through to maintaining the system after it has gone into use.</a:t>
            </a:r>
            <a:endParaRPr lang="en-US" sz="2800" dirty="0"/>
          </a:p>
        </p:txBody>
      </p:sp>
      <p:sp>
        <p:nvSpPr>
          <p:cNvPr id="4" name="Date Placeholder 3"/>
          <p:cNvSpPr>
            <a:spLocks noGrp="1"/>
          </p:cNvSpPr>
          <p:nvPr>
            <p:ph type="dt" sz="half" idx="10"/>
          </p:nvPr>
        </p:nvSpPr>
        <p:spPr/>
        <p:txBody>
          <a:bodyPr/>
          <a:lstStyle/>
          <a:p>
            <a:fld id="{BDC101C2-D123-490F-8A58-EF5FC82DFF8A}"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pic>
        <p:nvPicPr>
          <p:cNvPr id="4" name="Content Placeholder 3" descr="1350614425094.jpg"/>
          <p:cNvPicPr>
            <a:picLocks noGrp="1" noChangeAspect="1"/>
          </p:cNvPicPr>
          <p:nvPr>
            <p:ph idx="1"/>
          </p:nvPr>
        </p:nvPicPr>
        <p:blipFill>
          <a:blip r:embed="rId2"/>
          <a:stretch>
            <a:fillRect/>
          </a:stretch>
        </p:blipFill>
        <p:spPr>
          <a:xfrm>
            <a:off x="1728787" y="2034381"/>
            <a:ext cx="5076825" cy="3810000"/>
          </a:xfrm>
        </p:spPr>
      </p:pic>
      <p:sp>
        <p:nvSpPr>
          <p:cNvPr id="3" name="Date Placeholder 2"/>
          <p:cNvSpPr>
            <a:spLocks noGrp="1"/>
          </p:cNvSpPr>
          <p:nvPr>
            <p:ph type="dt" sz="half" idx="10"/>
          </p:nvPr>
        </p:nvSpPr>
        <p:spPr/>
        <p:txBody>
          <a:bodyPr/>
          <a:lstStyle/>
          <a:p>
            <a:fld id="{A2B9B582-53CB-4380-828E-B8F3A7324DC6}" type="datetime1">
              <a:rPr lang="en-US" smtClean="0"/>
              <a:pPr/>
              <a:t>1/15/2018</a:t>
            </a:fld>
            <a:endParaRPr lang="en-US"/>
          </a:p>
        </p:txBody>
      </p:sp>
      <p:sp>
        <p:nvSpPr>
          <p:cNvPr id="5" name="Footer Placeholder 4"/>
          <p:cNvSpPr>
            <a:spLocks noGrp="1"/>
          </p:cNvSpPr>
          <p:nvPr>
            <p:ph type="ftr" sz="quarter" idx="11"/>
          </p:nvPr>
        </p:nvSpPr>
        <p:spPr/>
        <p:txBody>
          <a:bodyPr/>
          <a:lstStyle/>
          <a:p>
            <a:r>
              <a:rPr lang="en-US" smtClean="0"/>
              <a:t>Introduction To SWE</a:t>
            </a:r>
            <a:endParaRPr lang="en-US"/>
          </a:p>
        </p:txBody>
      </p:sp>
      <p:sp>
        <p:nvSpPr>
          <p:cNvPr id="6" name="Slide Number Placeholder 5"/>
          <p:cNvSpPr>
            <a:spLocks noGrp="1"/>
          </p:cNvSpPr>
          <p:nvPr>
            <p:ph type="sldNum" sz="quarter" idx="12"/>
          </p:nvPr>
        </p:nvSpPr>
        <p:spPr/>
        <p:txBody>
          <a:bodyPr/>
          <a:lstStyle/>
          <a:p>
            <a:fld id="{28CE513D-B391-46FC-92A2-CCA2DFEAACF6}"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Engineering</a:t>
            </a:r>
            <a:endParaRPr lang="en-US" dirty="0"/>
          </a:p>
        </p:txBody>
      </p:sp>
      <p:pic>
        <p:nvPicPr>
          <p:cNvPr id="7" name="Content Placeholder 6" descr="software_engineering.png"/>
          <p:cNvPicPr>
            <a:picLocks noGrp="1" noChangeAspect="1"/>
          </p:cNvPicPr>
          <p:nvPr>
            <p:ph idx="1"/>
          </p:nvPr>
        </p:nvPicPr>
        <p:blipFill>
          <a:blip r:embed="rId2"/>
          <a:stretch>
            <a:fillRect/>
          </a:stretch>
        </p:blipFill>
        <p:spPr>
          <a:xfrm>
            <a:off x="1752600" y="0"/>
            <a:ext cx="6324600" cy="6629400"/>
          </a:xfrm>
        </p:spPr>
      </p:pic>
      <p:sp>
        <p:nvSpPr>
          <p:cNvPr id="3" name="Date Placeholder 2"/>
          <p:cNvSpPr>
            <a:spLocks noGrp="1"/>
          </p:cNvSpPr>
          <p:nvPr>
            <p:ph type="dt" sz="half" idx="10"/>
          </p:nvPr>
        </p:nvSpPr>
        <p:spPr/>
        <p:txBody>
          <a:bodyPr/>
          <a:lstStyle/>
          <a:p>
            <a:fld id="{872C8068-B468-4687-8C0B-DF58E6CA43E8}" type="datetime1">
              <a:rPr lang="en-US" smtClean="0"/>
              <a:pPr/>
              <a:t>1/15/2018</a:t>
            </a:fld>
            <a:endParaRPr lang="en-US"/>
          </a:p>
        </p:txBody>
      </p:sp>
      <p:sp>
        <p:nvSpPr>
          <p:cNvPr id="4" name="Footer Placeholder 3"/>
          <p:cNvSpPr>
            <a:spLocks noGrp="1"/>
          </p:cNvSpPr>
          <p:nvPr>
            <p:ph type="ftr" sz="quarter" idx="11"/>
          </p:nvPr>
        </p:nvSpPr>
        <p:spPr/>
        <p:txBody>
          <a:bodyPr/>
          <a:lstStyle/>
          <a:p>
            <a:r>
              <a:rPr lang="en-US" smtClean="0"/>
              <a:t>Introduction To SWE</a:t>
            </a:r>
            <a:endParaRPr lang="en-US"/>
          </a:p>
        </p:txBody>
      </p:sp>
      <p:sp>
        <p:nvSpPr>
          <p:cNvPr id="5" name="Slide Number Placeholder 4"/>
          <p:cNvSpPr>
            <a:spLocks noGrp="1"/>
          </p:cNvSpPr>
          <p:nvPr>
            <p:ph type="sldNum" sz="quarter" idx="12"/>
          </p:nvPr>
        </p:nvSpPr>
        <p:spPr/>
        <p:txBody>
          <a:bodyPr/>
          <a:lstStyle/>
          <a:p>
            <a:fld id="{28CE513D-B391-46FC-92A2-CCA2DFEAACF6}"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Essential</Template>
  <TotalTime>138</TotalTime>
  <Words>252</Words>
  <Application>Microsoft Office PowerPoint</Application>
  <PresentationFormat>On-screen Show (4:3)</PresentationFormat>
  <Paragraphs>79</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Black</vt:lpstr>
      <vt:lpstr>Calibri</vt:lpstr>
      <vt:lpstr>Wingdings</vt:lpstr>
      <vt:lpstr>Essential</vt:lpstr>
      <vt:lpstr>PowerPoint Presentation</vt:lpstr>
      <vt:lpstr>Course Materials</vt:lpstr>
      <vt:lpstr>Marks Distribution</vt:lpstr>
      <vt:lpstr>What is Software</vt:lpstr>
      <vt:lpstr>Software Applications</vt:lpstr>
      <vt:lpstr>Software</vt:lpstr>
      <vt:lpstr>Software Engineering</vt:lpstr>
      <vt:lpstr>Software Engineering</vt:lpstr>
      <vt:lpstr>Software Engineering</vt:lpstr>
      <vt:lpstr>Software Engineers</vt:lpstr>
      <vt:lpstr>Software Engineer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Daffodi PC</dc:creator>
  <cp:lastModifiedBy>Nusrat</cp:lastModifiedBy>
  <cp:revision>15</cp:revision>
  <dcterms:created xsi:type="dcterms:W3CDTF">2016-01-13T22:38:30Z</dcterms:created>
  <dcterms:modified xsi:type="dcterms:W3CDTF">2018-01-15T08:22:03Z</dcterms:modified>
</cp:coreProperties>
</file>