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04" r:id="rId3"/>
    <p:sldId id="299" r:id="rId4"/>
    <p:sldId id="300" r:id="rId5"/>
    <p:sldId id="301" r:id="rId6"/>
    <p:sldId id="302" r:id="rId7"/>
    <p:sldId id="303" r:id="rId8"/>
    <p:sldId id="28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9DE5B-1D4D-457E-90D4-3BB07555222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6DE3E-BC48-4363-AA0F-E77216DA5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2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6DE3E-BC48-4363-AA0F-E77216DA56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301-E22A-49E1-B3A8-E4FB2E4134E5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AF4-262F-449B-9693-B2C63398C81E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647E-8C53-48D2-ABA3-FDC50F38C3EF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028C-FA0E-46D3-A89E-9049F81847CB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1149-F244-49CE-88C2-FD8D95B00469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5F3F-0861-43FE-AD3D-85ED2DFB6DBF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DC1F-FF4A-470D-8241-CFE85426376B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376B-BFCE-4BC6-8F77-B1E238D01A3F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93B7-B706-48AF-966D-462701225E36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DD16-4430-43C4-9DFC-4D8DC76492BF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34E-B899-46AE-B077-3DB285B76795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DB79B60-1F18-49C4-94B5-6F8FB340F265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724400"/>
            <a:ext cx="6400800" cy="17526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en-US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                    Instructor:</a:t>
            </a:r>
          </a:p>
          <a:p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Nusrat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jahan</a:t>
            </a:r>
            <a:endParaRPr lang="en-US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Lecturer, SWE, DIU.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 descr="heroMS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19400"/>
            <a:ext cx="7772400" cy="1600200"/>
          </a:xfrm>
          <a:prstGeom prst="rect">
            <a:avLst/>
          </a:prstGeom>
        </p:spPr>
      </p:pic>
      <p:pic>
        <p:nvPicPr>
          <p:cNvPr id="6" name="Picture 5" descr="20090414110543!Diu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04801"/>
            <a:ext cx="5410200" cy="9906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110345" y="1524000"/>
            <a:ext cx="2923309" cy="87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SE113</a:t>
            </a:r>
            <a:endParaRPr lang="en-US" sz="3200" b="1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32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Lecture 4</a:t>
            </a:r>
            <a:endParaRPr 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6EA-0A38-4DBF-A781-F4AA9C952CC6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028C-FA0E-46D3-A89E-9049F81847CB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5" descr="VShape SDLC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1" y="1600200"/>
            <a:ext cx="8001000" cy="5029200"/>
          </a:xfrm>
          <a:noFill/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variant of the Waterfall that emphasizes the verification and validation of the product.</a:t>
            </a:r>
          </a:p>
          <a:p>
            <a:r>
              <a:rPr lang="en-US" dirty="0" smtClean="0"/>
              <a:t>Testing of the product is planned in parallel with a corresponding phase of development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028C-FA0E-46D3-A89E-9049F81847CB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5791200" cy="13716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028C-FA0E-46D3-A89E-9049F81847CB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4038600" cy="4906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</a:rPr>
              <a:t>Project and Requirements Planning </a:t>
            </a:r>
            <a:r>
              <a:rPr lang="en-US" sz="1800" dirty="0"/>
              <a:t>– allocate resources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</a:rPr>
              <a:t>Product Requirements and Specification Analysis </a:t>
            </a:r>
            <a:r>
              <a:rPr lang="en-US" sz="1800" dirty="0"/>
              <a:t>– complete specification of the software system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</a:rPr>
              <a:t>Architecture or High-Level Design </a:t>
            </a:r>
            <a:r>
              <a:rPr lang="en-US" sz="1800" dirty="0"/>
              <a:t>– defines how software functions fulfill the design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</a:rPr>
              <a:t>Detailed Design </a:t>
            </a:r>
            <a:r>
              <a:rPr lang="en-US" sz="1800" dirty="0"/>
              <a:t>– develop algorithms for each architectural component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267200" y="1219200"/>
            <a:ext cx="4419600" cy="487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Production, operation and maintenance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provide for enhancement and corrections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and acceptance testing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check the entire software system in its environment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 and Testing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check that modules  interconnect correctly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testing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check that each module acts as expected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Coding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transform algorithms into software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Emphasize planning for </a:t>
            </a:r>
            <a:r>
              <a:rPr lang="en-US" sz="2800" dirty="0" smtClean="0">
                <a:solidFill>
                  <a:srgbClr val="FF0000"/>
                </a:solidFill>
              </a:rPr>
              <a:t>verification and validation </a:t>
            </a:r>
            <a:r>
              <a:rPr lang="en-US" sz="2800" dirty="0" smtClean="0"/>
              <a:t>of the product in early stages of product development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</a:rPr>
              <a:t>Each deliverable must be testable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Project management can </a:t>
            </a:r>
            <a:r>
              <a:rPr lang="en-US" sz="2800" dirty="0" smtClean="0">
                <a:solidFill>
                  <a:srgbClr val="FF0000"/>
                </a:solidFill>
              </a:rPr>
              <a:t>track progress by milestones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</a:rPr>
              <a:t>Easy to use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028C-FA0E-46D3-A89E-9049F81847CB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V-Shaped Strengths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V-Shaped 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Does not easily handle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concurrent events</a:t>
            </a:r>
          </a:p>
          <a:p>
            <a:r>
              <a:rPr lang="en-US" sz="2800" dirty="0" smtClean="0"/>
              <a:t>Does not handle </a:t>
            </a:r>
            <a:r>
              <a:rPr lang="en-US" sz="2800" dirty="0" smtClean="0">
                <a:solidFill>
                  <a:srgbClr val="FF0000"/>
                </a:solidFill>
              </a:rPr>
              <a:t>iterations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/>
              <a:t>or phases</a:t>
            </a:r>
          </a:p>
          <a:p>
            <a:r>
              <a:rPr lang="en-US" sz="2800" dirty="0" smtClean="0"/>
              <a:t>Does not easily handle </a:t>
            </a:r>
            <a:r>
              <a:rPr lang="en-US" sz="2800" dirty="0" smtClean="0">
                <a:solidFill>
                  <a:srgbClr val="FF0000"/>
                </a:solidFill>
              </a:rPr>
              <a:t>dynamic changes in requirements</a:t>
            </a:r>
          </a:p>
          <a:p>
            <a:r>
              <a:rPr lang="en-US" sz="2800" dirty="0" smtClean="0"/>
              <a:t>Does not contain </a:t>
            </a:r>
            <a:r>
              <a:rPr lang="en-US" sz="2800" dirty="0" smtClean="0">
                <a:solidFill>
                  <a:srgbClr val="FF0000"/>
                </a:solidFill>
              </a:rPr>
              <a:t>risk analysis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/>
              <a:t>activities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028C-FA0E-46D3-A89E-9049F81847CB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the V-Shaped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686800" cy="4373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Excellent choice for </a:t>
            </a:r>
            <a:r>
              <a:rPr lang="en-US" sz="2800" dirty="0" smtClean="0">
                <a:solidFill>
                  <a:srgbClr val="FF0000"/>
                </a:solidFill>
              </a:rPr>
              <a:t>systems requiring high reliability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/>
              <a:t>– hospital patient control applications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All requirements are known </a:t>
            </a:r>
            <a:r>
              <a:rPr lang="en-US" sz="2800" dirty="0" smtClean="0"/>
              <a:t>up-front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When it can be modified to </a:t>
            </a:r>
            <a:r>
              <a:rPr lang="en-US" sz="2800" dirty="0" smtClean="0">
                <a:solidFill>
                  <a:srgbClr val="FF0000"/>
                </a:solidFill>
              </a:rPr>
              <a:t>handle changing requirements beyond analysis phase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Solution and technology are known</a:t>
            </a:r>
          </a:p>
          <a:p>
            <a:pPr lvl="1">
              <a:lnSpc>
                <a:spcPct val="90000"/>
              </a:lnSpc>
            </a:pPr>
            <a:endParaRPr lang="en-US" sz="4000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028C-FA0E-46D3-A89E-9049F81847CB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9600" b="1" i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>
              <a:buNone/>
            </a:pPr>
            <a:r>
              <a:rPr lang="en-US" sz="9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Thanks</a:t>
            </a:r>
            <a:endParaRPr lang="en-US" sz="96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5BD1-F22E-44A5-AA27-ECF2266CCAF7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367</TotalTime>
  <Words>281</Words>
  <Application>Microsoft Office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Wingdings</vt:lpstr>
      <vt:lpstr>Essential</vt:lpstr>
      <vt:lpstr>PowerPoint Presentation</vt:lpstr>
      <vt:lpstr>V- Model</vt:lpstr>
      <vt:lpstr>V Model</vt:lpstr>
      <vt:lpstr>V Model</vt:lpstr>
      <vt:lpstr>V-Shaped Strengths</vt:lpstr>
      <vt:lpstr>V-Shaped Weaknesses</vt:lpstr>
      <vt:lpstr>When to use the V-Shaped Model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Daffodi PC</dc:creator>
  <cp:lastModifiedBy>Nusrat</cp:lastModifiedBy>
  <cp:revision>37</cp:revision>
  <dcterms:created xsi:type="dcterms:W3CDTF">2016-01-13T22:38:30Z</dcterms:created>
  <dcterms:modified xsi:type="dcterms:W3CDTF">2018-01-15T08:25:32Z</dcterms:modified>
</cp:coreProperties>
</file>