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DE5B-1D4D-457E-90D4-3BB07555222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DE3E-BC48-4363-AA0F-E77216DA5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22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6DE3E-BC48-4363-AA0F-E77216DA56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75B-9F03-4AE6-ABA9-A9C7BF0CBAE4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628E-D684-46F5-9706-BEE3DAA03C46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AF00-0399-4D0A-9EDB-CE5C2F22070E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5C57-0721-4727-93F9-0375DC34E0A0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C4B7-3421-4A14-A7EC-ADE0EC203E22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A0D3-6CE7-4309-A8B1-6C6F18563C5E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6B5-4846-4D4C-A411-CB59AAB031ED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086-623E-4053-A157-3C254E664077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A663-053A-429E-8369-2E0A09EB9ECC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DCFB-EB30-4AFC-94A6-26FAEA2BC3EF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B0A2-D50C-4A9C-8BE9-BD14B8B7F002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72A0236-DEAD-418F-924D-89C136A4B761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7244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             Instructor:</a:t>
            </a:r>
          </a:p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Nusrat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jahan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Lecturer, SWE, DIU.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 descr="heroMS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772400" cy="1600200"/>
          </a:xfrm>
          <a:prstGeom prst="rect">
            <a:avLst/>
          </a:prstGeom>
        </p:spPr>
      </p:pic>
      <p:pic>
        <p:nvPicPr>
          <p:cNvPr id="6" name="Picture 5" descr="20090414110543!Diu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4801"/>
            <a:ext cx="5410200" cy="9906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81000" y="1524000"/>
            <a:ext cx="8458200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SWE111</a:t>
            </a:r>
          </a:p>
          <a:p>
            <a:pPr algn="ctr"/>
            <a:r>
              <a:rPr lang="en-US" sz="3200" b="1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Cyclometric</a:t>
            </a:r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Complexity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BD3A-F500-4E43-842B-0BAC04EFA21B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Cyclomatic</a:t>
            </a:r>
            <a:r>
              <a:rPr lang="en-US" dirty="0" smtClean="0"/>
              <a:t> Complexity?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Cyclomatic</a:t>
            </a:r>
            <a:r>
              <a:rPr lang="en-US" dirty="0" smtClean="0"/>
              <a:t> complexity is a software metric used to measure the complexity of a program. These metric, measures independent paths through program source code.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Independent path is defined as a path  that has </a:t>
            </a:r>
            <a:r>
              <a:rPr lang="en-US" dirty="0" err="1" smtClean="0"/>
              <a:t>atleast</a:t>
            </a:r>
            <a:r>
              <a:rPr lang="en-US" dirty="0" smtClean="0"/>
              <a:t> one edge which has  not been traversed before in any other paths.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Cyclomatic</a:t>
            </a:r>
            <a:r>
              <a:rPr lang="en-US" dirty="0" smtClean="0"/>
              <a:t> complexity can be calculated with respect to functions, modules, methods or classes within a program.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Edge</a:t>
            </a:r>
            <a:endParaRPr lang="en-US" dirty="0"/>
          </a:p>
        </p:txBody>
      </p:sp>
      <p:pic>
        <p:nvPicPr>
          <p:cNvPr id="6146" name="Picture 2" descr="http://www.guru99.com/images/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6512" y="2977356"/>
            <a:ext cx="4281488" cy="2661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Flow graph notation for a program: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122" name="Picture 2" descr="http://www.guru99.com/images/2%281%2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72506"/>
            <a:ext cx="594360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752600"/>
            <a:ext cx="8915400" cy="43735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Cyclomatic</a:t>
            </a:r>
            <a:r>
              <a:rPr lang="en-US" b="1" dirty="0" smtClean="0"/>
              <a:t> complexity is computed in one of three ways: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number of regions of the flow graph corresponds to the </a:t>
            </a:r>
            <a:r>
              <a:rPr lang="en-US" dirty="0" err="1" smtClean="0"/>
              <a:t>cyclomatic</a:t>
            </a:r>
            <a:r>
              <a:rPr lang="en-US" dirty="0" smtClean="0"/>
              <a:t> complexity.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V(G) = E - N + 2</a:t>
            </a:r>
          </a:p>
          <a:p>
            <a:r>
              <a:rPr lang="en-US" dirty="0" smtClean="0"/>
              <a:t>                             Where,</a:t>
            </a:r>
          </a:p>
          <a:p>
            <a:r>
              <a:rPr lang="en-US" dirty="0" smtClean="0"/>
              <a:t>                               E - Number of edges</a:t>
            </a:r>
          </a:p>
          <a:p>
            <a:r>
              <a:rPr lang="en-US" dirty="0" smtClean="0"/>
              <a:t>                               N - Number of Nodes</a:t>
            </a:r>
          </a:p>
          <a:p>
            <a:pPr marL="457200" indent="-457200"/>
            <a:r>
              <a:rPr lang="en-US" dirty="0" smtClean="0"/>
              <a:t>3.   V (G) = P + 1</a:t>
            </a:r>
          </a:p>
          <a:p>
            <a:r>
              <a:rPr lang="en-US" dirty="0" smtClean="0"/>
              <a:t>                            Where</a:t>
            </a:r>
          </a:p>
          <a:p>
            <a:r>
              <a:rPr lang="en-US" dirty="0" smtClean="0"/>
              <a:t>                  P = Number of predicate nodes (node that contains condition)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http://www.guru99.com/images/3%281%2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5486400" cy="4038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Computing mathematically, </a:t>
            </a:r>
          </a:p>
          <a:p>
            <a:r>
              <a:rPr lang="en-US" dirty="0" smtClean="0"/>
              <a:t>V(G) = E-N+2</a:t>
            </a:r>
          </a:p>
          <a:p>
            <a:r>
              <a:rPr lang="en-US" dirty="0" smtClean="0"/>
              <a:t>9 - 7 + 2 = 4</a:t>
            </a:r>
          </a:p>
          <a:p>
            <a:r>
              <a:rPr lang="en-US" dirty="0" smtClean="0"/>
              <a:t>V(G) = 3 + 1 = 4 (Condition nodes are 1,2 and 3 nodes)</a:t>
            </a:r>
          </a:p>
          <a:p>
            <a:r>
              <a:rPr lang="en-US" dirty="0" smtClean="0"/>
              <a:t>V(G)= Number of regions=4</a:t>
            </a:r>
          </a:p>
          <a:p>
            <a:r>
              <a:rPr lang="en-US" dirty="0" smtClean="0"/>
              <a:t>Basis Set - A set of possible execution path of a program</a:t>
            </a:r>
          </a:p>
          <a:p>
            <a:r>
              <a:rPr lang="en-US" dirty="0" smtClean="0"/>
              <a:t>1, 7</a:t>
            </a:r>
          </a:p>
          <a:p>
            <a:r>
              <a:rPr lang="en-US" dirty="0" smtClean="0"/>
              <a:t>1, 2, 6, 1, 7</a:t>
            </a:r>
          </a:p>
          <a:p>
            <a:r>
              <a:rPr lang="en-US" dirty="0" smtClean="0"/>
              <a:t>1, 2, 3, 4, 5, 2, 6, 1, 7</a:t>
            </a:r>
          </a:p>
          <a:p>
            <a:r>
              <a:rPr lang="en-US" dirty="0" smtClean="0"/>
              <a:t>1, 2, 3, 5, 2, 6, 1, 7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5C57-0721-4727-93F9-0375DC34E0A0}" type="datetime1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[Diagram for flow graph of a procedure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57400"/>
            <a:ext cx="3429000" cy="4038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162</TotalTime>
  <Words>242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Slide 1</vt:lpstr>
      <vt:lpstr>What is Cyclomatic Complexity?</vt:lpstr>
      <vt:lpstr>Node &amp; Edge</vt:lpstr>
      <vt:lpstr>Flow graph notation for a program: </vt:lpstr>
      <vt:lpstr>Cyclomatic Complexity Calculation</vt:lpstr>
      <vt:lpstr>Slide 6</vt:lpstr>
      <vt:lpstr>Slide 7</vt:lpstr>
      <vt:lpstr>Cyclomatic Complexity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DIU</cp:lastModifiedBy>
  <cp:revision>18</cp:revision>
  <dcterms:created xsi:type="dcterms:W3CDTF">2016-01-13T22:38:30Z</dcterms:created>
  <dcterms:modified xsi:type="dcterms:W3CDTF">2016-07-31T05:30:37Z</dcterms:modified>
</cp:coreProperties>
</file>