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41" r:id="rId2"/>
    <p:sldId id="270" r:id="rId3"/>
    <p:sldId id="281" r:id="rId4"/>
    <p:sldId id="334" r:id="rId5"/>
    <p:sldId id="318" r:id="rId6"/>
    <p:sldId id="257" r:id="rId7"/>
    <p:sldId id="335" r:id="rId8"/>
    <p:sldId id="284" r:id="rId9"/>
    <p:sldId id="285" r:id="rId10"/>
    <p:sldId id="336" r:id="rId11"/>
    <p:sldId id="337" r:id="rId12"/>
    <p:sldId id="338" r:id="rId13"/>
    <p:sldId id="339" r:id="rId14"/>
    <p:sldId id="340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0544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678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xmlns="" val="103579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65760" y="1364973"/>
            <a:ext cx="8440615" cy="31540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>SWE111</a:t>
            </a:r>
            <a:br>
              <a:rPr lang="en-US" sz="3600" b="0" dirty="0" smtClean="0"/>
            </a:br>
            <a:r>
              <a:rPr lang="en-US" sz="3600" b="0" dirty="0" smtClean="0"/>
              <a:t>Introduction to Software </a:t>
            </a:r>
            <a:r>
              <a:rPr lang="en-US" sz="3600" b="0" dirty="0" smtClean="0"/>
              <a:t>Engineering</a:t>
            </a:r>
            <a:br>
              <a:rPr lang="en-US" sz="3600" b="0" dirty="0" smtClean="0"/>
            </a:br>
            <a:r>
              <a:rPr lang="en-US" sz="3600" b="0" dirty="0" smtClean="0"/>
              <a:t>Google Class Room code- </a:t>
            </a:r>
            <a:r>
              <a:rPr lang="en-US" sz="3600" dirty="0" smtClean="0"/>
              <a:t>bv7jn5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>Lecture-2</a:t>
            </a:r>
            <a:r>
              <a:rPr lang="en-US" sz="3600" b="0" dirty="0"/>
              <a:t/>
            </a:r>
            <a:br>
              <a:rPr lang="en-US" sz="3600" b="0" dirty="0"/>
            </a:br>
            <a:endParaRPr lang="en-US" sz="36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2974"/>
            <a:ext cx="6858000" cy="161676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Md. Anwar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Hossen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Lecturer, SWE, DIU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nwar.swe@diu.edu.bd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4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23" y="1797747"/>
            <a:ext cx="8247493" cy="474116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34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7" y="1600200"/>
            <a:ext cx="8600660" cy="4525963"/>
          </a:xfrm>
        </p:spPr>
        <p:txBody>
          <a:bodyPr/>
          <a:lstStyle/>
          <a:p>
            <a:r>
              <a:rPr lang="en-US" sz="2300" dirty="0"/>
              <a:t>Software prototyping is the development approach of activities during software </a:t>
            </a:r>
            <a:r>
              <a:rPr lang="en-US" sz="2300" dirty="0" smtClean="0"/>
              <a:t>development</a:t>
            </a:r>
          </a:p>
          <a:p>
            <a:r>
              <a:rPr lang="en-US" sz="2300" dirty="0"/>
              <a:t>T</a:t>
            </a:r>
            <a:r>
              <a:rPr lang="en-US" sz="2300" dirty="0" smtClean="0"/>
              <a:t>he creation </a:t>
            </a:r>
            <a:r>
              <a:rPr lang="en-US" sz="2300" dirty="0"/>
              <a:t>of prototypes, i.e., incomplete versions of the software program being developed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Not  a  standalone,  complete  development </a:t>
            </a:r>
            <a:r>
              <a:rPr lang="en-US" sz="2300" dirty="0" smtClean="0"/>
              <a:t> methodology</a:t>
            </a:r>
            <a:r>
              <a:rPr lang="en-US" sz="2300" dirty="0"/>
              <a:t>,  but  rather  an  approach  to  </a:t>
            </a:r>
            <a:r>
              <a:rPr lang="en-US" sz="2300" dirty="0" smtClean="0"/>
              <a:t>handle selected </a:t>
            </a:r>
            <a:r>
              <a:rPr lang="en-US" sz="2300" dirty="0"/>
              <a:t>parts of a </a:t>
            </a:r>
            <a:r>
              <a:rPr lang="en-US" sz="2300" dirty="0" smtClean="0"/>
              <a:t>larger</a:t>
            </a:r>
          </a:p>
          <a:p>
            <a:r>
              <a:rPr lang="en-US" sz="2300" dirty="0"/>
              <a:t>Attempts  to  reduce  inherent  project  risk  by  breaking  a  project  into  smaller  segments  and </a:t>
            </a:r>
            <a:r>
              <a:rPr lang="en-US" sz="2300" dirty="0" smtClean="0"/>
              <a:t>providing </a:t>
            </a:r>
            <a:r>
              <a:rPr lang="en-US" sz="2300" dirty="0"/>
              <a:t>more ease-of-change during the development process.</a:t>
            </a:r>
          </a:p>
          <a:p>
            <a:r>
              <a:rPr lang="en-US" sz="2300" dirty="0" smtClean="0"/>
              <a:t>User </a:t>
            </a:r>
            <a:r>
              <a:rPr lang="en-US" sz="2300" dirty="0"/>
              <a:t>is involved throughout the development process, which increases the likelihood of user acceptance of the final implementation.</a:t>
            </a:r>
          </a:p>
          <a:p>
            <a:pPr marL="0" indent="0">
              <a:buNone/>
            </a:pPr>
            <a:endParaRPr lang="en-US" sz="2300" dirty="0" smtClean="0"/>
          </a:p>
          <a:p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51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Small-scale  </a:t>
            </a:r>
            <a:r>
              <a:rPr lang="en-US" dirty="0"/>
              <a:t>mock-ups  of  the  system  are  developed  following  an  iterative  modification </a:t>
            </a:r>
            <a:r>
              <a:rPr lang="en-US" dirty="0" smtClean="0"/>
              <a:t>process </a:t>
            </a:r>
            <a:r>
              <a:rPr lang="en-US" dirty="0"/>
              <a:t>until the prototype evolves to meet the users’ requirements.</a:t>
            </a:r>
          </a:p>
          <a:p>
            <a:r>
              <a:rPr lang="en-US" dirty="0" smtClean="0"/>
              <a:t>While </a:t>
            </a:r>
            <a:r>
              <a:rPr lang="en-US" dirty="0"/>
              <a:t>most prototypes are developed with the expectation that they will be discarded, it is </a:t>
            </a:r>
            <a:r>
              <a:rPr lang="en-US" dirty="0" smtClean="0"/>
              <a:t>possible </a:t>
            </a:r>
            <a:r>
              <a:rPr lang="en-US" dirty="0"/>
              <a:t>in some cases to evolve from prototype to working system.</a:t>
            </a:r>
          </a:p>
          <a:p>
            <a:r>
              <a:rPr lang="en-US" dirty="0" smtClean="0"/>
              <a:t>A </a:t>
            </a:r>
            <a:r>
              <a:rPr lang="en-US" dirty="0"/>
              <a:t>basic understanding of the fundamental business problem is necessary to avoid solving the </a:t>
            </a:r>
            <a:r>
              <a:rPr lang="en-US" dirty="0" smtClean="0"/>
              <a:t>wrong </a:t>
            </a:r>
            <a:r>
              <a:rPr lang="en-US" dirty="0"/>
              <a:t>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595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are always looking for new ways to improve the system.</a:t>
            </a:r>
          </a:p>
          <a:p>
            <a:r>
              <a:rPr lang="en-US" sz="2400" dirty="0" smtClean="0"/>
              <a:t>This model increases the chance of having the client satisfied with the working system.</a:t>
            </a:r>
          </a:p>
          <a:p>
            <a:r>
              <a:rPr lang="en-US" sz="2400" dirty="0" smtClean="0"/>
              <a:t>The model can be used even when the requirements are not defined.</a:t>
            </a:r>
          </a:p>
          <a:p>
            <a:r>
              <a:rPr lang="en-US" sz="2400" dirty="0" smtClean="0"/>
              <a:t>Quicker delivery of the system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25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can be used to avoid documenting the requirements of the system.</a:t>
            </a:r>
          </a:p>
          <a:p>
            <a:r>
              <a:rPr lang="en-US" dirty="0" smtClean="0"/>
              <a:t>Management is required</a:t>
            </a:r>
          </a:p>
          <a:p>
            <a:r>
              <a:rPr lang="en-US" dirty="0" smtClean="0"/>
              <a:t>Long term maintenance can be expensive</a:t>
            </a:r>
          </a:p>
          <a:p>
            <a:r>
              <a:rPr lang="en-US" dirty="0" smtClean="0"/>
              <a:t>Uncertain design idea’s</a:t>
            </a:r>
          </a:p>
          <a:p>
            <a:r>
              <a:rPr lang="en-US" dirty="0" smtClean="0"/>
              <a:t>Information can be lost through so many improvement changes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18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</a:p>
          <a:p>
            <a:r>
              <a:rPr lang="en-US" dirty="0" smtClean="0"/>
              <a:t>Waterfall model</a:t>
            </a:r>
          </a:p>
          <a:p>
            <a:r>
              <a:rPr lang="en-US" dirty="0" smtClean="0"/>
              <a:t>Prototyping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structured set of activities 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b="1" dirty="0" smtClean="0"/>
              <a:t>Specification</a:t>
            </a:r>
            <a:r>
              <a:rPr lang="en-GB" dirty="0" smtClean="0"/>
              <a:t> – defining what the system should do;</a:t>
            </a:r>
          </a:p>
          <a:p>
            <a:pPr lvl="1"/>
            <a:r>
              <a:rPr lang="en-GB" b="1" dirty="0" smtClean="0"/>
              <a:t>Design and implementation</a:t>
            </a:r>
            <a:r>
              <a:rPr lang="en-GB" dirty="0" smtClean="0"/>
              <a:t> – defining the organization of the system and implementing the system;</a:t>
            </a:r>
          </a:p>
          <a:p>
            <a:pPr lvl="1"/>
            <a:r>
              <a:rPr lang="en-GB" b="1" dirty="0" smtClean="0"/>
              <a:t>Validation</a:t>
            </a:r>
            <a:r>
              <a:rPr lang="en-GB" dirty="0" smtClean="0"/>
              <a:t> – checking that it does what the customer wants;</a:t>
            </a:r>
          </a:p>
          <a:p>
            <a:pPr lvl="1"/>
            <a:r>
              <a:rPr lang="en-GB" b="1" dirty="0" smtClean="0"/>
              <a:t>Evolution</a:t>
            </a:r>
            <a:r>
              <a:rPr lang="en-GB" dirty="0" smtClean="0"/>
              <a:t> – changing the system in response to changing customer needs.</a:t>
            </a:r>
          </a:p>
          <a:p>
            <a:r>
              <a:rPr lang="en-GB" dirty="0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Waterfall Model</a:t>
            </a:r>
          </a:p>
          <a:p>
            <a:r>
              <a:rPr lang="en-US" dirty="0"/>
              <a:t>Prototyping </a:t>
            </a:r>
            <a:r>
              <a:rPr lang="en-US" dirty="0" smtClean="0"/>
              <a:t>Model</a:t>
            </a:r>
          </a:p>
          <a:p>
            <a:r>
              <a:rPr lang="en-US" dirty="0"/>
              <a:t>Agile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The Spiral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7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931942"/>
            <a:ext cx="7868272" cy="44244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</a:t>
            </a:r>
            <a:r>
              <a:rPr lang="en-GB" dirty="0" smtClean="0"/>
              <a:t>model (cont..)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872704"/>
            <a:ext cx="8658396" cy="48487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5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8965</TotalTime>
  <Words>556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SE9</vt:lpstr>
      <vt:lpstr> SWE111 Introduction to Software Engineering Google Class Room code- bv7jn5  Lecture-2 </vt:lpstr>
      <vt:lpstr>Topics covered</vt:lpstr>
      <vt:lpstr>The software process</vt:lpstr>
      <vt:lpstr>Software process models</vt:lpstr>
      <vt:lpstr>Software process descriptions</vt:lpstr>
      <vt:lpstr>The waterfall model </vt:lpstr>
      <vt:lpstr>The waterfall model (cont..)</vt:lpstr>
      <vt:lpstr>Waterfall model phases</vt:lpstr>
      <vt:lpstr>Waterfall model problems</vt:lpstr>
      <vt:lpstr>Prototyping Model</vt:lpstr>
      <vt:lpstr>Prototyping Model</vt:lpstr>
      <vt:lpstr>Prototyping Model</vt:lpstr>
      <vt:lpstr>Advantages</vt:lpstr>
      <vt:lpstr>Disadvantages 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D</cp:lastModifiedBy>
  <cp:revision>68</cp:revision>
  <dcterms:created xsi:type="dcterms:W3CDTF">2010-01-06T19:57:16Z</dcterms:created>
  <dcterms:modified xsi:type="dcterms:W3CDTF">2013-06-29T23:19:53Z</dcterms:modified>
</cp:coreProperties>
</file>