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9" r:id="rId5"/>
    <p:sldId id="259" r:id="rId6"/>
    <p:sldId id="264" r:id="rId7"/>
    <p:sldId id="260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Imran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 smtClean="0"/>
              <a:t>Ethnography</a:t>
            </a:r>
          </a:p>
          <a:p>
            <a:r>
              <a:rPr lang="en-MY" dirty="0" smtClean="0"/>
              <a:t>Observation</a:t>
            </a:r>
          </a:p>
          <a:p>
            <a:r>
              <a:rPr lang="en-MY" dirty="0"/>
              <a:t>Protocol </a:t>
            </a:r>
            <a:r>
              <a:rPr lang="en-MY" dirty="0" smtClean="0"/>
              <a:t>Analysis</a:t>
            </a:r>
          </a:p>
          <a:p>
            <a:r>
              <a:rPr lang="en-MY" dirty="0" smtClean="0"/>
              <a:t>Apprenticing</a:t>
            </a:r>
          </a:p>
          <a:p>
            <a:r>
              <a:rPr lang="en-MY" b="1" dirty="0" smtClean="0"/>
              <a:t>Prototyping</a:t>
            </a:r>
          </a:p>
          <a:p>
            <a:r>
              <a:rPr lang="en-MY" b="1" dirty="0"/>
              <a:t>Scenarios</a:t>
            </a: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="" xmlns:p14="http://schemas.microsoft.com/office/powerpoint/2010/main" val="344380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 is one of the curator of a museum. She is 33 years old. She got 8 colleagues who are older than her but not more than age 45. Her responsibility is to input the museum collection in a document. Museum is going to create a software for Ann and her colleagues. Every time museum receive any item , then Ann or her colleagues are going to input them ins a system. They have good command in English language. After 7 </a:t>
            </a:r>
            <a:r>
              <a:rPr lang="en-US" dirty="0" err="1" smtClean="0"/>
              <a:t>p.m</a:t>
            </a:r>
            <a:r>
              <a:rPr lang="en-US" dirty="0" smtClean="0"/>
              <a:t> they are not going to input any data in the system. [Create the user profile]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Definition </a:t>
            </a:r>
            <a:r>
              <a:rPr lang="en-US" b="1" dirty="0" smtClean="0"/>
              <a:t>: </a:t>
            </a:r>
            <a:r>
              <a:rPr lang="en-US" b="1" i="1" dirty="0" smtClean="0"/>
              <a:t>Requirement</a:t>
            </a:r>
          </a:p>
          <a:p>
            <a:r>
              <a:rPr lang="en-US" dirty="0" smtClean="0"/>
              <a:t>(1) A condition or capability needed by a user to solve a problem or achieve an objective.</a:t>
            </a:r>
          </a:p>
          <a:p>
            <a:r>
              <a:rPr lang="en-US" dirty="0" smtClean="0"/>
              <a:t>(2) A condition or capability that must be met or possessed by a system or system component to satisfy a contract, standard, specification, or other formally imposed documents.</a:t>
            </a:r>
          </a:p>
          <a:p>
            <a:r>
              <a:rPr lang="en-US" dirty="0" smtClean="0"/>
              <a:t>(3) A documented representation of a condition or capability as in (1) or (2).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Eng.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Definition </a:t>
            </a:r>
            <a:r>
              <a:rPr lang="en-US" b="1" dirty="0" smtClean="0"/>
              <a:t>: </a:t>
            </a:r>
            <a:r>
              <a:rPr lang="en-US" b="1" i="1" dirty="0" smtClean="0"/>
              <a:t>Requirements Engineering</a:t>
            </a:r>
          </a:p>
          <a:p>
            <a:r>
              <a:rPr lang="en-US" dirty="0" smtClean="0"/>
              <a:t>(1) Requirements engineering is a systematic and disciplined approach to the specification and management of requirements with the following goals: </a:t>
            </a:r>
          </a:p>
          <a:p>
            <a:r>
              <a:rPr lang="en-US" dirty="0" smtClean="0"/>
              <a:t>(1.1) Knowing the relevant requirements, achieving a consensus among the stakeholders about these requirements, documenting them according to given standards, and managing them systematically</a:t>
            </a:r>
          </a:p>
          <a:p>
            <a:r>
              <a:rPr lang="en-US" dirty="0" smtClean="0"/>
              <a:t>(1.2) Understanding and documenting the stakeholders’ desires and</a:t>
            </a:r>
          </a:p>
          <a:p>
            <a:pPr>
              <a:buNone/>
            </a:pPr>
            <a:r>
              <a:rPr lang="en-US" dirty="0" smtClean="0"/>
              <a:t> needs, they specifying and managing requirements to minimize the</a:t>
            </a:r>
          </a:p>
          <a:p>
            <a:pPr>
              <a:buNone/>
            </a:pPr>
            <a:r>
              <a:rPr lang="en-US" dirty="0" smtClean="0"/>
              <a:t>risk of delivering a system that does not meet the stakeholders’</a:t>
            </a:r>
          </a:p>
          <a:p>
            <a:pPr>
              <a:buNone/>
            </a:pPr>
            <a:r>
              <a:rPr lang="en-US" dirty="0" smtClean="0"/>
              <a:t>desires and needs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4" y="1017432"/>
            <a:ext cx="7205730" cy="51386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1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stakeholder of a system is a person or an organization that has an (direct or indirect) influence on the requirements of the system.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The Role of Stakeholders in Requirements Engineering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smtClean="0"/>
              <a:t>Those </a:t>
            </a:r>
            <a:r>
              <a:rPr lang="en-MY" dirty="0"/>
              <a:t>participants in the development process together with any other individuals, groups </a:t>
            </a:r>
            <a:r>
              <a:rPr lang="en-MY" dirty="0" smtClean="0"/>
              <a:t>or organizations </a:t>
            </a:r>
            <a:r>
              <a:rPr lang="en-MY" dirty="0"/>
              <a:t>whose actions can influence or be influenced by the </a:t>
            </a:r>
            <a:r>
              <a:rPr lang="en-MY" dirty="0" smtClean="0"/>
              <a:t>development and </a:t>
            </a:r>
            <a:r>
              <a:rPr lang="en-MY" dirty="0"/>
              <a:t>use of the system whether directly or </a:t>
            </a:r>
            <a:r>
              <a:rPr lang="en-MY" dirty="0" smtClean="0"/>
              <a:t>indirectly</a:t>
            </a:r>
          </a:p>
          <a:p>
            <a:r>
              <a:rPr lang="en-MY" dirty="0"/>
              <a:t>Typical </a:t>
            </a:r>
            <a:r>
              <a:rPr lang="en-MY" dirty="0" smtClean="0"/>
              <a:t>stakeholders are </a:t>
            </a:r>
            <a:r>
              <a:rPr lang="en-MY" dirty="0"/>
              <a:t>product managers, various types of users and administrators from the </a:t>
            </a:r>
            <a:r>
              <a:rPr lang="en-MY" dirty="0" smtClean="0"/>
              <a:t>client side</a:t>
            </a:r>
            <a:r>
              <a:rPr lang="en-MY" dirty="0"/>
              <a:t>, and software team members from the software development side.</a:t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="" xmlns:p14="http://schemas.microsoft.com/office/powerpoint/2010/main" val="14365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Four core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smtClean="0"/>
              <a:t>Elicitation: During requirements elicitation, different techniques are </a:t>
            </a:r>
            <a:r>
              <a:rPr lang="en-US" dirty="0" smtClean="0"/>
              <a:t>used to obtain requirements from stakeholders and other sources and</a:t>
            </a:r>
          </a:p>
          <a:p>
            <a:pPr>
              <a:buNone/>
            </a:pPr>
            <a:r>
              <a:rPr lang="en-US" dirty="0" smtClean="0"/>
              <a:t> to refine the requirements in greater detail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i="1" dirty="0" smtClean="0"/>
              <a:t>Documentation: During documentation, the elicited requirements are</a:t>
            </a:r>
          </a:p>
          <a:p>
            <a:pPr>
              <a:buNone/>
            </a:pPr>
            <a:r>
              <a:rPr lang="en-US" dirty="0" smtClean="0"/>
              <a:t>   described adequately. Different techniques are used to document the</a:t>
            </a:r>
          </a:p>
          <a:p>
            <a:pPr>
              <a:buNone/>
            </a:pPr>
            <a:r>
              <a:rPr lang="en-US" dirty="0" smtClean="0"/>
              <a:t>    requirements by using natural language or conceptual models </a:t>
            </a:r>
          </a:p>
          <a:p>
            <a:r>
              <a:rPr lang="en-US" i="1" dirty="0" smtClean="0"/>
              <a:t>Validation and negotiation: In order to guarantee that the predefined</a:t>
            </a:r>
          </a:p>
          <a:p>
            <a:pPr>
              <a:buNone/>
            </a:pPr>
            <a:r>
              <a:rPr lang="en-US" dirty="0" smtClean="0"/>
              <a:t>     quality criteria are met, documented requirements must be validated and</a:t>
            </a:r>
          </a:p>
          <a:p>
            <a:pPr>
              <a:buNone/>
            </a:pPr>
            <a:r>
              <a:rPr lang="en-US" dirty="0" smtClean="0"/>
              <a:t>       negotiated early on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Management: Requirements management is orthogonal to all other </a:t>
            </a:r>
            <a:r>
              <a:rPr lang="en-US" dirty="0" smtClean="0"/>
              <a:t>activities and comprises any measures that are necessary to structure</a:t>
            </a:r>
          </a:p>
          <a:p>
            <a:pPr>
              <a:buNone/>
            </a:pPr>
            <a:r>
              <a:rPr lang="en-US" dirty="0" smtClean="0"/>
              <a:t>      requirements, to prepare them so that they can be used by different roles, to maintain consistency after changes, and to ensure their implementation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 and Approaches of Req.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3400" b="1" dirty="0" smtClean="0"/>
              <a:t>Interviews</a:t>
            </a:r>
          </a:p>
          <a:p>
            <a:r>
              <a:rPr lang="en-US" sz="3400" dirty="0" smtClean="0"/>
              <a:t>Questionnaire</a:t>
            </a:r>
          </a:p>
          <a:p>
            <a:r>
              <a:rPr lang="en-US" sz="3400" b="1" dirty="0" smtClean="0"/>
              <a:t>Task Analysis</a:t>
            </a:r>
          </a:p>
          <a:p>
            <a:r>
              <a:rPr lang="en-US" sz="3400" dirty="0" smtClean="0"/>
              <a:t>Domain Analysis</a:t>
            </a:r>
          </a:p>
          <a:p>
            <a:r>
              <a:rPr lang="en-MY" sz="3400" dirty="0" smtClean="0"/>
              <a:t>Introspection</a:t>
            </a:r>
          </a:p>
          <a:p>
            <a:r>
              <a:rPr lang="en-MY" sz="3400" dirty="0"/>
              <a:t>Repertory </a:t>
            </a:r>
            <a:r>
              <a:rPr lang="en-MY" sz="3400" dirty="0" smtClean="0"/>
              <a:t>Grids</a:t>
            </a:r>
          </a:p>
          <a:p>
            <a:r>
              <a:rPr lang="en-MY" sz="3400" b="1" dirty="0" smtClean="0"/>
              <a:t>Card Sorting</a:t>
            </a:r>
          </a:p>
          <a:p>
            <a:r>
              <a:rPr lang="en-MY" sz="3400" dirty="0" smtClean="0"/>
              <a:t>Laddering</a:t>
            </a:r>
          </a:p>
          <a:p>
            <a:r>
              <a:rPr lang="en-MY" sz="3400" dirty="0" smtClean="0"/>
              <a:t>Group work</a:t>
            </a:r>
          </a:p>
          <a:p>
            <a:r>
              <a:rPr lang="en-MY" sz="3400" dirty="0" smtClean="0"/>
              <a:t>Brainstorming</a:t>
            </a:r>
          </a:p>
          <a:p>
            <a:r>
              <a:rPr lang="en-MY" sz="3400" b="1" dirty="0" smtClean="0"/>
              <a:t>JAD</a:t>
            </a: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="" xmlns:p14="http://schemas.microsoft.com/office/powerpoint/2010/main" val="156138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 2</vt:lpstr>
      <vt:lpstr>Slide 2</vt:lpstr>
      <vt:lpstr>Slide 3</vt:lpstr>
      <vt:lpstr>Requirement Eng.</vt:lpstr>
      <vt:lpstr>Slide 5</vt:lpstr>
      <vt:lpstr>Slide 6</vt:lpstr>
      <vt:lpstr>The Role of Stakeholders in Requirements Engineering </vt:lpstr>
      <vt:lpstr>Four core activities</vt:lpstr>
      <vt:lpstr>Techniques and Approaches of Req.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Administrator</dc:creator>
  <cp:lastModifiedBy>Administrator</cp:lastModifiedBy>
  <cp:revision>9</cp:revision>
  <dcterms:created xsi:type="dcterms:W3CDTF">2006-08-16T00:00:00Z</dcterms:created>
  <dcterms:modified xsi:type="dcterms:W3CDTF">2016-05-15T05:36:25Z</dcterms:modified>
</cp:coreProperties>
</file>