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26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209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066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30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8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59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61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52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9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581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F747-7DF6-4DD7-8D93-BAA47005CE66}" type="datetimeFigureOut">
              <a:rPr lang="en-MY" smtClean="0"/>
              <a:t>4/2/2016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7F1E-144B-472F-A2CF-ADBD4DD909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6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NFR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Imran Mahmud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476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1" y="1666874"/>
            <a:ext cx="9337182" cy="44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Safety engineering is the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engineering discipline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systems engineering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that lowers the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accidental harm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to valuable assets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to an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acceptable level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legitimate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MY" sz="1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MY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ccidental harm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to valuable assets is prevented,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detected, reacted, and adapted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Accidents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(and near misses) are eliminated or their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negative consequence mitigated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Hazards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are eliminated or mitigated</a:t>
            </a:r>
            <a:b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Safety </a:t>
            </a:r>
            <a:r>
              <a:rPr lang="en-MY" sz="11200" i="1" dirty="0">
                <a:latin typeface="Arial" panose="020B0604020202020204" pitchFamily="34" charset="0"/>
                <a:cs typeface="Arial" panose="020B0604020202020204" pitchFamily="34" charset="0"/>
              </a:rPr>
              <a:t>risks </a:t>
            </a:r>
            <a:r>
              <a:rPr lang="en-MY" sz="11200" dirty="0">
                <a:latin typeface="Arial" panose="020B0604020202020204" pitchFamily="34" charset="0"/>
                <a:cs typeface="Arial" panose="020B0604020202020204" pitchFamily="34" charset="0"/>
              </a:rPr>
              <a:t>are acceptably low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2" y="1690688"/>
            <a:ext cx="9311425" cy="45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Supportability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" y="1428750"/>
            <a:ext cx="10534918" cy="48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Relationships between user needs,</a:t>
            </a:r>
            <a:r>
              <a:rPr lang="en-MY" dirty="0"/>
              <a:t/>
            </a:r>
            <a:br>
              <a:rPr lang="en-MY" dirty="0"/>
            </a:br>
            <a:r>
              <a:rPr lang="en-MY" b="1" dirty="0"/>
              <a:t>concerns and NFRs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2019299"/>
            <a:ext cx="9427335" cy="43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Examples of measurable metrics for</a:t>
            </a:r>
            <a:r>
              <a:rPr lang="en-MY" dirty="0"/>
              <a:t/>
            </a:r>
            <a:br>
              <a:rPr lang="en-MY" dirty="0"/>
            </a:br>
            <a:r>
              <a:rPr lang="en-MY" b="1" dirty="0"/>
              <a:t>Non-functional requirements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4" y="1552574"/>
            <a:ext cx="9182637" cy="44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NFRs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595102"/>
            <a:ext cx="607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Non-functional requirements define the overall qualities or</a:t>
            </a:r>
            <a:br>
              <a:rPr lang="en-MY" dirty="0"/>
            </a:br>
            <a:r>
              <a:rPr lang="en-MY" dirty="0"/>
              <a:t>attributes of the resulting system</a:t>
            </a:r>
            <a:br>
              <a:rPr lang="en-MY" dirty="0"/>
            </a:br>
            <a:r>
              <a:rPr lang="en-MY" dirty="0" smtClean="0"/>
              <a:t>- </a:t>
            </a:r>
            <a:r>
              <a:rPr lang="en-MY" dirty="0"/>
              <a:t>Non-functional requirements place restrictions on the product</a:t>
            </a:r>
            <a:br>
              <a:rPr lang="en-MY" dirty="0"/>
            </a:br>
            <a:r>
              <a:rPr lang="en-MY" dirty="0"/>
              <a:t>being developed, the development process, and specify external</a:t>
            </a:r>
            <a:br>
              <a:rPr lang="en-MY" dirty="0"/>
            </a:br>
            <a:r>
              <a:rPr lang="en-MY" dirty="0"/>
              <a:t>constraints that the product must meet.</a:t>
            </a:r>
            <a:br>
              <a:rPr lang="en-MY" dirty="0"/>
            </a:br>
            <a:r>
              <a:rPr lang="en-MY" dirty="0" smtClean="0"/>
              <a:t>- </a:t>
            </a:r>
            <a:r>
              <a:rPr lang="en-MY" dirty="0"/>
              <a:t>Examples of NFR include safety, security, usability, reliability and</a:t>
            </a:r>
            <a:br>
              <a:rPr lang="en-MY" dirty="0"/>
            </a:br>
            <a:r>
              <a:rPr lang="en-MY" dirty="0"/>
              <a:t>performance requirements</a:t>
            </a:r>
            <a:r>
              <a:rPr lang="en-MY" dirty="0" smtClean="0"/>
              <a:t>.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>-</a:t>
            </a:r>
            <a:r>
              <a:rPr lang="en-MY" dirty="0" smtClean="0"/>
              <a:t>Project </a:t>
            </a:r>
            <a:r>
              <a:rPr lang="en-MY" dirty="0"/>
              <a:t>management issues (costs, time, schedule) are often</a:t>
            </a:r>
            <a:br>
              <a:rPr lang="en-MY" dirty="0"/>
            </a:br>
            <a:r>
              <a:rPr lang="en-MY" dirty="0"/>
              <a:t>considered as non-functional requirements as well</a:t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38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386366"/>
            <a:ext cx="11178862" cy="5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502276"/>
            <a:ext cx="10715222" cy="54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553792"/>
            <a:ext cx="9633397" cy="53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Requirement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4" y="1561227"/>
            <a:ext cx="9825507" cy="44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29" y="2112135"/>
            <a:ext cx="10173237" cy="30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 smtClean="0"/>
              <a:t>Jakob</a:t>
            </a:r>
            <a:r>
              <a:rPr lang="en-MY" dirty="0" smtClean="0"/>
              <a:t> Nielsen 10 Heuristics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89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62"/>
            <a:ext cx="9722476" cy="48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NFR</vt:lpstr>
      <vt:lpstr>PowerPoint Presentation</vt:lpstr>
      <vt:lpstr>PowerPoint Presentation</vt:lpstr>
      <vt:lpstr>PowerPoint Presentation</vt:lpstr>
      <vt:lpstr>PowerPoint Presentation</vt:lpstr>
      <vt:lpstr>Product Requirement</vt:lpstr>
      <vt:lpstr>example</vt:lpstr>
      <vt:lpstr>Usability</vt:lpstr>
      <vt:lpstr>Reliability</vt:lpstr>
      <vt:lpstr>Security</vt:lpstr>
      <vt:lpstr>Safety</vt:lpstr>
      <vt:lpstr>Example</vt:lpstr>
      <vt:lpstr>Supportability</vt:lpstr>
      <vt:lpstr>Relationships between user needs, concerns and NFRs </vt:lpstr>
      <vt:lpstr>Examples of measurable metrics for Non-functional requirements </vt:lpstr>
      <vt:lpstr>Other NFRs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Functional Req</dc:title>
  <dc:creator>USER</dc:creator>
  <cp:lastModifiedBy>USER</cp:lastModifiedBy>
  <cp:revision>10</cp:revision>
  <dcterms:created xsi:type="dcterms:W3CDTF">2016-02-03T18:20:57Z</dcterms:created>
  <dcterms:modified xsi:type="dcterms:W3CDTF">2016-02-03T19:10:28Z</dcterms:modified>
</cp:coreProperties>
</file>