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3BB2F8CC-13D9-43B0-9E94-4011A470F688}"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136642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3BB2F8CC-13D9-43B0-9E94-4011A470F688}"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377463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3BB2F8CC-13D9-43B0-9E94-4011A470F688}"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70096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3BB2F8CC-13D9-43B0-9E94-4011A470F688}"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331810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2F8CC-13D9-43B0-9E94-4011A470F688}"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84472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3BB2F8CC-13D9-43B0-9E94-4011A470F688}" type="datetimeFigureOut">
              <a:rPr lang="en-MY" smtClean="0"/>
              <a:t>30/3/2016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373331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3BB2F8CC-13D9-43B0-9E94-4011A470F688}" type="datetimeFigureOut">
              <a:rPr lang="en-MY" smtClean="0"/>
              <a:t>30/3/2016</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39097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3BB2F8CC-13D9-43B0-9E94-4011A470F688}" type="datetimeFigureOut">
              <a:rPr lang="en-MY" smtClean="0"/>
              <a:t>30/3/2016</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27858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2F8CC-13D9-43B0-9E94-4011A470F688}" type="datetimeFigureOut">
              <a:rPr lang="en-MY" smtClean="0"/>
              <a:t>30/3/2016</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134320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B2F8CC-13D9-43B0-9E94-4011A470F688}" type="datetimeFigureOut">
              <a:rPr lang="en-MY" smtClean="0"/>
              <a:t>30/3/2016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92301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B2F8CC-13D9-43B0-9E94-4011A470F688}" type="datetimeFigureOut">
              <a:rPr lang="en-MY" smtClean="0"/>
              <a:t>30/3/2016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D0B39F4-003D-4138-93BE-27EF174B0BDF}" type="slidenum">
              <a:rPr lang="en-MY" smtClean="0"/>
              <a:t>‹#›</a:t>
            </a:fld>
            <a:endParaRPr lang="en-MY"/>
          </a:p>
        </p:txBody>
      </p:sp>
    </p:spTree>
    <p:extLst>
      <p:ext uri="{BB962C8B-B14F-4D97-AF65-F5344CB8AC3E}">
        <p14:creationId xmlns:p14="http://schemas.microsoft.com/office/powerpoint/2010/main" val="854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2F8CC-13D9-43B0-9E94-4011A470F688}" type="datetimeFigureOut">
              <a:rPr lang="en-MY" smtClean="0"/>
              <a:t>30/3/2016</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B39F4-003D-4138-93BE-27EF174B0BDF}" type="slidenum">
              <a:rPr lang="en-MY" smtClean="0"/>
              <a:t>‹#›</a:t>
            </a:fld>
            <a:endParaRPr lang="en-MY"/>
          </a:p>
        </p:txBody>
      </p:sp>
    </p:spTree>
    <p:extLst>
      <p:ext uri="{BB962C8B-B14F-4D97-AF65-F5344CB8AC3E}">
        <p14:creationId xmlns:p14="http://schemas.microsoft.com/office/powerpoint/2010/main" val="47726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 Prioritization</a:t>
            </a:r>
            <a:br>
              <a:rPr lang="en-US" dirty="0" smtClean="0"/>
            </a:br>
            <a:endParaRPr lang="en-MY" dirty="0"/>
          </a:p>
        </p:txBody>
      </p:sp>
      <p:sp>
        <p:nvSpPr>
          <p:cNvPr id="3" name="Subtitle 2"/>
          <p:cNvSpPr>
            <a:spLocks noGrp="1"/>
          </p:cNvSpPr>
          <p:nvPr>
            <p:ph type="subTitle" idx="1"/>
          </p:nvPr>
        </p:nvSpPr>
        <p:spPr/>
        <p:txBody>
          <a:bodyPr/>
          <a:lstStyle/>
          <a:p>
            <a:r>
              <a:rPr lang="en-US" dirty="0" smtClean="0"/>
              <a:t>Imran Mahmud</a:t>
            </a:r>
            <a:endParaRPr lang="en-MY" dirty="0"/>
          </a:p>
        </p:txBody>
      </p:sp>
    </p:spTree>
    <p:extLst>
      <p:ext uri="{BB962C8B-B14F-4D97-AF65-F5344CB8AC3E}">
        <p14:creationId xmlns:p14="http://schemas.microsoft.com/office/powerpoint/2010/main" val="325341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1977" y="1017432"/>
            <a:ext cx="9504609" cy="4311806"/>
          </a:xfrm>
          <a:prstGeom prst="rect">
            <a:avLst/>
          </a:prstGeom>
        </p:spPr>
      </p:pic>
      <p:sp>
        <p:nvSpPr>
          <p:cNvPr id="5" name="TextBox 4"/>
          <p:cNvSpPr txBox="1"/>
          <p:nvPr/>
        </p:nvSpPr>
        <p:spPr>
          <a:xfrm>
            <a:off x="283335" y="5705341"/>
            <a:ext cx="12093888" cy="923330"/>
          </a:xfrm>
          <a:prstGeom prst="rect">
            <a:avLst/>
          </a:prstGeom>
          <a:noFill/>
        </p:spPr>
        <p:txBody>
          <a:bodyPr wrap="none" rtlCol="0">
            <a:spAutoFit/>
          </a:bodyPr>
          <a:lstStyle/>
          <a:p>
            <a:r>
              <a:rPr lang="en-MY" dirty="0"/>
              <a:t>In a bespoke project, only one or a few stakeholders must be taken into consideration while everyone in the whole world might</a:t>
            </a:r>
            <a:br>
              <a:rPr lang="en-MY" dirty="0"/>
            </a:br>
            <a:r>
              <a:rPr lang="en-MY" dirty="0"/>
              <a:t>serve as potential customers in market-driven development.</a:t>
            </a:r>
            <a:br>
              <a:rPr lang="en-MY" dirty="0"/>
            </a:br>
            <a:endParaRPr lang="en-MY" dirty="0"/>
          </a:p>
        </p:txBody>
      </p:sp>
    </p:spTree>
    <p:extLst>
      <p:ext uri="{BB962C8B-B14F-4D97-AF65-F5344CB8AC3E}">
        <p14:creationId xmlns:p14="http://schemas.microsoft.com/office/powerpoint/2010/main" val="171863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MY" dirty="0"/>
          </a:p>
        </p:txBody>
      </p:sp>
      <p:sp>
        <p:nvSpPr>
          <p:cNvPr id="3" name="Content Placeholder 2"/>
          <p:cNvSpPr>
            <a:spLocks noGrp="1"/>
          </p:cNvSpPr>
          <p:nvPr>
            <p:ph idx="1"/>
          </p:nvPr>
        </p:nvSpPr>
        <p:spPr/>
        <p:txBody>
          <a:bodyPr/>
          <a:lstStyle/>
          <a:p>
            <a:r>
              <a:rPr lang="en-MY" dirty="0" smtClean="0"/>
              <a:t>In order to develop cost effective quality software, it is really necessary to select the right requirements from the set of all requirements. It would be more beneficial if they are grouped release wise. In this way, we can decide upon which requirements need to be focused in any particular release</a:t>
            </a:r>
            <a:endParaRPr lang="en-MY" dirty="0"/>
          </a:p>
        </p:txBody>
      </p:sp>
    </p:spTree>
    <p:extLst>
      <p:ext uri="{BB962C8B-B14F-4D97-AF65-F5344CB8AC3E}">
        <p14:creationId xmlns:p14="http://schemas.microsoft.com/office/powerpoint/2010/main" val="1835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MY" dirty="0"/>
          </a:p>
        </p:txBody>
      </p:sp>
      <p:sp>
        <p:nvSpPr>
          <p:cNvPr id="3" name="Content Placeholder 2"/>
          <p:cNvSpPr>
            <a:spLocks noGrp="1"/>
          </p:cNvSpPr>
          <p:nvPr>
            <p:ph idx="1"/>
          </p:nvPr>
        </p:nvSpPr>
        <p:spPr/>
        <p:txBody>
          <a:bodyPr/>
          <a:lstStyle/>
          <a:p>
            <a:r>
              <a:rPr lang="en-MY" dirty="0" smtClean="0"/>
              <a:t>Constraint Driven strategy</a:t>
            </a:r>
          </a:p>
          <a:p>
            <a:pPr marL="0" indent="0">
              <a:buNone/>
            </a:pPr>
            <a:r>
              <a:rPr lang="en-MY" dirty="0" smtClean="0"/>
              <a:t>Time and budget constraints  do not allow entertaining all requirements. Therefore, project manager can use prioritization as a tool to help him in selection of those requirements that can be implanted in a certain time and budget constraints. </a:t>
            </a:r>
            <a:endParaRPr lang="en-MY" dirty="0"/>
          </a:p>
        </p:txBody>
      </p:sp>
    </p:spTree>
    <p:extLst>
      <p:ext uri="{BB962C8B-B14F-4D97-AF65-F5344CB8AC3E}">
        <p14:creationId xmlns:p14="http://schemas.microsoft.com/office/powerpoint/2010/main" val="107515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Planning the Releases</a:t>
            </a:r>
            <a:endParaRPr lang="en-MY" dirty="0"/>
          </a:p>
        </p:txBody>
      </p:sp>
      <p:sp>
        <p:nvSpPr>
          <p:cNvPr id="3" name="Content Placeholder 2"/>
          <p:cNvSpPr>
            <a:spLocks noGrp="1"/>
          </p:cNvSpPr>
          <p:nvPr>
            <p:ph idx="1"/>
          </p:nvPr>
        </p:nvSpPr>
        <p:spPr/>
        <p:txBody>
          <a:bodyPr/>
          <a:lstStyle/>
          <a:p>
            <a:r>
              <a:rPr lang="en-MY" dirty="0" smtClean="0"/>
              <a:t>Prioritization helps the stakeholders decide the type of requirements of the system and categorize them in optimal requirements sets. Based on these optimal sets a project manager can plan the releases of the product. In its normal flow; system’s core requirements will be implemented in first release and based on their priority values the next group of requirements will be implemented in successive releases. </a:t>
            </a:r>
            <a:endParaRPr lang="en-MY" dirty="0"/>
          </a:p>
        </p:txBody>
      </p:sp>
    </p:spTree>
    <p:extLst>
      <p:ext uri="{BB962C8B-B14F-4D97-AF65-F5344CB8AC3E}">
        <p14:creationId xmlns:p14="http://schemas.microsoft.com/office/powerpoint/2010/main" val="23212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Balancing benefits against cost</a:t>
            </a:r>
            <a:endParaRPr lang="en-MY" dirty="0"/>
          </a:p>
        </p:txBody>
      </p:sp>
      <p:sp>
        <p:nvSpPr>
          <p:cNvPr id="3" name="Content Placeholder 2"/>
          <p:cNvSpPr>
            <a:spLocks noGrp="1"/>
          </p:cNvSpPr>
          <p:nvPr>
            <p:ph idx="1"/>
          </p:nvPr>
        </p:nvSpPr>
        <p:spPr/>
        <p:txBody>
          <a:bodyPr/>
          <a:lstStyle/>
          <a:p>
            <a:r>
              <a:rPr lang="en-MY" dirty="0" smtClean="0"/>
              <a:t>Before starting implementation, key stakeholders should identify related requirements and their corresponding benefits. Similarly, each of these requirements shall be evaluated for implementation cost. Prioritization based on the benefit and related cost; may help the business to balance their benefits of each requirement against the cost of implementing it. </a:t>
            </a:r>
            <a:endParaRPr lang="en-MY" dirty="0"/>
          </a:p>
        </p:txBody>
      </p:sp>
    </p:spTree>
    <p:extLst>
      <p:ext uri="{BB962C8B-B14F-4D97-AF65-F5344CB8AC3E}">
        <p14:creationId xmlns:p14="http://schemas.microsoft.com/office/powerpoint/2010/main" val="76251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Negotiating conflicts:</a:t>
            </a:r>
            <a:endParaRPr lang="en-MY" dirty="0"/>
          </a:p>
        </p:txBody>
      </p:sp>
      <p:sp>
        <p:nvSpPr>
          <p:cNvPr id="3" name="Content Placeholder 2"/>
          <p:cNvSpPr>
            <a:spLocks noGrp="1"/>
          </p:cNvSpPr>
          <p:nvPr>
            <p:ph idx="1"/>
          </p:nvPr>
        </p:nvSpPr>
        <p:spPr/>
        <p:txBody>
          <a:bodyPr/>
          <a:lstStyle/>
          <a:p>
            <a:r>
              <a:rPr lang="en-MY" dirty="0" smtClean="0"/>
              <a:t>Conflicts between stakeholders arise because their viewpoints for most of the requirements are different. Requirements prioritization often involves negotiation process to handle contradictory requirements. Therefore it also helps in resolving conflicts and disagreement between stakeholders. </a:t>
            </a:r>
            <a:endParaRPr lang="en-MY" dirty="0"/>
          </a:p>
        </p:txBody>
      </p:sp>
    </p:spTree>
    <p:extLst>
      <p:ext uri="{BB962C8B-B14F-4D97-AF65-F5344CB8AC3E}">
        <p14:creationId xmlns:p14="http://schemas.microsoft.com/office/powerpoint/2010/main" val="329541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Better Understanding: </a:t>
            </a:r>
            <a:endParaRPr lang="en-MY" dirty="0"/>
          </a:p>
        </p:txBody>
      </p:sp>
      <p:sp>
        <p:nvSpPr>
          <p:cNvPr id="3" name="Content Placeholder 2"/>
          <p:cNvSpPr>
            <a:spLocks noGrp="1"/>
          </p:cNvSpPr>
          <p:nvPr>
            <p:ph idx="1"/>
          </p:nvPr>
        </p:nvSpPr>
        <p:spPr/>
        <p:txBody>
          <a:bodyPr/>
          <a:lstStyle/>
          <a:p>
            <a:r>
              <a:rPr lang="en-MY" dirty="0" smtClean="0"/>
              <a:t>Requirements prioritization is an expensive activity to some extent, because it requires time, stakeholders’ involvement, experts’ opinions meeting, etc. On the other hand it helps all the stakeholders to understand all the requirements more closely. At the prioritization stage, each requirement is evaluated thoroughly and their implementation feasibility is checked. If certain requirements are found not-feasible then alternatives can be discovered. </a:t>
            </a:r>
            <a:endParaRPr lang="en-MY" dirty="0"/>
          </a:p>
        </p:txBody>
      </p:sp>
    </p:spTree>
    <p:extLst>
      <p:ext uri="{BB962C8B-B14F-4D97-AF65-F5344CB8AC3E}">
        <p14:creationId xmlns:p14="http://schemas.microsoft.com/office/powerpoint/2010/main" val="292924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Prioritization Parameters </a:t>
            </a:r>
            <a:endParaRPr lang="en-MY" dirty="0"/>
          </a:p>
        </p:txBody>
      </p:sp>
      <p:sp>
        <p:nvSpPr>
          <p:cNvPr id="3" name="Content Placeholder 2"/>
          <p:cNvSpPr>
            <a:spLocks noGrp="1"/>
          </p:cNvSpPr>
          <p:nvPr>
            <p:ph idx="1"/>
          </p:nvPr>
        </p:nvSpPr>
        <p:spPr/>
        <p:txBody>
          <a:bodyPr/>
          <a:lstStyle/>
          <a:p>
            <a:r>
              <a:rPr lang="en-US" dirty="0" smtClean="0"/>
              <a:t>Time</a:t>
            </a:r>
          </a:p>
          <a:p>
            <a:r>
              <a:rPr lang="en-US" dirty="0" smtClean="0"/>
              <a:t>Cost</a:t>
            </a:r>
          </a:p>
          <a:p>
            <a:r>
              <a:rPr lang="en-US" dirty="0" smtClean="0"/>
              <a:t>Penalty</a:t>
            </a:r>
          </a:p>
          <a:p>
            <a:r>
              <a:rPr lang="en-US" dirty="0" smtClean="0"/>
              <a:t>Risk</a:t>
            </a:r>
          </a:p>
          <a:p>
            <a:r>
              <a:rPr lang="en-US" dirty="0" smtClean="0"/>
              <a:t>Functionality</a:t>
            </a:r>
            <a:endParaRPr lang="en-MY" dirty="0"/>
          </a:p>
        </p:txBody>
      </p:sp>
    </p:spTree>
    <p:extLst>
      <p:ext uri="{BB962C8B-B14F-4D97-AF65-F5344CB8AC3E}">
        <p14:creationId xmlns:p14="http://schemas.microsoft.com/office/powerpoint/2010/main" val="79853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Technique</a:t>
            </a:r>
            <a:endParaRPr lang="en-MY" dirty="0"/>
          </a:p>
        </p:txBody>
      </p:sp>
      <p:sp>
        <p:nvSpPr>
          <p:cNvPr id="3" name="Content Placeholder 2"/>
          <p:cNvSpPr>
            <a:spLocks noGrp="1"/>
          </p:cNvSpPr>
          <p:nvPr>
            <p:ph idx="1"/>
          </p:nvPr>
        </p:nvSpPr>
        <p:spPr/>
        <p:txBody>
          <a:bodyPr/>
          <a:lstStyle/>
          <a:p>
            <a:r>
              <a:rPr lang="en-US" dirty="0" smtClean="0"/>
              <a:t>AHP</a:t>
            </a:r>
          </a:p>
          <a:p>
            <a:r>
              <a:rPr lang="en-US" dirty="0" smtClean="0"/>
              <a:t>B-Tree</a:t>
            </a:r>
          </a:p>
          <a:p>
            <a:r>
              <a:rPr lang="en-US" dirty="0" smtClean="0"/>
              <a:t>Ranking</a:t>
            </a:r>
          </a:p>
          <a:p>
            <a:r>
              <a:rPr lang="en-US" dirty="0" smtClean="0"/>
              <a:t>Top 10 requirements</a:t>
            </a:r>
          </a:p>
          <a:p>
            <a:r>
              <a:rPr lang="en-US" dirty="0" smtClean="0"/>
              <a:t>100 dollar test</a:t>
            </a:r>
            <a:endParaRPr lang="en-MY" dirty="0"/>
          </a:p>
        </p:txBody>
      </p:sp>
    </p:spTree>
    <p:extLst>
      <p:ext uri="{BB962C8B-B14F-4D97-AF65-F5344CB8AC3E}">
        <p14:creationId xmlns:p14="http://schemas.microsoft.com/office/powerpoint/2010/main" val="1443272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392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Requirement Prioritization </vt:lpstr>
      <vt:lpstr>Definition</vt:lpstr>
      <vt:lpstr>Benefits</vt:lpstr>
      <vt:lpstr>Planning the Releases</vt:lpstr>
      <vt:lpstr>Balancing benefits against cost</vt:lpstr>
      <vt:lpstr>Negotiating conflicts:</vt:lpstr>
      <vt:lpstr>Better Understanding: </vt:lpstr>
      <vt:lpstr>Prioritization Parameters </vt:lpstr>
      <vt:lpstr>Prioritization Technique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Prioritization </dc:title>
  <dc:creator>USER</dc:creator>
  <cp:lastModifiedBy>USER</cp:lastModifiedBy>
  <cp:revision>4</cp:revision>
  <dcterms:created xsi:type="dcterms:W3CDTF">2016-03-30T17:08:41Z</dcterms:created>
  <dcterms:modified xsi:type="dcterms:W3CDTF">2016-03-30T18:40:08Z</dcterms:modified>
</cp:coreProperties>
</file>