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759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176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4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00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927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23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637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79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1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54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4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155-9F03-4952-A373-3F78E37F42E1}" type="datetimeFigureOut">
              <a:rPr lang="en-MY" smtClean="0"/>
              <a:t>2/2/2016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D0B3-9DD4-42A2-B0F4-CECCA00326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45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Imran Mahmud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97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no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11" y="1360934"/>
            <a:ext cx="3298333" cy="494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23" y="2791951"/>
            <a:ext cx="2063705" cy="738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755" y="2468883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Service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4598914" y="3593206"/>
            <a:ext cx="15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Table no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4363723" y="3977805"/>
            <a:ext cx="2063705" cy="3024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Down Arrow 8"/>
          <p:cNvSpPr/>
          <p:nvPr/>
        </p:nvSpPr>
        <p:spPr>
          <a:xfrm>
            <a:off x="6204297" y="4036211"/>
            <a:ext cx="235193" cy="27672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/>
          <p:cNvSpPr txBox="1"/>
          <p:nvPr/>
        </p:nvSpPr>
        <p:spPr>
          <a:xfrm>
            <a:off x="4375783" y="4295555"/>
            <a:ext cx="206370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 1</a:t>
            </a:r>
          </a:p>
          <a:p>
            <a:r>
              <a:rPr lang="en-US" dirty="0" smtClean="0"/>
              <a:t>Table 2</a:t>
            </a:r>
            <a:endParaRPr lang="en-MY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861101" y="5033786"/>
            <a:ext cx="1068946" cy="2423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5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Page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11" y="1360934"/>
            <a:ext cx="3298333" cy="4949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30" y="2401844"/>
            <a:ext cx="1134547" cy="817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30" y="3316616"/>
            <a:ext cx="1134547" cy="981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515" y="4397377"/>
            <a:ext cx="1171576" cy="80486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6387921" y="2401844"/>
            <a:ext cx="231820" cy="30330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5506189" y="2401844"/>
            <a:ext cx="881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 </a:t>
            </a:r>
            <a:r>
              <a:rPr lang="en-US" dirty="0" err="1" smtClean="0"/>
              <a:t>tk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120 </a:t>
            </a:r>
            <a:r>
              <a:rPr lang="en-US" dirty="0" err="1" smtClean="0"/>
              <a:t>tk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80 </a:t>
            </a:r>
            <a:r>
              <a:rPr lang="en-US" dirty="0" err="1" smtClean="0"/>
              <a:t>tk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7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PAGE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11" y="1360934"/>
            <a:ext cx="3298333" cy="494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03" y="2686497"/>
            <a:ext cx="1134547" cy="817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6575" y="381600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Quantity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5008571" y="4185334"/>
            <a:ext cx="774007" cy="408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4828302" y="4763464"/>
            <a:ext cx="1134547" cy="399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83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11" y="1360934"/>
            <a:ext cx="3298333" cy="494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03" y="2454677"/>
            <a:ext cx="1134547" cy="817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0180" y="3591730"/>
            <a:ext cx="2176530" cy="41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set chicken fry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4340180" y="4011612"/>
            <a:ext cx="2176530" cy="41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Price: 300 </a:t>
            </a:r>
            <a:r>
              <a:rPr lang="en-US" dirty="0" err="1" smtClean="0"/>
              <a:t>tk</a:t>
            </a: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4340180" y="3217997"/>
            <a:ext cx="2176530" cy="380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1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4353059" y="4534448"/>
            <a:ext cx="2176530" cy="413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hlinkClick r:id="rId4" action="ppaction://hlinksldjump"/>
              </a:rPr>
              <a:t>Order More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53059" y="4977684"/>
            <a:ext cx="2176530" cy="413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hlinkClick r:id="rId5" action="ppaction://hlinksldjump"/>
              </a:rPr>
              <a:t>Check out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07" y="858658"/>
            <a:ext cx="3298333" cy="494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420" y="2205740"/>
            <a:ext cx="2063705" cy="738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4270" y="3333515"/>
            <a:ext cx="2073499" cy="1006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 you for order. Food will be served in 10 minutes.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155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Storyboards are visual organizers, typically a series of illustrations displayed in sequence for the purpose of pre-visualizing a video, web based training, or interactive media sequence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89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708339"/>
            <a:ext cx="9419688" cy="48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7" y="489397"/>
            <a:ext cx="9800821" cy="53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875763"/>
            <a:ext cx="8654603" cy="49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6" y="746975"/>
            <a:ext cx="8886423" cy="50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862884"/>
            <a:ext cx="8551572" cy="52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" y="579549"/>
            <a:ext cx="9736428" cy="51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order system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11" y="1360934"/>
            <a:ext cx="3298333" cy="494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24" y="3261808"/>
            <a:ext cx="2063705" cy="7388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6404" y="4518153"/>
            <a:ext cx="1558344" cy="425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Order</a:t>
            </a:r>
            <a:endParaRPr lang="en-M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5836" y="2686497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Service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60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Storyboarding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Food order system</vt:lpstr>
      <vt:lpstr>Table no</vt:lpstr>
      <vt:lpstr>2nd Page</vt:lpstr>
      <vt:lpstr>Order PAGE</vt:lpstr>
      <vt:lpstr>Next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Storyboarding</dc:title>
  <dc:creator>USER</dc:creator>
  <cp:lastModifiedBy>USER</cp:lastModifiedBy>
  <cp:revision>19</cp:revision>
  <dcterms:created xsi:type="dcterms:W3CDTF">2016-02-02T13:42:05Z</dcterms:created>
  <dcterms:modified xsi:type="dcterms:W3CDTF">2016-02-02T14:22:26Z</dcterms:modified>
</cp:coreProperties>
</file>