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76" r:id="rId5"/>
    <p:sldId id="260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2" r:id="rId15"/>
    <p:sldId id="273" r:id="rId16"/>
    <p:sldId id="278" r:id="rId17"/>
    <p:sldId id="271" r:id="rId18"/>
    <p:sldId id="270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33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Programming Language II –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Lecture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22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>
                <a:solidFill>
                  <a:srgbClr val="003300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DB0F-E58A-429B-8350-BA1D5D4E10F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C81D-94BE-4986-84C0-A39F1EE8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35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DB0F-E58A-429B-8350-BA1D5D4E10F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C81D-94BE-4986-84C0-A39F1EE8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37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9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2314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DDB0F-E58A-429B-8350-BA1D5D4E10F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2C81D-94BE-4986-84C0-A39F1EE807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5791201" y="6438690"/>
            <a:ext cx="1752599" cy="3431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Farzana Sadia</a:t>
            </a:r>
          </a:p>
          <a:p>
            <a:r>
              <a:rPr lang="en-US" dirty="0" smtClean="0"/>
              <a:t>sadia.swe@diu.edu.bd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-76200" y="6416675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SWE132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582" y="6236120"/>
            <a:ext cx="1731818" cy="62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2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accent6">
              <a:lumMod val="50000"/>
            </a:schemeClr>
          </a:solidFill>
          <a:latin typeface="Cambria Math" pitchFamily="18" charset="0"/>
          <a:ea typeface="Cambria Math" pitchFamily="18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2060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7030A0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70C0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5">
              <a:lumMod val="50000"/>
            </a:schemeClr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Programming Language II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239963"/>
          </a:xfrm>
        </p:spPr>
        <p:txBody>
          <a:bodyPr>
            <a:normAutofit/>
          </a:bodyPr>
          <a:lstStyle/>
          <a:p>
            <a:pPr marL="2286000" lvl="5" indent="0">
              <a:buNone/>
            </a:pPr>
            <a:r>
              <a:rPr lang="en-US" sz="2800" dirty="0" smtClean="0">
                <a:solidFill>
                  <a:srgbClr val="92D050"/>
                </a:solidFill>
                <a:latin typeface="Aharoni" pitchFamily="2" charset="-79"/>
                <a:cs typeface="Aharoni" pitchFamily="2" charset="-79"/>
              </a:rPr>
              <a:t>		</a:t>
            </a:r>
          </a:p>
          <a:p>
            <a:pPr marL="2286000" lvl="5" indent="0">
              <a:buNone/>
            </a:pPr>
            <a:r>
              <a:rPr lang="en-US" sz="2800" dirty="0" smtClean="0">
                <a:solidFill>
                  <a:srgbClr val="92D050"/>
                </a:solidFill>
                <a:latin typeface="Aharoni" pitchFamily="2" charset="-79"/>
                <a:cs typeface="Aharoni" pitchFamily="2" charset="-79"/>
              </a:rPr>
              <a:t>		Lecture -  3</a:t>
            </a:r>
          </a:p>
          <a:p>
            <a:pPr marL="2286000" lvl="5" indent="0">
              <a:buNone/>
            </a:pPr>
            <a:r>
              <a:rPr lang="en-US" sz="2800" dirty="0" smtClean="0">
                <a:solidFill>
                  <a:srgbClr val="92D050"/>
                </a:solidFill>
                <a:latin typeface="Aharoni" pitchFamily="2" charset="-79"/>
                <a:cs typeface="Aharoni" pitchFamily="2" charset="-79"/>
              </a:rPr>
              <a:t>			Methods</a:t>
            </a:r>
            <a:endParaRPr lang="en-US" sz="2800" dirty="0">
              <a:solidFill>
                <a:srgbClr val="92D05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268713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type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findMin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00050" lvl="1" indent="0">
              <a:buNone/>
            </a:pPr>
            <a:r>
              <a:rPr lang="en-US" dirty="0"/>
              <a:t>		</a:t>
            </a:r>
            <a:r>
              <a:rPr lang="en-US" sz="3500" dirty="0" err="1"/>
              <a:t>int</a:t>
            </a:r>
            <a:r>
              <a:rPr lang="en-US" sz="3500" dirty="0"/>
              <a:t> min;</a:t>
            </a:r>
          </a:p>
          <a:p>
            <a:pPr marL="400050" lvl="1" indent="0">
              <a:buNone/>
            </a:pPr>
            <a:r>
              <a:rPr lang="en-US" sz="3500" dirty="0"/>
              <a:t>		if(a&gt;b)</a:t>
            </a:r>
          </a:p>
          <a:p>
            <a:pPr marL="400050" lvl="1" indent="0">
              <a:buNone/>
            </a:pPr>
            <a:r>
              <a:rPr lang="en-US" sz="3500" dirty="0"/>
              <a:t>			min = b;</a:t>
            </a:r>
          </a:p>
          <a:p>
            <a:pPr marL="400050" lvl="1" indent="0">
              <a:buNone/>
            </a:pPr>
            <a:r>
              <a:rPr lang="en-US" sz="3500" dirty="0"/>
              <a:t>		else</a:t>
            </a:r>
          </a:p>
          <a:p>
            <a:pPr marL="400050" lvl="1" indent="0">
              <a:buNone/>
            </a:pPr>
            <a:r>
              <a:rPr lang="en-US" sz="3500" dirty="0"/>
              <a:t>			min = a;</a:t>
            </a:r>
          </a:p>
          <a:p>
            <a:pPr marL="400050" lvl="1" indent="0">
              <a:buNone/>
            </a:pPr>
            <a:r>
              <a:rPr lang="en-US" sz="3500" dirty="0"/>
              <a:t>		 return min;</a:t>
            </a:r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44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parameterized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findMin</a:t>
            </a:r>
            <a:r>
              <a:rPr lang="en-US" dirty="0" smtClean="0"/>
              <a:t>( 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00050" lvl="1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min, a = 12, b = 23;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		if(a&gt;b)</a:t>
            </a:r>
          </a:p>
          <a:p>
            <a:pPr marL="400050" lvl="1" indent="0">
              <a:buNone/>
            </a:pPr>
            <a:r>
              <a:rPr lang="en-US" dirty="0"/>
              <a:t>			min = b;</a:t>
            </a:r>
          </a:p>
          <a:p>
            <a:pPr marL="400050" lvl="1" indent="0">
              <a:buNone/>
            </a:pPr>
            <a:r>
              <a:rPr lang="en-US" dirty="0"/>
              <a:t>		else</a:t>
            </a:r>
          </a:p>
          <a:p>
            <a:pPr marL="400050" lvl="1" indent="0">
              <a:buNone/>
            </a:pPr>
            <a:r>
              <a:rPr lang="en-US" dirty="0"/>
              <a:t>			min = a;</a:t>
            </a:r>
          </a:p>
          <a:p>
            <a:pPr marL="400050" lvl="1" indent="0">
              <a:buNone/>
            </a:pPr>
            <a:r>
              <a:rPr lang="en-US" dirty="0"/>
              <a:t>		 return min;</a:t>
            </a:r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95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using System;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</a:t>
            </a:r>
            <a:r>
              <a:rPr lang="en-US" dirty="0" err="1"/>
              <a:t>CalculatorApplication</a:t>
            </a:r>
            <a:r>
              <a:rPr lang="en-US" dirty="0"/>
              <a:t> 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class </a:t>
            </a:r>
            <a:r>
              <a:rPr lang="en-US" dirty="0" err="1"/>
              <a:t>NumberManipulator</a:t>
            </a:r>
            <a:r>
              <a:rPr lang="en-US" dirty="0"/>
              <a:t>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f</a:t>
            </a:r>
            <a:r>
              <a:rPr lang="en-US" dirty="0" err="1" smtClean="0"/>
              <a:t>indMax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num1, </a:t>
            </a:r>
            <a:r>
              <a:rPr lang="en-US" dirty="0" err="1"/>
              <a:t>int</a:t>
            </a:r>
            <a:r>
              <a:rPr lang="en-US" dirty="0"/>
              <a:t> num2)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result;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/>
              <a:t>(num1 &gt; num2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result </a:t>
            </a:r>
            <a:r>
              <a:rPr lang="en-US" dirty="0"/>
              <a:t>= num1;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result </a:t>
            </a:r>
            <a:r>
              <a:rPr lang="en-US" dirty="0"/>
              <a:t>= num2;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/>
              <a:t>result;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static </a:t>
            </a:r>
            <a:r>
              <a:rPr lang="en-US" dirty="0"/>
              <a:t>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 = 100; </a:t>
            </a:r>
            <a:r>
              <a:rPr lang="en-US" dirty="0" err="1"/>
              <a:t>int</a:t>
            </a:r>
            <a:r>
              <a:rPr lang="en-US" dirty="0"/>
              <a:t> b = 200; </a:t>
            </a:r>
            <a:r>
              <a:rPr lang="en-US" dirty="0" err="1"/>
              <a:t>int</a:t>
            </a:r>
            <a:r>
              <a:rPr lang="en-US" dirty="0"/>
              <a:t> ret;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 </a:t>
            </a:r>
            <a:r>
              <a:rPr lang="en-US" dirty="0"/>
              <a:t>= </a:t>
            </a:r>
            <a:r>
              <a:rPr lang="en-US" dirty="0" err="1"/>
              <a:t>f</a:t>
            </a:r>
            <a:r>
              <a:rPr lang="en-US" dirty="0" err="1" smtClean="0"/>
              <a:t>indMax</a:t>
            </a:r>
            <a:r>
              <a:rPr lang="en-US" dirty="0" smtClean="0"/>
              <a:t>(a</a:t>
            </a:r>
            <a:r>
              <a:rPr lang="en-US" dirty="0"/>
              <a:t>, b);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Console.WriteLine</a:t>
            </a:r>
            <a:r>
              <a:rPr lang="en-US" dirty="0"/>
              <a:t>("Max value is : {0}", ret 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Console.ReadLine</a:t>
            </a:r>
            <a:r>
              <a:rPr lang="en-US" dirty="0"/>
              <a:t>(); 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9724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using System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namespace </a:t>
            </a:r>
            <a:r>
              <a:rPr lang="en-US" dirty="0" err="1"/>
              <a:t>CalculatorApplication</a:t>
            </a:r>
            <a:r>
              <a:rPr lang="en-US" dirty="0"/>
              <a:t> 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class Program{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 static </a:t>
            </a:r>
            <a:r>
              <a:rPr lang="en-US" dirty="0" err="1"/>
              <a:t>int</a:t>
            </a:r>
            <a:r>
              <a:rPr lang="en-US" dirty="0"/>
              <a:t> factorial(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result;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	if 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 == 1)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		return </a:t>
            </a:r>
            <a:r>
              <a:rPr lang="en-US" dirty="0"/>
              <a:t>1; }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	else </a:t>
            </a:r>
            <a:r>
              <a:rPr lang="en-US" dirty="0"/>
              <a:t>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		result </a:t>
            </a:r>
            <a:r>
              <a:rPr lang="en-US" dirty="0"/>
              <a:t>= factorial(</a:t>
            </a:r>
            <a:r>
              <a:rPr lang="en-US" dirty="0" err="1"/>
              <a:t>num</a:t>
            </a:r>
            <a:r>
              <a:rPr lang="en-US" dirty="0"/>
              <a:t> - 1) * </a:t>
            </a:r>
            <a:r>
              <a:rPr lang="en-US" dirty="0" err="1"/>
              <a:t>num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		return </a:t>
            </a:r>
            <a:r>
              <a:rPr lang="en-US" dirty="0"/>
              <a:t>result;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}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static </a:t>
            </a:r>
            <a:r>
              <a:rPr lang="en-US" dirty="0"/>
              <a:t>void Main(string[] </a:t>
            </a:r>
            <a:r>
              <a:rPr lang="en-US" dirty="0" err="1"/>
              <a:t>args</a:t>
            </a:r>
            <a:r>
              <a:rPr lang="en-US" dirty="0"/>
              <a:t>)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	</a:t>
            </a:r>
          </a:p>
          <a:p>
            <a:pPr marL="0" indent="0">
              <a:buNone/>
            </a:pPr>
            <a:r>
              <a:rPr lang="en-US" dirty="0" smtClean="0"/>
              <a:t>         	</a:t>
            </a:r>
            <a:r>
              <a:rPr lang="en-US" dirty="0" err="1" smtClean="0"/>
              <a:t>Console.WriteLine</a:t>
            </a:r>
            <a:r>
              <a:rPr lang="en-US" dirty="0"/>
              <a:t>("Factorial of 6 is : {0}", </a:t>
            </a:r>
            <a:r>
              <a:rPr lang="en-US" dirty="0" smtClean="0"/>
              <a:t>factorial(6</a:t>
            </a:r>
            <a:r>
              <a:rPr lang="en-US" dirty="0"/>
              <a:t>)); </a:t>
            </a:r>
            <a:r>
              <a:rPr lang="en-US" dirty="0" smtClean="0"/>
              <a:t>             	</a:t>
            </a:r>
            <a:r>
              <a:rPr lang="en-US" dirty="0" err="1" smtClean="0"/>
              <a:t>Console.WriteLine</a:t>
            </a:r>
            <a:r>
              <a:rPr lang="en-US" dirty="0"/>
              <a:t>("Factorial of 7 is : {0}", </a:t>
            </a:r>
            <a:r>
              <a:rPr lang="en-US" dirty="0" smtClean="0"/>
              <a:t>factorial(7</a:t>
            </a:r>
            <a:r>
              <a:rPr lang="en-US" dirty="0"/>
              <a:t>)); </a:t>
            </a: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/>
              <a:t>("Factorial of 8 is : {0}", </a:t>
            </a:r>
            <a:r>
              <a:rPr lang="en-US" dirty="0" smtClean="0"/>
              <a:t>factorial(8</a:t>
            </a:r>
            <a:r>
              <a:rPr lang="en-US" dirty="0"/>
              <a:t>)); </a:t>
            </a:r>
            <a:r>
              <a:rPr lang="en-US" dirty="0" smtClean="0"/>
              <a:t>	</a:t>
            </a:r>
            <a:r>
              <a:rPr lang="en-US" dirty="0" err="1" smtClean="0"/>
              <a:t>Console.ReadLine</a:t>
            </a:r>
            <a:r>
              <a:rPr lang="en-US" dirty="0"/>
              <a:t>(); } } }</a:t>
            </a:r>
          </a:p>
        </p:txBody>
      </p:sp>
    </p:spTree>
    <p:extLst>
      <p:ext uri="{BB962C8B-B14F-4D97-AF65-F5344CB8AC3E}">
        <p14:creationId xmlns:p14="http://schemas.microsoft.com/office/powerpoint/2010/main" val="1362643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Parameters by Value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default mechanism for passing parameters to a method. In this mechanism, when a method is called, a new storage location is created for each value parameter.</a:t>
            </a:r>
          </a:p>
          <a:p>
            <a:r>
              <a:rPr lang="en-US" dirty="0"/>
              <a:t>The values of the actual parameters are copied into them. Hence, the changes made to the parameter inside the method have no effect on the argument.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04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Parameters by Value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562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using System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namespace </a:t>
            </a:r>
            <a:r>
              <a:rPr lang="en-US" dirty="0" err="1"/>
              <a:t>CalculatorApplication</a:t>
            </a:r>
            <a:r>
              <a:rPr lang="en-US" dirty="0"/>
              <a:t>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class </a:t>
            </a:r>
            <a:r>
              <a:rPr lang="en-US" dirty="0" err="1"/>
              <a:t>NumberManipulator</a:t>
            </a:r>
            <a:r>
              <a:rPr lang="en-US" dirty="0"/>
              <a:t>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static void swap(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x,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y)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temp;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temp </a:t>
            </a:r>
            <a:r>
              <a:rPr lang="en-US" dirty="0"/>
              <a:t>= x;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	x </a:t>
            </a:r>
            <a:r>
              <a:rPr lang="en-US" dirty="0"/>
              <a:t>= y;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	y </a:t>
            </a:r>
            <a:r>
              <a:rPr lang="en-US" dirty="0"/>
              <a:t>= temp</a:t>
            </a:r>
            <a:r>
              <a:rPr lang="en-US" dirty="0" smtClean="0"/>
              <a:t>;}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static </a:t>
            </a:r>
            <a:r>
              <a:rPr lang="en-US" dirty="0"/>
              <a:t>void Main(string[] </a:t>
            </a:r>
            <a:r>
              <a:rPr lang="en-US" dirty="0" err="1"/>
              <a:t>args</a:t>
            </a:r>
            <a:r>
              <a:rPr lang="en-US" dirty="0"/>
              <a:t>)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 = 100; </a:t>
            </a:r>
            <a:r>
              <a:rPr lang="en-US" dirty="0" err="1"/>
              <a:t>int</a:t>
            </a:r>
            <a:r>
              <a:rPr lang="en-US" dirty="0"/>
              <a:t> b = 200;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 err="1" smtClean="0"/>
              <a:t>Console.WriteLine</a:t>
            </a:r>
            <a:r>
              <a:rPr lang="en-US" dirty="0"/>
              <a:t>("Before swap, value of a : {0}", a); </a:t>
            </a:r>
            <a:r>
              <a:rPr lang="en-US" dirty="0" smtClean="0"/>
              <a:t>                                            	</a:t>
            </a:r>
            <a:r>
              <a:rPr lang="en-US" dirty="0" err="1" smtClean="0"/>
              <a:t>Console.WriteLine</a:t>
            </a:r>
            <a:r>
              <a:rPr lang="en-US" dirty="0"/>
              <a:t>("Before swap, value of b : {0}", b);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swap(a</a:t>
            </a:r>
            <a:r>
              <a:rPr lang="en-US" dirty="0"/>
              <a:t>, 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dirty="0" err="1" smtClean="0"/>
              <a:t>Console.WriteLine</a:t>
            </a:r>
            <a:r>
              <a:rPr lang="en-US" dirty="0"/>
              <a:t>("After swap, value of a : {0}", a);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dirty="0" err="1" smtClean="0"/>
              <a:t>Console.WriteLine</a:t>
            </a:r>
            <a:r>
              <a:rPr lang="en-US" dirty="0"/>
              <a:t>("After swap, value of b : {0}", b);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dirty="0" err="1" smtClean="0"/>
              <a:t>Console.ReadLine</a:t>
            </a:r>
            <a:r>
              <a:rPr lang="en-US" dirty="0"/>
              <a:t>(); } } }</a:t>
            </a:r>
          </a:p>
        </p:txBody>
      </p:sp>
    </p:spTree>
    <p:extLst>
      <p:ext uri="{BB962C8B-B14F-4D97-AF65-F5344CB8AC3E}">
        <p14:creationId xmlns:p14="http://schemas.microsoft.com/office/powerpoint/2010/main" val="3906396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method calling from another method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-76200" y="838200"/>
            <a:ext cx="5029200" cy="57150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c</a:t>
            </a:r>
            <a:r>
              <a:rPr lang="en-US" sz="1600" dirty="0" smtClean="0"/>
              <a:t>lass </a:t>
            </a:r>
            <a:r>
              <a:rPr lang="en-US" sz="1600" dirty="0"/>
              <a:t>Main</a:t>
            </a:r>
            <a:r>
              <a:rPr lang="en-US" sz="1600" dirty="0" smtClean="0"/>
              <a:t>{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	static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findMin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a, </a:t>
            </a:r>
            <a:r>
              <a:rPr lang="en-US" sz="1600" dirty="0" err="1"/>
              <a:t>int</a:t>
            </a:r>
            <a:r>
              <a:rPr lang="en-US" sz="1600" dirty="0"/>
              <a:t> b</a:t>
            </a:r>
            <a:r>
              <a:rPr lang="en-US" sz="1600" dirty="0" smtClean="0"/>
              <a:t>){</a:t>
            </a:r>
            <a:endParaRPr lang="en-US" sz="1600" dirty="0"/>
          </a:p>
          <a:p>
            <a:pPr marL="400050" lvl="1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	if(a&gt;b</a:t>
            </a:r>
            <a:r>
              <a:rPr lang="en-US" sz="1200" dirty="0"/>
              <a:t>)</a:t>
            </a:r>
          </a:p>
          <a:p>
            <a:pPr marL="400050" lvl="1" indent="0">
              <a:buNone/>
            </a:pPr>
            <a:r>
              <a:rPr lang="en-US" sz="1200" dirty="0"/>
              <a:t>			</a:t>
            </a:r>
            <a:r>
              <a:rPr lang="en-US" sz="1200" dirty="0" smtClean="0"/>
              <a:t>return b;</a:t>
            </a:r>
            <a:endParaRPr lang="en-US" sz="1200" dirty="0"/>
          </a:p>
          <a:p>
            <a:pPr marL="400050" lvl="1" indent="0">
              <a:buNone/>
            </a:pPr>
            <a:r>
              <a:rPr lang="en-US" sz="1200" dirty="0"/>
              <a:t>		else</a:t>
            </a:r>
          </a:p>
          <a:p>
            <a:pPr marL="400050" lvl="1" indent="0">
              <a:buNone/>
            </a:pPr>
            <a:r>
              <a:rPr lang="en-US" sz="1200" dirty="0"/>
              <a:t>			</a:t>
            </a:r>
            <a:r>
              <a:rPr lang="en-US" sz="1200" dirty="0" smtClean="0"/>
              <a:t>return a;</a:t>
            </a:r>
            <a:endParaRPr lang="en-US" sz="1200" dirty="0"/>
          </a:p>
          <a:p>
            <a:pPr marL="400050" lvl="1" indent="0">
              <a:buNone/>
            </a:pPr>
            <a:r>
              <a:rPr lang="en-US" sz="1200" dirty="0"/>
              <a:t>		</a:t>
            </a:r>
            <a:r>
              <a:rPr lang="en-US" sz="1600" dirty="0" smtClean="0"/>
              <a:t>}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smtClean="0"/>
              <a:t>static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findMax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a, </a:t>
            </a:r>
            <a:r>
              <a:rPr lang="en-US" sz="1600" dirty="0" err="1"/>
              <a:t>int</a:t>
            </a:r>
            <a:r>
              <a:rPr lang="en-US" sz="1600" dirty="0"/>
              <a:t> b</a:t>
            </a:r>
            <a:r>
              <a:rPr lang="en-US" sz="1600" dirty="0" smtClean="0"/>
              <a:t>){</a:t>
            </a:r>
            <a:endParaRPr lang="en-US" sz="1600" dirty="0"/>
          </a:p>
          <a:p>
            <a:pPr marL="400050" lvl="1" indent="0">
              <a:buNone/>
            </a:pPr>
            <a:r>
              <a:rPr lang="en-US" sz="1200" dirty="0"/>
              <a:t>		if(a&gt;b)</a:t>
            </a:r>
          </a:p>
          <a:p>
            <a:pPr marL="400050" lvl="1" indent="0">
              <a:buNone/>
            </a:pPr>
            <a:r>
              <a:rPr lang="en-US" sz="1200" dirty="0"/>
              <a:t>			return </a:t>
            </a:r>
            <a:r>
              <a:rPr lang="en-US" sz="1200" dirty="0" smtClean="0"/>
              <a:t>a;</a:t>
            </a:r>
            <a:endParaRPr lang="en-US" sz="1200" dirty="0"/>
          </a:p>
          <a:p>
            <a:pPr marL="400050" lvl="1" indent="0">
              <a:buNone/>
            </a:pPr>
            <a:r>
              <a:rPr lang="en-US" sz="1200" dirty="0"/>
              <a:t>		else</a:t>
            </a:r>
          </a:p>
          <a:p>
            <a:pPr marL="400050" lvl="1" indent="0">
              <a:buNone/>
            </a:pPr>
            <a:r>
              <a:rPr lang="en-US" sz="1200" dirty="0"/>
              <a:t>			return </a:t>
            </a:r>
            <a:r>
              <a:rPr lang="en-US" sz="1200" dirty="0" smtClean="0"/>
              <a:t>b;</a:t>
            </a:r>
            <a:endParaRPr lang="en-US" sz="12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static double division(</a:t>
            </a:r>
            <a:r>
              <a:rPr lang="en-US" sz="1600" dirty="0" err="1" smtClean="0"/>
              <a:t>int</a:t>
            </a:r>
            <a:r>
              <a:rPr lang="en-US" sz="1600" dirty="0" smtClean="0"/>
              <a:t> a, </a:t>
            </a:r>
            <a:r>
              <a:rPr lang="en-US" sz="1600" dirty="0" err="1" smtClean="0"/>
              <a:t>int</a:t>
            </a:r>
            <a:r>
              <a:rPr lang="en-US" sz="1600" dirty="0" smtClean="0"/>
              <a:t> b)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{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return </a:t>
            </a:r>
            <a:r>
              <a:rPr lang="en-US" sz="1600" dirty="0" err="1" smtClean="0"/>
              <a:t>findMin</a:t>
            </a:r>
            <a:r>
              <a:rPr lang="en-US" sz="1600" dirty="0" smtClean="0"/>
              <a:t>(</a:t>
            </a:r>
            <a:r>
              <a:rPr lang="en-US" sz="1600" dirty="0" err="1" smtClean="0"/>
              <a:t>a,b</a:t>
            </a:r>
            <a:r>
              <a:rPr lang="en-US" sz="1600" dirty="0" smtClean="0"/>
              <a:t>)/</a:t>
            </a:r>
            <a:r>
              <a:rPr lang="en-US" sz="1600" dirty="0" err="1" smtClean="0"/>
              <a:t>findMax</a:t>
            </a:r>
            <a:r>
              <a:rPr lang="en-US" sz="1600" dirty="0" smtClean="0"/>
              <a:t>(</a:t>
            </a:r>
            <a:r>
              <a:rPr lang="en-US" sz="1600" dirty="0" err="1" smtClean="0"/>
              <a:t>a,b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	}</a:t>
            </a:r>
            <a:endParaRPr lang="en-US" sz="160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953000" y="838200"/>
            <a:ext cx="4343400" cy="5715000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113B1C"/>
                </a:solidFill>
                <a:latin typeface="Cambria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200"/>
                </a:solidFill>
                <a:latin typeface="Cambr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483504"/>
                </a:solidFill>
                <a:latin typeface="Cambr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122B4A"/>
                </a:solidFill>
                <a:latin typeface="Cambr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2">
                    <a:lumMod val="50000"/>
                  </a:schemeClr>
                </a:solidFill>
                <a:latin typeface="Cambr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 smtClean="0"/>
              <a:t>{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smtClean="0"/>
              <a:t>double </a:t>
            </a:r>
            <a:r>
              <a:rPr lang="en-US" sz="1600" dirty="0"/>
              <a:t>m = </a:t>
            </a:r>
            <a:r>
              <a:rPr lang="en-US" sz="1600" dirty="0" smtClean="0"/>
              <a:t>division(3, </a:t>
            </a:r>
            <a:r>
              <a:rPr lang="en-US" sz="1600" dirty="0"/>
              <a:t>8);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System.out.println</a:t>
            </a:r>
            <a:r>
              <a:rPr lang="en-US" sz="1600" dirty="0"/>
              <a:t>(m);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8514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Parameters by Reference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reference parameter is a </a:t>
            </a:r>
            <a:r>
              <a:rPr lang="en-US" b="1" dirty="0"/>
              <a:t>reference to a memory location</a:t>
            </a:r>
            <a:r>
              <a:rPr lang="en-US" dirty="0"/>
              <a:t> of a variable. When you pass parameters by reference, unlike value parameters, a new storage location is not created for these parameters. The reference parameters represent the same memory location as the actual parameters that are supplied to the method.</a:t>
            </a:r>
          </a:p>
          <a:p>
            <a:r>
              <a:rPr lang="en-US" dirty="0"/>
              <a:t>You can declare the reference parameters using the </a:t>
            </a:r>
            <a:r>
              <a:rPr lang="en-US" b="1" dirty="0"/>
              <a:t>ref</a:t>
            </a:r>
            <a:r>
              <a:rPr lang="en-US" dirty="0"/>
              <a:t> keyword.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30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Parameters by Reference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334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using System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namespace </a:t>
            </a:r>
            <a:r>
              <a:rPr lang="en-US" dirty="0" err="1"/>
              <a:t>CalculatorApplication</a:t>
            </a:r>
            <a:r>
              <a:rPr lang="en-US" dirty="0"/>
              <a:t>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class </a:t>
            </a:r>
            <a:r>
              <a:rPr lang="en-US" dirty="0" err="1"/>
              <a:t>NumberManipulator</a:t>
            </a:r>
            <a:r>
              <a:rPr lang="en-US" dirty="0"/>
              <a:t> 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static void </a:t>
            </a:r>
            <a:r>
              <a:rPr lang="en-US" dirty="0"/>
              <a:t>swap(</a:t>
            </a:r>
            <a:r>
              <a:rPr lang="en-US" b="1" dirty="0"/>
              <a:t>ref </a:t>
            </a:r>
            <a:r>
              <a:rPr lang="en-US" b="1" dirty="0" err="1"/>
              <a:t>int</a:t>
            </a:r>
            <a:r>
              <a:rPr lang="en-US" b="1" dirty="0"/>
              <a:t> x, ref </a:t>
            </a:r>
            <a:r>
              <a:rPr lang="en-US" b="1" dirty="0" err="1"/>
              <a:t>int</a:t>
            </a:r>
            <a:r>
              <a:rPr lang="en-US" b="1" dirty="0"/>
              <a:t> y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temp;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temp </a:t>
            </a:r>
            <a:r>
              <a:rPr lang="en-US" dirty="0"/>
              <a:t>= x;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	 x </a:t>
            </a:r>
            <a:r>
              <a:rPr lang="en-US" dirty="0"/>
              <a:t>= y;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	y </a:t>
            </a:r>
            <a:r>
              <a:rPr lang="en-US" dirty="0"/>
              <a:t>= temp</a:t>
            </a:r>
            <a:r>
              <a:rPr lang="en-US" dirty="0" smtClean="0"/>
              <a:t>;}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static </a:t>
            </a:r>
            <a:r>
              <a:rPr lang="en-US" dirty="0"/>
              <a:t>void Main(string[] </a:t>
            </a:r>
            <a:r>
              <a:rPr lang="en-US" dirty="0" err="1"/>
              <a:t>args</a:t>
            </a:r>
            <a:r>
              <a:rPr lang="en-US" dirty="0"/>
              <a:t>) 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 = 100; </a:t>
            </a:r>
            <a:r>
              <a:rPr lang="en-US" dirty="0" err="1"/>
              <a:t>int</a:t>
            </a:r>
            <a:r>
              <a:rPr lang="en-US" dirty="0"/>
              <a:t> b = 200;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	</a:t>
            </a:r>
            <a:r>
              <a:rPr lang="en-US" dirty="0" err="1" smtClean="0"/>
              <a:t>Console.WriteLine</a:t>
            </a:r>
            <a:r>
              <a:rPr lang="en-US" dirty="0"/>
              <a:t>("Before swap, value of a : {0}", a); </a:t>
            </a:r>
            <a:r>
              <a:rPr lang="en-US" dirty="0" smtClean="0"/>
              <a:t>                                      	</a:t>
            </a:r>
            <a:r>
              <a:rPr lang="en-US" dirty="0" err="1" smtClean="0"/>
              <a:t>Console.WriteLine</a:t>
            </a:r>
            <a:r>
              <a:rPr lang="en-US" dirty="0"/>
              <a:t>("Before swap, value of b : {0}", b);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	 </a:t>
            </a:r>
            <a:r>
              <a:rPr lang="en-US" dirty="0" err="1" smtClean="0"/>
              <a:t>n.swap</a:t>
            </a:r>
            <a:r>
              <a:rPr lang="en-US" dirty="0" smtClean="0"/>
              <a:t>(</a:t>
            </a:r>
            <a:r>
              <a:rPr lang="en-US" b="1" dirty="0" smtClean="0"/>
              <a:t>ref </a:t>
            </a:r>
            <a:r>
              <a:rPr lang="en-US" b="1" dirty="0"/>
              <a:t>a, ref b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	</a:t>
            </a:r>
            <a:r>
              <a:rPr lang="en-US" dirty="0" err="1" smtClean="0"/>
              <a:t>Console.WriteLine</a:t>
            </a:r>
            <a:r>
              <a:rPr lang="en-US" dirty="0"/>
              <a:t>("After swap, value of a : {0}", a);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	</a:t>
            </a:r>
            <a:r>
              <a:rPr lang="en-US" dirty="0" err="1" smtClean="0"/>
              <a:t>Console.WriteLine</a:t>
            </a:r>
            <a:r>
              <a:rPr lang="en-US" dirty="0"/>
              <a:t>("After swap, value of b : {0}", b);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	</a:t>
            </a:r>
            <a:r>
              <a:rPr lang="en-US" dirty="0" err="1" smtClean="0"/>
              <a:t>Console.ReadLine</a:t>
            </a:r>
            <a:r>
              <a:rPr lang="en-US" dirty="0"/>
              <a:t>(); } } }</a:t>
            </a:r>
          </a:p>
        </p:txBody>
      </p:sp>
    </p:spTree>
    <p:extLst>
      <p:ext uri="{BB962C8B-B14F-4D97-AF65-F5344CB8AC3E}">
        <p14:creationId xmlns:p14="http://schemas.microsoft.com/office/powerpoint/2010/main" val="628267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class has two or more methods by same name but </a:t>
            </a:r>
            <a:r>
              <a:rPr lang="en-US" b="1" dirty="0"/>
              <a:t>different parameters</a:t>
            </a:r>
            <a:r>
              <a:rPr lang="en-US" dirty="0"/>
              <a:t>, it is known as method overloading.</a:t>
            </a:r>
          </a:p>
          <a:p>
            <a:endParaRPr lang="en-US" dirty="0"/>
          </a:p>
          <a:p>
            <a:r>
              <a:rPr lang="en-US" dirty="0"/>
              <a:t>Different Parameters: </a:t>
            </a:r>
          </a:p>
          <a:p>
            <a:pPr lvl="3"/>
            <a:r>
              <a:rPr lang="en-US" b="1" i="1" dirty="0">
                <a:solidFill>
                  <a:srgbClr val="FF0000"/>
                </a:solidFill>
              </a:rPr>
              <a:t>1. Number of parameters</a:t>
            </a:r>
          </a:p>
          <a:p>
            <a:pPr lvl="3"/>
            <a:r>
              <a:rPr lang="en-US" b="1" i="1" dirty="0">
                <a:solidFill>
                  <a:srgbClr val="FF0000"/>
                </a:solidFill>
              </a:rPr>
              <a:t>2. Type of parameters.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22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 is a group of statements that together perform a task. Every C# program has at least one class with a method named Main.</a:t>
            </a:r>
          </a:p>
          <a:p>
            <a:r>
              <a:rPr lang="en-US" dirty="0"/>
              <a:t>To use a method, you need to:</a:t>
            </a:r>
          </a:p>
          <a:p>
            <a:r>
              <a:rPr lang="en-US" dirty="0"/>
              <a:t>Define the method</a:t>
            </a:r>
          </a:p>
          <a:p>
            <a:r>
              <a:rPr lang="en-US" dirty="0"/>
              <a:t>Call the method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35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300" dirty="0"/>
              <a:t>using System;</a:t>
            </a:r>
          </a:p>
          <a:p>
            <a:pPr marL="0" indent="0">
              <a:buNone/>
            </a:pPr>
            <a:r>
              <a:rPr lang="en-US" sz="4300" dirty="0"/>
              <a:t>namespace </a:t>
            </a:r>
            <a:r>
              <a:rPr lang="en-US" sz="4300" dirty="0" err="1"/>
              <a:t>CalculatorApplication</a:t>
            </a:r>
            <a:r>
              <a:rPr lang="en-US" sz="4300" dirty="0"/>
              <a:t> { </a:t>
            </a:r>
          </a:p>
          <a:p>
            <a:pPr marL="0" indent="0">
              <a:buNone/>
            </a:pPr>
            <a:r>
              <a:rPr lang="en-US" sz="4300" dirty="0"/>
              <a:t>  </a:t>
            </a:r>
            <a:r>
              <a:rPr lang="en-US" sz="4300"/>
              <a:t>class </a:t>
            </a:r>
            <a:r>
              <a:rPr lang="en-US" sz="4300" smtClean="0"/>
              <a:t>Program{ </a:t>
            </a:r>
            <a:endParaRPr lang="en-US" sz="4300" dirty="0"/>
          </a:p>
          <a:p>
            <a:pPr marL="0" indent="0">
              <a:buNone/>
            </a:pPr>
            <a:r>
              <a:rPr lang="en-US" sz="3400" dirty="0"/>
              <a:t>	</a:t>
            </a:r>
            <a:r>
              <a:rPr lang="en-US" sz="4900" dirty="0"/>
              <a:t>static void add( )</a:t>
            </a:r>
          </a:p>
          <a:p>
            <a:pPr marL="0" indent="0">
              <a:buNone/>
            </a:pPr>
            <a:r>
              <a:rPr lang="en-US" sz="4900" dirty="0"/>
              <a:t>	{</a:t>
            </a:r>
          </a:p>
          <a:p>
            <a:pPr marL="0" indent="0">
              <a:buNone/>
            </a:pPr>
            <a:r>
              <a:rPr lang="en-US" sz="4900" dirty="0"/>
              <a:t>	}</a:t>
            </a:r>
          </a:p>
          <a:p>
            <a:pPr marL="0" indent="0">
              <a:buNone/>
            </a:pPr>
            <a:r>
              <a:rPr lang="en-US" sz="4900" dirty="0"/>
              <a:t>	static void add( </a:t>
            </a:r>
            <a:r>
              <a:rPr lang="en-US" sz="4900" dirty="0" err="1"/>
              <a:t>int</a:t>
            </a:r>
            <a:r>
              <a:rPr lang="en-US" sz="4900" dirty="0"/>
              <a:t> a )</a:t>
            </a:r>
          </a:p>
          <a:p>
            <a:pPr marL="0" indent="0">
              <a:buNone/>
            </a:pPr>
            <a:r>
              <a:rPr lang="en-US" sz="4900" dirty="0"/>
              <a:t>	{</a:t>
            </a:r>
          </a:p>
          <a:p>
            <a:pPr marL="0" indent="0">
              <a:buNone/>
            </a:pPr>
            <a:r>
              <a:rPr lang="en-US" sz="4900" dirty="0"/>
              <a:t>	}</a:t>
            </a:r>
          </a:p>
          <a:p>
            <a:pPr marL="0" indent="0">
              <a:buNone/>
            </a:pPr>
            <a:r>
              <a:rPr lang="en-US" sz="4900" dirty="0"/>
              <a:t>	 static void add( double a )</a:t>
            </a:r>
          </a:p>
          <a:p>
            <a:pPr marL="0" indent="0">
              <a:buNone/>
            </a:pPr>
            <a:r>
              <a:rPr lang="en-US" sz="4900" dirty="0"/>
              <a:t>	{</a:t>
            </a:r>
          </a:p>
          <a:p>
            <a:pPr marL="0" indent="0">
              <a:buNone/>
            </a:pPr>
            <a:r>
              <a:rPr lang="en-US" sz="4900" dirty="0"/>
              <a:t>	}</a:t>
            </a:r>
          </a:p>
          <a:p>
            <a:pPr marL="0" indent="0">
              <a:buNone/>
            </a:pPr>
            <a:r>
              <a:rPr lang="en-US" sz="4900" dirty="0"/>
              <a:t>	 static void add( </a:t>
            </a:r>
            <a:r>
              <a:rPr lang="en-US" sz="4900" dirty="0" err="1"/>
              <a:t>int</a:t>
            </a:r>
            <a:r>
              <a:rPr lang="en-US" sz="4900" dirty="0"/>
              <a:t> a, </a:t>
            </a:r>
            <a:r>
              <a:rPr lang="en-US" sz="4900" dirty="0" err="1"/>
              <a:t>int</a:t>
            </a:r>
            <a:r>
              <a:rPr lang="en-US" sz="4900" dirty="0"/>
              <a:t> b )</a:t>
            </a:r>
          </a:p>
          <a:p>
            <a:pPr marL="0" indent="0">
              <a:buNone/>
            </a:pPr>
            <a:r>
              <a:rPr lang="en-US" sz="4900" dirty="0"/>
              <a:t>	{</a:t>
            </a:r>
          </a:p>
          <a:p>
            <a:pPr marL="0" indent="0">
              <a:buNone/>
            </a:pPr>
            <a:r>
              <a:rPr lang="en-US" sz="4900" dirty="0"/>
              <a:t>	}</a:t>
            </a:r>
          </a:p>
          <a:p>
            <a:pPr marL="0" indent="0">
              <a:buNone/>
            </a:pPr>
            <a:r>
              <a:rPr lang="en-US" sz="4900" dirty="0"/>
              <a:t>	 static void add( </a:t>
            </a:r>
            <a:r>
              <a:rPr lang="en-US" sz="4900" dirty="0" err="1"/>
              <a:t>int</a:t>
            </a:r>
            <a:r>
              <a:rPr lang="en-US" sz="4900" dirty="0"/>
              <a:t> a, double d )</a:t>
            </a:r>
          </a:p>
          <a:p>
            <a:pPr marL="0" indent="0">
              <a:buNone/>
            </a:pPr>
            <a:r>
              <a:rPr lang="en-US" sz="4900" dirty="0"/>
              <a:t>	{</a:t>
            </a:r>
          </a:p>
          <a:p>
            <a:pPr marL="0" indent="0">
              <a:buNone/>
            </a:pPr>
            <a:r>
              <a:rPr lang="en-US" sz="4900" dirty="0"/>
              <a:t>	}</a:t>
            </a:r>
          </a:p>
          <a:p>
            <a:pPr marL="0" indent="0">
              <a:buNone/>
            </a:pPr>
            <a:r>
              <a:rPr lang="en-US" sz="4900" dirty="0"/>
              <a:t>	</a:t>
            </a:r>
            <a:r>
              <a:rPr lang="en-US" sz="4900" dirty="0" smtClean="0"/>
              <a:t>static </a:t>
            </a:r>
            <a:r>
              <a:rPr lang="en-US" sz="4900" dirty="0"/>
              <a:t>void main(String[] </a:t>
            </a:r>
            <a:r>
              <a:rPr lang="en-US" sz="4900" dirty="0" err="1"/>
              <a:t>args</a:t>
            </a:r>
            <a:r>
              <a:rPr lang="en-US" sz="4900" dirty="0"/>
              <a:t>)</a:t>
            </a:r>
          </a:p>
          <a:p>
            <a:pPr marL="0" indent="0">
              <a:buNone/>
            </a:pPr>
            <a:r>
              <a:rPr lang="en-US" sz="4900" dirty="0"/>
              <a:t>	{</a:t>
            </a:r>
          </a:p>
          <a:p>
            <a:pPr marL="0" indent="0">
              <a:buNone/>
            </a:pPr>
            <a:r>
              <a:rPr lang="en-US" sz="4900" dirty="0"/>
              <a:t>		add( );</a:t>
            </a:r>
          </a:p>
          <a:p>
            <a:pPr marL="0" indent="0">
              <a:buNone/>
            </a:pPr>
            <a:r>
              <a:rPr lang="en-US" sz="4900" dirty="0"/>
              <a:t>		 add(34);</a:t>
            </a:r>
          </a:p>
          <a:p>
            <a:pPr marL="0" indent="0">
              <a:buNone/>
            </a:pPr>
            <a:r>
              <a:rPr lang="en-US" sz="4900" dirty="0"/>
              <a:t>		 add(45.65);</a:t>
            </a:r>
          </a:p>
          <a:p>
            <a:pPr marL="0" indent="0">
              <a:buNone/>
            </a:pPr>
            <a:r>
              <a:rPr lang="en-US" sz="4900" dirty="0"/>
              <a:t>		 add(2, 7);</a:t>
            </a:r>
          </a:p>
          <a:p>
            <a:pPr marL="0" indent="0">
              <a:buNone/>
            </a:pPr>
            <a:r>
              <a:rPr lang="en-US" sz="4900" dirty="0"/>
              <a:t>		 add(2, 34.89);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}}}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5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method </a:t>
            </a:r>
            <a:r>
              <a:rPr lang="en-US" dirty="0"/>
              <a:t>is a collection of statements that are grouped together to perform an operation.</a:t>
            </a:r>
          </a:p>
          <a:p>
            <a:endParaRPr lang="en-US" dirty="0"/>
          </a:p>
          <a:p>
            <a:r>
              <a:rPr lang="en-US" dirty="0"/>
              <a:t>When an input is given in a method, a particular operation in done in the method and then an output is given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1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are the methods?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student studies</a:t>
            </a:r>
          </a:p>
          <a:p>
            <a:r>
              <a:rPr lang="en-US" dirty="0" smtClean="0"/>
              <a:t>An admin updates the balance of an account</a:t>
            </a:r>
          </a:p>
          <a:p>
            <a:r>
              <a:rPr lang="en-US" dirty="0" smtClean="0"/>
              <a:t>Manager calculates salary</a:t>
            </a:r>
          </a:p>
          <a:p>
            <a:r>
              <a:rPr lang="en-US" dirty="0" smtClean="0"/>
              <a:t>Supervisor assign projects for students</a:t>
            </a:r>
          </a:p>
          <a:p>
            <a:r>
              <a:rPr lang="en-US" dirty="0" smtClean="0"/>
              <a:t>Sales person calculate tax and discount on </a:t>
            </a:r>
            <a:r>
              <a:rPr lang="en-US" smtClean="0"/>
              <a:t>purchased products.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1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method?</a:t>
            </a:r>
          </a:p>
          <a:p>
            <a:pPr lvl="1"/>
            <a:r>
              <a:rPr lang="en-US" dirty="0"/>
              <a:t> method is just like function in c</a:t>
            </a:r>
          </a:p>
          <a:p>
            <a:pPr lvl="1"/>
            <a:r>
              <a:rPr lang="en-US" dirty="0"/>
              <a:t>Function in C: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add ( 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6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AccessSpecifier</a:t>
            </a:r>
            <a:r>
              <a:rPr lang="en-US" sz="2400" dirty="0" smtClean="0"/>
              <a:t>  </a:t>
            </a:r>
            <a:r>
              <a:rPr lang="en-US" sz="2400" dirty="0" err="1" smtClean="0"/>
              <a:t>ReturnType</a:t>
            </a:r>
            <a:r>
              <a:rPr lang="en-US" sz="2400" dirty="0" smtClean="0"/>
              <a:t>  </a:t>
            </a:r>
            <a:r>
              <a:rPr lang="en-US" sz="2400" dirty="0" err="1" smtClean="0"/>
              <a:t>MethodName</a:t>
            </a:r>
            <a:r>
              <a:rPr lang="en-US" sz="2400" dirty="0" smtClean="0"/>
              <a:t> (</a:t>
            </a:r>
            <a:r>
              <a:rPr lang="en-US" sz="2400" dirty="0" err="1" smtClean="0"/>
              <a:t>ParameterList</a:t>
            </a:r>
            <a:r>
              <a:rPr lang="en-US" sz="2400" dirty="0"/>
              <a:t>)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 smtClean="0"/>
              <a:t>	 </a:t>
            </a:r>
            <a:r>
              <a:rPr lang="en-US" sz="2400" dirty="0"/>
              <a:t>Method Body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8552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static </a:t>
            </a:r>
            <a:r>
              <a:rPr lang="en-US" dirty="0" err="1"/>
              <a:t>int</a:t>
            </a:r>
            <a:r>
              <a:rPr lang="en-US" dirty="0"/>
              <a:t> add ( 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static </a:t>
            </a:r>
            <a:r>
              <a:rPr lang="en-US" dirty="0"/>
              <a:t>void add ( 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c = 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5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 of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modifier </a:t>
            </a:r>
            <a:r>
              <a:rPr lang="en-US" sz="2800" b="1" dirty="0" err="1">
                <a:solidFill>
                  <a:srgbClr val="C00000"/>
                </a:solidFill>
              </a:rPr>
              <a:t>returnType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methodName</a:t>
            </a:r>
            <a:r>
              <a:rPr lang="en-US" sz="2800" dirty="0">
                <a:solidFill>
                  <a:srgbClr val="C00000"/>
                </a:solidFill>
              </a:rPr>
              <a:t>(parameter list)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	//method body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}</a:t>
            </a:r>
          </a:p>
          <a:p>
            <a:r>
              <a:rPr lang="en-US" b="1" dirty="0" smtClean="0"/>
              <a:t>static</a:t>
            </a:r>
            <a:r>
              <a:rPr lang="en-US" dirty="0"/>
              <a:t> : modifier.</a:t>
            </a:r>
          </a:p>
          <a:p>
            <a:r>
              <a:rPr lang="en-US" b="1" dirty="0" err="1"/>
              <a:t>int</a:t>
            </a:r>
            <a:r>
              <a:rPr lang="en-US" b="1" dirty="0"/>
              <a:t>/void</a:t>
            </a:r>
            <a:r>
              <a:rPr lang="en-US" dirty="0"/>
              <a:t>: return type</a:t>
            </a:r>
          </a:p>
          <a:p>
            <a:r>
              <a:rPr lang="en-US" b="1" dirty="0"/>
              <a:t>add </a:t>
            </a:r>
            <a:r>
              <a:rPr lang="en-US" dirty="0"/>
              <a:t>: name of the method</a:t>
            </a:r>
          </a:p>
          <a:p>
            <a:r>
              <a:rPr lang="en-US" b="1" dirty="0"/>
              <a:t>a, b</a:t>
            </a:r>
            <a:r>
              <a:rPr lang="en-US" dirty="0"/>
              <a:t>: local variables</a:t>
            </a:r>
          </a:p>
          <a:p>
            <a:r>
              <a:rPr lang="en-US" b="1" dirty="0" err="1"/>
              <a:t>int</a:t>
            </a:r>
            <a:r>
              <a:rPr lang="en-US" b="1" dirty="0"/>
              <a:t> a, </a:t>
            </a:r>
            <a:r>
              <a:rPr lang="en-US" b="1" dirty="0" err="1"/>
              <a:t>int</a:t>
            </a:r>
            <a:r>
              <a:rPr lang="en-US" b="1" dirty="0"/>
              <a:t> b</a:t>
            </a:r>
            <a:r>
              <a:rPr lang="en-US" dirty="0"/>
              <a:t>: list of parameters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255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tatic void </a:t>
            </a:r>
            <a:r>
              <a:rPr lang="en-US" dirty="0" err="1"/>
              <a:t>findMin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min;</a:t>
            </a:r>
          </a:p>
          <a:p>
            <a:pPr marL="0" indent="0">
              <a:buNone/>
            </a:pPr>
            <a:r>
              <a:rPr lang="en-US" dirty="0"/>
              <a:t>	if(a&gt;b)</a:t>
            </a:r>
          </a:p>
          <a:p>
            <a:pPr marL="0" indent="0">
              <a:buNone/>
            </a:pPr>
            <a:r>
              <a:rPr lang="en-US" dirty="0"/>
              <a:t>		min = b;</a:t>
            </a:r>
          </a:p>
          <a:p>
            <a:pPr marL="0" indent="0">
              <a:buNone/>
            </a:pPr>
            <a:r>
              <a:rPr lang="en-US" dirty="0"/>
              <a:t>	else</a:t>
            </a:r>
          </a:p>
          <a:p>
            <a:pPr marL="0" indent="0">
              <a:buNone/>
            </a:pPr>
            <a:r>
              <a:rPr lang="en-US" dirty="0"/>
              <a:t>		min = a;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Console.WriteLine</a:t>
            </a:r>
            <a:r>
              <a:rPr lang="en-US" dirty="0" smtClean="0"/>
              <a:t> (</a:t>
            </a:r>
            <a:r>
              <a:rPr lang="en-US" dirty="0"/>
              <a:t>min);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40344"/>
      </p:ext>
    </p:extLst>
  </p:cSld>
  <p:clrMapOvr>
    <a:masterClrMapping/>
  </p:clrMapOvr>
</p:sld>
</file>

<file path=ppt/theme/theme1.xml><?xml version="1.0" encoding="utf-8"?>
<a:theme xmlns:a="http://schemas.openxmlformats.org/drawingml/2006/main" name="DIUTemplateSWE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DIUTemplateSWE</Template>
  <TotalTime>162</TotalTime>
  <Words>512</Words>
  <Application>Microsoft Office PowerPoint</Application>
  <PresentationFormat>On-screen Show (4:3)</PresentationFormat>
  <Paragraphs>213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DIUTemplateSWE</vt:lpstr>
      <vt:lpstr>Programming Language II C#</vt:lpstr>
      <vt:lpstr>Methods</vt:lpstr>
      <vt:lpstr>Methods</vt:lpstr>
      <vt:lpstr>Which are the methods?</vt:lpstr>
      <vt:lpstr>Methods</vt:lpstr>
      <vt:lpstr>Structure of methods</vt:lpstr>
      <vt:lpstr>Declaring Method</vt:lpstr>
      <vt:lpstr>Basic structure of method</vt:lpstr>
      <vt:lpstr>Void methods</vt:lpstr>
      <vt:lpstr>Return type method</vt:lpstr>
      <vt:lpstr>Non parameterized method</vt:lpstr>
      <vt:lpstr>Example:</vt:lpstr>
      <vt:lpstr>Example:</vt:lpstr>
      <vt:lpstr>Passing Parameters by Value </vt:lpstr>
      <vt:lpstr>Passing Parameters by Value </vt:lpstr>
      <vt:lpstr>method calling from another method</vt:lpstr>
      <vt:lpstr>Passing Parameters by Reference </vt:lpstr>
      <vt:lpstr>Passing Parameters by Reference </vt:lpstr>
      <vt:lpstr>Method overloading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Java SEN - 132</dc:title>
  <dc:creator>SADIA</dc:creator>
  <cp:lastModifiedBy>SADIA</cp:lastModifiedBy>
  <cp:revision>83</cp:revision>
  <dcterms:created xsi:type="dcterms:W3CDTF">2017-01-02T11:27:39Z</dcterms:created>
  <dcterms:modified xsi:type="dcterms:W3CDTF">2017-01-30T12:44:15Z</dcterms:modified>
</cp:coreProperties>
</file>