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73" r:id="rId4"/>
    <p:sldId id="274" r:id="rId5"/>
    <p:sldId id="275" r:id="rId6"/>
    <p:sldId id="276" r:id="rId7"/>
    <p:sldId id="277" r:id="rId8"/>
    <p:sldId id="278" r:id="rId9"/>
    <p:sldId id="267" r:id="rId10"/>
    <p:sldId id="268" r:id="rId11"/>
    <p:sldId id="269" r:id="rId12"/>
    <p:sldId id="270" r:id="rId13"/>
    <p:sldId id="271" r:id="rId14"/>
    <p:sldId id="272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33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Programming Language II –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Lecture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2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>
                <a:solidFill>
                  <a:srgbClr val="003300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DB0F-E58A-429B-8350-BA1D5D4E10F5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81D-94BE-4986-84C0-A39F1EE8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35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DB0F-E58A-429B-8350-BA1D5D4E10F5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81D-94BE-4986-84C0-A39F1EE8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37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9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2314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DDB0F-E58A-429B-8350-BA1D5D4E10F5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2C81D-94BE-4986-84C0-A39F1EE807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5791201" y="6438690"/>
            <a:ext cx="1752599" cy="3431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Farzana Sadia</a:t>
            </a:r>
          </a:p>
          <a:p>
            <a:r>
              <a:rPr lang="en-US" dirty="0" smtClean="0"/>
              <a:t>sadia.swe@diu.edu.bd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-76200" y="6416675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SWE132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582" y="6236120"/>
            <a:ext cx="1731818" cy="62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2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accent6">
              <a:lumMod val="50000"/>
            </a:schemeClr>
          </a:solidFill>
          <a:latin typeface="Cambria Math" pitchFamily="18" charset="0"/>
          <a:ea typeface="Cambria Math" pitchFamily="18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2060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7030A0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70C0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5">
              <a:lumMod val="50000"/>
            </a:schemeClr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Programming Language II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239963"/>
          </a:xfrm>
        </p:spPr>
        <p:txBody>
          <a:bodyPr>
            <a:normAutofit/>
          </a:bodyPr>
          <a:lstStyle/>
          <a:p>
            <a:pPr marL="2286000" lvl="5" indent="0"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B050"/>
                </a:solidFill>
                <a:latin typeface="Century" pitchFamily="18" charset="0"/>
              </a:rPr>
              <a:t>	</a:t>
            </a:r>
          </a:p>
          <a:p>
            <a:pPr marL="2286000" lvl="5" indent="0">
              <a:buNone/>
            </a:pPr>
            <a:r>
              <a:rPr lang="en-US" sz="2800" dirty="0" smtClean="0">
                <a:solidFill>
                  <a:srgbClr val="00B050"/>
                </a:solidFill>
                <a:latin typeface="Century" pitchFamily="18" charset="0"/>
              </a:rPr>
              <a:t>		Lecture – 5 </a:t>
            </a:r>
            <a:r>
              <a:rPr lang="en-US" sz="2800" dirty="0" smtClean="0">
                <a:solidFill>
                  <a:srgbClr val="00B050"/>
                </a:solidFill>
                <a:latin typeface="Century" pitchFamily="18" charset="0"/>
              </a:rPr>
              <a:t>Array, String</a:t>
            </a:r>
            <a:r>
              <a:rPr lang="en-US" sz="2800" smtClean="0">
                <a:solidFill>
                  <a:srgbClr val="00B050"/>
                </a:solidFill>
                <a:latin typeface="Century" pitchFamily="18" charset="0"/>
              </a:rPr>
              <a:t>, Out, Ref, Random </a:t>
            </a:r>
            <a:r>
              <a:rPr lang="en-US" sz="280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68713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i = 0; i &lt; str1.Length; i++)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Console.Write</a:t>
            </a:r>
            <a:r>
              <a:rPr lang="en-US" dirty="0"/>
              <a:t>(str1[i]);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substr</a:t>
            </a:r>
            <a:r>
              <a:rPr lang="en-US" dirty="0"/>
              <a:t> = </a:t>
            </a:r>
            <a:r>
              <a:rPr lang="en-US" dirty="0" err="1"/>
              <a:t>orgstr.Substring</a:t>
            </a:r>
            <a:r>
              <a:rPr lang="en-US" dirty="0"/>
              <a:t>(5, 12);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orgstr</a:t>
            </a:r>
            <a:r>
              <a:rPr lang="en-US" dirty="0"/>
              <a:t>: " + </a:t>
            </a:r>
            <a:r>
              <a:rPr lang="en-US" dirty="0" err="1"/>
              <a:t>orgstr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substr</a:t>
            </a:r>
            <a:r>
              <a:rPr lang="en-US" dirty="0"/>
              <a:t>: " + </a:t>
            </a:r>
            <a:r>
              <a:rPr lang="en-US" dirty="0" err="1"/>
              <a:t>substr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8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string[] </a:t>
            </a:r>
            <a:r>
              <a:rPr lang="en-US" dirty="0" err="1"/>
              <a:t>strs</a:t>
            </a:r>
            <a:r>
              <a:rPr lang="en-US" dirty="0"/>
              <a:t> = { "one", "two", "three", "two", "one" };</a:t>
            </a:r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(string s in </a:t>
            </a:r>
            <a:r>
              <a:rPr lang="en-US" dirty="0" err="1"/>
              <a:t>strs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smtClean="0"/>
              <a:t>	switch(s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smtClean="0"/>
              <a:t>		case </a:t>
            </a:r>
            <a:r>
              <a:rPr lang="en-US" dirty="0"/>
              <a:t>"one":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Console.Write</a:t>
            </a:r>
            <a:r>
              <a:rPr lang="en-US" dirty="0" smtClean="0"/>
              <a:t>(1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		break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	case </a:t>
            </a:r>
            <a:r>
              <a:rPr lang="en-US" dirty="0"/>
              <a:t>"two":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Console.Write</a:t>
            </a:r>
            <a:r>
              <a:rPr lang="en-US" dirty="0" smtClean="0"/>
              <a:t>(2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		break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	case </a:t>
            </a:r>
            <a:r>
              <a:rPr lang="en-US" dirty="0"/>
              <a:t>"three":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Console.Write</a:t>
            </a:r>
            <a:r>
              <a:rPr lang="en-US" dirty="0" smtClean="0"/>
              <a:t>(3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		break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56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outexample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  class Program</a:t>
            </a:r>
            <a:br>
              <a:rPr lang="en-US" dirty="0"/>
            </a:br>
            <a:r>
              <a:rPr lang="en-US" dirty="0"/>
              <a:t>    {</a:t>
            </a:r>
            <a:br>
              <a:rPr lang="en-US" dirty="0"/>
            </a:br>
            <a:r>
              <a:rPr lang="en-US" dirty="0"/>
              <a:t>        static void </a:t>
            </a:r>
            <a:r>
              <a:rPr lang="en-US" dirty="0" err="1"/>
              <a:t>valueCall</a:t>
            </a:r>
            <a:r>
              <a:rPr lang="en-US" dirty="0"/>
              <a:t>(out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val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       {</a:t>
            </a:r>
            <a:br>
              <a:rPr lang="en-US" dirty="0"/>
            </a:br>
            <a:r>
              <a:rPr lang="en-US" dirty="0"/>
              <a:t>           </a:t>
            </a:r>
            <a:r>
              <a:rPr lang="en-US" dirty="0" err="1"/>
              <a:t>val</a:t>
            </a:r>
            <a:r>
              <a:rPr lang="en-US" dirty="0"/>
              <a:t> = 20;</a:t>
            </a:r>
            <a:br>
              <a:rPr lang="en-US" dirty="0"/>
            </a:br>
            <a:r>
              <a:rPr lang="en-US" dirty="0"/>
              <a:t>        }</a:t>
            </a:r>
            <a:br>
              <a:rPr lang="en-US" dirty="0"/>
            </a:br>
            <a:r>
              <a:rPr lang="en-US" dirty="0"/>
              <a:t>   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       {</a:t>
            </a:r>
            <a:br>
              <a:rPr lang="en-US" dirty="0"/>
            </a:br>
            <a:r>
              <a:rPr lang="en-US" dirty="0"/>
              <a:t>           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value=0;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 </a:t>
            </a:r>
            <a:r>
              <a:rPr lang="en-US" dirty="0" err="1" smtClean="0"/>
              <a:t>valueCall</a:t>
            </a:r>
            <a:r>
              <a:rPr lang="en-US" dirty="0" smtClean="0"/>
              <a:t>(out </a:t>
            </a:r>
            <a:r>
              <a:rPr lang="en-US" dirty="0"/>
              <a:t>value);</a:t>
            </a:r>
            <a:br>
              <a:rPr lang="en-US" dirty="0"/>
            </a:br>
            <a:r>
              <a:rPr lang="en-US" dirty="0"/>
              <a:t>            </a:t>
            </a:r>
            <a:r>
              <a:rPr lang="en-US" dirty="0" err="1"/>
              <a:t>Console.WriteLine</a:t>
            </a:r>
            <a:r>
              <a:rPr lang="en-US" dirty="0"/>
              <a:t>(value);     </a:t>
            </a:r>
            <a:br>
              <a:rPr lang="en-US" dirty="0"/>
            </a:br>
            <a:r>
              <a:rPr lang="en-US" dirty="0"/>
              <a:t>           </a:t>
            </a:r>
            <a:r>
              <a:rPr lang="en-US" dirty="0" err="1"/>
              <a:t>Console.Read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       }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0286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Without </a:t>
            </a:r>
            <a:r>
              <a:rPr lang="en-US" dirty="0" smtClean="0">
                <a:solidFill>
                  <a:srgbClr val="FF0000"/>
                </a:solidFill>
              </a:rPr>
              <a:t>ref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outexample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  class Program</a:t>
            </a:r>
            <a:br>
              <a:rPr lang="en-US" dirty="0"/>
            </a:br>
            <a:r>
              <a:rPr lang="en-US" dirty="0"/>
              <a:t>    {</a:t>
            </a:r>
            <a:br>
              <a:rPr lang="en-US" dirty="0"/>
            </a:br>
            <a:r>
              <a:rPr lang="en-US" dirty="0"/>
              <a:t>        static void </a:t>
            </a:r>
            <a:r>
              <a:rPr lang="en-US" dirty="0" err="1"/>
              <a:t>valueCall</a:t>
            </a:r>
            <a:r>
              <a:rPr lang="en-US" dirty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val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       {</a:t>
            </a:r>
            <a:br>
              <a:rPr lang="en-US" dirty="0"/>
            </a:br>
            <a:r>
              <a:rPr lang="en-US" dirty="0"/>
              <a:t>           </a:t>
            </a:r>
            <a:r>
              <a:rPr lang="en-US" dirty="0" err="1"/>
              <a:t>val</a:t>
            </a:r>
            <a:r>
              <a:rPr lang="en-US" dirty="0"/>
              <a:t> = 20;</a:t>
            </a:r>
            <a:br>
              <a:rPr lang="en-US" dirty="0"/>
            </a:br>
            <a:r>
              <a:rPr lang="en-US" dirty="0"/>
              <a:t>        }</a:t>
            </a:r>
            <a:br>
              <a:rPr lang="en-US" dirty="0"/>
            </a:br>
            <a:r>
              <a:rPr lang="en-US" dirty="0"/>
              <a:t>   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       {</a:t>
            </a:r>
            <a:br>
              <a:rPr lang="en-US" dirty="0"/>
            </a:br>
            <a:r>
              <a:rPr lang="en-US" dirty="0"/>
              <a:t>            </a:t>
            </a:r>
            <a:r>
              <a:rPr lang="en-US" dirty="0" err="1"/>
              <a:t>int</a:t>
            </a:r>
            <a:r>
              <a:rPr lang="en-US" dirty="0"/>
              <a:t> value = 10;</a:t>
            </a:r>
            <a:br>
              <a:rPr lang="en-US" dirty="0"/>
            </a:br>
            <a:r>
              <a:rPr lang="en-US" dirty="0"/>
              <a:t>            </a:t>
            </a:r>
            <a:r>
              <a:rPr lang="en-US" dirty="0" err="1" smtClean="0"/>
              <a:t>valueCall</a:t>
            </a:r>
            <a:r>
              <a:rPr lang="en-US" dirty="0" smtClean="0"/>
              <a:t>(value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           </a:t>
            </a:r>
            <a:r>
              <a:rPr lang="en-US" dirty="0" err="1"/>
              <a:t>Console.WriteLine</a:t>
            </a:r>
            <a:r>
              <a:rPr lang="en-US" dirty="0"/>
              <a:t>(value);     </a:t>
            </a:r>
            <a:br>
              <a:rPr lang="en-US" dirty="0"/>
            </a:br>
            <a:r>
              <a:rPr lang="en-US" dirty="0"/>
              <a:t>           </a:t>
            </a:r>
            <a:r>
              <a:rPr lang="en-US" dirty="0" err="1"/>
              <a:t>Console.Read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       }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8150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outexample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  class Program</a:t>
            </a:r>
            <a:br>
              <a:rPr lang="en-US" dirty="0"/>
            </a:br>
            <a:r>
              <a:rPr lang="en-US" dirty="0"/>
              <a:t>    {</a:t>
            </a:r>
            <a:br>
              <a:rPr lang="en-US" dirty="0"/>
            </a:br>
            <a:r>
              <a:rPr lang="en-US" dirty="0"/>
              <a:t>        static void </a:t>
            </a:r>
            <a:r>
              <a:rPr lang="en-US" dirty="0" err="1"/>
              <a:t>valueCall</a:t>
            </a:r>
            <a:r>
              <a:rPr lang="en-US" dirty="0"/>
              <a:t> (ref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       {</a:t>
            </a:r>
            <a:br>
              <a:rPr lang="en-US" dirty="0"/>
            </a:br>
            <a:r>
              <a:rPr lang="en-US" dirty="0"/>
              <a:t>           </a:t>
            </a:r>
            <a:r>
              <a:rPr lang="en-US" dirty="0" err="1"/>
              <a:t>val</a:t>
            </a:r>
            <a:r>
              <a:rPr lang="en-US" dirty="0"/>
              <a:t> = 20;</a:t>
            </a:r>
            <a:br>
              <a:rPr lang="en-US" dirty="0"/>
            </a:br>
            <a:r>
              <a:rPr lang="en-US" dirty="0"/>
              <a:t>        }</a:t>
            </a:r>
            <a:br>
              <a:rPr lang="en-US" dirty="0"/>
            </a:br>
            <a:r>
              <a:rPr lang="en-US" dirty="0"/>
              <a:t>   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       {</a:t>
            </a:r>
            <a:br>
              <a:rPr lang="en-US" dirty="0"/>
            </a:br>
            <a:r>
              <a:rPr lang="en-US" dirty="0"/>
              <a:t>            </a:t>
            </a:r>
            <a:r>
              <a:rPr lang="en-US" dirty="0" err="1"/>
              <a:t>int</a:t>
            </a:r>
            <a:r>
              <a:rPr lang="en-US" dirty="0"/>
              <a:t> value = 10;</a:t>
            </a:r>
            <a:br>
              <a:rPr lang="en-US" dirty="0"/>
            </a:br>
            <a:r>
              <a:rPr lang="en-US" dirty="0"/>
              <a:t>            </a:t>
            </a:r>
            <a:r>
              <a:rPr lang="en-US" dirty="0" err="1"/>
              <a:t>valueCall</a:t>
            </a:r>
            <a:r>
              <a:rPr lang="en-US" dirty="0"/>
              <a:t> (ref value);</a:t>
            </a:r>
            <a:br>
              <a:rPr lang="en-US" dirty="0"/>
            </a:br>
            <a:r>
              <a:rPr lang="en-US" dirty="0"/>
              <a:t>            </a:t>
            </a:r>
            <a:r>
              <a:rPr lang="en-US" dirty="0" err="1"/>
              <a:t>Console.WriteLine</a:t>
            </a:r>
            <a:r>
              <a:rPr lang="en-US" dirty="0"/>
              <a:t>(value);     </a:t>
            </a:r>
            <a:br>
              <a:rPr lang="en-US" dirty="0"/>
            </a:br>
            <a:r>
              <a:rPr lang="en-US" dirty="0"/>
              <a:t>           </a:t>
            </a:r>
            <a:r>
              <a:rPr lang="en-US" dirty="0" err="1"/>
              <a:t>Console.Read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       }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2526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Random number generation:</a:t>
            </a:r>
          </a:p>
          <a:p>
            <a:pPr marL="0" indent="0">
              <a:buNone/>
            </a:pPr>
            <a:r>
              <a:rPr lang="en-US" dirty="0" smtClean="0"/>
              <a:t>Random </a:t>
            </a:r>
            <a:r>
              <a:rPr lang="en-US" dirty="0"/>
              <a:t>r = new Random();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r.Next</a:t>
            </a:r>
            <a:r>
              <a:rPr lang="en-US" dirty="0" smtClean="0"/>
              <a:t>(5</a:t>
            </a:r>
            <a:r>
              <a:rPr lang="en-US" dirty="0"/>
              <a:t>, 100));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r.Next</a:t>
            </a:r>
            <a:r>
              <a:rPr lang="en-US" dirty="0" smtClean="0"/>
              <a:t>(2</a:t>
            </a:r>
            <a:r>
              <a:rPr lang="en-US" dirty="0"/>
              <a:t>, 10));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r.Next</a:t>
            </a:r>
            <a:r>
              <a:rPr lang="en-US" dirty="0" smtClean="0"/>
              <a:t>(5</a:t>
            </a:r>
            <a:r>
              <a:rPr lang="en-US" dirty="0"/>
              <a:t>, 10));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4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124200" cy="5668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[] list = { 34, 72, 13, 44, 25, 30, 10 };</a:t>
            </a:r>
          </a:p>
          <a:p>
            <a:pPr marL="0" indent="0">
              <a:buNone/>
            </a:pPr>
            <a:r>
              <a:rPr lang="en-US" sz="1800" dirty="0"/>
              <a:t>         </a:t>
            </a:r>
            <a:r>
              <a:rPr lang="en-US" sz="1800" dirty="0" err="1"/>
              <a:t>int</a:t>
            </a:r>
            <a:r>
              <a:rPr lang="en-US" sz="1800" dirty="0"/>
              <a:t>[] temp = list;</a:t>
            </a:r>
          </a:p>
          <a:p>
            <a:pPr marL="0" indent="0">
              <a:buNone/>
            </a:pPr>
            <a:r>
              <a:rPr lang="en-US" sz="1800" dirty="0"/>
              <a:t>         </a:t>
            </a:r>
            <a:r>
              <a:rPr lang="en-US" sz="1800" dirty="0" err="1"/>
              <a:t>Console.Write</a:t>
            </a:r>
            <a:r>
              <a:rPr lang="en-US" sz="1800" dirty="0"/>
              <a:t>("Original Array: ");</a:t>
            </a:r>
          </a:p>
          <a:p>
            <a:pPr marL="0" indent="0">
              <a:buNone/>
            </a:pPr>
            <a:r>
              <a:rPr lang="en-US" sz="1800" dirty="0"/>
              <a:t>         </a:t>
            </a:r>
          </a:p>
          <a:p>
            <a:pPr marL="0" indent="0">
              <a:buNone/>
            </a:pPr>
            <a:r>
              <a:rPr lang="en-US" sz="1800" dirty="0"/>
              <a:t>         </a:t>
            </a:r>
            <a:r>
              <a:rPr lang="en-US" sz="1800" dirty="0" err="1"/>
              <a:t>foreach</a:t>
            </a:r>
            <a:r>
              <a:rPr lang="en-US" sz="1800" dirty="0"/>
              <a:t> (</a:t>
            </a:r>
            <a:r>
              <a:rPr lang="en-US" sz="1800" dirty="0" err="1"/>
              <a:t>int</a:t>
            </a:r>
            <a:r>
              <a:rPr lang="en-US" sz="1800" dirty="0"/>
              <a:t> i in list)</a:t>
            </a:r>
          </a:p>
          <a:p>
            <a:pPr marL="0" indent="0">
              <a:buNone/>
            </a:pPr>
            <a:r>
              <a:rPr lang="en-US" sz="1800" dirty="0"/>
              <a:t>         {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Console.Write</a:t>
            </a:r>
            <a:r>
              <a:rPr lang="en-US" sz="1800" dirty="0"/>
              <a:t>(i + " ");</a:t>
            </a:r>
          </a:p>
          <a:p>
            <a:pPr marL="0" indent="0">
              <a:buNone/>
            </a:pPr>
            <a:r>
              <a:rPr lang="en-US" sz="1800" dirty="0"/>
              <a:t>         }</a:t>
            </a:r>
          </a:p>
          <a:p>
            <a:pPr marL="0" indent="0">
              <a:buNone/>
            </a:pPr>
            <a:r>
              <a:rPr lang="en-US" sz="1800" dirty="0"/>
              <a:t>         </a:t>
            </a:r>
            <a:r>
              <a:rPr lang="en-US" sz="1800" dirty="0" err="1"/>
              <a:t>Console.WriteLine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 </a:t>
            </a:r>
          </a:p>
          <a:p>
            <a:pPr marL="0" indent="0">
              <a:buNone/>
            </a:pPr>
            <a:r>
              <a:rPr lang="en-US" sz="1800" b="1" dirty="0" err="1" smtClean="0"/>
              <a:t>Array.Reverse</a:t>
            </a:r>
            <a:r>
              <a:rPr lang="en-US" sz="1800" b="1" dirty="0" smtClean="0"/>
              <a:t>(temp</a:t>
            </a:r>
            <a:r>
              <a:rPr lang="en-US" sz="1800" b="1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</a:t>
            </a:r>
            <a:r>
              <a:rPr lang="en-US" sz="1800" dirty="0" err="1"/>
              <a:t>Console.Write</a:t>
            </a:r>
            <a:r>
              <a:rPr lang="en-US" sz="1800" dirty="0"/>
              <a:t>("Reversed Array: ");</a:t>
            </a:r>
          </a:p>
          <a:p>
            <a:pPr marL="0" indent="0">
              <a:buNone/>
            </a:pPr>
            <a:r>
              <a:rPr lang="en-US" sz="1800" dirty="0"/>
              <a:t>       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381000"/>
            <a:ext cx="3124200" cy="5668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002060"/>
                </a:solidFill>
                <a:latin typeface="Cambria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3300"/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5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        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         </a:t>
            </a:r>
            <a:r>
              <a:rPr lang="en-US" sz="1800" dirty="0" err="1" smtClean="0"/>
              <a:t>foreach</a:t>
            </a:r>
            <a:r>
              <a:rPr lang="en-US" sz="1800" dirty="0" smtClean="0"/>
              <a:t> (</a:t>
            </a:r>
            <a:r>
              <a:rPr lang="en-US" sz="1800" dirty="0" err="1" smtClean="0"/>
              <a:t>int</a:t>
            </a:r>
            <a:r>
              <a:rPr lang="en-US" sz="1800" dirty="0" smtClean="0"/>
              <a:t> i in temp)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         {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            </a:t>
            </a:r>
            <a:r>
              <a:rPr lang="en-US" sz="1800" dirty="0" err="1" smtClean="0"/>
              <a:t>Console.Write</a:t>
            </a:r>
            <a:r>
              <a:rPr lang="en-US" sz="1800" dirty="0" smtClean="0"/>
              <a:t>(i + " ");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         }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         </a:t>
            </a:r>
            <a:r>
              <a:rPr lang="en-US" sz="1800" dirty="0" err="1" smtClean="0"/>
              <a:t>Console.WriteLine</a:t>
            </a:r>
            <a:r>
              <a:rPr lang="en-US" sz="1800" dirty="0" smtClean="0"/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        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</a:t>
            </a:r>
            <a:r>
              <a:rPr lang="en-US" sz="1800" b="1" dirty="0" err="1" smtClean="0"/>
              <a:t>Array.Sort</a:t>
            </a:r>
            <a:r>
              <a:rPr lang="en-US" sz="1800" b="1" dirty="0" smtClean="0"/>
              <a:t>(list);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         </a:t>
            </a:r>
            <a:r>
              <a:rPr lang="en-US" sz="1800" dirty="0" err="1" smtClean="0"/>
              <a:t>Console.Write</a:t>
            </a:r>
            <a:r>
              <a:rPr lang="en-US" sz="1800" dirty="0" smtClean="0"/>
              <a:t>("Sorted Array: ");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        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         </a:t>
            </a:r>
            <a:r>
              <a:rPr lang="en-US" sz="1800" dirty="0" err="1" smtClean="0"/>
              <a:t>foreach</a:t>
            </a:r>
            <a:r>
              <a:rPr lang="en-US" sz="1800" dirty="0" smtClean="0"/>
              <a:t> (</a:t>
            </a:r>
            <a:r>
              <a:rPr lang="en-US" sz="1800" dirty="0" err="1" smtClean="0"/>
              <a:t>int</a:t>
            </a:r>
            <a:r>
              <a:rPr lang="en-US" sz="1800" dirty="0" smtClean="0"/>
              <a:t> i in list)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         {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            </a:t>
            </a:r>
            <a:r>
              <a:rPr lang="en-US" sz="1800" dirty="0" err="1" smtClean="0"/>
              <a:t>Console.Write</a:t>
            </a:r>
            <a:r>
              <a:rPr lang="en-US" sz="1800" dirty="0" smtClean="0"/>
              <a:t>(i + " ");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         }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         </a:t>
            </a:r>
            <a:r>
              <a:rPr lang="en-US" sz="1800" dirty="0" err="1" smtClean="0"/>
              <a:t>Console.WriteLine</a:t>
            </a:r>
            <a:r>
              <a:rPr lang="en-US" sz="1800" dirty="0" smtClean="0"/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         </a:t>
            </a:r>
            <a:r>
              <a:rPr lang="en-US" sz="1800" dirty="0" err="1" smtClean="0"/>
              <a:t>Console.ReadKey</a:t>
            </a:r>
            <a:r>
              <a:rPr lang="en-US" sz="1800" dirty="0" smtClean="0"/>
              <a:t>();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557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source = new </a:t>
            </a:r>
            <a:r>
              <a:rPr lang="en-US" dirty="0" err="1"/>
              <a:t>int</a:t>
            </a:r>
            <a:r>
              <a:rPr lang="en-US" dirty="0"/>
              <a:t>[5];</a:t>
            </a:r>
          </a:p>
          <a:p>
            <a:pPr marL="0" indent="0">
              <a:buNone/>
            </a:pPr>
            <a:r>
              <a:rPr lang="en-US" dirty="0"/>
              <a:t>            source[0] = 1;</a:t>
            </a:r>
          </a:p>
          <a:p>
            <a:pPr marL="0" indent="0">
              <a:buNone/>
            </a:pPr>
            <a:r>
              <a:rPr lang="en-US" dirty="0"/>
              <a:t>            source[1] = 2;</a:t>
            </a:r>
          </a:p>
          <a:p>
            <a:pPr marL="0" indent="0">
              <a:buNone/>
            </a:pPr>
            <a:r>
              <a:rPr lang="en-US" dirty="0"/>
              <a:t>            source[2] = 3;</a:t>
            </a:r>
          </a:p>
          <a:p>
            <a:pPr marL="0" indent="0">
              <a:buNone/>
            </a:pPr>
            <a:r>
              <a:rPr lang="en-US" dirty="0"/>
              <a:t>            source[3] = 4;</a:t>
            </a:r>
          </a:p>
          <a:p>
            <a:pPr marL="0" indent="0">
              <a:buNone/>
            </a:pPr>
            <a:r>
              <a:rPr lang="en-US" dirty="0"/>
              <a:t>            source[4] = 5;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[] target = new </a:t>
            </a:r>
            <a:r>
              <a:rPr lang="en-US" dirty="0" err="1"/>
              <a:t>int</a:t>
            </a:r>
            <a:r>
              <a:rPr lang="en-US" dirty="0"/>
              <a:t>[5];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Array.Copy</a:t>
            </a:r>
            <a:r>
              <a:rPr lang="en-US" dirty="0"/>
              <a:t>(source, target, 4);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index1 = </a:t>
            </a:r>
            <a:r>
              <a:rPr lang="en-US" dirty="0" err="1"/>
              <a:t>Array.BinarySearch</a:t>
            </a:r>
            <a:r>
              <a:rPr lang="en-US" dirty="0"/>
              <a:t>(target, 4);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</a:t>
            </a:r>
            <a:r>
              <a:rPr lang="en-US" dirty="0"/>
              <a:t>(index1);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Console.Read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6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tring[] array </a:t>
            </a:r>
            <a:r>
              <a:rPr lang="en-US" dirty="0"/>
              <a:t>= { "cat", "dog", "bird", "fish" };</a:t>
            </a:r>
            <a:r>
              <a:rPr lang="en-US" i="1" dirty="0"/>
              <a:t> </a:t>
            </a:r>
            <a:r>
              <a:rPr lang="en-US" u="sng" dirty="0" err="1" smtClean="0"/>
              <a:t>Array.IndexOf</a:t>
            </a:r>
            <a:r>
              <a:rPr lang="en-US" dirty="0" smtClean="0"/>
              <a:t>(array</a:t>
            </a:r>
            <a:r>
              <a:rPr lang="en-US" dirty="0"/>
              <a:t>, "dog");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dogIndex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9332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a-DK" dirty="0"/>
              <a:t>string[] elements = { "cat", "dog", "fish" };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(elements[0]);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// ... Join strings into a single string.</a:t>
            </a:r>
          </a:p>
          <a:p>
            <a:pPr marL="0" indent="0">
              <a:buNone/>
            </a:pPr>
            <a:r>
              <a:rPr lang="en-US" dirty="0"/>
              <a:t>            string joined = </a:t>
            </a:r>
            <a:r>
              <a:rPr lang="en-US" dirty="0" err="1"/>
              <a:t>string.Join</a:t>
            </a:r>
            <a:r>
              <a:rPr lang="en-US" dirty="0"/>
              <a:t>("|", elements);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(joined);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// ... Separate joined strings with Split.</a:t>
            </a:r>
          </a:p>
          <a:p>
            <a:pPr marL="0" indent="0">
              <a:buNone/>
            </a:pPr>
            <a:r>
              <a:rPr lang="en-US" dirty="0"/>
              <a:t>            string[] separated = </a:t>
            </a:r>
            <a:r>
              <a:rPr lang="en-US" dirty="0" err="1"/>
              <a:t>joined.Split</a:t>
            </a:r>
            <a:r>
              <a:rPr lang="en-US" dirty="0"/>
              <a:t>('|');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(separated[0]);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96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[] values </a:t>
            </a:r>
            <a:r>
              <a:rPr lang="en-US" dirty="0"/>
              <a:t>= { 4, 7, 2, 0 </a:t>
            </a: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u="sng" dirty="0" err="1"/>
              <a:t>Array.Sort</a:t>
            </a:r>
            <a:r>
              <a:rPr lang="en-US" dirty="0"/>
              <a:t>(values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value in values) { </a:t>
            </a:r>
            <a:r>
              <a:rPr lang="en-US" dirty="0" smtClean="0"/>
              <a:t>	</a:t>
            </a:r>
            <a:r>
              <a:rPr lang="en-US" dirty="0" err="1" smtClean="0"/>
              <a:t>Console.Write</a:t>
            </a:r>
            <a:r>
              <a:rPr lang="en-US" dirty="0" smtClean="0"/>
              <a:t>(value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</a:t>
            </a:r>
            <a:r>
              <a:rPr lang="en-US" dirty="0"/>
              <a:t>(' '); 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682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integerArray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[]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4,</a:t>
            </a:r>
          </a:p>
          <a:p>
            <a:pPr marL="0" indent="0">
              <a:buNone/>
            </a:pPr>
            <a:r>
              <a:rPr lang="en-US" dirty="0"/>
              <a:t>            6,</a:t>
            </a:r>
          </a:p>
          <a:p>
            <a:pPr marL="0" indent="0">
              <a:buNone/>
            </a:pPr>
            <a:r>
              <a:rPr lang="en-US" dirty="0"/>
              <a:t>            8,</a:t>
            </a:r>
          </a:p>
          <a:p>
            <a:pPr marL="0" indent="0">
              <a:buNone/>
            </a:pPr>
            <a:r>
              <a:rPr lang="en-US" dirty="0"/>
              <a:t>            1,</a:t>
            </a:r>
          </a:p>
          <a:p>
            <a:pPr marL="0" indent="0">
              <a:buNone/>
            </a:pPr>
            <a:r>
              <a:rPr lang="en-US" dirty="0"/>
              <a:t>            3</a:t>
            </a:r>
          </a:p>
          <a:p>
            <a:pPr marL="0" indent="0">
              <a:buNone/>
            </a:pPr>
            <a:r>
              <a:rPr lang="en-US" dirty="0"/>
              <a:t>        };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/>
              <a:t>("--- Integer array before ---");</a:t>
            </a:r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r>
              <a:rPr lang="en-US" dirty="0" err="1" smtClean="0"/>
              <a:t>Array.Clear</a:t>
            </a:r>
            <a:r>
              <a:rPr lang="en-US" dirty="0" smtClean="0"/>
              <a:t>(</a:t>
            </a:r>
            <a:r>
              <a:rPr lang="en-US" dirty="0" err="1" smtClean="0"/>
              <a:t>integerArray</a:t>
            </a:r>
            <a:r>
              <a:rPr lang="en-US" dirty="0"/>
              <a:t>, 8, </a:t>
            </a:r>
            <a:r>
              <a:rPr lang="en-US" dirty="0" err="1"/>
              <a:t>integerArray.Length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value in </a:t>
            </a:r>
            <a:r>
              <a:rPr lang="en-US" dirty="0" err="1"/>
              <a:t>integerArray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Console.WriteLine</a:t>
            </a:r>
            <a:r>
              <a:rPr lang="en-US" dirty="0"/>
              <a:t>(value);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1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            string</a:t>
            </a:r>
            <a:r>
              <a:rPr lang="en-US" dirty="0"/>
              <a:t>[] array = { "cat", "dot", "</a:t>
            </a:r>
            <a:r>
              <a:rPr lang="en-US" dirty="0" err="1"/>
              <a:t>perls</a:t>
            </a:r>
            <a:r>
              <a:rPr lang="en-US" dirty="0"/>
              <a:t>" 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/>
              <a:t>a = </a:t>
            </a:r>
            <a:r>
              <a:rPr lang="en-US" dirty="0" err="1"/>
              <a:t>Array.Exists</a:t>
            </a:r>
            <a:r>
              <a:rPr lang="en-US" dirty="0"/>
              <a:t>(array, element =&gt; element == "</a:t>
            </a:r>
            <a:r>
              <a:rPr lang="en-US" dirty="0" err="1"/>
              <a:t>perls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bool</a:t>
            </a:r>
            <a:r>
              <a:rPr lang="en-US" dirty="0"/>
              <a:t> b = </a:t>
            </a:r>
            <a:r>
              <a:rPr lang="en-US" dirty="0" err="1"/>
              <a:t>Array.Exists</a:t>
            </a:r>
            <a:r>
              <a:rPr lang="en-US" dirty="0"/>
              <a:t>(array, element =&gt; element == "python");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bool</a:t>
            </a:r>
            <a:r>
              <a:rPr lang="en-US" dirty="0"/>
              <a:t> c = </a:t>
            </a:r>
            <a:r>
              <a:rPr lang="en-US" dirty="0" err="1"/>
              <a:t>Array.Exists</a:t>
            </a:r>
            <a:r>
              <a:rPr lang="en-US" dirty="0"/>
              <a:t>(array, element =&gt; </a:t>
            </a:r>
            <a:r>
              <a:rPr lang="en-US" dirty="0" err="1"/>
              <a:t>element.StartsWith</a:t>
            </a:r>
            <a:r>
              <a:rPr lang="en-US" dirty="0"/>
              <a:t>("d"));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bool</a:t>
            </a:r>
            <a:r>
              <a:rPr lang="en-US" dirty="0"/>
              <a:t> d = </a:t>
            </a:r>
            <a:r>
              <a:rPr lang="en-US" dirty="0" err="1"/>
              <a:t>Array.Exists</a:t>
            </a:r>
            <a:r>
              <a:rPr lang="en-US" dirty="0"/>
              <a:t>(array, element =&gt; </a:t>
            </a:r>
            <a:r>
              <a:rPr lang="en-US" dirty="0" err="1"/>
              <a:t>element.StartsWith</a:t>
            </a:r>
            <a:r>
              <a:rPr lang="en-US" dirty="0"/>
              <a:t>("x"));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 smtClean="0"/>
              <a:t>(a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(b);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(c);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(d);</a:t>
            </a:r>
          </a:p>
        </p:txBody>
      </p:sp>
    </p:spTree>
    <p:extLst>
      <p:ext uri="{BB962C8B-B14F-4D97-AF65-F5344CB8AC3E}">
        <p14:creationId xmlns:p14="http://schemas.microsoft.com/office/powerpoint/2010/main" val="312246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string str1 = "When it";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("str1: " + str1);</a:t>
            </a:r>
          </a:p>
          <a:p>
            <a:pPr marL="0" indent="0">
              <a:buNone/>
            </a:pPr>
            <a:r>
              <a:rPr lang="en-US" dirty="0"/>
              <a:t>         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("Length of str1: " + str1.Length);</a:t>
            </a:r>
          </a:p>
          <a:p>
            <a:pPr marL="0" indent="0">
              <a:buNone/>
            </a:pPr>
            <a:r>
              <a:rPr lang="en-US" dirty="0"/>
              <a:t>            string </a:t>
            </a:r>
            <a:r>
              <a:rPr lang="en-US" dirty="0" err="1"/>
              <a:t>strLow</a:t>
            </a:r>
            <a:r>
              <a:rPr lang="en-US" dirty="0"/>
              <a:t> = str1.ToUpper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strLow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str1.ToLower();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08445"/>
      </p:ext>
    </p:extLst>
  </p:cSld>
  <p:clrMapOvr>
    <a:masterClrMapping/>
  </p:clrMapOvr>
</p:sld>
</file>

<file path=ppt/theme/theme1.xml><?xml version="1.0" encoding="utf-8"?>
<a:theme xmlns:a="http://schemas.openxmlformats.org/drawingml/2006/main" name="DIUTemplateSWE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DIUTemplateSWE</Template>
  <TotalTime>184</TotalTime>
  <Words>554</Words>
  <Application>Microsoft Office PowerPoint</Application>
  <PresentationFormat>On-screen Show (4:3)</PresentationFormat>
  <Paragraphs>122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DIUTemplateSWE</vt:lpstr>
      <vt:lpstr>Programming Language II 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</vt:lpstr>
      <vt:lpstr>Without ref</vt:lpstr>
      <vt:lpstr>ref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Java SEN - 132</dc:title>
  <dc:creator>SADIA</dc:creator>
  <cp:lastModifiedBy>SADIA</cp:lastModifiedBy>
  <cp:revision>53</cp:revision>
  <dcterms:created xsi:type="dcterms:W3CDTF">2017-01-02T11:27:39Z</dcterms:created>
  <dcterms:modified xsi:type="dcterms:W3CDTF">2017-03-21T11:56:02Z</dcterms:modified>
</cp:coreProperties>
</file>