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Programming Language II –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2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>
                <a:solidFill>
                  <a:srgbClr val="0033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9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314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DB0F-E58A-429B-8350-BA1D5D4E10F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791201" y="6438690"/>
            <a:ext cx="1752599" cy="34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Farzana Sadia</a:t>
            </a:r>
          </a:p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-76200" y="64166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SWE132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82" y="6236120"/>
            <a:ext cx="1731818" cy="6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accent6">
              <a:lumMod val="50000"/>
            </a:schemeClr>
          </a:solidFill>
          <a:latin typeface="Cambria Math" pitchFamily="18" charset="0"/>
          <a:ea typeface="Cambria Math" pitchFamily="18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2060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7030A0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70C0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50000"/>
            </a:schemeClr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Language II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>
            <a:normAutofit/>
          </a:bodyPr>
          <a:lstStyle/>
          <a:p>
            <a:pPr marL="2286000" lvl="5" indent="0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B050"/>
                </a:solidFill>
                <a:latin typeface="Century" pitchFamily="18" charset="0"/>
              </a:rPr>
              <a:t>	</a:t>
            </a:r>
          </a:p>
          <a:p>
            <a:pPr marL="2286000" lvl="5" indent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entury" pitchFamily="18" charset="0"/>
              </a:rPr>
              <a:t>		Lecture – </a:t>
            </a:r>
            <a:r>
              <a:rPr lang="en-US" sz="2800" dirty="0" smtClean="0">
                <a:solidFill>
                  <a:srgbClr val="00B050"/>
                </a:solidFill>
                <a:latin typeface="Century" pitchFamily="18" charset="0"/>
              </a:rPr>
              <a:t>8 File</a:t>
            </a:r>
            <a:endParaRPr lang="en-US" sz="2800" dirty="0" smtClean="0">
              <a:solidFill>
                <a:srgbClr val="00B050"/>
              </a:solidFill>
              <a:latin typeface="Century" pitchFamily="18" charset="0"/>
            </a:endParaRPr>
          </a:p>
          <a:p>
            <a:pPr marL="2286000" lvl="5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68713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77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namespace ConsoleApplication1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try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using (</a:t>
            </a:r>
            <a:r>
              <a:rPr lang="en-US" dirty="0" err="1"/>
              <a:t>StreamWriter</a:t>
            </a:r>
            <a:r>
              <a:rPr lang="en-US" dirty="0"/>
              <a:t> </a:t>
            </a:r>
            <a:r>
              <a:rPr lang="en-US" dirty="0" err="1"/>
              <a:t>writetext</a:t>
            </a:r>
            <a:r>
              <a:rPr lang="en-US" dirty="0"/>
              <a:t> = new </a:t>
            </a:r>
            <a:r>
              <a:rPr lang="en-US" dirty="0" err="1"/>
              <a:t>StreamWriter</a:t>
            </a:r>
            <a:r>
              <a:rPr lang="en-US" dirty="0"/>
              <a:t>("write.txt"))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writetext.WriteLine</a:t>
            </a:r>
            <a:r>
              <a:rPr lang="en-US" dirty="0"/>
              <a:t>("writing in text file");</a:t>
            </a:r>
          </a:p>
          <a:p>
            <a:pPr marL="0" indent="0">
              <a:buNone/>
            </a:pPr>
            <a:r>
              <a:rPr lang="en-US" dirty="0"/>
              <a:t>                    string a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writetext.WriteLine</a:t>
            </a:r>
            <a:r>
              <a:rPr lang="en-US" dirty="0"/>
              <a:t>(a);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catch (Exception e)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e.Message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5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153400" cy="6477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namespace ConsoleApplication1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 smtClean="0"/>
              <a:t>try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using (</a:t>
            </a:r>
            <a:r>
              <a:rPr lang="en-US" dirty="0" err="1"/>
              <a:t>StreamReader</a:t>
            </a:r>
            <a:r>
              <a:rPr lang="en-US" dirty="0"/>
              <a:t> </a:t>
            </a:r>
            <a:r>
              <a:rPr lang="en-US" dirty="0" err="1"/>
              <a:t>readtext</a:t>
            </a:r>
            <a:r>
              <a:rPr lang="en-US" dirty="0"/>
              <a:t> = new </a:t>
            </a:r>
            <a:r>
              <a:rPr lang="en-US" dirty="0" err="1"/>
              <a:t>StreamReader</a:t>
            </a:r>
            <a:r>
              <a:rPr lang="en-US" dirty="0"/>
              <a:t>("write.txt"))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string </a:t>
            </a:r>
            <a:r>
              <a:rPr lang="en-US" dirty="0" err="1"/>
              <a:t>readMeText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  while ((</a:t>
            </a:r>
            <a:r>
              <a:rPr lang="en-US" dirty="0" err="1"/>
              <a:t>readMeText</a:t>
            </a:r>
            <a:r>
              <a:rPr lang="en-US" dirty="0"/>
              <a:t> = </a:t>
            </a:r>
            <a:r>
              <a:rPr lang="en-US" dirty="0" err="1"/>
              <a:t>readtext.ReadLine</a:t>
            </a:r>
            <a:r>
              <a:rPr lang="en-US" dirty="0"/>
              <a:t>() )!= null)</a:t>
            </a:r>
          </a:p>
          <a:p>
            <a:pPr marL="0" indent="0">
              <a:buNone/>
            </a:pPr>
            <a:r>
              <a:rPr lang="en-US" dirty="0"/>
              <a:t>                    {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readMeText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    }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readtext.Close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catch (Exception e)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e.Message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6749742"/>
      </p:ext>
    </p:extLst>
  </p:cSld>
  <p:clrMapOvr>
    <a:masterClrMapping/>
  </p:clrMapOvr>
</p:sld>
</file>

<file path=ppt/theme/theme1.xml><?xml version="1.0" encoding="utf-8"?>
<a:theme xmlns:a="http://schemas.openxmlformats.org/drawingml/2006/main" name="DIUTemplateSW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DIUTemplateSWE</Template>
  <TotalTime>594</TotalTime>
  <Words>154</Words>
  <Application>Microsoft Office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DIUTemplateSWE</vt:lpstr>
      <vt:lpstr>Programming Language II C#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Java SEN - 132</dc:title>
  <dc:creator>SADIA</dc:creator>
  <cp:lastModifiedBy>SADIA</cp:lastModifiedBy>
  <cp:revision>115</cp:revision>
  <dcterms:created xsi:type="dcterms:W3CDTF">2017-01-02T11:27:39Z</dcterms:created>
  <dcterms:modified xsi:type="dcterms:W3CDTF">2017-04-16T09:59:04Z</dcterms:modified>
</cp:coreProperties>
</file>