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8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AD1C-1BC5-461C-ADBC-E32271D571D6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4189-C847-4721-8E06-A87F28A50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F2881-34C5-4E84-B5D4-4102A84EC267}" type="slidenum">
              <a:rPr lang="en-US"/>
              <a:pPr/>
              <a:t>75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n-BD" dirty="0" smtClean="0"/>
              <a:t>Bubble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963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47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27348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783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783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First Pass of Outer Loop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295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905000" y="5334000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01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621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Second “Bubble Up”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93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Second Pass of Outer Loop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03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64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75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5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75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1624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26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26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Third “Bubble Up”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469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Third Pass of Outer Loop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571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67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7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87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9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879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88792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9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083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390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Fourth “Bubble Up”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Fourth Pass of Outer Loop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800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298008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99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30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9031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00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0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300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30005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5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0055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0056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Fifth “Bubble Up”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2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Fifth Pass of Outer Loop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30312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“Bubble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 “Early”</a:t>
            </a:r>
          </a:p>
        </p:txBody>
      </p:sp>
      <p:sp>
        <p:nvSpPr>
          <p:cNvPr id="304131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304132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4133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4134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304135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304136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04137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4138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04139" name="Text Box 1035"/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4140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4141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4142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304143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04144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4145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304150" name="Text Box 1046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4151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304152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didn’t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“skip”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r>
              <a:rPr lang="en-US" sz="2800" b="1"/>
              <a:t>“Bubble Up” algorithm will </a:t>
            </a:r>
            <a:r>
              <a:rPr lang="en-US" sz="2800" b="1">
                <a:solidFill>
                  <a:srgbClr val="3333FF"/>
                </a:solidFill>
              </a:rPr>
              <a:t>move largest value to its correct location</a:t>
            </a:r>
            <a:r>
              <a:rPr lang="en-US" sz="2800" b="1"/>
              <a:t> (to the right)</a:t>
            </a:r>
          </a:p>
          <a:p>
            <a:r>
              <a:rPr lang="en-US" sz="2800" b="1"/>
              <a:t>Repeat “Bubble Up” until all elements are correctly placed:</a:t>
            </a:r>
          </a:p>
          <a:p>
            <a:pPr lvl="1"/>
            <a:r>
              <a:rPr lang="en-US" sz="2800" b="1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sz="2800" b="1"/>
              <a:t>Can finish early if </a:t>
            </a:r>
            <a:r>
              <a:rPr lang="en-US" sz="2800" b="1">
                <a:solidFill>
                  <a:srgbClr val="3333FF"/>
                </a:solidFill>
              </a:rPr>
              <a:t>no swapping</a:t>
            </a:r>
            <a:r>
              <a:rPr lang="en-US" sz="2800" b="1"/>
              <a:t> occurs</a:t>
            </a:r>
          </a:p>
          <a:p>
            <a:r>
              <a:rPr lang="en-US" sz="2800" b="1"/>
              <a:t>We reduce the number of elements we compare each time one is correctly placed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55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3554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554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Animated Example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5736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bn-BD" dirty="0" smtClean="0"/>
              <a:t> </a:t>
            </a:r>
            <a:r>
              <a:rPr lang="en-US" dirty="0" smtClean="0"/>
              <a:t>2    </a:t>
            </a:r>
            <a:r>
              <a:rPr lang="bn-BD" dirty="0" smtClean="0"/>
              <a:t>  </a:t>
            </a:r>
            <a:r>
              <a:rPr lang="en-US" dirty="0" smtClean="0"/>
              <a:t>3     </a:t>
            </a:r>
            <a:r>
              <a:rPr lang="bn-BD" dirty="0" smtClean="0"/>
              <a:t>  </a:t>
            </a:r>
            <a:r>
              <a:rPr lang="en-US" dirty="0" smtClean="0"/>
              <a:t>4      </a:t>
            </a:r>
            <a:r>
              <a:rPr lang="bn-BD" dirty="0" smtClean="0"/>
              <a:t> </a:t>
            </a:r>
            <a:r>
              <a:rPr lang="en-US" dirty="0" smtClean="0"/>
              <a:t>5    </a:t>
            </a:r>
            <a:r>
              <a:rPr lang="bn-BD" dirty="0" smtClean="0"/>
              <a:t>  </a:t>
            </a:r>
            <a:r>
              <a:rPr lang="en-US" dirty="0" smtClean="0"/>
              <a:t>6     </a:t>
            </a:r>
            <a:r>
              <a:rPr lang="bn-BD" dirty="0" smtClean="0"/>
              <a:t>  </a:t>
            </a:r>
            <a:r>
              <a:rPr lang="en-US" dirty="0" smtClean="0"/>
              <a:t>7     </a:t>
            </a:r>
            <a:r>
              <a:rPr lang="bn-BD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2267</Words>
  <Application>Microsoft Office PowerPoint</Application>
  <PresentationFormat>On-screen Show (4:3)</PresentationFormat>
  <Paragraphs>1371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Bubble Sort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Jobaer Khan</dc:creator>
  <cp:lastModifiedBy>Jobaer Khan</cp:lastModifiedBy>
  <cp:revision>14</cp:revision>
  <dcterms:created xsi:type="dcterms:W3CDTF">2006-08-16T00:00:00Z</dcterms:created>
  <dcterms:modified xsi:type="dcterms:W3CDTF">2016-10-05T17:19:18Z</dcterms:modified>
</cp:coreProperties>
</file>