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4" r:id="rId12"/>
    <p:sldId id="275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4035-77AD-496A-A719-D9B0EB45BAF6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FFB9-5349-42E1-95CB-5864B1D3A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CA05CE8-1265-4316-85C7-2341E30858D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5789E-EAD2-41ED-BD3C-247D525B62F1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EC8B5-1195-4A33-B877-6AEAE56EC984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2C4B4A-E0F4-4D53-A808-B391ACC03996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4B30C20-B99A-4709-B735-C18482C805AC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035EA-1371-43ED-89FF-2033D70326DB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C90BEC-68C1-45F6-BA4A-405AC999DC1D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383097-F4D0-41E9-A4EE-E02F21D4DDFD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91E87-6F93-424E-8EFD-35E33C31C8DF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C39EEFF-0DE9-4E58-9AD6-8EE444A2D3A4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370E5A-43F8-4190-96A9-72A6CCE48B65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Prepared By, Afsana Begum, Lecturer, SWE, DIU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569EF18-8D30-48BF-BA74-C56C0C713B61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Lecture-5</a:t>
            </a:r>
            <a:br>
              <a:rPr lang="en-US" dirty="0" smtClean="0"/>
            </a:br>
            <a:r>
              <a:rPr lang="en-US" dirty="0" smtClean="0"/>
              <a:t>Row/Column Major order for</a:t>
            </a:r>
            <a:br>
              <a:rPr lang="en-US" dirty="0" smtClean="0"/>
            </a:br>
            <a:r>
              <a:rPr lang="en-US" dirty="0" smtClean="0"/>
              <a:t>Address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33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Sizes of Fundamental Types (w)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743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Size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bool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char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unsigned </a:t>
                      </a:r>
                      <a:r>
                        <a:rPr lang="en-US" b="1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byte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unsigned </a:t>
                      </a:r>
                      <a:r>
                        <a:rPr lang="en-US" b="1" dirty="0" smtClean="0"/>
                        <a:t>short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r>
                        <a:rPr lang="en-US" dirty="0" smtClean="0"/>
                        <a:t>, </a:t>
                      </a:r>
                      <a:r>
                        <a:rPr lang="en-US" b="1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unsigned </a:t>
                      </a:r>
                      <a:r>
                        <a:rPr lang="en-US" b="1" dirty="0" err="1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Double, long 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 bytes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b="1" dirty="0"/>
                        <a:t>__int128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bytes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bn-BD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element of</a:t>
            </a:r>
            <a:r>
              <a:rPr lang="bn-BD" dirty="0" smtClean="0"/>
              <a:t> </a:t>
            </a:r>
            <a:r>
              <a:rPr lang="en-US" dirty="0" smtClean="0"/>
              <a:t>array A[4][5] occupies 4 bytes, and the address of the 1st element is 49.  Find the address of the element A(4,3) when the storage is row major.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49 + [5 * (4 – 0) + (3 - 0)] * 4</a:t>
            </a:r>
            <a:endParaRPr lang="bn-BD" dirty="0" smtClean="0"/>
          </a:p>
          <a:p>
            <a:pPr>
              <a:buNone/>
            </a:pPr>
            <a:r>
              <a:rPr lang="bn-BD" dirty="0" smtClean="0"/>
              <a:t>=</a:t>
            </a:r>
            <a:r>
              <a:rPr lang="en-US" dirty="0" smtClean="0"/>
              <a:t>49 + [23] * 4</a:t>
            </a:r>
            <a:endParaRPr lang="bn-BD" dirty="0" smtClean="0"/>
          </a:p>
          <a:p>
            <a:pPr>
              <a:buNone/>
            </a:pPr>
            <a:r>
              <a:rPr lang="bn-BD" dirty="0" smtClean="0"/>
              <a:t>=</a:t>
            </a:r>
            <a:r>
              <a:rPr lang="en-US" dirty="0" smtClean="0"/>
              <a:t>49 + 92</a:t>
            </a:r>
            <a:endParaRPr lang="bn-BD" dirty="0" smtClean="0"/>
          </a:p>
          <a:p>
            <a:pPr>
              <a:buNone/>
            </a:pPr>
            <a:r>
              <a:rPr lang="bn-BD" dirty="0" smtClean="0"/>
              <a:t>=141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bn-BD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pic>
        <p:nvPicPr>
          <p:cNvPr id="2050" name="Picture 2" descr="http://i.stack.imgur.com/8erY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5400675" cy="326707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46238"/>
            <a:ext cx="85794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Calculate the address of Array element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“13”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2-D float type array.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base address of Array matrix is 3333 and follow the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column-major-order procedure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bn-BD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087563"/>
          </a:xfrm>
        </p:spPr>
        <p:txBody>
          <a:bodyPr/>
          <a:lstStyle/>
          <a:p>
            <a:r>
              <a:rPr lang="en-US" dirty="0" smtClean="0"/>
              <a:t>Calculate the address of Array </a:t>
            </a:r>
            <a:r>
              <a:rPr lang="en-US" dirty="0" smtClean="0"/>
              <a:t>[2][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 smtClean="0"/>
              <a:t>elements of 2-D float type array. Where base address of Array matrix is 1000 and follow the  row-major-order procedure.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3962400"/>
          <a:ext cx="2362200" cy="18288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6.5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5.3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9.4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4.1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9.7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5.6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4.2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5.0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6.3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7.1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7.3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9.4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1477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/>
              <a:t>Question?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the Address of an element of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Address Calculation in single Dimension Array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pic>
        <p:nvPicPr>
          <p:cNvPr id="5" name="Content Placeholder 3" descr="1d-one-dimensional-array-memory-address-calcul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2" y="1600200"/>
            <a:ext cx="790955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Address Calculation in single Dimension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Array of an element of an array say “A[ I ]” is calculated using the following formula:</a:t>
            </a:r>
          </a:p>
          <a:p>
            <a:r>
              <a:rPr lang="en-US" b="1" dirty="0" smtClean="0"/>
              <a:t>Address of A [ I ] = B + W * ( I – LB )</a:t>
            </a:r>
            <a:endParaRPr lang="en-US" dirty="0" smtClean="0"/>
          </a:p>
          <a:p>
            <a:r>
              <a:rPr lang="en-US" dirty="0" smtClean="0"/>
              <a:t>Where,</a:t>
            </a:r>
            <a:br>
              <a:rPr lang="en-US" dirty="0" smtClean="0"/>
            </a:br>
            <a:r>
              <a:rPr lang="en-US" b="1" dirty="0" smtClean="0"/>
              <a:t>B</a:t>
            </a:r>
            <a:r>
              <a:rPr lang="en-US" dirty="0" smtClean="0"/>
              <a:t> = Base address</a:t>
            </a:r>
            <a:br>
              <a:rPr lang="en-US" dirty="0" smtClean="0"/>
            </a:br>
            <a:r>
              <a:rPr lang="en-US" b="1" dirty="0" smtClean="0"/>
              <a:t>W</a:t>
            </a:r>
            <a:r>
              <a:rPr lang="en-US" dirty="0" smtClean="0"/>
              <a:t> = Storage Size of one element stored in the array (in byte)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 = Subscript/Index of element whose address is to be found</a:t>
            </a:r>
            <a:br>
              <a:rPr lang="en-US" dirty="0" smtClean="0"/>
            </a:br>
            <a:r>
              <a:rPr lang="en-US" b="1" dirty="0" smtClean="0"/>
              <a:t>LB</a:t>
            </a:r>
            <a:r>
              <a:rPr lang="en-US" dirty="0" smtClean="0"/>
              <a:t> = Lower limit / Lower Bound (Value) of subscript/index, if not specified assume 0 (zero)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Address Calculation in single Dimension Array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  <p:pic>
        <p:nvPicPr>
          <p:cNvPr id="5" name="Content Placeholder 3" descr="1d-one-dimensional-array-memory-address-calcul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676400"/>
            <a:ext cx="4527672" cy="2590800"/>
          </a:xfrm>
        </p:spPr>
      </p:pic>
      <p:sp>
        <p:nvSpPr>
          <p:cNvPr id="7" name="Oval 6"/>
          <p:cNvSpPr/>
          <p:nvPr/>
        </p:nvSpPr>
        <p:spPr>
          <a:xfrm>
            <a:off x="5257800" y="29718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495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[ I ] = B + W * ( I – LB )</a:t>
            </a:r>
          </a:p>
          <a:p>
            <a:endParaRPr lang="en-US" b="1" dirty="0" smtClean="0"/>
          </a:p>
          <a:p>
            <a:r>
              <a:rPr lang="en-US" b="1" dirty="0" smtClean="0"/>
              <a:t>Array[3]=44</a:t>
            </a:r>
          </a:p>
          <a:p>
            <a:r>
              <a:rPr lang="en-US" b="1" dirty="0" err="1" smtClean="0"/>
              <a:t>Addres</a:t>
            </a:r>
            <a:r>
              <a:rPr lang="en-US" b="1" dirty="0" smtClean="0"/>
              <a:t>=A[3]=1100+4(3-0)=1112  ans.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Address Calculation in single Dimension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Given the base address of an array </a:t>
            </a:r>
            <a:r>
              <a:rPr lang="en-US" b="1" dirty="0" smtClean="0"/>
              <a:t>B[13,14,15,16,17,18,19]</a:t>
            </a:r>
            <a:r>
              <a:rPr lang="en-US" dirty="0" smtClean="0"/>
              <a:t> as 1020 and size of each element is 2 bytes in the memory. Find the address of</a:t>
            </a:r>
            <a:r>
              <a:rPr lang="en-US" smtClean="0"/>
              <a:t> </a:t>
            </a:r>
            <a:r>
              <a:rPr lang="en-US" b="1" smtClean="0"/>
              <a:t>B[4] or 17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 Lecturer, SWE, DIU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Address Calculation in Double Dimensional Array</a:t>
            </a:r>
            <a:endParaRPr lang="en-US" sz="3600" dirty="0"/>
          </a:p>
        </p:txBody>
      </p:sp>
      <p:pic>
        <p:nvPicPr>
          <p:cNvPr id="4" name="Content Placeholder 3" descr="two-dimensional-array-memory-address-calcul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1666081"/>
            <a:ext cx="6413500" cy="4241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Address Calculation in Double Dimensional Array</a:t>
            </a:r>
            <a:endParaRPr lang="en-US" sz="3600" dirty="0"/>
          </a:p>
        </p:txBody>
      </p:sp>
      <p:pic>
        <p:nvPicPr>
          <p:cNvPr id="6" name="Content Placeholder 5" descr="row-major-column-major-memory-address-calcul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4690"/>
            <a:ext cx="8229600" cy="413698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Address Calculation in Double Dimensional Array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Row Major System:</a:t>
            </a:r>
            <a:endParaRPr lang="en-US" sz="1800" dirty="0" smtClean="0"/>
          </a:p>
          <a:p>
            <a:pPr lvl="2">
              <a:buNone/>
            </a:pPr>
            <a:r>
              <a:rPr lang="en-US" b="1" dirty="0" smtClean="0"/>
              <a:t>B + W * [ N * ( I – </a:t>
            </a:r>
            <a:r>
              <a:rPr lang="en-US" b="1" dirty="0" err="1" smtClean="0"/>
              <a:t>Lr</a:t>
            </a:r>
            <a:r>
              <a:rPr lang="en-US" b="1" dirty="0" smtClean="0"/>
              <a:t> ) + ( J – </a:t>
            </a:r>
            <a:r>
              <a:rPr lang="en-US" b="1" dirty="0" err="1" smtClean="0"/>
              <a:t>Lc</a:t>
            </a:r>
            <a:r>
              <a:rPr lang="en-US" b="1" dirty="0" smtClean="0"/>
              <a:t> ) ]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sz="1800" b="1" u="sng" dirty="0" smtClean="0"/>
              <a:t>Column Major System:</a:t>
            </a:r>
            <a:endParaRPr lang="en-US" sz="1800" b="1" u="sng" dirty="0"/>
          </a:p>
          <a:p>
            <a:pPr lvl="2">
              <a:buNone/>
            </a:pPr>
            <a:r>
              <a:rPr lang="en-US" b="1" dirty="0" smtClean="0"/>
              <a:t>B + W * [( I – </a:t>
            </a:r>
            <a:r>
              <a:rPr lang="en-US" b="1" dirty="0" err="1" smtClean="0"/>
              <a:t>Lr</a:t>
            </a:r>
            <a:r>
              <a:rPr lang="en-US" b="1" dirty="0" smtClean="0"/>
              <a:t> ) + M * ( J – </a:t>
            </a:r>
            <a:r>
              <a:rPr lang="en-US" b="1" dirty="0" err="1" smtClean="0"/>
              <a:t>Lc</a:t>
            </a:r>
            <a:r>
              <a:rPr lang="en-US" b="1" dirty="0" smtClean="0"/>
              <a:t> )]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Where,</a:t>
            </a:r>
            <a:br>
              <a:rPr lang="en-US" sz="1800" dirty="0" smtClean="0"/>
            </a:br>
            <a:r>
              <a:rPr lang="en-US" sz="2000" b="1" dirty="0" smtClean="0"/>
              <a:t>B</a:t>
            </a:r>
            <a:r>
              <a:rPr lang="en-US" sz="2000" dirty="0" smtClean="0"/>
              <a:t> = Base address</a:t>
            </a:r>
            <a:br>
              <a:rPr lang="en-US" sz="2000" dirty="0" smtClean="0"/>
            </a:br>
            <a:r>
              <a:rPr lang="en-US" sz="2000" b="1" dirty="0" smtClean="0"/>
              <a:t>I</a:t>
            </a:r>
            <a:r>
              <a:rPr lang="en-US" sz="2000" dirty="0" smtClean="0"/>
              <a:t> = Row subscript of element whose address is to be found</a:t>
            </a:r>
            <a:br>
              <a:rPr lang="en-US" sz="2000" dirty="0" smtClean="0"/>
            </a:br>
            <a:r>
              <a:rPr lang="en-US" sz="2000" b="1" dirty="0" smtClean="0"/>
              <a:t>J</a:t>
            </a:r>
            <a:r>
              <a:rPr lang="en-US" sz="2000" dirty="0" smtClean="0"/>
              <a:t> = Column subscript of element whose address is to be found</a:t>
            </a:r>
            <a:br>
              <a:rPr lang="en-US" sz="2000" dirty="0" smtClean="0"/>
            </a:br>
            <a:r>
              <a:rPr lang="en-US" sz="2000" b="1" dirty="0" smtClean="0"/>
              <a:t>W</a:t>
            </a:r>
            <a:r>
              <a:rPr lang="en-US" sz="2000" dirty="0" smtClean="0"/>
              <a:t> = Storage Size of one element stored in the array (in byte)</a:t>
            </a:r>
            <a:br>
              <a:rPr lang="en-US" sz="2000" dirty="0" smtClean="0"/>
            </a:br>
            <a:r>
              <a:rPr lang="en-US" sz="2000" b="1" dirty="0" err="1" smtClean="0"/>
              <a:t>Lr</a:t>
            </a:r>
            <a:r>
              <a:rPr lang="en-US" sz="2000" dirty="0" smtClean="0"/>
              <a:t> = Lower limit of row/start row index of matrix, if not given assume 0 (zero)</a:t>
            </a:r>
            <a:br>
              <a:rPr lang="en-US" sz="2000" dirty="0" smtClean="0"/>
            </a:br>
            <a:r>
              <a:rPr lang="en-US" sz="2000" b="1" dirty="0" err="1" smtClean="0"/>
              <a:t>Lc</a:t>
            </a:r>
            <a:r>
              <a:rPr lang="en-US" sz="2000" dirty="0" smtClean="0"/>
              <a:t> = Lower limit of column/start column index of matrix, if not given assume 0 (zero)</a:t>
            </a:r>
            <a:br>
              <a:rPr lang="en-US" sz="2000" dirty="0" smtClean="0"/>
            </a:br>
            <a:r>
              <a:rPr lang="en-US" sz="2000" b="1" dirty="0" smtClean="0"/>
              <a:t>M</a:t>
            </a:r>
            <a:r>
              <a:rPr lang="en-US" sz="2000" dirty="0" smtClean="0"/>
              <a:t> = Number of row of the given matrix</a:t>
            </a:r>
            <a:br>
              <a:rPr lang="en-US" sz="2000" dirty="0" smtClean="0"/>
            </a:br>
            <a:r>
              <a:rPr lang="en-US" sz="2000" b="1" dirty="0" smtClean="0"/>
              <a:t>N</a:t>
            </a:r>
            <a:r>
              <a:rPr lang="en-US" sz="2000" dirty="0" smtClean="0"/>
              <a:t> = Number of column of the given matrix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137</TotalTime>
  <Words>463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Times New Roman</vt:lpstr>
      <vt:lpstr>Vrinda</vt:lpstr>
      <vt:lpstr>Wingdings 2</vt:lpstr>
      <vt:lpstr>Foundry</vt:lpstr>
      <vt:lpstr>Lecture-5 Row/Column Major order for Address Calculation</vt:lpstr>
      <vt:lpstr>Objective</vt:lpstr>
      <vt:lpstr>Address Calculation in single Dimension Array</vt:lpstr>
      <vt:lpstr>Address Calculation in single Dimension Array</vt:lpstr>
      <vt:lpstr>Address Calculation in single Dimension Array</vt:lpstr>
      <vt:lpstr>Address Calculation in single Dimension Array</vt:lpstr>
      <vt:lpstr>Address Calculation in Double Dimensional Array</vt:lpstr>
      <vt:lpstr>Address Calculation in Double Dimensional Array</vt:lpstr>
      <vt:lpstr>Address Calculation in Double Dimensional Array</vt:lpstr>
      <vt:lpstr>Sizes of Fundamental Types (w) </vt:lpstr>
      <vt:lpstr>Problem 1</vt:lpstr>
      <vt:lpstr>Solution</vt:lpstr>
      <vt:lpstr>Problem 2</vt:lpstr>
      <vt:lpstr>Problem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raihan mahmud</cp:lastModifiedBy>
  <cp:revision>36</cp:revision>
  <dcterms:created xsi:type="dcterms:W3CDTF">2006-08-16T00:00:00Z</dcterms:created>
  <dcterms:modified xsi:type="dcterms:W3CDTF">2016-11-16T15:38:43Z</dcterms:modified>
</cp:coreProperties>
</file>