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4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00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28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98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0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25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853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028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93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828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16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7D2F-280B-4B0B-B9FE-B80EDAD004C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4C10-0548-4A89-A428-D8BADBBD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35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183" y="777922"/>
            <a:ext cx="9144000" cy="1217139"/>
          </a:xfrm>
        </p:spPr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Number System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257"/>
            <a:ext cx="9144000" cy="2555543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Lecture1-2</a:t>
            </a:r>
          </a:p>
          <a:p>
            <a:pPr algn="r"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Muhammad </a:t>
            </a:r>
            <a:r>
              <a:rPr lang="en-US" b="1" dirty="0" err="1" smtClean="0">
                <a:solidFill>
                  <a:srgbClr val="002060"/>
                </a:solidFill>
              </a:rPr>
              <a:t>Younus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Lecturer</a:t>
            </a:r>
          </a:p>
          <a:p>
            <a:pPr algn="r"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Dept. of SWE</a:t>
            </a:r>
          </a:p>
          <a:p>
            <a:pPr algn="r"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Daffodil International University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90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996921"/>
            <a:ext cx="4953000" cy="39814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0251" y="1996921"/>
            <a:ext cx="4610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3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6624" y="1690688"/>
            <a:ext cx="6210300" cy="4333875"/>
          </a:xfrm>
        </p:spPr>
      </p:pic>
    </p:spTree>
    <p:extLst>
      <p:ext uri="{BB962C8B-B14F-4D97-AF65-F5344CB8AC3E}">
        <p14:creationId xmlns:p14="http://schemas.microsoft.com/office/powerpoint/2010/main" xmlns="" val="26090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021445"/>
            <a:ext cx="6124575" cy="3495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2775" y="2144049"/>
            <a:ext cx="4597803" cy="350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76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426" y="1965359"/>
            <a:ext cx="5194110" cy="38895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536" y="1690688"/>
            <a:ext cx="60198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02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0839" y="1821348"/>
            <a:ext cx="7282218" cy="4606748"/>
          </a:xfrm>
        </p:spPr>
      </p:pic>
    </p:spTree>
    <p:extLst>
      <p:ext uri="{BB962C8B-B14F-4D97-AF65-F5344CB8AC3E}">
        <p14:creationId xmlns:p14="http://schemas.microsoft.com/office/powerpoint/2010/main" xmlns="" val="30184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188" y="2090892"/>
            <a:ext cx="5084928" cy="3848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3416" y="2090892"/>
            <a:ext cx="60007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77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4182" y="1798330"/>
            <a:ext cx="8094534" cy="4351338"/>
          </a:xfrm>
        </p:spPr>
      </p:pic>
    </p:spTree>
    <p:extLst>
      <p:ext uri="{BB962C8B-B14F-4D97-AF65-F5344CB8AC3E}">
        <p14:creationId xmlns:p14="http://schemas.microsoft.com/office/powerpoint/2010/main" xmlns="" val="42656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06" y="1817865"/>
            <a:ext cx="6490293" cy="4257675"/>
          </a:xfrm>
        </p:spPr>
      </p:pic>
    </p:spTree>
    <p:extLst>
      <p:ext uri="{BB962C8B-B14F-4D97-AF65-F5344CB8AC3E}">
        <p14:creationId xmlns:p14="http://schemas.microsoft.com/office/powerpoint/2010/main" xmlns="" val="37928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360" y="1946766"/>
            <a:ext cx="6900081" cy="4210050"/>
          </a:xfrm>
        </p:spPr>
      </p:pic>
    </p:spTree>
    <p:extLst>
      <p:ext uri="{BB962C8B-B14F-4D97-AF65-F5344CB8AC3E}">
        <p14:creationId xmlns:p14="http://schemas.microsoft.com/office/powerpoint/2010/main" xmlns="" val="2545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0462" y="655093"/>
            <a:ext cx="8114732" cy="5418161"/>
          </a:xfrm>
        </p:spPr>
      </p:pic>
    </p:spTree>
    <p:extLst>
      <p:ext uri="{BB962C8B-B14F-4D97-AF65-F5344CB8AC3E}">
        <p14:creationId xmlns:p14="http://schemas.microsoft.com/office/powerpoint/2010/main" xmlns="" val="27166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652" y="1848644"/>
            <a:ext cx="7810286" cy="4305300"/>
          </a:xfrm>
        </p:spPr>
      </p:pic>
    </p:spTree>
    <p:extLst>
      <p:ext uri="{BB962C8B-B14F-4D97-AF65-F5344CB8AC3E}">
        <p14:creationId xmlns:p14="http://schemas.microsoft.com/office/powerpoint/2010/main" xmlns="" val="19980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Binary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379" y="2082006"/>
            <a:ext cx="7344983" cy="3838575"/>
          </a:xfrm>
        </p:spPr>
      </p:pic>
    </p:spTree>
    <p:extLst>
      <p:ext uri="{BB962C8B-B14F-4D97-AF65-F5344CB8AC3E}">
        <p14:creationId xmlns:p14="http://schemas.microsoft.com/office/powerpoint/2010/main" xmlns="" val="1552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Decimal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6663" y="2134394"/>
            <a:ext cx="7649712" cy="3733800"/>
          </a:xfrm>
        </p:spPr>
      </p:pic>
    </p:spTree>
    <p:extLst>
      <p:ext uri="{BB962C8B-B14F-4D97-AF65-F5344CB8AC3E}">
        <p14:creationId xmlns:p14="http://schemas.microsoft.com/office/powerpoint/2010/main" xmlns="" val="42764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Binary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1601" y="1990239"/>
            <a:ext cx="6067425" cy="4076700"/>
          </a:xfrm>
        </p:spPr>
      </p:pic>
    </p:spTree>
    <p:extLst>
      <p:ext uri="{BB962C8B-B14F-4D97-AF65-F5344CB8AC3E}">
        <p14:creationId xmlns:p14="http://schemas.microsoft.com/office/powerpoint/2010/main" xmlns="" val="5546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Octal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182019"/>
            <a:ext cx="6096000" cy="3638550"/>
          </a:xfrm>
        </p:spPr>
      </p:pic>
    </p:spTree>
    <p:extLst>
      <p:ext uri="{BB962C8B-B14F-4D97-AF65-F5344CB8AC3E}">
        <p14:creationId xmlns:p14="http://schemas.microsoft.com/office/powerpoint/2010/main" xmlns="" val="3848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Hexadecimal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3830" y="2095654"/>
            <a:ext cx="6048375" cy="3838575"/>
          </a:xfrm>
        </p:spPr>
      </p:pic>
    </p:spTree>
    <p:extLst>
      <p:ext uri="{BB962C8B-B14F-4D97-AF65-F5344CB8AC3E}">
        <p14:creationId xmlns:p14="http://schemas.microsoft.com/office/powerpoint/2010/main" xmlns="" val="8988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427" y="1881412"/>
            <a:ext cx="6086475" cy="3857625"/>
          </a:xfrm>
        </p:spPr>
      </p:pic>
    </p:spTree>
    <p:extLst>
      <p:ext uri="{BB962C8B-B14F-4D97-AF65-F5344CB8AC3E}">
        <p14:creationId xmlns:p14="http://schemas.microsoft.com/office/powerpoint/2010/main" xmlns="" val="5696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</Words>
  <Application>Microsoft Office PowerPoint</Application>
  <PresentationFormat>Custom</PresentationFormat>
  <Paragraphs>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Number System</vt:lpstr>
      <vt:lpstr>Slide 2</vt:lpstr>
      <vt:lpstr>Slide 3</vt:lpstr>
      <vt:lpstr>Binary</vt:lpstr>
      <vt:lpstr>Decimal</vt:lpstr>
      <vt:lpstr>Binary </vt:lpstr>
      <vt:lpstr>Octal</vt:lpstr>
      <vt:lpstr>Hexadecimal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Daffodil</dc:creator>
  <cp:lastModifiedBy>SSA. SAZIB # 01671417741 # 01816746474</cp:lastModifiedBy>
  <cp:revision>4</cp:revision>
  <dcterms:created xsi:type="dcterms:W3CDTF">2016-01-17T13:44:11Z</dcterms:created>
  <dcterms:modified xsi:type="dcterms:W3CDTF">2016-05-10T12:00:07Z</dcterms:modified>
</cp:coreProperties>
</file>