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812" r:id="rId1"/>
  </p:sldMasterIdLst>
  <p:notesMasterIdLst>
    <p:notesMasterId r:id="rId2"/>
  </p:notesMasterIdLst>
  <p:handoutMasterIdLst>
    <p:handoutMasterId r:id="rId3"/>
  </p:handoutMasterIdLst>
  <p:sldIdLst>
    <p:sldId id="580" r:id="rId4"/>
    <p:sldId id="581" r:id="rId5"/>
    <p:sldId id="582" r:id="rId6"/>
    <p:sldId id="583" r:id="rId7"/>
    <p:sldId id="584" r:id="rId8"/>
    <p:sldId id="585" r:id="rId9"/>
    <p:sldId id="586" r:id="rId10"/>
    <p:sldId id="587" r:id="rId11"/>
    <p:sldId id="588" r:id="rId12"/>
    <p:sldId id="589" r:id="rId13"/>
    <p:sldId id="590" r:id="rId14"/>
    <p:sldId id="591" r:id="rId15"/>
    <p:sldId id="592" r:id="rId16"/>
    <p:sldId id="593" r:id="rId17"/>
    <p:sldId id="594" r:id="rId18"/>
    <p:sldId id="595" r:id="rId19"/>
    <p:sldId id="596" r:id="rId20"/>
    <p:sldId id="597" r:id="rId21"/>
  </p:sldIdLst>
  <p:sldSz type="screen4x3" cy="6858000" cx="9144000"/>
  <p:notesSz cx="6858000" cy="9144000"/>
  <p:defaultTex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0" charset="0"/>
        <a:sym typeface="Times New Roman" pitchFamily="0"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0" charset="0"/>
        <a:sym typeface="Times New Roman" pitchFamily="0"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0" charset="0"/>
        <a:sym typeface="Times New Roman" pitchFamily="0"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0" charset="0"/>
        <a:sym typeface="Times New Roman" pitchFamily="0"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0" charset="0"/>
        <a:sym typeface="Times New Roman" pitchFamily="0"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21822" autoAdjust="0"/>
    <p:restoredTop sz="90929"/>
  </p:normalViewPr>
  <p:slideViewPr>
    <p:cSldViewPr showGuides="0" snapToGrid="1" snapToObjects="0">
      <p:cViewPr varScale="1">
        <p:scale>
          <a:sx n="63" d="100"/>
          <a:sy n="63" d="100"/>
        </p:scale>
        <p:origin x="-1362" y="-108"/>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67" name=""/>
        <p:cNvGrpSpPr/>
        <p:nvPr/>
      </p:nvGrpSpPr>
      <p:grpSpPr>
        <a:xfrm rot="0">
          <a:off x="0" y="0"/>
          <a:ext cx="0" cy="0"/>
          <a:chOff x="0" y="0"/>
          <a:chExt cx="0" cy="0"/>
        </a:xfrm>
      </p:grpSpPr>
      <p:sp>
        <p:nvSpPr>
          <p:cNvPr id="1048662" name=""/>
          <p:cNvSpPr/>
          <p:nvPr>
            <p:ph type="hdr" sz="quarter" idx="0"/>
          </p:nvPr>
        </p:nvSpPr>
        <p:spPr>
          <a:xfrm rot="0">
            <a:off x="0" y="0"/>
            <a:ext cx="2971800" cy="457200"/>
          </a:xfrm>
          <a:prstGeom prst="rect"/>
          <a:noFill/>
          <a:ln>
            <a:noFill/>
          </a:ln>
        </p:spPr>
        <p:txBody>
          <a:bodyPr bIns="45720" lIns="91440" rIns="91440" tIns="45720"/>
          <a:p>
            <a:pPr lvl="0"/>
            <a:r>
              <a:rPr altLang="en-US" sz="1200" lang="en-US"/>
              <a:t>Moray Clayton</a:t>
            </a:r>
          </a:p>
        </p:txBody>
      </p:sp>
      <p:sp>
        <p:nvSpPr>
          <p:cNvPr id="1048663" name=""/>
          <p:cNvSpPr/>
          <p:nvPr>
            <p:ph type="dt" sz="quarter" idx="1"/>
          </p:nvPr>
        </p:nvSpPr>
        <p:spPr>
          <a:xfrm rot="0">
            <a:off x="3886200" y="0"/>
            <a:ext cx="2971800" cy="457200"/>
          </a:xfrm>
          <a:prstGeom prst="rect"/>
          <a:noFill/>
          <a:ln>
            <a:noFill/>
          </a:ln>
        </p:spPr>
        <p:txBody>
          <a:bodyPr bIns="45720" lIns="91440" rIns="91440" tIns="45720"/>
          <a:p>
            <a:pPr algn="r" lvl="0"/>
            <a:endParaRPr altLang="en-US" sz="1200" lang="en-US"/>
          </a:p>
        </p:txBody>
      </p:sp>
      <p:sp>
        <p:nvSpPr>
          <p:cNvPr id="1048664" name=""/>
          <p:cNvSpPr/>
          <p:nvPr>
            <p:ph type="ftr" sz="quarter" idx="2"/>
          </p:nvPr>
        </p:nvSpPr>
        <p:spPr>
          <a:xfrm rot="0">
            <a:off x="0" y="8686800"/>
            <a:ext cx="2971800" cy="457200"/>
          </a:xfrm>
          <a:prstGeom prst="rect"/>
          <a:noFill/>
          <a:ln>
            <a:noFill/>
          </a:ln>
        </p:spPr>
        <p:txBody>
          <a:bodyPr anchor="b" bIns="45720" lIns="91440" rIns="91440" tIns="45720"/>
          <a:p>
            <a:pPr lvl="0"/>
            <a:r>
              <a:rPr altLang="en-US" sz="1200" lang="en-US"/>
              <a:t>Title goes here</a:t>
            </a:r>
          </a:p>
        </p:txBody>
      </p:sp>
      <p:sp>
        <p:nvSpPr>
          <p:cNvPr id="1048665" name=""/>
          <p:cNvSpPr/>
          <p:nvPr>
            <p:ph type="sldNum" sz="quarter" idx="3"/>
          </p:nvPr>
        </p:nvSpPr>
        <p:spPr>
          <a:xfrm rot="0">
            <a:off x="3886200" y="8686800"/>
            <a:ext cx="2971800" cy="457200"/>
          </a:xfrm>
          <a:prstGeom prst="rect"/>
          <a:noFill/>
          <a:ln>
            <a:noFill/>
          </a:ln>
        </p:spPr>
        <p:txBody>
          <a:bodyPr anchor="b" bIns="45720" lIns="91440" rIns="91440" tIns="45720"/>
          <a:p>
            <a:pPr algn="r" lvl="0"/>
            <a:fld id="{566ABCEB-ACFC-4714-9973-3DA970169C29}" type="slidenum">
              <a:rPr altLang="en-US" sz="1200" lang="en-US"/>
              <a:pPr algn="r" lvl="0"/>
            </a:fld>
            <a:endParaRPr altLang="en-US" sz="1200" lang="en-US"/>
          </a:p>
        </p:txBody>
      </p:sp>
    </p:spTree>
  </p:cSld>
  <p:clrMap accent1="dk1" accent2="dk1" accent3="dk1" accent4="dk1" accent5="dk1" accent6="dk1" bg1="dk1" bg2="dk1" tx1="dk1" tx2="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65" name=""/>
        <p:cNvGrpSpPr/>
        <p:nvPr/>
      </p:nvGrpSpPr>
      <p:grpSpPr>
        <a:xfrm rot="0">
          <a:off x="0" y="0"/>
          <a:ext cx="0" cy="0"/>
          <a:chOff x="0" y="0"/>
          <a:chExt cx="0" cy="0"/>
        </a:xfrm>
      </p:grpSpPr>
      <p:sp>
        <p:nvSpPr>
          <p:cNvPr id="1048656" name=""/>
          <p:cNvSpPr/>
          <p:nvPr>
            <p:ph type="hdr" sz="quarter" idx="0"/>
          </p:nvPr>
        </p:nvSpPr>
        <p:spPr>
          <a:xfrm rot="0">
            <a:off x="0" y="0"/>
            <a:ext cx="2971800" cy="457200"/>
          </a:xfrm>
          <a:prstGeom prst="rect"/>
          <a:noFill/>
          <a:ln>
            <a:noFill/>
          </a:ln>
        </p:spPr>
        <p:txBody>
          <a:bodyPr bIns="45720" lIns="91440" rIns="91440" tIns="45720"/>
          <a:p>
            <a:pPr lvl="0"/>
            <a:endParaRPr altLang="en-US" sz="1200" lang="en-US"/>
          </a:p>
        </p:txBody>
      </p:sp>
      <p:sp>
        <p:nvSpPr>
          <p:cNvPr id="1048657" name=""/>
          <p:cNvSpPr/>
          <p:nvPr>
            <p:ph type="sldImg" sz="full" idx="2"/>
          </p:nvPr>
        </p:nvSpPr>
        <p:spPr>
          <a:xfrm rot="0">
            <a:off x="1143000" y="685800"/>
            <a:ext cx="4572000" cy="3429000"/>
          </a:xfrm>
          <a:prstGeom prst="rect"/>
          <a:noFill/>
          <a:ln w="9525" cap="flat" cmpd="sng">
            <a:solidFill>
              <a:srgbClr val="000000">
                <a:alpha val="100000"/>
              </a:srgbClr>
            </a:solidFill>
            <a:prstDash val="solid"/>
            <a:round/>
          </a:ln>
        </p:spPr>
        <p:txBody>
          <a:bodyPr anchor="ctr" bIns="45720" lIns="91440" rIns="91440" tIns="45720"/>
          <a:p/>
        </p:txBody>
      </p:sp>
      <p:sp>
        <p:nvSpPr>
          <p:cNvPr id="1048658" name=""/>
          <p:cNvSpPr/>
          <p:nvPr>
            <p:ph type="body" sz="quarter" idx="3"/>
          </p:nvPr>
        </p:nvSpPr>
        <p:spPr>
          <a:xfrm rot="0">
            <a:off x="914400" y="4343400"/>
            <a:ext cx="5029200" cy="4114800"/>
          </a:xfrm>
          <a:prstGeom prst="rect"/>
          <a:noFill/>
          <a:ln>
            <a:noFill/>
          </a:ln>
        </p:spPr>
        <p:txBody>
          <a:bodyPr bIns="45720" lIns="91440" rIns="91440" tIns="45720"/>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659" name=""/>
          <p:cNvSpPr/>
          <p:nvPr>
            <p:ph type="dt" sz="full" idx="1"/>
          </p:nvPr>
        </p:nvSpPr>
        <p:spPr>
          <a:xfrm rot="0">
            <a:off x="3886200" y="0"/>
            <a:ext cx="2971800" cy="457200"/>
          </a:xfrm>
          <a:prstGeom prst="rect"/>
          <a:noFill/>
          <a:ln>
            <a:noFill/>
          </a:ln>
        </p:spPr>
        <p:txBody>
          <a:bodyPr bIns="45720" lIns="91440" rIns="91440" tIns="45720"/>
          <a:p>
            <a:pPr algn="r" lvl="0"/>
            <a:endParaRPr altLang="en-US" sz="1200" lang="en-US"/>
          </a:p>
        </p:txBody>
      </p:sp>
      <p:sp>
        <p:nvSpPr>
          <p:cNvPr id="1048660" name=""/>
          <p:cNvSpPr/>
          <p:nvPr>
            <p:ph type="ftr" sz="quarter" idx="4"/>
          </p:nvPr>
        </p:nvSpPr>
        <p:spPr>
          <a:xfrm rot="0">
            <a:off x="0" y="8686800"/>
            <a:ext cx="2971800" cy="457200"/>
          </a:xfrm>
          <a:prstGeom prst="rect"/>
          <a:noFill/>
          <a:ln>
            <a:noFill/>
          </a:ln>
        </p:spPr>
        <p:txBody>
          <a:bodyPr anchor="b" bIns="45720" lIns="91440" rIns="91440" tIns="45720"/>
          <a:p>
            <a:pPr lvl="0"/>
            <a:endParaRPr altLang="en-US" sz="1200" lang="en-US"/>
          </a:p>
        </p:txBody>
      </p:sp>
      <p:sp>
        <p:nvSpPr>
          <p:cNvPr id="1048661" name=""/>
          <p:cNvSpPr/>
          <p:nvPr>
            <p:ph type="sldNum" sz="quarter" idx="5"/>
          </p:nvPr>
        </p:nvSpPr>
        <p:spPr>
          <a:xfrm rot="0">
            <a:off x="3886200" y="8686800"/>
            <a:ext cx="2971800" cy="457200"/>
          </a:xfrm>
          <a:prstGeom prst="rect"/>
          <a:noFill/>
          <a:ln>
            <a:noFill/>
          </a:ln>
        </p:spPr>
        <p:txBody>
          <a:bodyPr anchor="b" bIns="45720" lIns="91440" rIns="91440" tIns="45720"/>
          <a:p>
            <a:pPr algn="r" lvl="0"/>
            <a:fld id="{566ABCEB-ACFC-4714-9973-3DA970169C29}" type="slidenum">
              <a:rPr altLang="en-US" sz="1200" lang="en-US"/>
              <a:pPr algn="r" lvl="0"/>
            </a:fld>
            <a:endParaRPr altLang="en-US" sz="1200" lang="en-US"/>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baseline="0" b="0" sz="1200" i="0">
        <a:solidFill>
          <a:schemeClr val="dk1"/>
        </a:solidFill>
        <a:latin typeface="Times New Roman" pitchFamily="0" charset="0"/>
        <a:sym typeface="Times New Roman" pitchFamily="0" charset="0"/>
      </a:defRPr>
    </a:lvl1pPr>
    <a:lvl2pPr algn="l" fontAlgn="base" indent="0" latinLnBrk="1" marL="457200" rtl="0">
      <a:lnSpc>
        <a:spcPct val="100000"/>
      </a:lnSpc>
      <a:spcBef>
        <a:spcPct val="30000"/>
      </a:spcBef>
      <a:spcAft>
        <a:spcPct val="0"/>
      </a:spcAft>
      <a:buFontTx/>
      <a:buNone/>
      <a:defRPr baseline="0" b="0" sz="1200" i="0">
        <a:solidFill>
          <a:schemeClr val="dk1"/>
        </a:solidFill>
        <a:latin typeface="Times New Roman" pitchFamily="0" charset="0"/>
        <a:sym typeface="Times New Roman" pitchFamily="0" charset="0"/>
      </a:defRPr>
    </a:lvl2pPr>
    <a:lvl3pPr algn="l" fontAlgn="base" indent="0" latinLnBrk="1" marL="914400" rtl="0">
      <a:lnSpc>
        <a:spcPct val="100000"/>
      </a:lnSpc>
      <a:spcBef>
        <a:spcPct val="30000"/>
      </a:spcBef>
      <a:spcAft>
        <a:spcPct val="0"/>
      </a:spcAft>
      <a:buFontTx/>
      <a:buNone/>
      <a:defRPr baseline="0" b="0" sz="1200" i="0">
        <a:solidFill>
          <a:schemeClr val="dk1"/>
        </a:solidFill>
        <a:latin typeface="Times New Roman" pitchFamily="0" charset="0"/>
        <a:sym typeface="Times New Roman" pitchFamily="0" charset="0"/>
      </a:defRPr>
    </a:lvl3pPr>
    <a:lvl4pPr algn="l" fontAlgn="base" indent="0" latinLnBrk="1" marL="1371600" rtl="0">
      <a:lnSpc>
        <a:spcPct val="100000"/>
      </a:lnSpc>
      <a:spcBef>
        <a:spcPct val="30000"/>
      </a:spcBef>
      <a:spcAft>
        <a:spcPct val="0"/>
      </a:spcAft>
      <a:buFontTx/>
      <a:buNone/>
      <a:defRPr baseline="0" b="0" sz="1200" i="0">
        <a:solidFill>
          <a:schemeClr val="dk1"/>
        </a:solidFill>
        <a:latin typeface="Times New Roman" pitchFamily="0" charset="0"/>
        <a:sym typeface="Times New Roman" pitchFamily="0" charset="0"/>
      </a:defRPr>
    </a:lvl4pPr>
    <a:lvl5pPr algn="l" fontAlgn="base" indent="0" latinLnBrk="1" marL="1828800" rtl="0">
      <a:lnSpc>
        <a:spcPct val="100000"/>
      </a:lnSpc>
      <a:spcBef>
        <a:spcPct val="30000"/>
      </a:spcBef>
      <a:spcAft>
        <a:spcPct val="0"/>
      </a:spcAft>
      <a:buFontTx/>
      <a:buNone/>
      <a:defRPr baseline="0" b="0" sz="1200" i="0">
        <a:solidFill>
          <a:schemeClr val="dk1"/>
        </a:solidFill>
        <a:latin typeface="Times New Roman" pitchFamily="0" charset="0"/>
        <a:sym typeface="Times New Roman" pitchFamily="0" charset="0"/>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bwMode="white">
      <p:bgPr>
        <a:gradFill rotWithShape="0">
          <a:gsLst>
            <a:gs pos="0">
              <a:srgbClr val="002F5E">
                <a:alpha val="100000"/>
              </a:srgbClr>
            </a:gs>
            <a:gs pos="50000">
              <a:schemeClr val="lt1">
                <a:alpha val="100000"/>
              </a:schemeClr>
            </a:gs>
            <a:gs pos="100000">
              <a:srgbClr val="002F5E">
                <a:alpha val="100000"/>
              </a:srgbClr>
            </a:gs>
          </a:gsLst>
          <a:lin ang="5400000" scaled="1"/>
        </a:gradFill>
      </p:bgPr>
    </p:bg>
    <p:spTree>
      <p:nvGrpSpPr>
        <p:cNvPr id="24" name=""/>
        <p:cNvGrpSpPr/>
        <p:nvPr/>
      </p:nvGrpSpPr>
      <p:grpSpPr>
        <a:xfrm rot="0">
          <a:off x="0" y="0"/>
          <a:ext cx="0" cy="0"/>
          <a:chOff x="0" y="0"/>
          <a:chExt cx="0" cy="0"/>
        </a:xfrm>
      </p:grpSpPr>
      <p:sp>
        <p:nvSpPr>
          <p:cNvPr id="1048585" name=""/>
          <p:cNvSpPr/>
          <p:nvPr/>
        </p:nvSpPr>
        <p:spPr>
          <a:xfrm rot="0">
            <a:off x="381000" y="0"/>
            <a:ext cx="1447800" cy="6856412"/>
          </a:xfrm>
          <a:prstGeom prst="rect"/>
          <a:gradFill rotWithShape="0">
            <a:gsLst>
              <a:gs pos="0">
                <a:srgbClr val="003F7E">
                  <a:alpha val="100000"/>
                </a:srgbClr>
              </a:gs>
              <a:gs pos="50000">
                <a:schemeClr val="lt1">
                  <a:alpha val="50000"/>
                </a:schemeClr>
              </a:gs>
              <a:gs pos="100000">
                <a:srgbClr val="003F7E">
                  <a:alpha val="100000"/>
                </a:srgbClr>
              </a:gs>
            </a:gsLst>
            <a:lin ang="5400000" scaled="1"/>
          </a:grad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endParaRPr altLang="en-US" lang="en-US"/>
          </a:p>
        </p:txBody>
      </p:sp>
      <p:sp>
        <p:nvSpPr>
          <p:cNvPr id="1048586" name=""/>
          <p:cNvSpPr/>
          <p:nvPr/>
        </p:nvSpPr>
        <p:spPr>
          <a:xfrm rot="0">
            <a:off x="685800" y="2438400"/>
            <a:ext cx="8456612" cy="762000"/>
          </a:xfrm>
          <a:prstGeom prst="rect"/>
          <a:gradFill rotWithShape="0">
            <a:gsLst>
              <a:gs pos="0">
                <a:schemeClr val="lt1">
                  <a:alpha val="100000"/>
                </a:schemeClr>
              </a:gs>
              <a:gs pos="100000">
                <a:srgbClr val="00101F">
                  <a:alpha val="100000"/>
                </a:srgbClr>
              </a:gs>
            </a:gsLst>
            <a:lin ang="0" scaled="1"/>
          </a:grad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endParaRPr altLang="en-US" lang="en-US"/>
          </a:p>
        </p:txBody>
      </p:sp>
      <p:sp>
        <p:nvSpPr>
          <p:cNvPr id="1048587" name=""/>
          <p:cNvSpPr/>
          <p:nvPr/>
        </p:nvSpPr>
        <p:spPr>
          <a:xfrm rot="0">
            <a:off x="0" y="3505200"/>
            <a:ext cx="4724400" cy="152400"/>
          </a:xfrm>
          <a:prstGeom prst="rect"/>
          <a:solidFill>
            <a:schemeClr val="accent1">
              <a:alpha val="50195"/>
            </a:schemeClr>
          </a:solid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endParaRPr altLang="en-US" lang="en-US"/>
          </a:p>
        </p:txBody>
      </p:sp>
      <p:sp>
        <p:nvSpPr>
          <p:cNvPr id="1048590" name=""/>
          <p:cNvSpPr/>
          <p:nvPr>
            <p:ph type="dt" sz="quarter" idx="2"/>
          </p:nvPr>
        </p:nvSpPr>
        <p:spPr>
          <a:xfrm rot="0">
            <a:off x="685800" y="6172200"/>
            <a:ext cx="19050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lvl="0"/>
            <a:endParaRPr altLang="en-US" sz="1400" lang="en-US"/>
          </a:p>
        </p:txBody>
      </p:sp>
      <p:sp>
        <p:nvSpPr>
          <p:cNvPr id="1048591" name=""/>
          <p:cNvSpPr/>
          <p:nvPr>
            <p:ph type="ftr" sz="quarter" idx="3"/>
          </p:nvPr>
        </p:nvSpPr>
        <p:spPr>
          <a:xfrm rot="0">
            <a:off x="3124200" y="6172200"/>
            <a:ext cx="28956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algn="ctr" lvl="0"/>
            <a:endParaRPr altLang="en-US" sz="1400" lang="en-US"/>
          </a:p>
        </p:txBody>
      </p:sp>
      <p:sp>
        <p:nvSpPr>
          <p:cNvPr id="1048592" name=""/>
          <p:cNvSpPr/>
          <p:nvPr>
            <p:ph type="sldNum" sz="quarter" idx="4"/>
          </p:nvPr>
        </p:nvSpPr>
        <p:spPr>
          <a:xfrm rot="0">
            <a:off x="6553200" y="6172200"/>
            <a:ext cx="19050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algn="r" lvl="0"/>
            <a:endParaRPr altLang="en-US" sz="1400" lang="en-US"/>
          </a:p>
        </p:txBody>
      </p:sp>
      <p:sp>
        <p:nvSpPr>
          <p:cNvPr id="1048594" name="Rectangle 5"/>
          <p:cNvSpPr>
            <a:spLocks noGrp="1" noChangeArrowheads="1"/>
          </p:cNvSpPr>
          <p:nvPr>
            <p:ph type="subTitle" sz="quarter" idx="1"/>
          </p:nvPr>
        </p:nvSpPr>
        <p:spPr>
          <a:xfrm>
            <a:off x="2057400" y="4114800"/>
            <a:ext cx="6400800" cy="1752600"/>
          </a:xfrm>
        </p:spPr>
        <p:txBody>
          <a:bodyPr/>
          <a:lstStyle>
            <a:lvl1pPr algn="ctr" indent="0" marL="0">
              <a:buFont typeface="Wingdings" pitchFamily="2" charset="2"/>
              <a:buNone/>
              <a:defRPr b="0">
                <a:latin typeface="Times New Roman" charset="0"/>
              </a:defRPr>
            </a:lvl1pPr>
          </a:lstStyle>
          <a:p>
            <a:r>
              <a:rPr lang="en-US"/>
              <a:t>Click to edit Master subtitle style</a:t>
            </a:r>
          </a:p>
        </p:txBody>
      </p:sp>
      <p:sp>
        <p:nvSpPr>
          <p:cNvPr id="1048593" name="Rectangle 4"/>
          <p:cNvSpPr>
            <a:spLocks noGrp="1" noChangeArrowheads="1"/>
          </p:cNvSpPr>
          <p:nvPr>
            <p:ph type="ctrTitle" sz="quarter"/>
          </p:nvPr>
        </p:nvSpPr>
        <p:spPr>
          <a:xfrm>
            <a:off x="685800" y="2286000"/>
            <a:ext cx="7772400" cy="1143000"/>
          </a:xfrm>
        </p:spPr>
        <p:txBody>
          <a:bodyPr/>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1" name=""/>
        <p:cNvGrpSpPr/>
        <p:nvPr/>
      </p:nvGrpSpPr>
      <p:grpSpPr>
        <a:xfrm>
          <a:off x="0" y="0"/>
          <a:ext cx="0" cy="0"/>
          <a:chOff x="0" y="0"/>
          <a:chExt cx="0" cy="0"/>
        </a:xfrm>
      </p:grpSpPr>
      <p:sp>
        <p:nvSpPr>
          <p:cNvPr id="1048653" name="Title 1"/>
          <p:cNvSpPr>
            <a:spLocks noGrp="1"/>
          </p:cNvSpPr>
          <p:nvPr>
            <p:ph type="title"/>
          </p:nvPr>
        </p:nvSpPr>
        <p:spPr/>
        <p:txBody>
          <a:bodyPr/>
          <a:p>
            <a:r>
              <a:rPr lang="en-US" smtClean="0"/>
              <a:t>Click to edit Master title style</a:t>
            </a:r>
            <a:endParaRPr lang="en-US"/>
          </a:p>
        </p:txBody>
      </p:sp>
      <p:sp>
        <p:nvSpPr>
          <p:cNvPr id="1048654"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2" name=""/>
          <p:cNvSpPr/>
          <p:nvPr>
            <p:ph type="dt" sz="half" idx="2"/>
          </p:nvPr>
        </p:nvSpPr>
        <p:spPr>
          <a:xfrm rot="0">
            <a:off x="685800" y="6172200"/>
            <a:ext cx="19050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lvl="0"/>
            <a:endParaRPr altLang="en-US" sz="1400" lang="en-US"/>
          </a:p>
        </p:txBody>
      </p:sp>
      <p:sp>
        <p:nvSpPr>
          <p:cNvPr id="1048584" name=""/>
          <p:cNvSpPr/>
          <p:nvPr>
            <p:ph type="sldNum" sz="quarter" idx="4"/>
          </p:nvPr>
        </p:nvSpPr>
        <p:spPr>
          <a:xfrm rot="0">
            <a:off x="6553200" y="6172200"/>
            <a:ext cx="19050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algn="r" lvl="0"/>
            <a:endParaRPr altLang="en-US" sz="1400" lang="en-US"/>
          </a:p>
        </p:txBody>
      </p:sp>
      <p:sp>
        <p:nvSpPr>
          <p:cNvPr id="1048583" name=""/>
          <p:cNvSpPr/>
          <p:nvPr>
            <p:ph type="ftr" sz="quarter" idx="3"/>
          </p:nvPr>
        </p:nvSpPr>
        <p:spPr>
          <a:xfrm rot="0">
            <a:off x="3124200" y="6172200"/>
            <a:ext cx="28956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algn="ctr" lvl="0"/>
            <a:endParaRPr altLang="en-US" sz="140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5" name=""/>
        <p:cNvGrpSpPr/>
        <p:nvPr/>
      </p:nvGrpSpPr>
      <p:grpSpPr>
        <a:xfrm>
          <a:off x="0" y="0"/>
          <a:ext cx="0" cy="0"/>
          <a:chOff x="0" y="0"/>
          <a:chExt cx="0" cy="0"/>
        </a:xfrm>
      </p:grpSpPr>
      <p:sp>
        <p:nvSpPr>
          <p:cNvPr id="1048635" name="Vertical Title 1"/>
          <p:cNvSpPr>
            <a:spLocks noGrp="1"/>
          </p:cNvSpPr>
          <p:nvPr>
            <p:ph type="title" orient="vert"/>
          </p:nvPr>
        </p:nvSpPr>
        <p:spPr>
          <a:xfrm>
            <a:off x="6515100" y="609600"/>
            <a:ext cx="1943100" cy="5486400"/>
          </a:xfrm>
        </p:spPr>
        <p:txBody>
          <a:bodyPr vert="eaVert"/>
          <a:p>
            <a:r>
              <a:rPr lang="en-US" smtClean="0"/>
              <a:t>Click to edit Master title style</a:t>
            </a:r>
            <a:endParaRPr lang="en-US"/>
          </a:p>
        </p:txBody>
      </p:sp>
      <p:sp>
        <p:nvSpPr>
          <p:cNvPr id="1048636" name="Vertical Text Placeholder 2"/>
          <p:cNvSpPr>
            <a:spLocks noGrp="1"/>
          </p:cNvSpPr>
          <p:nvPr>
            <p:ph type="body" orient="vert" idx="1"/>
          </p:nvPr>
        </p:nvSpPr>
        <p:spPr>
          <a:xfrm>
            <a:off x="685800" y="609600"/>
            <a:ext cx="5676900" cy="5486400"/>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2" name=""/>
          <p:cNvSpPr/>
          <p:nvPr>
            <p:ph type="dt" sz="half" idx="2"/>
          </p:nvPr>
        </p:nvSpPr>
        <p:spPr>
          <a:xfrm rot="0">
            <a:off x="685800" y="6172200"/>
            <a:ext cx="19050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lvl="0"/>
            <a:endParaRPr altLang="en-US" sz="1400" lang="en-US"/>
          </a:p>
        </p:txBody>
      </p:sp>
      <p:sp>
        <p:nvSpPr>
          <p:cNvPr id="1048584" name=""/>
          <p:cNvSpPr/>
          <p:nvPr>
            <p:ph type="sldNum" sz="quarter" idx="4"/>
          </p:nvPr>
        </p:nvSpPr>
        <p:spPr>
          <a:xfrm rot="0">
            <a:off x="6553200" y="6172200"/>
            <a:ext cx="19050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algn="r" lvl="0"/>
            <a:endParaRPr altLang="en-US" sz="1400" lang="en-US"/>
          </a:p>
        </p:txBody>
      </p:sp>
      <p:sp>
        <p:nvSpPr>
          <p:cNvPr id="1048583" name=""/>
          <p:cNvSpPr/>
          <p:nvPr>
            <p:ph type="ftr" sz="quarter" idx="3"/>
          </p:nvPr>
        </p:nvSpPr>
        <p:spPr>
          <a:xfrm rot="0">
            <a:off x="3124200" y="6172200"/>
            <a:ext cx="28956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algn="ctr" lvl="0"/>
            <a:endParaRPr altLang="en-US" sz="140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xOverObj">
  <p:cSld name="Title and Text over Content">
    <p:spTree>
      <p:nvGrpSpPr>
        <p:cNvPr id="60" name=""/>
        <p:cNvGrpSpPr/>
        <p:nvPr/>
      </p:nvGrpSpPr>
      <p:grpSpPr>
        <a:xfrm>
          <a:off x="0" y="0"/>
          <a:ext cx="0" cy="0"/>
          <a:chOff x="0" y="0"/>
          <a:chExt cx="0" cy="0"/>
        </a:xfrm>
      </p:grpSpPr>
      <p:sp>
        <p:nvSpPr>
          <p:cNvPr id="1048650" name="Title 1"/>
          <p:cNvSpPr>
            <a:spLocks noGrp="1"/>
          </p:cNvSpPr>
          <p:nvPr>
            <p:ph type="title"/>
          </p:nvPr>
        </p:nvSpPr>
        <p:spPr>
          <a:xfrm>
            <a:off x="685800" y="609600"/>
            <a:ext cx="7772400" cy="1143000"/>
          </a:xfrm>
        </p:spPr>
        <p:txBody>
          <a:bodyPr/>
          <a:p>
            <a:r>
              <a:rPr lang="en-US" smtClean="0"/>
              <a:t>Click to edit Master title style</a:t>
            </a:r>
            <a:endParaRPr lang="en-US"/>
          </a:p>
        </p:txBody>
      </p:sp>
      <p:sp>
        <p:nvSpPr>
          <p:cNvPr id="1048651" name="Text Placeholder 2"/>
          <p:cNvSpPr>
            <a:spLocks noGrp="1"/>
          </p:cNvSpPr>
          <p:nvPr>
            <p:ph type="body" sz="half" idx="1"/>
          </p:nvPr>
        </p:nvSpPr>
        <p:spPr>
          <a:xfrm>
            <a:off x="685800" y="1981200"/>
            <a:ext cx="7772400" cy="1981200"/>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2" name="Content Placeholder 3"/>
          <p:cNvSpPr>
            <a:spLocks noGrp="1"/>
          </p:cNvSpPr>
          <p:nvPr>
            <p:ph sz="half" idx="2"/>
          </p:nvPr>
        </p:nvSpPr>
        <p:spPr>
          <a:xfrm>
            <a:off x="685800" y="4114800"/>
            <a:ext cx="7772400" cy="1981200"/>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2" name=""/>
          <p:cNvSpPr/>
          <p:nvPr>
            <p:ph type="dt" sz="half" idx="2"/>
          </p:nvPr>
        </p:nvSpPr>
        <p:spPr>
          <a:xfrm rot="0">
            <a:off x="685800" y="6172200"/>
            <a:ext cx="19050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lvl="0"/>
            <a:endParaRPr altLang="en-US" sz="1400" lang="en-US"/>
          </a:p>
        </p:txBody>
      </p:sp>
      <p:sp>
        <p:nvSpPr>
          <p:cNvPr id="1048584" name=""/>
          <p:cNvSpPr/>
          <p:nvPr>
            <p:ph type="sldNum" sz="quarter" idx="4"/>
          </p:nvPr>
        </p:nvSpPr>
        <p:spPr>
          <a:xfrm rot="0">
            <a:off x="6553200" y="6172200"/>
            <a:ext cx="19050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algn="r" lvl="0"/>
            <a:endParaRPr altLang="en-US" sz="1400" lang="en-US"/>
          </a:p>
        </p:txBody>
      </p:sp>
      <p:sp>
        <p:nvSpPr>
          <p:cNvPr id="1048583" name=""/>
          <p:cNvSpPr/>
          <p:nvPr>
            <p:ph type="ftr" sz="quarter" idx="3"/>
          </p:nvPr>
        </p:nvSpPr>
        <p:spPr>
          <a:xfrm rot="0">
            <a:off x="3124200" y="6172200"/>
            <a:ext cx="28956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algn="ctr" lvl="0"/>
            <a:endParaRPr altLang="en-US" sz="140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600" name="Title 1"/>
          <p:cNvSpPr>
            <a:spLocks noGrp="1"/>
          </p:cNvSpPr>
          <p:nvPr>
            <p:ph type="title"/>
          </p:nvPr>
        </p:nvSpPr>
        <p:spPr/>
        <p:txBody>
          <a:bodyPr/>
          <a:p>
            <a:r>
              <a:rPr lang="en-US" smtClean="0"/>
              <a:t>Click to edit Master title style</a:t>
            </a:r>
            <a:endParaRPr lang="en-US"/>
          </a:p>
        </p:txBody>
      </p:sp>
      <p:sp>
        <p:nvSpPr>
          <p:cNvPr id="1048601"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2" name=""/>
          <p:cNvSpPr/>
          <p:nvPr>
            <p:ph type="dt" sz="half" idx="2"/>
          </p:nvPr>
        </p:nvSpPr>
        <p:spPr>
          <a:xfrm rot="0">
            <a:off x="685800" y="6172200"/>
            <a:ext cx="19050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lvl="0"/>
            <a:endParaRPr altLang="en-US" sz="1400" lang="en-US"/>
          </a:p>
        </p:txBody>
      </p:sp>
      <p:sp>
        <p:nvSpPr>
          <p:cNvPr id="1048584" name=""/>
          <p:cNvSpPr/>
          <p:nvPr>
            <p:ph type="sldNum" sz="quarter" idx="4"/>
          </p:nvPr>
        </p:nvSpPr>
        <p:spPr>
          <a:xfrm rot="0">
            <a:off x="6553200" y="6172200"/>
            <a:ext cx="19050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algn="r" lvl="0"/>
            <a:endParaRPr altLang="en-US" sz="1400" lang="en-US"/>
          </a:p>
        </p:txBody>
      </p:sp>
      <p:sp>
        <p:nvSpPr>
          <p:cNvPr id="1048583" name=""/>
          <p:cNvSpPr/>
          <p:nvPr>
            <p:ph type="ftr" sz="quarter" idx="3"/>
          </p:nvPr>
        </p:nvSpPr>
        <p:spPr>
          <a:xfrm rot="0">
            <a:off x="3124200" y="6172200"/>
            <a:ext cx="28956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algn="ctr" lvl="0"/>
            <a:endParaRPr altLang="en-US" sz="140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645"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46" name="Text Placeholder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smtClean="0"/>
              <a:t>Click to edit Master text styles</a:t>
            </a:r>
          </a:p>
        </p:txBody>
      </p:sp>
      <p:sp>
        <p:nvSpPr>
          <p:cNvPr id="1048582" name=""/>
          <p:cNvSpPr/>
          <p:nvPr>
            <p:ph type="dt" sz="half" idx="2"/>
          </p:nvPr>
        </p:nvSpPr>
        <p:spPr>
          <a:xfrm rot="0">
            <a:off x="685800" y="6172200"/>
            <a:ext cx="19050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lvl="0"/>
            <a:endParaRPr altLang="en-US" sz="1400" lang="en-US"/>
          </a:p>
        </p:txBody>
      </p:sp>
      <p:sp>
        <p:nvSpPr>
          <p:cNvPr id="1048584" name=""/>
          <p:cNvSpPr/>
          <p:nvPr>
            <p:ph type="sldNum" sz="quarter" idx="4"/>
          </p:nvPr>
        </p:nvSpPr>
        <p:spPr>
          <a:xfrm rot="0">
            <a:off x="6553200" y="6172200"/>
            <a:ext cx="19050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algn="r" lvl="0"/>
            <a:endParaRPr altLang="en-US" sz="1400" lang="en-US"/>
          </a:p>
        </p:txBody>
      </p:sp>
      <p:sp>
        <p:nvSpPr>
          <p:cNvPr id="1048583" name=""/>
          <p:cNvSpPr/>
          <p:nvPr>
            <p:ph type="ftr" sz="quarter" idx="3"/>
          </p:nvPr>
        </p:nvSpPr>
        <p:spPr>
          <a:xfrm rot="0">
            <a:off x="3124200" y="6172200"/>
            <a:ext cx="28956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algn="ctr" lvl="0"/>
            <a:endParaRPr altLang="en-US" sz="140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9" name=""/>
        <p:cNvGrpSpPr/>
        <p:nvPr/>
      </p:nvGrpSpPr>
      <p:grpSpPr>
        <a:xfrm>
          <a:off x="0" y="0"/>
          <a:ext cx="0" cy="0"/>
          <a:chOff x="0" y="0"/>
          <a:chExt cx="0" cy="0"/>
        </a:xfrm>
      </p:grpSpPr>
      <p:sp>
        <p:nvSpPr>
          <p:cNvPr id="1048647" name="Title 1"/>
          <p:cNvSpPr>
            <a:spLocks noGrp="1"/>
          </p:cNvSpPr>
          <p:nvPr>
            <p:ph type="title"/>
          </p:nvPr>
        </p:nvSpPr>
        <p:spPr/>
        <p:txBody>
          <a:bodyPr/>
          <a:p>
            <a:r>
              <a:rPr lang="en-US" smtClean="0"/>
              <a:t>Click to edit Master title style</a:t>
            </a:r>
            <a:endParaRPr lang="en-US"/>
          </a:p>
        </p:txBody>
      </p:sp>
      <p:sp>
        <p:nvSpPr>
          <p:cNvPr id="1048648"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9"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2" name=""/>
          <p:cNvSpPr/>
          <p:nvPr>
            <p:ph type="dt" sz="half" idx="2"/>
          </p:nvPr>
        </p:nvSpPr>
        <p:spPr>
          <a:xfrm rot="0">
            <a:off x="685800" y="6172200"/>
            <a:ext cx="19050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lvl="0"/>
            <a:endParaRPr altLang="en-US" sz="1400" lang="en-US"/>
          </a:p>
        </p:txBody>
      </p:sp>
      <p:sp>
        <p:nvSpPr>
          <p:cNvPr id="1048584" name=""/>
          <p:cNvSpPr/>
          <p:nvPr>
            <p:ph type="sldNum" sz="quarter" idx="4"/>
          </p:nvPr>
        </p:nvSpPr>
        <p:spPr>
          <a:xfrm rot="0">
            <a:off x="6553200" y="6172200"/>
            <a:ext cx="19050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algn="r" lvl="0"/>
            <a:endParaRPr altLang="en-US" sz="1400" lang="en-US"/>
          </a:p>
        </p:txBody>
      </p:sp>
      <p:sp>
        <p:nvSpPr>
          <p:cNvPr id="1048583" name=""/>
          <p:cNvSpPr/>
          <p:nvPr>
            <p:ph type="ftr" sz="quarter" idx="3"/>
          </p:nvPr>
        </p:nvSpPr>
        <p:spPr>
          <a:xfrm rot="0">
            <a:off x="3124200" y="6172200"/>
            <a:ext cx="28956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algn="ctr" lvl="0"/>
            <a:endParaRPr altLang="en-US" sz="140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7" name=""/>
        <p:cNvGrpSpPr/>
        <p:nvPr/>
      </p:nvGrpSpPr>
      <p:grpSpPr>
        <a:xfrm>
          <a:off x="0" y="0"/>
          <a:ext cx="0" cy="0"/>
          <a:chOff x="0" y="0"/>
          <a:chExt cx="0" cy="0"/>
        </a:xfrm>
      </p:grpSpPr>
      <p:sp>
        <p:nvSpPr>
          <p:cNvPr id="1048640" name="Title 1"/>
          <p:cNvSpPr>
            <a:spLocks noGrp="1"/>
          </p:cNvSpPr>
          <p:nvPr>
            <p:ph type="title"/>
          </p:nvPr>
        </p:nvSpPr>
        <p:spPr>
          <a:xfrm>
            <a:off x="457200" y="274638"/>
            <a:ext cx="8229600" cy="1143000"/>
          </a:xfrm>
        </p:spPr>
        <p:txBody>
          <a:bodyPr/>
          <a:p>
            <a:r>
              <a:rPr lang="en-US" smtClean="0"/>
              <a:t>Click to edit Master title style</a:t>
            </a:r>
            <a:endParaRPr lang="en-US"/>
          </a:p>
        </p:txBody>
      </p:sp>
      <p:sp>
        <p:nvSpPr>
          <p:cNvPr id="1048641"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3"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2" name=""/>
          <p:cNvSpPr/>
          <p:nvPr>
            <p:ph type="dt" sz="half" idx="2"/>
          </p:nvPr>
        </p:nvSpPr>
        <p:spPr>
          <a:xfrm rot="0">
            <a:off x="685800" y="6172200"/>
            <a:ext cx="19050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lvl="0"/>
            <a:endParaRPr altLang="en-US" sz="1400" lang="en-US"/>
          </a:p>
        </p:txBody>
      </p:sp>
      <p:sp>
        <p:nvSpPr>
          <p:cNvPr id="1048584" name=""/>
          <p:cNvSpPr/>
          <p:nvPr>
            <p:ph type="sldNum" sz="quarter" idx="4"/>
          </p:nvPr>
        </p:nvSpPr>
        <p:spPr>
          <a:xfrm rot="0">
            <a:off x="6553200" y="6172200"/>
            <a:ext cx="19050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algn="r" lvl="0"/>
            <a:endParaRPr altLang="en-US" sz="1400" lang="en-US"/>
          </a:p>
        </p:txBody>
      </p:sp>
      <p:sp>
        <p:nvSpPr>
          <p:cNvPr id="1048583" name=""/>
          <p:cNvSpPr/>
          <p:nvPr>
            <p:ph type="ftr" sz="quarter" idx="3"/>
          </p:nvPr>
        </p:nvSpPr>
        <p:spPr>
          <a:xfrm rot="0">
            <a:off x="3124200" y="6172200"/>
            <a:ext cx="28956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algn="ctr" lvl="0"/>
            <a:endParaRPr altLang="en-US" sz="140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3" name=""/>
        <p:cNvGrpSpPr/>
        <p:nvPr/>
      </p:nvGrpSpPr>
      <p:grpSpPr>
        <a:xfrm>
          <a:off x="0" y="0"/>
          <a:ext cx="0" cy="0"/>
          <a:chOff x="0" y="0"/>
          <a:chExt cx="0" cy="0"/>
        </a:xfrm>
      </p:grpSpPr>
      <p:sp>
        <p:nvSpPr>
          <p:cNvPr id="1048655" name="Title 1"/>
          <p:cNvSpPr>
            <a:spLocks noGrp="1"/>
          </p:cNvSpPr>
          <p:nvPr>
            <p:ph type="title"/>
          </p:nvPr>
        </p:nvSpPr>
        <p:spPr/>
        <p:txBody>
          <a:bodyPr/>
          <a:p>
            <a:r>
              <a:rPr lang="en-US" smtClean="0"/>
              <a:t>Click to edit Master title style</a:t>
            </a:r>
            <a:endParaRPr lang="en-US"/>
          </a:p>
        </p:txBody>
      </p:sp>
      <p:sp>
        <p:nvSpPr>
          <p:cNvPr id="1048582" name=""/>
          <p:cNvSpPr/>
          <p:nvPr>
            <p:ph type="dt" sz="half" idx="2"/>
          </p:nvPr>
        </p:nvSpPr>
        <p:spPr>
          <a:xfrm rot="0">
            <a:off x="685800" y="6172200"/>
            <a:ext cx="19050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lvl="0"/>
            <a:endParaRPr altLang="en-US" sz="1400" lang="en-US"/>
          </a:p>
        </p:txBody>
      </p:sp>
      <p:sp>
        <p:nvSpPr>
          <p:cNvPr id="1048584" name=""/>
          <p:cNvSpPr/>
          <p:nvPr>
            <p:ph type="sldNum" sz="quarter" idx="4"/>
          </p:nvPr>
        </p:nvSpPr>
        <p:spPr>
          <a:xfrm rot="0">
            <a:off x="6553200" y="6172200"/>
            <a:ext cx="19050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algn="r" lvl="0"/>
            <a:endParaRPr altLang="en-US" sz="1400" lang="en-US"/>
          </a:p>
        </p:txBody>
      </p:sp>
      <p:sp>
        <p:nvSpPr>
          <p:cNvPr id="1048583" name=""/>
          <p:cNvSpPr/>
          <p:nvPr>
            <p:ph type="ftr" sz="quarter" idx="3"/>
          </p:nvPr>
        </p:nvSpPr>
        <p:spPr>
          <a:xfrm rot="0">
            <a:off x="3124200" y="6172200"/>
            <a:ext cx="28956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algn="ctr" lvl="0"/>
            <a:endParaRPr altLang="en-US" sz="140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2" name=""/>
        <p:cNvGrpSpPr/>
        <p:nvPr/>
      </p:nvGrpSpPr>
      <p:grpSpPr>
        <a:xfrm>
          <a:off x="0" y="0"/>
          <a:ext cx="0" cy="0"/>
          <a:chOff x="0" y="0"/>
          <a:chExt cx="0" cy="0"/>
        </a:xfrm>
      </p:grpSpPr>
      <p:sp>
        <p:nvSpPr>
          <p:cNvPr id="1048582" name=""/>
          <p:cNvSpPr/>
          <p:nvPr>
            <p:ph type="dt" sz="half" idx="2"/>
          </p:nvPr>
        </p:nvSpPr>
        <p:spPr>
          <a:xfrm rot="0">
            <a:off x="685800" y="6172200"/>
            <a:ext cx="19050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lvl="0"/>
            <a:endParaRPr altLang="en-US" sz="1400" lang="en-US"/>
          </a:p>
        </p:txBody>
      </p:sp>
      <p:sp>
        <p:nvSpPr>
          <p:cNvPr id="1048584" name=""/>
          <p:cNvSpPr/>
          <p:nvPr>
            <p:ph type="sldNum" sz="quarter" idx="4"/>
          </p:nvPr>
        </p:nvSpPr>
        <p:spPr>
          <a:xfrm rot="0">
            <a:off x="6553200" y="6172200"/>
            <a:ext cx="19050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algn="r" lvl="0"/>
            <a:endParaRPr altLang="en-US" sz="1400" lang="en-US"/>
          </a:p>
        </p:txBody>
      </p:sp>
      <p:sp>
        <p:nvSpPr>
          <p:cNvPr id="1048583" name=""/>
          <p:cNvSpPr/>
          <p:nvPr>
            <p:ph type="ftr" sz="quarter" idx="3"/>
          </p:nvPr>
        </p:nvSpPr>
        <p:spPr>
          <a:xfrm rot="0">
            <a:off x="3124200" y="6172200"/>
            <a:ext cx="28956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algn="ctr" lvl="0"/>
            <a:endParaRPr altLang="en-US" sz="140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4" name=""/>
        <p:cNvGrpSpPr/>
        <p:nvPr/>
      </p:nvGrpSpPr>
      <p:grpSpPr>
        <a:xfrm>
          <a:off x="0" y="0"/>
          <a:ext cx="0" cy="0"/>
          <a:chOff x="0" y="0"/>
          <a:chExt cx="0" cy="0"/>
        </a:xfrm>
      </p:grpSpPr>
      <p:sp>
        <p:nvSpPr>
          <p:cNvPr id="1048632"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3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4"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82" name=""/>
          <p:cNvSpPr/>
          <p:nvPr>
            <p:ph type="dt" sz="half" idx="2"/>
          </p:nvPr>
        </p:nvSpPr>
        <p:spPr>
          <a:xfrm rot="0">
            <a:off x="685800" y="6172200"/>
            <a:ext cx="19050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lvl="0"/>
            <a:endParaRPr altLang="en-US" sz="1400" lang="en-US"/>
          </a:p>
        </p:txBody>
      </p:sp>
      <p:sp>
        <p:nvSpPr>
          <p:cNvPr id="1048584" name=""/>
          <p:cNvSpPr/>
          <p:nvPr>
            <p:ph type="sldNum" sz="quarter" idx="4"/>
          </p:nvPr>
        </p:nvSpPr>
        <p:spPr>
          <a:xfrm rot="0">
            <a:off x="6553200" y="6172200"/>
            <a:ext cx="19050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algn="r" lvl="0"/>
            <a:endParaRPr altLang="en-US" sz="1400" lang="en-US"/>
          </a:p>
        </p:txBody>
      </p:sp>
      <p:sp>
        <p:nvSpPr>
          <p:cNvPr id="1048583" name=""/>
          <p:cNvSpPr/>
          <p:nvPr>
            <p:ph type="ftr" sz="quarter" idx="3"/>
          </p:nvPr>
        </p:nvSpPr>
        <p:spPr>
          <a:xfrm rot="0">
            <a:off x="3124200" y="6172200"/>
            <a:ext cx="28956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algn="ctr" lvl="0"/>
            <a:endParaRPr altLang="en-US" sz="140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37"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38" name="Picture Placeholder 2"/>
          <p:cNvSpPr>
            <a:spLocks noGrp="1"/>
          </p:cNvSpPr>
          <p:nvPr>
            <p:ph type="pic" idx="1"/>
          </p:nvPr>
        </p:nvSpPr>
        <p:spPr>
          <a:xfrm>
            <a:off x="1792288" y="612775"/>
            <a:ext cx="5486400" cy="4114800"/>
          </a:xfrm>
        </p:spPr>
        <p:txBody>
          <a:bodyPr anchor="t" anchorCtr="0" bIns="46038" compatLnSpc="1" lIns="92075" numCol="1" rIns="92075" tIns="46038"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20000"/>
              </a:spcBef>
              <a:spcAft>
                <a:spcPct val="0"/>
              </a:spcAft>
              <a:buClr>
                <a:schemeClr val="accent2"/>
              </a:buClr>
              <a:buSzPct val="80000"/>
              <a:buFont typeface="Wingdings" pitchFamily="2" charset="2"/>
              <a:buNone/>
            </a:pPr>
            <a:endParaRPr baseline="0" b="1" cap="none" sz="3200" i="0" kern="0" kumimoji="1" lang="en-US" noProof="0" normalizeH="0" spc="0" strike="noStrike" u="none" smtClean="0">
              <a:ln>
                <a:noFill/>
              </a:ln>
              <a:solidFill>
                <a:schemeClr val="tx1"/>
              </a:solidFill>
              <a:effectLst/>
              <a:uLnTx/>
              <a:uFillTx/>
              <a:latin typeface="+mn-lt"/>
              <a:ea typeface="+mn-ea"/>
              <a:cs typeface="+mn-cs"/>
            </a:endParaRPr>
          </a:p>
        </p:txBody>
      </p:sp>
      <p:sp>
        <p:nvSpPr>
          <p:cNvPr id="1048639"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82" name=""/>
          <p:cNvSpPr/>
          <p:nvPr>
            <p:ph type="dt" sz="half" idx="2"/>
          </p:nvPr>
        </p:nvSpPr>
        <p:spPr>
          <a:xfrm rot="0">
            <a:off x="685800" y="6172200"/>
            <a:ext cx="19050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lvl="0"/>
            <a:endParaRPr altLang="en-US" sz="1400" lang="en-US"/>
          </a:p>
        </p:txBody>
      </p:sp>
      <p:sp>
        <p:nvSpPr>
          <p:cNvPr id="1048584" name=""/>
          <p:cNvSpPr/>
          <p:nvPr>
            <p:ph type="sldNum" sz="quarter" idx="4"/>
          </p:nvPr>
        </p:nvSpPr>
        <p:spPr>
          <a:xfrm rot="0">
            <a:off x="6553200" y="6172200"/>
            <a:ext cx="19050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algn="r" lvl="0"/>
            <a:endParaRPr altLang="en-US" sz="1400" lang="en-US"/>
          </a:p>
        </p:txBody>
      </p:sp>
      <p:sp>
        <p:nvSpPr>
          <p:cNvPr id="1048583" name=""/>
          <p:cNvSpPr/>
          <p:nvPr>
            <p:ph type="ftr" sz="quarter" idx="3"/>
          </p:nvPr>
        </p:nvSpPr>
        <p:spPr>
          <a:xfrm rot="0">
            <a:off x="3124200" y="6172200"/>
            <a:ext cx="28956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algn="ctr" lvl="0"/>
            <a:endParaRPr altLang="en-US" sz="140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gradFill rotWithShape="0">
          <a:gsLst>
            <a:gs pos="0">
              <a:schemeClr val="lt1">
                <a:alpha val="100000"/>
              </a:schemeClr>
            </a:gs>
            <a:gs pos="100000">
              <a:srgbClr val="002F5E">
                <a:alpha val="100000"/>
              </a:srgbClr>
            </a:gs>
          </a:gsLst>
          <a:lin ang="5400000" scaled="1"/>
        </a:gradFill>
      </p:bgPr>
    </p:bg>
    <p:spTree>
      <p:nvGrpSpPr>
        <p:cNvPr id="23" name=""/>
        <p:cNvGrpSpPr/>
        <p:nvPr/>
      </p:nvGrpSpPr>
      <p:grpSpPr>
        <a:xfrm rot="0">
          <a:off x="0" y="0"/>
          <a:ext cx="0" cy="0"/>
          <a:chOff x="0" y="0"/>
          <a:chExt cx="0" cy="0"/>
        </a:xfrm>
      </p:grpSpPr>
      <p:sp>
        <p:nvSpPr>
          <p:cNvPr id="1048576" name=""/>
          <p:cNvSpPr/>
          <p:nvPr/>
        </p:nvSpPr>
        <p:spPr>
          <a:xfrm rot="0">
            <a:off x="381000" y="0"/>
            <a:ext cx="1447800" cy="6856412"/>
          </a:xfrm>
          <a:prstGeom prst="rect"/>
          <a:gradFill rotWithShape="0">
            <a:gsLst>
              <a:gs pos="0">
                <a:schemeClr val="lt1">
                  <a:alpha val="50000"/>
                </a:schemeClr>
              </a:gs>
              <a:gs pos="100000">
                <a:srgbClr val="003F7E">
                  <a:alpha val="100000"/>
                </a:srgbClr>
              </a:gs>
            </a:gsLst>
            <a:lin ang="5400000" scaled="1"/>
          </a:grad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endParaRPr altLang="en-US" lang="en-US"/>
          </a:p>
        </p:txBody>
      </p:sp>
      <p:sp>
        <p:nvSpPr>
          <p:cNvPr id="1048577" name=""/>
          <p:cNvSpPr/>
          <p:nvPr/>
        </p:nvSpPr>
        <p:spPr>
          <a:xfrm rot="0">
            <a:off x="152400" y="1752600"/>
            <a:ext cx="4724400" cy="152400"/>
          </a:xfrm>
          <a:prstGeom prst="rect"/>
          <a:solidFill>
            <a:schemeClr val="accent1">
              <a:alpha val="50195"/>
            </a:schemeClr>
          </a:solid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endParaRPr altLang="en-US" lang="en-US"/>
          </a:p>
        </p:txBody>
      </p:sp>
      <p:sp>
        <p:nvSpPr>
          <p:cNvPr id="1048578" name=""/>
          <p:cNvSpPr/>
          <p:nvPr/>
        </p:nvSpPr>
        <p:spPr>
          <a:xfrm rot="0">
            <a:off x="685800" y="6629400"/>
            <a:ext cx="3505200" cy="227012"/>
          </a:xfrm>
          <a:prstGeom prst="rect"/>
          <a:gradFill rotWithShape="0">
            <a:gsLst>
              <a:gs pos="0">
                <a:srgbClr val="761800">
                  <a:alpha val="100000"/>
                </a:srgbClr>
              </a:gs>
              <a:gs pos="50000">
                <a:schemeClr val="hlink">
                  <a:alpha val="100000"/>
                </a:schemeClr>
              </a:gs>
              <a:gs pos="100000">
                <a:srgbClr val="761800">
                  <a:alpha val="100000"/>
                </a:srgbClr>
              </a:gs>
            </a:gsLst>
            <a:lin ang="0" scaled="1"/>
          </a:grad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endParaRPr altLang="en-US" lang="en-US"/>
          </a:p>
        </p:txBody>
      </p:sp>
      <p:sp>
        <p:nvSpPr>
          <p:cNvPr id="1048579" name=""/>
          <p:cNvSpPr/>
          <p:nvPr/>
        </p:nvSpPr>
        <p:spPr>
          <a:xfrm rot="0">
            <a:off x="762000" y="762000"/>
            <a:ext cx="8380412" cy="762000"/>
          </a:xfrm>
          <a:prstGeom prst="rect"/>
          <a:gradFill rotWithShape="0">
            <a:gsLst>
              <a:gs pos="0">
                <a:schemeClr val="lt1">
                  <a:alpha val="100000"/>
                </a:schemeClr>
              </a:gs>
              <a:gs pos="100000">
                <a:srgbClr val="00101F">
                  <a:alpha val="100000"/>
                </a:srgbClr>
              </a:gs>
            </a:gsLst>
            <a:lin ang="0" scaled="1"/>
          </a:grad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endParaRPr altLang="en-US" lang="en-US"/>
          </a:p>
        </p:txBody>
      </p:sp>
      <p:sp>
        <p:nvSpPr>
          <p:cNvPr id="1048580" name=""/>
          <p:cNvSpPr/>
          <p:nvPr>
            <p:ph type="title" sz="full" idx="0"/>
          </p:nvPr>
        </p:nvSpPr>
        <p:spPr>
          <a:xfrm rot="0">
            <a:off x="685800" y="609600"/>
            <a:ext cx="7772400" cy="1143000"/>
          </a:xfrm>
          <a:prstGeom prst="rect"/>
          <a:noFill/>
          <a:ln>
            <a:noFill/>
          </a:ln>
        </p:spPr>
        <p:txBody>
          <a:bodyPr anchor="ctr" bIns="46038" lIns="92075" rIns="92075" tIns="46038"/>
          <a:p>
            <a:pPr lvl="0"/>
            <a:r>
              <a:rPr altLang="en-US" lang="en-US"/>
              <a:t>Click to edit Master title style</a:t>
            </a:r>
          </a:p>
        </p:txBody>
      </p:sp>
      <p:sp>
        <p:nvSpPr>
          <p:cNvPr id="1048581" name=""/>
          <p:cNvSpPr/>
          <p:nvPr>
            <p:ph type="body" sz="full" idx="1"/>
          </p:nvPr>
        </p:nvSpPr>
        <p:spPr>
          <a:xfrm rot="0">
            <a:off x="685800" y="1981200"/>
            <a:ext cx="7772400" cy="4114800"/>
          </a:xfrm>
          <a:prstGeom prst="rect"/>
          <a:noFill/>
          <a:ln>
            <a:noFill/>
          </a:ln>
        </p:spPr>
        <p:txBody>
          <a:bodyPr bIns="46038" lIns="92075" rIns="92075" tIns="46038"/>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582" name=""/>
          <p:cNvSpPr/>
          <p:nvPr>
            <p:ph type="dt" sz="half" idx="2"/>
          </p:nvPr>
        </p:nvSpPr>
        <p:spPr>
          <a:xfrm rot="0">
            <a:off x="685800" y="6172200"/>
            <a:ext cx="19050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lvl="0"/>
            <a:endParaRPr altLang="en-US" sz="1400" lang="en-US"/>
          </a:p>
        </p:txBody>
      </p:sp>
      <p:sp>
        <p:nvSpPr>
          <p:cNvPr id="1048583" name=""/>
          <p:cNvSpPr/>
          <p:nvPr>
            <p:ph type="ftr" sz="quarter" idx="3"/>
          </p:nvPr>
        </p:nvSpPr>
        <p:spPr>
          <a:xfrm rot="0">
            <a:off x="3124200" y="6172200"/>
            <a:ext cx="28956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algn="ctr" lvl="0"/>
            <a:endParaRPr altLang="en-US" sz="1400" lang="en-US"/>
          </a:p>
        </p:txBody>
      </p:sp>
      <p:sp>
        <p:nvSpPr>
          <p:cNvPr id="1048584" name=""/>
          <p:cNvSpPr/>
          <p:nvPr>
            <p:ph type="sldNum" sz="quarter" idx="4"/>
          </p:nvPr>
        </p:nvSpPr>
        <p:spPr>
          <a:xfrm rot="0">
            <a:off x="6553200" y="6172200"/>
            <a:ext cx="1905000" cy="457200"/>
          </a:xfrm>
          <a:prstGeom prst="rect"/>
          <a:noFill/>
          <a:ln>
            <a:noFill/>
          </a:ln>
        </p:spPr>
        <p:txBody>
          <a:bodyPr anchor="ctr" bIns="46038" lIns="92075" rIns="92075" tIns="46038"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Times New Roman" pitchFamily="0" charset="0"/>
              </a:defRPr>
            </a:lvl5pPr>
          </a:lstStyle>
          <a:p>
            <a:pPr algn="r" lvl="0"/>
            <a:endParaRPr altLang="en-US" sz="1400" lang="en-US"/>
          </a:p>
        </p:txBody>
      </p:sp>
    </p:spTree>
  </p:cSld>
  <p:clrMap accent1="accent1" accent2="accent2" accent3="accent3" accent4="accent4" accent5="accent5" accent6="accent6" bg1="lt1" bg2="dk2" tx1="dk1" tx2="lt2"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Lst>
  <p:hf dt="0" ftr="0" sldNum="0"/>
  <p:txStyles>
    <p:titleStyle>
      <a:lvl1pPr algn="l" eaLnBrk="0" fontAlgn="base" hangingPunct="0" rtl="0">
        <a:spcBef>
          <a:spcPct val="0"/>
        </a:spcBef>
        <a:spcAft>
          <a:spcPct val="0"/>
        </a:spcAft>
        <a:defRPr sz="4400" kumimoji="1">
          <a:solidFill>
            <a:schemeClr val="tx2"/>
          </a:solidFill>
          <a:effectLst>
            <a:outerShdw algn="tl" blurRad="38100" dir="2700000" dist="38100">
              <a:srgbClr val="000000"/>
            </a:outerShdw>
          </a:effectLst>
          <a:latin typeface="+mj-lt"/>
          <a:ea typeface="+mj-ea"/>
          <a:cs typeface="+mj-cs"/>
        </a:defRPr>
      </a:lvl1pPr>
      <a:lvl2pPr algn="l" eaLnBrk="0" fontAlgn="base" hangingPunct="0" rtl="0">
        <a:spcBef>
          <a:spcPct val="0"/>
        </a:spcBef>
        <a:spcAft>
          <a:spcPct val="0"/>
        </a:spcAft>
        <a:defRPr sz="4400" kumimoji="1">
          <a:solidFill>
            <a:schemeClr val="tx2"/>
          </a:solidFill>
          <a:effectLst>
            <a:outerShdw algn="tl" blurRad="38100" dir="2700000" dist="38100">
              <a:srgbClr val="000000"/>
            </a:outerShdw>
          </a:effectLst>
          <a:latin typeface="Times New Roman" charset="0"/>
        </a:defRPr>
      </a:lvl2pPr>
      <a:lvl3pPr algn="l" eaLnBrk="0" fontAlgn="base" hangingPunct="0" rtl="0">
        <a:spcBef>
          <a:spcPct val="0"/>
        </a:spcBef>
        <a:spcAft>
          <a:spcPct val="0"/>
        </a:spcAft>
        <a:defRPr sz="4400" kumimoji="1">
          <a:solidFill>
            <a:schemeClr val="tx2"/>
          </a:solidFill>
          <a:effectLst>
            <a:outerShdw algn="tl" blurRad="38100" dir="2700000" dist="38100">
              <a:srgbClr val="000000"/>
            </a:outerShdw>
          </a:effectLst>
          <a:latin typeface="Times New Roman" charset="0"/>
        </a:defRPr>
      </a:lvl3pPr>
      <a:lvl4pPr algn="l" eaLnBrk="0" fontAlgn="base" hangingPunct="0" rtl="0">
        <a:spcBef>
          <a:spcPct val="0"/>
        </a:spcBef>
        <a:spcAft>
          <a:spcPct val="0"/>
        </a:spcAft>
        <a:defRPr sz="4400" kumimoji="1">
          <a:solidFill>
            <a:schemeClr val="tx2"/>
          </a:solidFill>
          <a:effectLst>
            <a:outerShdw algn="tl" blurRad="38100" dir="2700000" dist="38100">
              <a:srgbClr val="000000"/>
            </a:outerShdw>
          </a:effectLst>
          <a:latin typeface="Times New Roman" charset="0"/>
        </a:defRPr>
      </a:lvl4pPr>
      <a:lvl5pPr algn="l" eaLnBrk="0" fontAlgn="base" hangingPunct="0" rtl="0">
        <a:spcBef>
          <a:spcPct val="0"/>
        </a:spcBef>
        <a:spcAft>
          <a:spcPct val="0"/>
        </a:spcAft>
        <a:defRPr sz="4400" kumimoji="1">
          <a:solidFill>
            <a:schemeClr val="tx2"/>
          </a:solidFill>
          <a:effectLst>
            <a:outerShdw algn="tl" blurRad="38100" dir="2700000" dist="38100">
              <a:srgbClr val="000000"/>
            </a:outerShdw>
          </a:effectLst>
          <a:latin typeface="Times New Roman" charset="0"/>
        </a:defRPr>
      </a:lvl5pPr>
      <a:lvl6pPr algn="l" eaLnBrk="0" fontAlgn="base" hangingPunct="0" marL="457200" rtl="0">
        <a:spcBef>
          <a:spcPct val="0"/>
        </a:spcBef>
        <a:spcAft>
          <a:spcPct val="0"/>
        </a:spcAft>
        <a:defRPr sz="4400" kumimoji="1">
          <a:solidFill>
            <a:schemeClr val="tx2"/>
          </a:solidFill>
          <a:effectLst>
            <a:outerShdw algn="tl" blurRad="38100" dir="2700000" dist="38100">
              <a:srgbClr val="000000"/>
            </a:outerShdw>
          </a:effectLst>
          <a:latin typeface="Times New Roman" charset="0"/>
        </a:defRPr>
      </a:lvl6pPr>
      <a:lvl7pPr algn="l" eaLnBrk="0" fontAlgn="base" hangingPunct="0" marL="914400" rtl="0">
        <a:spcBef>
          <a:spcPct val="0"/>
        </a:spcBef>
        <a:spcAft>
          <a:spcPct val="0"/>
        </a:spcAft>
        <a:defRPr sz="4400" kumimoji="1">
          <a:solidFill>
            <a:schemeClr val="tx2"/>
          </a:solidFill>
          <a:effectLst>
            <a:outerShdw algn="tl" blurRad="38100" dir="2700000" dist="38100">
              <a:srgbClr val="000000"/>
            </a:outerShdw>
          </a:effectLst>
          <a:latin typeface="Times New Roman" charset="0"/>
        </a:defRPr>
      </a:lvl7pPr>
      <a:lvl8pPr algn="l" eaLnBrk="0" fontAlgn="base" hangingPunct="0" marL="1371600" rtl="0">
        <a:spcBef>
          <a:spcPct val="0"/>
        </a:spcBef>
        <a:spcAft>
          <a:spcPct val="0"/>
        </a:spcAft>
        <a:defRPr sz="4400" kumimoji="1">
          <a:solidFill>
            <a:schemeClr val="tx2"/>
          </a:solidFill>
          <a:effectLst>
            <a:outerShdw algn="tl" blurRad="38100" dir="2700000" dist="38100">
              <a:srgbClr val="000000"/>
            </a:outerShdw>
          </a:effectLst>
          <a:latin typeface="Times New Roman" charset="0"/>
        </a:defRPr>
      </a:lvl8pPr>
      <a:lvl9pPr algn="l" eaLnBrk="0" fontAlgn="base" hangingPunct="0" marL="1828800" rtl="0">
        <a:spcBef>
          <a:spcPct val="0"/>
        </a:spcBef>
        <a:spcAft>
          <a:spcPct val="0"/>
        </a:spcAft>
        <a:defRPr sz="4400" kumimoji="1">
          <a:solidFill>
            <a:schemeClr val="tx2"/>
          </a:solidFill>
          <a:effectLst>
            <a:outerShdw algn="tl" blurRad="38100" dir="2700000" dist="38100">
              <a:srgbClr val="000000"/>
            </a:outerShdw>
          </a:effectLst>
          <a:latin typeface="Times New Roman" charset="0"/>
        </a:defRPr>
      </a:lvl9pPr>
    </p:titleStyle>
    <p:bodyStyle>
      <a:lvl1pPr algn="l" eaLnBrk="0" fontAlgn="base" hangingPunct="0" indent="-342900" marL="342900" rtl="0">
        <a:spcBef>
          <a:spcPct val="20000"/>
        </a:spcBef>
        <a:spcAft>
          <a:spcPct val="0"/>
        </a:spcAft>
        <a:buClr>
          <a:schemeClr val="accent2"/>
        </a:buClr>
        <a:buSzPct val="80000"/>
        <a:buFont typeface="Wingdings" pitchFamily="2" charset="2"/>
        <a:buChar char="l"/>
        <a:defRPr b="1" sz="3200" kumimoji="1">
          <a:solidFill>
            <a:schemeClr val="tx1"/>
          </a:solidFill>
          <a:latin typeface="+mn-lt"/>
          <a:ea typeface="+mn-ea"/>
          <a:cs typeface="+mn-cs"/>
        </a:defRPr>
      </a:lvl1pPr>
      <a:lvl2pPr algn="l" eaLnBrk="0" fontAlgn="base" hangingPunct="0" indent="-285750" marL="742950" rtl="0">
        <a:spcBef>
          <a:spcPct val="20000"/>
        </a:spcBef>
        <a:spcAft>
          <a:spcPct val="0"/>
        </a:spcAft>
        <a:buChar char="–"/>
        <a:defRPr b="1" sz="2800" kumimoji="1">
          <a:solidFill>
            <a:schemeClr val="tx1"/>
          </a:solidFill>
          <a:latin typeface="+mn-lt"/>
        </a:defRPr>
      </a:lvl2pPr>
      <a:lvl3pPr algn="l" eaLnBrk="0" fontAlgn="base" hangingPunct="0" indent="-228600" marL="1143000" rtl="0">
        <a:spcBef>
          <a:spcPct val="20000"/>
        </a:spcBef>
        <a:spcAft>
          <a:spcPct val="0"/>
        </a:spcAft>
        <a:buClr>
          <a:schemeClr val="accent2"/>
        </a:buClr>
        <a:buChar char="•"/>
        <a:defRPr b="1" sz="2400" kumimoji="1">
          <a:solidFill>
            <a:schemeClr val="tx1"/>
          </a:solidFill>
          <a:latin typeface="+mn-lt"/>
        </a:defRPr>
      </a:lvl3pPr>
      <a:lvl4pPr algn="l" eaLnBrk="0" fontAlgn="base" hangingPunct="0" indent="-228600" marL="1600200" rtl="0">
        <a:spcBef>
          <a:spcPct val="20000"/>
        </a:spcBef>
        <a:spcAft>
          <a:spcPct val="0"/>
        </a:spcAft>
        <a:buChar char="–"/>
        <a:defRPr b="1" sz="2000" kumimoji="1">
          <a:solidFill>
            <a:schemeClr val="tx1"/>
          </a:solidFill>
          <a:latin typeface="+mn-lt"/>
        </a:defRPr>
      </a:lvl4pPr>
      <a:lvl5pPr algn="l" eaLnBrk="0" fontAlgn="base" hangingPunct="0" indent="-228600" marL="2057400" rtl="0">
        <a:spcBef>
          <a:spcPct val="20000"/>
        </a:spcBef>
        <a:spcAft>
          <a:spcPct val="0"/>
        </a:spcAft>
        <a:buClr>
          <a:schemeClr val="accent2"/>
        </a:buClr>
        <a:buChar char="•"/>
        <a:defRPr b="1" sz="2000" kumimoji="1">
          <a:solidFill>
            <a:schemeClr val="tx1"/>
          </a:solidFill>
          <a:latin typeface="+mn-lt"/>
        </a:defRPr>
      </a:lvl5pPr>
      <a:lvl6pPr algn="l" eaLnBrk="0" fontAlgn="base" hangingPunct="0" indent="-228600" marL="2514600" rtl="0">
        <a:spcBef>
          <a:spcPct val="20000"/>
        </a:spcBef>
        <a:spcAft>
          <a:spcPct val="0"/>
        </a:spcAft>
        <a:buClr>
          <a:schemeClr val="accent2"/>
        </a:buClr>
        <a:buChar char="•"/>
        <a:defRPr b="1" sz="2000" kumimoji="1">
          <a:solidFill>
            <a:schemeClr val="tx1"/>
          </a:solidFill>
          <a:latin typeface="+mn-lt"/>
        </a:defRPr>
      </a:lvl6pPr>
      <a:lvl7pPr algn="l" eaLnBrk="0" fontAlgn="base" hangingPunct="0" indent="-228600" marL="2971800" rtl="0">
        <a:spcBef>
          <a:spcPct val="20000"/>
        </a:spcBef>
        <a:spcAft>
          <a:spcPct val="0"/>
        </a:spcAft>
        <a:buClr>
          <a:schemeClr val="accent2"/>
        </a:buClr>
        <a:buChar char="•"/>
        <a:defRPr b="1" sz="2000" kumimoji="1">
          <a:solidFill>
            <a:schemeClr val="tx1"/>
          </a:solidFill>
          <a:latin typeface="+mn-lt"/>
        </a:defRPr>
      </a:lvl7pPr>
      <a:lvl8pPr algn="l" eaLnBrk="0" fontAlgn="base" hangingPunct="0" indent="-228600" marL="3429000" rtl="0">
        <a:spcBef>
          <a:spcPct val="20000"/>
        </a:spcBef>
        <a:spcAft>
          <a:spcPct val="0"/>
        </a:spcAft>
        <a:buClr>
          <a:schemeClr val="accent2"/>
        </a:buClr>
        <a:buChar char="•"/>
        <a:defRPr b="1" sz="2000" kumimoji="1">
          <a:solidFill>
            <a:schemeClr val="tx1"/>
          </a:solidFill>
          <a:latin typeface="+mn-lt"/>
        </a:defRPr>
      </a:lvl8pPr>
      <a:lvl9pPr algn="l" eaLnBrk="0" fontAlgn="base" hangingPunct="0" indent="-228600" marL="3886200" rtl="0">
        <a:spcBef>
          <a:spcPct val="20000"/>
        </a:spcBef>
        <a:spcAft>
          <a:spcPct val="0"/>
        </a:spcAft>
        <a:buClr>
          <a:schemeClr val="accent2"/>
        </a:buClr>
        <a:buChar char="•"/>
        <a:defRPr b="1" sz="2000" kumimoji="1">
          <a:solidFill>
            <a:schemeClr val="tx1"/>
          </a:solidFill>
          <a:latin typeface="+mn-lt"/>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audio" Target="../media/media1.wav"/><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27" name=""/>
        <p:cNvGrpSpPr/>
        <p:nvPr/>
      </p:nvGrpSpPr>
      <p:grpSpPr>
        <a:xfrm rot="0">
          <a:off x="0" y="0"/>
          <a:ext cx="0" cy="0"/>
          <a:chOff x="0" y="0"/>
          <a:chExt cx="0" cy="0"/>
        </a:xfrm>
      </p:grpSpPr>
      <p:sp>
        <p:nvSpPr>
          <p:cNvPr id="1048595" name=""/>
          <p:cNvSpPr/>
          <p:nvPr>
            <p:ph type="ctrTitle" sz="full" idx="4294967295"/>
          </p:nvPr>
        </p:nvSpPr>
        <p:spPr>
          <a:xfrm rot="0">
            <a:off x="609600" y="381000"/>
            <a:ext cx="7772400" cy="1524000"/>
          </a:xfrm>
          <a:prstGeom prst="rect"/>
          <a:noFill/>
          <a:ln>
            <a:noFill/>
          </a:ln>
        </p:spPr>
        <p:txBody>
          <a:bodyPr anchor="ctr" bIns="46038" lIns="92075" rIns="92075" tIns="46038"/>
          <a:lstStyle>
            <a:lvl1pPr algn="l">
              <a:defRPr sz="4400"/>
            </a:lvl1pPr>
          </a:lstStyle>
          <a:p>
            <a:pPr lvl="0"/>
            <a:r>
              <a:rPr altLang="en-US" lang="en-US">
                <a:effectLst>
                  <a:outerShdw algn="tl" blurRad="38100" dir="2700000" dist="38100">
                    <a:srgbClr val="C0C0C0"/>
                  </a:outerShdw>
                </a:effectLst>
              </a:rPr>
              <a:t>Discrete Mathematics</a:t>
            </a:r>
          </a:p>
        </p:txBody>
      </p:sp>
      <p:sp>
        <p:nvSpPr>
          <p:cNvPr id="1048596" name=""/>
          <p:cNvSpPr/>
          <p:nvPr>
            <p:ph type="subTitle" sz="full" idx="4294967295"/>
          </p:nvPr>
        </p:nvSpPr>
        <p:spPr>
          <a:xfrm rot="0">
            <a:off x="609600" y="2514600"/>
            <a:ext cx="8229600" cy="762000"/>
          </a:xfrm>
          <a:prstGeom prst="rect"/>
          <a:noFill/>
          <a:ln>
            <a:noFill/>
          </a:ln>
        </p:spPr>
        <p:txBody>
          <a:bodyPr anchor="t" bIns="46038" lIns="92075" rIns="92075" tIns="46038"/>
          <a:lstStyle>
            <a:lvl1pPr algn="ctr" marL="0">
              <a:buNone/>
              <a:defRPr sz="3200">
                <a:solidFill>
                  <a:schemeClr val="dk1"/>
                </a:solidFill>
              </a:defRPr>
            </a:lvl1pPr>
            <a:lvl2pPr algn="ctr" marL="457200">
              <a:buFontTx/>
              <a:buNone/>
            </a:lvl2pPr>
            <a:lvl3pPr algn="ctr" marL="914400">
              <a:buFontTx/>
              <a:buNone/>
            </a:lvl3pPr>
            <a:lvl4pPr algn="ctr" marL="1371600">
              <a:buFontTx/>
              <a:buNone/>
            </a:lvl4pPr>
            <a:lvl5pPr algn="ctr" marL="1828800">
              <a:buFontTx/>
              <a:buNone/>
            </a:lvl5pPr>
          </a:lstStyle>
          <a:p>
            <a:pPr algn="r" lvl="0">
              <a:buNone/>
            </a:pPr>
            <a:r>
              <a:rPr altLang="en-US" b="0" lang="en-US"/>
              <a:t>What is Predicate &amp; Quantifier</a:t>
            </a:r>
            <a:r>
              <a:rPr altLang="en-US" b="0" lang="en-US"/>
              <a:t>?</a:t>
            </a:r>
          </a:p>
        </p:txBody>
      </p:sp>
      <p:sp>
        <p:nvSpPr>
          <p:cNvPr id="1048597" name=""/>
          <p:cNvSpPr txBox="1"/>
          <p:nvPr/>
        </p:nvSpPr>
        <p:spPr>
          <a:xfrm rot="0">
            <a:off x="457200" y="4929187"/>
            <a:ext cx="8305800" cy="1107440"/>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0" charset="0"/>
                <a:sym typeface="Times New Roman" pitchFamily="0"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0" charset="0"/>
                <a:sym typeface="Times New Roman" pitchFamily="0"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0" charset="0"/>
                <a:sym typeface="Times New Roman" pitchFamily="0"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0" charset="0"/>
                <a:sym typeface="Times New Roman" pitchFamily="0"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0" charset="0"/>
                <a:sym typeface="Times New Roman" pitchFamily="0" charset="0"/>
              </a:defRPr>
            </a:lvl5pPr>
          </a:lstStyle>
          <a:p>
            <a:pPr lvl="0"/>
            <a:r>
              <a:rPr altLang="en-US" sz="3200" lang="en-US">
                <a:latin typeface="Arial" pitchFamily="0" charset="0"/>
              </a:rPr>
              <a:t>Predicate &amp; Quantifier</a:t>
            </a:r>
            <a:r>
              <a:rPr altLang="en-US" sz="3200" lang="en-US">
                <a:latin typeface="Arial" pitchFamily="0" charset="0"/>
              </a:rPr>
              <a:t>– Lesson </a:t>
            </a:r>
            <a:r>
              <a:rPr altLang="en-US" sz="3200" lang="en-US">
                <a:latin typeface="Arial" pitchFamily="0" charset="0"/>
              </a:rPr>
              <a:t>7</a:t>
            </a:r>
          </a:p>
          <a:p>
            <a:pPr lvl="0"/>
            <a:r>
              <a:rPr altLang="en-US" sz="3200" lang="en-US">
                <a:latin typeface="Arial" pitchFamily="0" charset="0"/>
              </a:rPr>
              <a:t>June</a:t>
            </a:r>
            <a:r>
              <a:rPr altLang="en-US" sz="3200" lang="en-US">
                <a:latin typeface="Arial" pitchFamily="0" charset="0"/>
              </a:rPr>
              <a:t> </a:t>
            </a:r>
            <a:r>
              <a:rPr altLang="en-US" sz="3200" lang="en-US">
                <a:latin typeface="Arial" pitchFamily="0" charset="0"/>
              </a:rPr>
              <a:t>16th</a:t>
            </a:r>
            <a:r>
              <a:rPr altLang="en-US" sz="3200" lang="en-US">
                <a:latin typeface="Arial" pitchFamily="0" charset="0"/>
              </a:rPr>
              <a:t>, 201</a:t>
            </a:r>
            <a:r>
              <a:rPr altLang="en-US" sz="3200" lang="en-US">
                <a:latin typeface="Arial" pitchFamily="0" charset="0"/>
              </a:rPr>
              <a:t>7</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8">
                                  <p:stCondLst>
                                    <p:cond delay="0"/>
                                  </p:stCondLst>
                                  <p:childTnLst>
                                    <p:set>
                                      <p:cBhvr>
                                        <p:cTn dur="1" fill="hold" id="7">
                                          <p:stCondLst>
                                            <p:cond delay="0"/>
                                          </p:stCondLst>
                                        </p:cTn>
                                        <p:tgtEl>
                                          <p:spTgt spid="1048596">
                                            <p:txEl>
                                              <p:charRg st="0" end="32"/>
                                            </p:txEl>
                                          </p:spTgt>
                                        </p:tgtEl>
                                        <p:attrNameLst>
                                          <p:attrName>style.visibility</p:attrName>
                                        </p:attrNameLst>
                                      </p:cBhvr>
                                      <p:to>
                                        <p:strVal val="visible"/>
                                      </p:to>
                                    </p:set>
                                    <p:anim calcmode="lin" valueType="num">
                                      <p:cBhvr additive="base">
                                        <p:cTn dur="500" fill="hold" id="8"/>
                                        <p:tgtEl>
                                          <p:spTgt spid="1048596">
                                            <p:txEl>
                                              <p:charRg st="0" end="32"/>
                                            </p:txEl>
                                          </p:spTgt>
                                        </p:tgtEl>
                                        <p:attrNameLst>
                                          <p:attrName>ppt_x</p:attrName>
                                        </p:attrNameLst>
                                      </p:cBhvr>
                                      <p:tavLst>
                                        <p:tav tm="0">
                                          <p:val>
                                            <p:strVal val="0-#ppt_w/2"/>
                                          </p:val>
                                        </p:tav>
                                        <p:tav tm="100000">
                                          <p:val>
                                            <p:strVal val="#ppt_x"/>
                                          </p:val>
                                        </p:tav>
                                      </p:tavLst>
                                    </p:anim>
                                    <p:anim calcmode="lin" valueType="num">
                                      <p:cBhvr additive="base">
                                        <p:cTn dur="500" fill="hold" id="9"/>
                                        <p:tgtEl>
                                          <p:spTgt spid="1048596">
                                            <p:txEl>
                                              <p:charRg st="0" end="32"/>
                                            </p:txEl>
                                          </p:spTgt>
                                        </p:tgtEl>
                                        <p:attrNameLst>
                                          <p:attrName>ppt_y</p:attrName>
                                        </p:attrNameLst>
                                      </p:cBhvr>
                                      <p:tavLst>
                                        <p:tav tm="0">
                                          <p:val>
                                            <p:strVal val="#ppt_y"/>
                                          </p:val>
                                        </p:tav>
                                        <p:tav tm="100000">
                                          <p:val>
                                            <p:strVal val="#ppt_y"/>
                                          </p:val>
                                        </p:tav>
                                      </p:tavLst>
                                    </p:anim>
                                  </p:childTnLst>
                                  <p:subTnLst>
                                    <p:audio>
                                      <p:cMediaNode mute="0" vol="50000">
                                        <p:cTn display="0" id="6" masterRel="sameClick" presetSubtype="1">
                                          <p:stCondLst>
                                            <p:cond evt="begin" delay="0">
                                              <p:tn val="5"/>
                                            </p:cond>
                                          </p:stCondLst>
                                          <p:endCondLst>
                                            <p:cond evt="onStopAudio" delay="0">
                                              <p:tgtEl>
                                                <p:sldTgt/>
                                              </p:tgtEl>
                                            </p:cond>
                                          </p:endCondLst>
                                        </p:cTn>
                                        <p:tgtEl>
                                          <p:sndTgt r:embed="rId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6" grpId="0" uiExpand="0" build="p" bldLvl="1"/>
    </p:bldLst>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45" name=""/>
        <p:cNvGrpSpPr/>
        <p:nvPr/>
      </p:nvGrpSpPr>
      <p:grpSpPr>
        <a:xfrm rot="0">
          <a:off x="0" y="0"/>
          <a:ext cx="0" cy="0"/>
          <a:chOff x="0" y="0"/>
          <a:chExt cx="0" cy="0"/>
        </a:xfrm>
      </p:grpSpPr>
      <p:sp>
        <p:nvSpPr>
          <p:cNvPr id="1048616" name=""/>
          <p:cNvSpPr/>
          <p:nvPr>
            <p:ph type="title" sz="full" idx="0"/>
          </p:nvPr>
        </p:nvSpPr>
        <p:spPr>
          <a:xfrm rot="0">
            <a:off x="685800" y="609600"/>
            <a:ext cx="7772400" cy="114300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4400" i="0">
                <a:solidFill>
                  <a:schemeClr val="lt2"/>
                </a:solidFill>
                <a:latin typeface="Times New Roman" pitchFamily="0" charset="0"/>
                <a:sym typeface="Times New Roman" pitchFamily="0" charset="0"/>
              </a:defRPr>
            </a:lvl1pPr>
          </a:lstStyle>
          <a:p>
            <a:pPr lvl="0"/>
            <a:r>
              <a:rPr altLang="en-US" lang="en-US">
                <a:effectLst>
                  <a:outerShdw algn="tl" blurRad="38100" dir="2700000" dist="38100">
                    <a:srgbClr val="C0C0C0"/>
                  </a:outerShdw>
                </a:effectLst>
              </a:rPr>
              <a:t>Try yourself</a:t>
            </a:r>
          </a:p>
        </p:txBody>
      </p:sp>
      <p:sp>
        <p:nvSpPr>
          <p:cNvPr id="1048617" name=""/>
          <p:cNvSpPr/>
          <p:nvPr>
            <p:ph sz="full" idx="1"/>
          </p:nvPr>
        </p:nvSpPr>
        <p:spPr>
          <a:xfrm rot="0">
            <a:off x="685800" y="1981200"/>
            <a:ext cx="7772400" cy="4114800"/>
          </a:xfrm>
          <a:prstGeom prst="rect"/>
          <a:noFill/>
          <a:ln>
            <a:noFill/>
          </a:ln>
        </p:spPr>
        <p:txBody>
          <a:bodyPr anchor="t" bIns="46038" lIns="92075" rIns="92075" tIns="46038"/>
          <a:lstStyle>
            <a:lvl1pPr algn="l" fontAlgn="base" indent="-342900" latinLnBrk="1" marL="342900" rtl="0">
              <a:lnSpc>
                <a:spcPct val="100000"/>
              </a:lnSpc>
              <a:spcBef>
                <a:spcPct val="20000"/>
              </a:spcBef>
              <a:spcAft>
                <a:spcPct val="0"/>
              </a:spcAft>
              <a:buClr>
                <a:schemeClr val="accent2"/>
              </a:buClr>
              <a:buSzPct val="80000"/>
              <a:buFont typeface="Wingdings" pitchFamily="2" charset="2"/>
              <a:buChar char="l"/>
              <a:defRPr baseline="0" b="1" sz="3200" i="0">
                <a:solidFill>
                  <a:schemeClr val="dk1"/>
                </a:solidFill>
                <a:latin typeface="Arial" pitchFamily="0" charset="0"/>
                <a:sym typeface="Times New Roman" pitchFamily="0" charset="0"/>
              </a:defRPr>
            </a:lvl1pPr>
            <a:lvl2pPr algn="l" fontAlgn="base" indent="-285750" latinLnBrk="1" marL="742950" rtl="0">
              <a:lnSpc>
                <a:spcPct val="100000"/>
              </a:lnSpc>
              <a:spcBef>
                <a:spcPct val="20000"/>
              </a:spcBef>
              <a:spcAft>
                <a:spcPct val="0"/>
              </a:spcAft>
              <a:buSzPct val="100000"/>
              <a:buFontTx/>
              <a:buChar char="–"/>
              <a:defRPr baseline="0" b="1" sz="2800" i="0">
                <a:solidFill>
                  <a:schemeClr val="dk1"/>
                </a:solidFill>
                <a:latin typeface="Arial" pitchFamily="0" charset="0"/>
                <a:sym typeface="Times New Roman" pitchFamily="0" charset="0"/>
              </a:defRPr>
            </a:lvl2pPr>
            <a:lvl3pPr algn="l" fontAlgn="base" indent="-228600" latinLnBrk="1" marL="1143000" rtl="0">
              <a:lnSpc>
                <a:spcPct val="100000"/>
              </a:lnSpc>
              <a:spcBef>
                <a:spcPct val="20000"/>
              </a:spcBef>
              <a:spcAft>
                <a:spcPct val="0"/>
              </a:spcAft>
              <a:buClr>
                <a:schemeClr val="accent2"/>
              </a:buClr>
              <a:buSzPct val="100000"/>
              <a:buFontTx/>
              <a:buChar char="•"/>
              <a:defRPr baseline="0" b="1" sz="2400" i="0">
                <a:solidFill>
                  <a:schemeClr val="dk1"/>
                </a:solidFill>
                <a:latin typeface="Arial" pitchFamily="0" charset="0"/>
                <a:sym typeface="Times New Roman" pitchFamily="0" charset="0"/>
              </a:defRPr>
            </a:lvl3pPr>
            <a:lvl4pPr algn="l" fontAlgn="base" indent="-228600" latinLnBrk="1" marL="1600200" rtl="0">
              <a:lnSpc>
                <a:spcPct val="100000"/>
              </a:lnSpc>
              <a:spcBef>
                <a:spcPct val="20000"/>
              </a:spcBef>
              <a:spcAft>
                <a:spcPct val="0"/>
              </a:spcAft>
              <a:buSzPct val="100000"/>
              <a:buFontTx/>
              <a:buChar char="–"/>
              <a:defRPr baseline="0" b="1" sz="2000" i="0">
                <a:solidFill>
                  <a:schemeClr val="dk1"/>
                </a:solidFill>
                <a:latin typeface="Arial" pitchFamily="0" charset="0"/>
                <a:sym typeface="Times New Roman" pitchFamily="0" charset="0"/>
              </a:defRPr>
            </a:lvl4pPr>
            <a:lvl5pPr algn="l" fontAlgn="base" indent="-228600" latinLnBrk="1" marL="2057400" rtl="0">
              <a:lnSpc>
                <a:spcPct val="100000"/>
              </a:lnSpc>
              <a:spcBef>
                <a:spcPct val="20000"/>
              </a:spcBef>
              <a:spcAft>
                <a:spcPct val="0"/>
              </a:spcAft>
              <a:buClr>
                <a:schemeClr val="accent2"/>
              </a:buClr>
              <a:buSzPct val="100000"/>
              <a:buFontTx/>
              <a:buChar char="•"/>
              <a:defRPr baseline="0" b="1" sz="2000" i="0">
                <a:solidFill>
                  <a:schemeClr val="dk1"/>
                </a:solidFill>
                <a:latin typeface="Arial" pitchFamily="0" charset="0"/>
                <a:sym typeface="Times New Roman" pitchFamily="0" charset="0"/>
              </a:defRPr>
            </a:lvl5pPr>
          </a:lstStyle>
          <a:p>
            <a:pPr lvl="0"/>
            <a:r>
              <a:rPr altLang="en-US" sz="2000" lang="en-US"/>
              <a:t>Let P(x) be the statement “x can speak Russian” and let Q(x) be the statement “x knows the computer language C”.  Express each of these sentences in terms of P(x), Q(x), quantifiers, and logical connectives. The universe of discourse for quantifiers consists of all students at your school.   </a:t>
            </a:r>
          </a:p>
          <a:p>
            <a:pPr lvl="0"/>
            <a:endParaRPr altLang="en-US" sz="2000" lang="en-US"/>
          </a:p>
          <a:p>
            <a:pPr lvl="0"/>
            <a:r>
              <a:rPr altLang="en-US" sz="2000" lang="en-US"/>
              <a:t>(i)  There is a student at your school who can speak Russian and who knows C.</a:t>
            </a:r>
          </a:p>
          <a:p>
            <a:pPr lvl="0"/>
            <a:endParaRPr altLang="en-US" sz="2000" lang="en-US"/>
          </a:p>
          <a:p>
            <a:pPr lvl="0"/>
            <a:r>
              <a:rPr altLang="en-US" sz="2000" lang="en-US"/>
              <a:t>(ii)  Every student at your school either can speak Russian or knows C.</a:t>
            </a:r>
          </a:p>
          <a:p>
            <a:pPr lvl="0"/>
            <a:endParaRPr altLang="en-US" sz="2000" lang="en-US"/>
          </a:p>
          <a:p>
            <a:pPr lvl="0"/>
            <a:endParaRPr altLang="en-US" sz="2000" lang="en-US"/>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46" name=""/>
        <p:cNvGrpSpPr/>
        <p:nvPr/>
      </p:nvGrpSpPr>
      <p:grpSpPr>
        <a:xfrm rot="0">
          <a:off x="0" y="0"/>
          <a:ext cx="0" cy="0"/>
          <a:chOff x="0" y="0"/>
          <a:chExt cx="0" cy="0"/>
        </a:xfrm>
      </p:grpSpPr>
      <p:sp>
        <p:nvSpPr>
          <p:cNvPr id="1048618" name=""/>
          <p:cNvSpPr/>
          <p:nvPr>
            <p:ph type="title" sz="full" idx="0"/>
          </p:nvPr>
        </p:nvSpPr>
        <p:spPr>
          <a:xfrm rot="0">
            <a:off x="685800" y="609600"/>
            <a:ext cx="7772400" cy="114300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4400" i="0">
                <a:solidFill>
                  <a:schemeClr val="lt2"/>
                </a:solidFill>
                <a:latin typeface="Times New Roman" pitchFamily="0" charset="0"/>
                <a:sym typeface="Times New Roman" pitchFamily="0" charset="0"/>
              </a:defRPr>
            </a:lvl1pPr>
          </a:lstStyle>
          <a:p>
            <a:pPr lvl="0"/>
            <a:r>
              <a:rPr altLang="en-US" lang="en-US">
                <a:effectLst>
                  <a:outerShdw algn="tl" blurRad="38100" dir="2700000" dist="38100">
                    <a:srgbClr val="C0C0C0"/>
                  </a:outerShdw>
                </a:effectLst>
              </a:rPr>
              <a:t>The equivalence of ￢∃</a:t>
            </a:r>
            <a:r>
              <a:rPr altLang="en-US" i="1" lang="en-US">
                <a:effectLst>
                  <a:outerShdw algn="tl" blurRad="38100" dir="2700000" dist="38100">
                    <a:srgbClr val="C0C0C0"/>
                  </a:outerShdw>
                </a:effectLst>
              </a:rPr>
              <a:t>xQ(x) ≡ ∀x ￢Q(x).</a:t>
            </a:r>
            <a:br/>
            <a:endParaRPr altLang="en-US" lang="en-US">
              <a:effectLst>
                <a:outerShdw algn="tl" blurRad="38100" dir="2700000" dist="38100">
                  <a:srgbClr val="C0C0C0"/>
                </a:outerShdw>
              </a:effectLst>
            </a:endParaRPr>
          </a:p>
        </p:txBody>
      </p:sp>
      <p:sp>
        <p:nvSpPr>
          <p:cNvPr id="1048619" name=""/>
          <p:cNvSpPr/>
          <p:nvPr>
            <p:ph sz="full" idx="1"/>
          </p:nvPr>
        </p:nvSpPr>
        <p:spPr>
          <a:xfrm rot="0">
            <a:off x="685800" y="1981200"/>
            <a:ext cx="7772400" cy="4114800"/>
          </a:xfrm>
          <a:prstGeom prst="rect"/>
          <a:noFill/>
          <a:ln>
            <a:noFill/>
          </a:ln>
        </p:spPr>
        <p:txBody>
          <a:bodyPr anchor="t" bIns="46038" lIns="92075" rIns="92075" tIns="46038"/>
          <a:lstStyle>
            <a:lvl1pPr algn="l" fontAlgn="base" indent="-342900" latinLnBrk="1" marL="342900" rtl="0">
              <a:lnSpc>
                <a:spcPct val="100000"/>
              </a:lnSpc>
              <a:spcBef>
                <a:spcPct val="20000"/>
              </a:spcBef>
              <a:spcAft>
                <a:spcPct val="0"/>
              </a:spcAft>
              <a:buClr>
                <a:schemeClr val="accent2"/>
              </a:buClr>
              <a:buSzPct val="80000"/>
              <a:buFont typeface="Wingdings" pitchFamily="2" charset="2"/>
              <a:buChar char="l"/>
              <a:defRPr baseline="0" b="1" sz="3200" i="0">
                <a:solidFill>
                  <a:schemeClr val="dk1"/>
                </a:solidFill>
                <a:latin typeface="Arial" pitchFamily="0" charset="0"/>
                <a:sym typeface="Times New Roman" pitchFamily="0" charset="0"/>
              </a:defRPr>
            </a:lvl1pPr>
            <a:lvl2pPr algn="l" fontAlgn="base" indent="-285750" latinLnBrk="1" marL="742950" rtl="0">
              <a:lnSpc>
                <a:spcPct val="100000"/>
              </a:lnSpc>
              <a:spcBef>
                <a:spcPct val="20000"/>
              </a:spcBef>
              <a:spcAft>
                <a:spcPct val="0"/>
              </a:spcAft>
              <a:buSzPct val="100000"/>
              <a:buFontTx/>
              <a:buChar char="–"/>
              <a:defRPr baseline="0" b="1" sz="2800" i="0">
                <a:solidFill>
                  <a:schemeClr val="dk1"/>
                </a:solidFill>
                <a:latin typeface="Arial" pitchFamily="0" charset="0"/>
                <a:sym typeface="Times New Roman" pitchFamily="0" charset="0"/>
              </a:defRPr>
            </a:lvl2pPr>
            <a:lvl3pPr algn="l" fontAlgn="base" indent="-228600" latinLnBrk="1" marL="1143000" rtl="0">
              <a:lnSpc>
                <a:spcPct val="100000"/>
              </a:lnSpc>
              <a:spcBef>
                <a:spcPct val="20000"/>
              </a:spcBef>
              <a:spcAft>
                <a:spcPct val="0"/>
              </a:spcAft>
              <a:buClr>
                <a:schemeClr val="accent2"/>
              </a:buClr>
              <a:buSzPct val="100000"/>
              <a:buFontTx/>
              <a:buChar char="•"/>
              <a:defRPr baseline="0" b="1" sz="2400" i="0">
                <a:solidFill>
                  <a:schemeClr val="dk1"/>
                </a:solidFill>
                <a:latin typeface="Arial" pitchFamily="0" charset="0"/>
                <a:sym typeface="Times New Roman" pitchFamily="0" charset="0"/>
              </a:defRPr>
            </a:lvl3pPr>
            <a:lvl4pPr algn="l" fontAlgn="base" indent="-228600" latinLnBrk="1" marL="1600200" rtl="0">
              <a:lnSpc>
                <a:spcPct val="100000"/>
              </a:lnSpc>
              <a:spcBef>
                <a:spcPct val="20000"/>
              </a:spcBef>
              <a:spcAft>
                <a:spcPct val="0"/>
              </a:spcAft>
              <a:buSzPct val="100000"/>
              <a:buFontTx/>
              <a:buChar char="–"/>
              <a:defRPr baseline="0" b="1" sz="2000" i="0">
                <a:solidFill>
                  <a:schemeClr val="dk1"/>
                </a:solidFill>
                <a:latin typeface="Arial" pitchFamily="0" charset="0"/>
                <a:sym typeface="Times New Roman" pitchFamily="0" charset="0"/>
              </a:defRPr>
            </a:lvl4pPr>
            <a:lvl5pPr algn="l" fontAlgn="base" indent="-228600" latinLnBrk="1" marL="2057400" rtl="0">
              <a:lnSpc>
                <a:spcPct val="100000"/>
              </a:lnSpc>
              <a:spcBef>
                <a:spcPct val="20000"/>
              </a:spcBef>
              <a:spcAft>
                <a:spcPct val="0"/>
              </a:spcAft>
              <a:buClr>
                <a:schemeClr val="accent2"/>
              </a:buClr>
              <a:buSzPct val="100000"/>
              <a:buFontTx/>
              <a:buChar char="•"/>
              <a:defRPr baseline="0" b="1" sz="2000" i="0">
                <a:solidFill>
                  <a:schemeClr val="dk1"/>
                </a:solidFill>
                <a:latin typeface="Arial" pitchFamily="0" charset="0"/>
                <a:sym typeface="Times New Roman" pitchFamily="0" charset="0"/>
              </a:defRPr>
            </a:lvl5pPr>
          </a:lstStyle>
          <a:p>
            <a:pPr lvl="0"/>
            <a:r>
              <a:rPr altLang="en-US" sz="1800" lang="en-US"/>
              <a:t>Suppose </a:t>
            </a:r>
            <a:r>
              <a:rPr altLang="en-US" sz="1800" i="1" lang="en-US"/>
              <a:t>Q(x) is the statement “x has taken a course in calculus.” </a:t>
            </a:r>
          </a:p>
          <a:p>
            <a:pPr lvl="0"/>
            <a:r>
              <a:rPr altLang="en-US" sz="1800" i="1" lang="en-US"/>
              <a:t>The negation of this statement </a:t>
            </a:r>
            <a:r>
              <a:rPr altLang="en-US" sz="1800" lang="en-US"/>
              <a:t>is the proposition “It is not the case that there is a student in this class who has taken a course in calculus.” which is: ￢∃</a:t>
            </a:r>
            <a:r>
              <a:rPr altLang="en-US" sz="1800" i="1" lang="en-US"/>
              <a:t>xQ(x) </a:t>
            </a:r>
          </a:p>
          <a:p>
            <a:pPr lvl="0"/>
            <a:r>
              <a:rPr altLang="en-US" sz="1800" lang="en-US"/>
              <a:t>This is equivalent to “Every student in this class has not taken calculus,” which is,  ∀</a:t>
            </a:r>
            <a:r>
              <a:rPr altLang="en-US" sz="1800" i="1" lang="en-US"/>
              <a:t>x ￢Q(x).</a:t>
            </a:r>
          </a:p>
          <a:p>
            <a:pPr lvl="0"/>
            <a:r>
              <a:rPr altLang="en-US" sz="1800" lang="en-US"/>
              <a:t>This example illustrates the equivalence</a:t>
            </a:r>
          </a:p>
          <a:p>
            <a:pPr lvl="0"/>
            <a:r>
              <a:rPr altLang="en-US" sz="1800" lang="en-US"/>
              <a:t>￢∃</a:t>
            </a:r>
            <a:r>
              <a:rPr altLang="en-US" sz="1800" i="1" lang="en-US"/>
              <a:t>xQ(x) ≡ ∀x ￢Q(x).</a:t>
            </a: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47" name=""/>
        <p:cNvGrpSpPr/>
        <p:nvPr/>
      </p:nvGrpSpPr>
      <p:grpSpPr>
        <a:xfrm rot="0">
          <a:off x="0" y="0"/>
          <a:ext cx="0" cy="0"/>
          <a:chOff x="0" y="0"/>
          <a:chExt cx="0" cy="0"/>
        </a:xfrm>
      </p:grpSpPr>
      <p:sp>
        <p:nvSpPr>
          <p:cNvPr id="1048620" name=""/>
          <p:cNvSpPr/>
          <p:nvPr>
            <p:ph type="title" sz="full" idx="0"/>
          </p:nvPr>
        </p:nvSpPr>
        <p:spPr>
          <a:xfrm rot="0">
            <a:off x="685800" y="609600"/>
            <a:ext cx="7772400" cy="114300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4400" i="0">
                <a:solidFill>
                  <a:schemeClr val="lt2"/>
                </a:solidFill>
                <a:latin typeface="Times New Roman" pitchFamily="0" charset="0"/>
                <a:sym typeface="Times New Roman" pitchFamily="0" charset="0"/>
              </a:defRPr>
            </a:lvl1pPr>
          </a:lstStyle>
          <a:p>
            <a:pPr lvl="0"/>
            <a:r>
              <a:rPr altLang="en-US" lang="en-US">
                <a:effectLst>
                  <a:outerShdw algn="tl" blurRad="38100" dir="2700000" dist="38100">
                    <a:srgbClr val="C0C0C0"/>
                  </a:outerShdw>
                </a:effectLst>
              </a:rPr>
              <a:t>De Morgan’s laws for Quantifiers</a:t>
            </a:r>
          </a:p>
        </p:txBody>
      </p:sp>
      <p:pic>
        <p:nvPicPr>
          <p:cNvPr id="2097152" name=""/>
          <p:cNvPicPr>
            <a:picLocks/>
          </p:cNvPicPr>
          <p:nvPr>
            <p:ph sz="full" idx="1"/>
          </p:nvPr>
        </p:nvPicPr>
        <p:blipFill>
          <a:blip xmlns:r="http://schemas.openxmlformats.org/officeDocument/2006/relationships" r:embed="rId1"/>
          <a:srcRect l="0" t="0" r="0" b="0"/>
          <a:stretch>
            <a:fillRect/>
          </a:stretch>
        </p:blipFill>
        <p:spPr>
          <a:xfrm rot="0">
            <a:off x="758825" y="2209800"/>
            <a:ext cx="7700962" cy="3429000"/>
          </a:xfrm>
          <a:prstGeom prst="rect"/>
          <a:noFill/>
          <a:ln>
            <a:noFill/>
          </a:ln>
        </p:spPr>
      </p:pic>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48" name=""/>
        <p:cNvGrpSpPr/>
        <p:nvPr/>
      </p:nvGrpSpPr>
      <p:grpSpPr>
        <a:xfrm rot="0">
          <a:off x="0" y="0"/>
          <a:ext cx="0" cy="0"/>
          <a:chOff x="0" y="0"/>
          <a:chExt cx="0" cy="0"/>
        </a:xfrm>
      </p:grpSpPr>
      <p:sp>
        <p:nvSpPr>
          <p:cNvPr id="1048621" name=""/>
          <p:cNvSpPr/>
          <p:nvPr>
            <p:ph type="title" sz="full" idx="0"/>
          </p:nvPr>
        </p:nvSpPr>
        <p:spPr>
          <a:xfrm rot="0">
            <a:off x="685800" y="609600"/>
            <a:ext cx="7772400" cy="114300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4400" i="0">
                <a:solidFill>
                  <a:schemeClr val="lt2"/>
                </a:solidFill>
                <a:latin typeface="Times New Roman" pitchFamily="0" charset="0"/>
                <a:sym typeface="Times New Roman" pitchFamily="0" charset="0"/>
              </a:defRPr>
            </a:lvl1pPr>
          </a:lstStyle>
          <a:p>
            <a:pPr lvl="0"/>
            <a:r>
              <a:rPr altLang="en-US" lang="en-US">
                <a:effectLst>
                  <a:outerShdw algn="tl" blurRad="38100" dir="2700000" dist="38100">
                    <a:srgbClr val="C0C0C0"/>
                  </a:outerShdw>
                </a:effectLst>
              </a:rPr>
              <a:t>Example</a:t>
            </a:r>
          </a:p>
        </p:txBody>
      </p:sp>
      <p:sp>
        <p:nvSpPr>
          <p:cNvPr id="1048622" name=""/>
          <p:cNvSpPr/>
          <p:nvPr>
            <p:ph sz="full" idx="1"/>
          </p:nvPr>
        </p:nvSpPr>
        <p:spPr>
          <a:xfrm rot="0">
            <a:off x="685800" y="1981200"/>
            <a:ext cx="7772400" cy="4114800"/>
          </a:xfrm>
          <a:prstGeom prst="rect"/>
          <a:noFill/>
          <a:ln>
            <a:noFill/>
          </a:ln>
        </p:spPr>
        <p:txBody>
          <a:bodyPr anchor="t" bIns="46038" lIns="92075" rIns="92075" tIns="46038"/>
          <a:lstStyle>
            <a:lvl1pPr algn="l" fontAlgn="base" indent="-342900" latinLnBrk="1" marL="342900" rtl="0">
              <a:lnSpc>
                <a:spcPct val="100000"/>
              </a:lnSpc>
              <a:spcBef>
                <a:spcPct val="20000"/>
              </a:spcBef>
              <a:spcAft>
                <a:spcPct val="0"/>
              </a:spcAft>
              <a:buClr>
                <a:schemeClr val="accent2"/>
              </a:buClr>
              <a:buSzPct val="80000"/>
              <a:buFont typeface="Wingdings" pitchFamily="2" charset="2"/>
              <a:buChar char="l"/>
              <a:defRPr baseline="0" b="1" sz="3200" i="0">
                <a:solidFill>
                  <a:schemeClr val="dk1"/>
                </a:solidFill>
                <a:latin typeface="Arial" pitchFamily="0" charset="0"/>
                <a:sym typeface="Times New Roman" pitchFamily="0" charset="0"/>
              </a:defRPr>
            </a:lvl1pPr>
            <a:lvl2pPr algn="l" fontAlgn="base" indent="-285750" latinLnBrk="1" marL="742950" rtl="0">
              <a:lnSpc>
                <a:spcPct val="100000"/>
              </a:lnSpc>
              <a:spcBef>
                <a:spcPct val="20000"/>
              </a:spcBef>
              <a:spcAft>
                <a:spcPct val="0"/>
              </a:spcAft>
              <a:buSzPct val="100000"/>
              <a:buFontTx/>
              <a:buChar char="–"/>
              <a:defRPr baseline="0" b="1" sz="2800" i="0">
                <a:solidFill>
                  <a:schemeClr val="dk1"/>
                </a:solidFill>
                <a:latin typeface="Arial" pitchFamily="0" charset="0"/>
                <a:sym typeface="Times New Roman" pitchFamily="0" charset="0"/>
              </a:defRPr>
            </a:lvl2pPr>
            <a:lvl3pPr algn="l" fontAlgn="base" indent="-228600" latinLnBrk="1" marL="1143000" rtl="0">
              <a:lnSpc>
                <a:spcPct val="100000"/>
              </a:lnSpc>
              <a:spcBef>
                <a:spcPct val="20000"/>
              </a:spcBef>
              <a:spcAft>
                <a:spcPct val="0"/>
              </a:spcAft>
              <a:buClr>
                <a:schemeClr val="accent2"/>
              </a:buClr>
              <a:buSzPct val="100000"/>
              <a:buFontTx/>
              <a:buChar char="•"/>
              <a:defRPr baseline="0" b="1" sz="2400" i="0">
                <a:solidFill>
                  <a:schemeClr val="dk1"/>
                </a:solidFill>
                <a:latin typeface="Arial" pitchFamily="0" charset="0"/>
                <a:sym typeface="Times New Roman" pitchFamily="0" charset="0"/>
              </a:defRPr>
            </a:lvl3pPr>
            <a:lvl4pPr algn="l" fontAlgn="base" indent="-228600" latinLnBrk="1" marL="1600200" rtl="0">
              <a:lnSpc>
                <a:spcPct val="100000"/>
              </a:lnSpc>
              <a:spcBef>
                <a:spcPct val="20000"/>
              </a:spcBef>
              <a:spcAft>
                <a:spcPct val="0"/>
              </a:spcAft>
              <a:buSzPct val="100000"/>
              <a:buFontTx/>
              <a:buChar char="–"/>
              <a:defRPr baseline="0" b="1" sz="2000" i="0">
                <a:solidFill>
                  <a:schemeClr val="dk1"/>
                </a:solidFill>
                <a:latin typeface="Arial" pitchFamily="0" charset="0"/>
                <a:sym typeface="Times New Roman" pitchFamily="0" charset="0"/>
              </a:defRPr>
            </a:lvl4pPr>
            <a:lvl5pPr algn="l" fontAlgn="base" indent="-228600" latinLnBrk="1" marL="2057400" rtl="0">
              <a:lnSpc>
                <a:spcPct val="100000"/>
              </a:lnSpc>
              <a:spcBef>
                <a:spcPct val="20000"/>
              </a:spcBef>
              <a:spcAft>
                <a:spcPct val="0"/>
              </a:spcAft>
              <a:buClr>
                <a:schemeClr val="accent2"/>
              </a:buClr>
              <a:buSzPct val="100000"/>
              <a:buFontTx/>
              <a:buChar char="•"/>
              <a:defRPr baseline="0" b="1" sz="2000" i="0">
                <a:solidFill>
                  <a:schemeClr val="dk1"/>
                </a:solidFill>
                <a:latin typeface="Arial" pitchFamily="0" charset="0"/>
                <a:sym typeface="Times New Roman" pitchFamily="0" charset="0"/>
              </a:defRPr>
            </a:lvl5pPr>
          </a:lstStyle>
          <a:p>
            <a:pPr lvl="0"/>
            <a:r>
              <a:rPr altLang="en-US" lang="en-US"/>
              <a:t>What are the negations of the statements “There is an honest politician” and “All Americans eat</a:t>
            </a:r>
          </a:p>
          <a:p>
            <a:pPr lvl="0">
              <a:buNone/>
            </a:pPr>
            <a:r>
              <a:rPr altLang="en-US" lang="en-US"/>
              <a:t> cheeseburgers”?</a:t>
            </a:r>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49" name=""/>
        <p:cNvGrpSpPr/>
        <p:nvPr/>
      </p:nvGrpSpPr>
      <p:grpSpPr>
        <a:xfrm rot="0">
          <a:off x="0" y="0"/>
          <a:ext cx="0" cy="0"/>
          <a:chOff x="0" y="0"/>
          <a:chExt cx="0" cy="0"/>
        </a:xfrm>
      </p:grpSpPr>
      <p:sp>
        <p:nvSpPr>
          <p:cNvPr id="1048623" name=""/>
          <p:cNvSpPr/>
          <p:nvPr>
            <p:ph type="title" sz="full" idx="0"/>
          </p:nvPr>
        </p:nvSpPr>
        <p:spPr>
          <a:xfrm rot="0">
            <a:off x="685800" y="609600"/>
            <a:ext cx="7772400" cy="114300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4400" i="0">
                <a:solidFill>
                  <a:schemeClr val="lt2"/>
                </a:solidFill>
                <a:latin typeface="Times New Roman" pitchFamily="0" charset="0"/>
                <a:sym typeface="Times New Roman" pitchFamily="0" charset="0"/>
              </a:defRPr>
            </a:lvl1pPr>
          </a:lstStyle>
          <a:p>
            <a:pPr lvl="0"/>
            <a:r>
              <a:rPr altLang="en-US" lang="en-US">
                <a:effectLst>
                  <a:outerShdw algn="tl" blurRad="38100" dir="2700000" dist="38100">
                    <a:srgbClr val="C0C0C0"/>
                  </a:outerShdw>
                </a:effectLst>
              </a:rPr>
              <a:t>Solution1:</a:t>
            </a:r>
          </a:p>
        </p:txBody>
      </p:sp>
      <p:sp>
        <p:nvSpPr>
          <p:cNvPr id="1048624" name=""/>
          <p:cNvSpPr/>
          <p:nvPr>
            <p:ph sz="full" idx="1"/>
          </p:nvPr>
        </p:nvSpPr>
        <p:spPr>
          <a:xfrm rot="0">
            <a:off x="685800" y="1981200"/>
            <a:ext cx="7772400" cy="4114800"/>
          </a:xfrm>
          <a:prstGeom prst="rect"/>
          <a:noFill/>
          <a:ln>
            <a:noFill/>
          </a:ln>
        </p:spPr>
        <p:txBody>
          <a:bodyPr anchor="t" bIns="46038" lIns="92075" rIns="92075" tIns="46038"/>
          <a:lstStyle>
            <a:lvl1pPr algn="l" fontAlgn="base" indent="-342900" latinLnBrk="1" marL="342900" rtl="0">
              <a:lnSpc>
                <a:spcPct val="100000"/>
              </a:lnSpc>
              <a:spcBef>
                <a:spcPct val="20000"/>
              </a:spcBef>
              <a:spcAft>
                <a:spcPct val="0"/>
              </a:spcAft>
              <a:buClr>
                <a:schemeClr val="accent2"/>
              </a:buClr>
              <a:buSzPct val="80000"/>
              <a:buFont typeface="Wingdings" pitchFamily="2" charset="2"/>
              <a:buChar char="l"/>
              <a:defRPr baseline="0" b="1" sz="3200" i="0">
                <a:solidFill>
                  <a:schemeClr val="dk1"/>
                </a:solidFill>
                <a:latin typeface="Arial" pitchFamily="0" charset="0"/>
                <a:sym typeface="Times New Roman" pitchFamily="0" charset="0"/>
              </a:defRPr>
            </a:lvl1pPr>
            <a:lvl2pPr algn="l" fontAlgn="base" indent="-285750" latinLnBrk="1" marL="742950" rtl="0">
              <a:lnSpc>
                <a:spcPct val="100000"/>
              </a:lnSpc>
              <a:spcBef>
                <a:spcPct val="20000"/>
              </a:spcBef>
              <a:spcAft>
                <a:spcPct val="0"/>
              </a:spcAft>
              <a:buSzPct val="100000"/>
              <a:buFontTx/>
              <a:buChar char="–"/>
              <a:defRPr baseline="0" b="1" sz="2800" i="0">
                <a:solidFill>
                  <a:schemeClr val="dk1"/>
                </a:solidFill>
                <a:latin typeface="Arial" pitchFamily="0" charset="0"/>
                <a:sym typeface="Times New Roman" pitchFamily="0" charset="0"/>
              </a:defRPr>
            </a:lvl2pPr>
            <a:lvl3pPr algn="l" fontAlgn="base" indent="-228600" latinLnBrk="1" marL="1143000" rtl="0">
              <a:lnSpc>
                <a:spcPct val="100000"/>
              </a:lnSpc>
              <a:spcBef>
                <a:spcPct val="20000"/>
              </a:spcBef>
              <a:spcAft>
                <a:spcPct val="0"/>
              </a:spcAft>
              <a:buClr>
                <a:schemeClr val="accent2"/>
              </a:buClr>
              <a:buSzPct val="100000"/>
              <a:buFontTx/>
              <a:buChar char="•"/>
              <a:defRPr baseline="0" b="1" sz="2400" i="0">
                <a:solidFill>
                  <a:schemeClr val="dk1"/>
                </a:solidFill>
                <a:latin typeface="Arial" pitchFamily="0" charset="0"/>
                <a:sym typeface="Times New Roman" pitchFamily="0" charset="0"/>
              </a:defRPr>
            </a:lvl3pPr>
            <a:lvl4pPr algn="l" fontAlgn="base" indent="-228600" latinLnBrk="1" marL="1600200" rtl="0">
              <a:lnSpc>
                <a:spcPct val="100000"/>
              </a:lnSpc>
              <a:spcBef>
                <a:spcPct val="20000"/>
              </a:spcBef>
              <a:spcAft>
                <a:spcPct val="0"/>
              </a:spcAft>
              <a:buSzPct val="100000"/>
              <a:buFontTx/>
              <a:buChar char="–"/>
              <a:defRPr baseline="0" b="1" sz="2000" i="0">
                <a:solidFill>
                  <a:schemeClr val="dk1"/>
                </a:solidFill>
                <a:latin typeface="Arial" pitchFamily="0" charset="0"/>
                <a:sym typeface="Times New Roman" pitchFamily="0" charset="0"/>
              </a:defRPr>
            </a:lvl4pPr>
            <a:lvl5pPr algn="l" fontAlgn="base" indent="-228600" latinLnBrk="1" marL="2057400" rtl="0">
              <a:lnSpc>
                <a:spcPct val="100000"/>
              </a:lnSpc>
              <a:spcBef>
                <a:spcPct val="20000"/>
              </a:spcBef>
              <a:spcAft>
                <a:spcPct val="0"/>
              </a:spcAft>
              <a:buClr>
                <a:schemeClr val="accent2"/>
              </a:buClr>
              <a:buSzPct val="100000"/>
              <a:buFontTx/>
              <a:buChar char="•"/>
              <a:defRPr baseline="0" b="1" sz="2000" i="0">
                <a:solidFill>
                  <a:schemeClr val="dk1"/>
                </a:solidFill>
                <a:latin typeface="Arial" pitchFamily="0" charset="0"/>
                <a:sym typeface="Times New Roman" pitchFamily="0" charset="0"/>
              </a:defRPr>
            </a:lvl5pPr>
          </a:lstStyle>
          <a:p>
            <a:pPr lvl="0"/>
            <a:r>
              <a:rPr altLang="en-US" sz="2800" lang="en-US"/>
              <a:t>Let </a:t>
            </a:r>
            <a:r>
              <a:rPr altLang="en-US" sz="2800" i="1" lang="en-US"/>
              <a:t>H(x) denote “x is honest.” Then the statement “There is an honest politician”</a:t>
            </a:r>
          </a:p>
          <a:p>
            <a:pPr lvl="0">
              <a:buNone/>
            </a:pPr>
            <a:r>
              <a:rPr altLang="en-US" sz="2800" lang="en-US"/>
              <a:t>    is represented by ∃</a:t>
            </a:r>
            <a:r>
              <a:rPr altLang="en-US" sz="2800" i="1" lang="en-US"/>
              <a:t>xH(x), where the domain consists of all politicians.</a:t>
            </a:r>
          </a:p>
          <a:p>
            <a:pPr lvl="0"/>
            <a:r>
              <a:rPr altLang="en-US" sz="2800" i="1" lang="en-US"/>
              <a:t>The negation of this </a:t>
            </a:r>
            <a:r>
              <a:rPr altLang="en-US" sz="2800" lang="en-US"/>
              <a:t>statement is ￢∃</a:t>
            </a:r>
            <a:r>
              <a:rPr altLang="en-US" sz="2800" i="1" lang="en-US"/>
              <a:t>xH(x), which is equivalent to ∀x￢H(x). This negation can be expressed as</a:t>
            </a:r>
          </a:p>
          <a:p>
            <a:pPr lvl="0">
              <a:buNone/>
            </a:pPr>
            <a:r>
              <a:rPr altLang="en-US" sz="2800" lang="en-US"/>
              <a:t>“Every politician is dishonest.”</a:t>
            </a:r>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50" name=""/>
        <p:cNvGrpSpPr/>
        <p:nvPr/>
      </p:nvGrpSpPr>
      <p:grpSpPr>
        <a:xfrm rot="0">
          <a:off x="0" y="0"/>
          <a:ext cx="0" cy="0"/>
          <a:chOff x="0" y="0"/>
          <a:chExt cx="0" cy="0"/>
        </a:xfrm>
      </p:grpSpPr>
      <p:sp>
        <p:nvSpPr>
          <p:cNvPr id="1048625" name=""/>
          <p:cNvSpPr/>
          <p:nvPr>
            <p:ph type="title" sz="full" idx="0"/>
          </p:nvPr>
        </p:nvSpPr>
        <p:spPr>
          <a:xfrm rot="0">
            <a:off x="685800" y="609600"/>
            <a:ext cx="7772400" cy="114300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4400" i="0">
                <a:solidFill>
                  <a:schemeClr val="lt2"/>
                </a:solidFill>
                <a:latin typeface="Times New Roman" pitchFamily="0" charset="0"/>
                <a:sym typeface="Times New Roman" pitchFamily="0" charset="0"/>
              </a:defRPr>
            </a:lvl1pPr>
          </a:lstStyle>
          <a:p>
            <a:pPr lvl="0"/>
            <a:r>
              <a:rPr altLang="en-US" lang="en-US">
                <a:effectLst>
                  <a:outerShdw algn="tl" blurRad="38100" dir="2700000" dist="38100">
                    <a:srgbClr val="C0C0C0"/>
                  </a:outerShdw>
                </a:effectLst>
              </a:rPr>
              <a:t>Task (Nested Quantifier)</a:t>
            </a:r>
          </a:p>
        </p:txBody>
      </p:sp>
      <p:sp>
        <p:nvSpPr>
          <p:cNvPr id="1048626" name=""/>
          <p:cNvSpPr/>
          <p:nvPr>
            <p:ph sz="full" idx="1"/>
          </p:nvPr>
        </p:nvSpPr>
        <p:spPr>
          <a:xfrm rot="0">
            <a:off x="685800" y="1981200"/>
            <a:ext cx="7772400" cy="4114800"/>
          </a:xfrm>
          <a:prstGeom prst="rect"/>
          <a:noFill/>
          <a:ln>
            <a:noFill/>
          </a:ln>
        </p:spPr>
        <p:txBody>
          <a:bodyPr anchor="t" bIns="46038" lIns="92075" rIns="92075" tIns="46038"/>
          <a:lstStyle>
            <a:lvl1pPr algn="l" fontAlgn="base" indent="-342900" latinLnBrk="1" marL="342900" rtl="0">
              <a:lnSpc>
                <a:spcPct val="100000"/>
              </a:lnSpc>
              <a:spcBef>
                <a:spcPct val="20000"/>
              </a:spcBef>
              <a:spcAft>
                <a:spcPct val="0"/>
              </a:spcAft>
              <a:buClr>
                <a:schemeClr val="accent2"/>
              </a:buClr>
              <a:buSzPct val="80000"/>
              <a:buFont typeface="Wingdings" pitchFamily="2" charset="2"/>
              <a:buChar char="l"/>
              <a:defRPr baseline="0" b="1" sz="3200" i="0">
                <a:solidFill>
                  <a:schemeClr val="dk1"/>
                </a:solidFill>
                <a:latin typeface="Arial" pitchFamily="0" charset="0"/>
                <a:sym typeface="Times New Roman" pitchFamily="0" charset="0"/>
              </a:defRPr>
            </a:lvl1pPr>
            <a:lvl2pPr algn="l" fontAlgn="base" indent="-285750" latinLnBrk="1" marL="742950" rtl="0">
              <a:lnSpc>
                <a:spcPct val="100000"/>
              </a:lnSpc>
              <a:spcBef>
                <a:spcPct val="20000"/>
              </a:spcBef>
              <a:spcAft>
                <a:spcPct val="0"/>
              </a:spcAft>
              <a:buSzPct val="100000"/>
              <a:buFontTx/>
              <a:buChar char="–"/>
              <a:defRPr baseline="0" b="1" sz="2800" i="0">
                <a:solidFill>
                  <a:schemeClr val="dk1"/>
                </a:solidFill>
                <a:latin typeface="Arial" pitchFamily="0" charset="0"/>
                <a:sym typeface="Times New Roman" pitchFamily="0" charset="0"/>
              </a:defRPr>
            </a:lvl2pPr>
            <a:lvl3pPr algn="l" fontAlgn="base" indent="-228600" latinLnBrk="1" marL="1143000" rtl="0">
              <a:lnSpc>
                <a:spcPct val="100000"/>
              </a:lnSpc>
              <a:spcBef>
                <a:spcPct val="20000"/>
              </a:spcBef>
              <a:spcAft>
                <a:spcPct val="0"/>
              </a:spcAft>
              <a:buClr>
                <a:schemeClr val="accent2"/>
              </a:buClr>
              <a:buSzPct val="100000"/>
              <a:buFontTx/>
              <a:buChar char="•"/>
              <a:defRPr baseline="0" b="1" sz="2400" i="0">
                <a:solidFill>
                  <a:schemeClr val="dk1"/>
                </a:solidFill>
                <a:latin typeface="Arial" pitchFamily="0" charset="0"/>
                <a:sym typeface="Times New Roman" pitchFamily="0" charset="0"/>
              </a:defRPr>
            </a:lvl3pPr>
            <a:lvl4pPr algn="l" fontAlgn="base" indent="-228600" latinLnBrk="1" marL="1600200" rtl="0">
              <a:lnSpc>
                <a:spcPct val="100000"/>
              </a:lnSpc>
              <a:spcBef>
                <a:spcPct val="20000"/>
              </a:spcBef>
              <a:spcAft>
                <a:spcPct val="0"/>
              </a:spcAft>
              <a:buSzPct val="100000"/>
              <a:buFontTx/>
              <a:buChar char="–"/>
              <a:defRPr baseline="0" b="1" sz="2000" i="0">
                <a:solidFill>
                  <a:schemeClr val="dk1"/>
                </a:solidFill>
                <a:latin typeface="Arial" pitchFamily="0" charset="0"/>
                <a:sym typeface="Times New Roman" pitchFamily="0" charset="0"/>
              </a:defRPr>
            </a:lvl4pPr>
            <a:lvl5pPr algn="l" fontAlgn="base" indent="-228600" latinLnBrk="1" marL="2057400" rtl="0">
              <a:lnSpc>
                <a:spcPct val="100000"/>
              </a:lnSpc>
              <a:spcBef>
                <a:spcPct val="20000"/>
              </a:spcBef>
              <a:spcAft>
                <a:spcPct val="0"/>
              </a:spcAft>
              <a:buClr>
                <a:schemeClr val="accent2"/>
              </a:buClr>
              <a:buSzPct val="100000"/>
              <a:buFontTx/>
              <a:buChar char="•"/>
              <a:defRPr baseline="0" b="1" sz="2000" i="0">
                <a:solidFill>
                  <a:schemeClr val="dk1"/>
                </a:solidFill>
                <a:latin typeface="Arial" pitchFamily="0" charset="0"/>
                <a:sym typeface="Times New Roman" pitchFamily="0" charset="0"/>
              </a:defRPr>
            </a:lvl5pPr>
          </a:lstStyle>
          <a:p>
            <a:pPr lvl="0">
              <a:buNone/>
            </a:pPr>
            <a:r>
              <a:rPr altLang="en-US" lang="en-US"/>
              <a:t>Translate into English the statement</a:t>
            </a:r>
          </a:p>
          <a:p>
            <a:pPr lvl="0">
              <a:buNone/>
            </a:pPr>
            <a:r>
              <a:rPr altLang="en-US" lang="en-US"/>
              <a:t>∀</a:t>
            </a:r>
            <a:r>
              <a:rPr altLang="en-US" i="1" lang="en-US"/>
              <a:t>x∀y((x &gt; 0) ∧ (y &lt; 0) → (xy &lt; 0)),</a:t>
            </a:r>
          </a:p>
          <a:p>
            <a:pPr lvl="0">
              <a:buNone/>
            </a:pPr>
            <a:r>
              <a:rPr altLang="en-US" lang="en-US"/>
              <a:t>Where the domain for both variables consists of all real numbers.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51" name=""/>
        <p:cNvGrpSpPr/>
        <p:nvPr/>
      </p:nvGrpSpPr>
      <p:grpSpPr>
        <a:xfrm rot="0">
          <a:off x="0" y="0"/>
          <a:ext cx="0" cy="0"/>
          <a:chOff x="0" y="0"/>
          <a:chExt cx="0" cy="0"/>
        </a:xfrm>
      </p:grpSpPr>
      <p:sp>
        <p:nvSpPr>
          <p:cNvPr id="1048627" name=""/>
          <p:cNvSpPr/>
          <p:nvPr>
            <p:ph type="title" sz="full" idx="0"/>
          </p:nvPr>
        </p:nvSpPr>
        <p:spPr>
          <a:xfrm rot="0">
            <a:off x="685800" y="609600"/>
            <a:ext cx="7772400" cy="114300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4400" i="0">
                <a:solidFill>
                  <a:schemeClr val="lt2"/>
                </a:solidFill>
                <a:latin typeface="Times New Roman" pitchFamily="0" charset="0"/>
                <a:sym typeface="Times New Roman" pitchFamily="0" charset="0"/>
              </a:defRPr>
            </a:lvl1pPr>
          </a:lstStyle>
          <a:p>
            <a:pPr lvl="0"/>
            <a:r>
              <a:rPr altLang="en-US" i="1" lang="en-US">
                <a:effectLst>
                  <a:outerShdw algn="tl" blurRad="38100" dir="2700000" dist="38100">
                    <a:srgbClr val="C0C0C0"/>
                  </a:outerShdw>
                </a:effectLst>
              </a:rPr>
              <a:t>Solution:</a:t>
            </a:r>
          </a:p>
        </p:txBody>
      </p:sp>
      <p:sp>
        <p:nvSpPr>
          <p:cNvPr id="1048628" name=""/>
          <p:cNvSpPr/>
          <p:nvPr>
            <p:ph sz="full" idx="1"/>
          </p:nvPr>
        </p:nvSpPr>
        <p:spPr>
          <a:xfrm rot="0">
            <a:off x="685800" y="1981200"/>
            <a:ext cx="7772400" cy="4114800"/>
          </a:xfrm>
          <a:prstGeom prst="rect"/>
          <a:noFill/>
          <a:ln>
            <a:noFill/>
          </a:ln>
        </p:spPr>
        <p:txBody>
          <a:bodyPr anchor="t" bIns="46038" lIns="92075" rIns="92075" tIns="46038"/>
          <a:lstStyle>
            <a:lvl1pPr algn="l" fontAlgn="base" indent="-342900" latinLnBrk="1" marL="342900" rtl="0">
              <a:lnSpc>
                <a:spcPct val="100000"/>
              </a:lnSpc>
              <a:spcBef>
                <a:spcPct val="20000"/>
              </a:spcBef>
              <a:spcAft>
                <a:spcPct val="0"/>
              </a:spcAft>
              <a:buClr>
                <a:schemeClr val="accent2"/>
              </a:buClr>
              <a:buSzPct val="80000"/>
              <a:buFont typeface="Wingdings" pitchFamily="2" charset="2"/>
              <a:buChar char="l"/>
              <a:defRPr baseline="0" b="1" sz="3200" i="0">
                <a:solidFill>
                  <a:schemeClr val="dk1"/>
                </a:solidFill>
                <a:latin typeface="Arial" pitchFamily="0" charset="0"/>
                <a:sym typeface="Times New Roman" pitchFamily="0" charset="0"/>
              </a:defRPr>
            </a:lvl1pPr>
            <a:lvl2pPr algn="l" fontAlgn="base" indent="-285750" latinLnBrk="1" marL="742950" rtl="0">
              <a:lnSpc>
                <a:spcPct val="100000"/>
              </a:lnSpc>
              <a:spcBef>
                <a:spcPct val="20000"/>
              </a:spcBef>
              <a:spcAft>
                <a:spcPct val="0"/>
              </a:spcAft>
              <a:buSzPct val="100000"/>
              <a:buFontTx/>
              <a:buChar char="–"/>
              <a:defRPr baseline="0" b="1" sz="2800" i="0">
                <a:solidFill>
                  <a:schemeClr val="dk1"/>
                </a:solidFill>
                <a:latin typeface="Arial" pitchFamily="0" charset="0"/>
                <a:sym typeface="Times New Roman" pitchFamily="0" charset="0"/>
              </a:defRPr>
            </a:lvl2pPr>
            <a:lvl3pPr algn="l" fontAlgn="base" indent="-228600" latinLnBrk="1" marL="1143000" rtl="0">
              <a:lnSpc>
                <a:spcPct val="100000"/>
              </a:lnSpc>
              <a:spcBef>
                <a:spcPct val="20000"/>
              </a:spcBef>
              <a:spcAft>
                <a:spcPct val="0"/>
              </a:spcAft>
              <a:buClr>
                <a:schemeClr val="accent2"/>
              </a:buClr>
              <a:buSzPct val="100000"/>
              <a:buFontTx/>
              <a:buChar char="•"/>
              <a:defRPr baseline="0" b="1" sz="2400" i="0">
                <a:solidFill>
                  <a:schemeClr val="dk1"/>
                </a:solidFill>
                <a:latin typeface="Arial" pitchFamily="0" charset="0"/>
                <a:sym typeface="Times New Roman" pitchFamily="0" charset="0"/>
              </a:defRPr>
            </a:lvl3pPr>
            <a:lvl4pPr algn="l" fontAlgn="base" indent="-228600" latinLnBrk="1" marL="1600200" rtl="0">
              <a:lnSpc>
                <a:spcPct val="100000"/>
              </a:lnSpc>
              <a:spcBef>
                <a:spcPct val="20000"/>
              </a:spcBef>
              <a:spcAft>
                <a:spcPct val="0"/>
              </a:spcAft>
              <a:buSzPct val="100000"/>
              <a:buFontTx/>
              <a:buChar char="–"/>
              <a:defRPr baseline="0" b="1" sz="2000" i="0">
                <a:solidFill>
                  <a:schemeClr val="dk1"/>
                </a:solidFill>
                <a:latin typeface="Arial" pitchFamily="0" charset="0"/>
                <a:sym typeface="Times New Roman" pitchFamily="0" charset="0"/>
              </a:defRPr>
            </a:lvl4pPr>
            <a:lvl5pPr algn="l" fontAlgn="base" indent="-228600" latinLnBrk="1" marL="2057400" rtl="0">
              <a:lnSpc>
                <a:spcPct val="100000"/>
              </a:lnSpc>
              <a:spcBef>
                <a:spcPct val="20000"/>
              </a:spcBef>
              <a:spcAft>
                <a:spcPct val="0"/>
              </a:spcAft>
              <a:buClr>
                <a:schemeClr val="accent2"/>
              </a:buClr>
              <a:buSzPct val="100000"/>
              <a:buFontTx/>
              <a:buChar char="•"/>
              <a:defRPr baseline="0" b="1" sz="2000" i="0">
                <a:solidFill>
                  <a:schemeClr val="dk1"/>
                </a:solidFill>
                <a:latin typeface="Arial" pitchFamily="0" charset="0"/>
                <a:sym typeface="Times New Roman" pitchFamily="0" charset="0"/>
              </a:defRPr>
            </a:lvl5pPr>
          </a:lstStyle>
          <a:p>
            <a:pPr lvl="0"/>
            <a:r>
              <a:rPr altLang="en-US" sz="2400" lang="en-US"/>
              <a:t>∀</a:t>
            </a:r>
            <a:r>
              <a:rPr altLang="en-US" sz="2400" i="1" lang="en-US"/>
              <a:t>x∀y((x &gt; 0) ∧ (y &lt; 0) → (xy &lt; 0)),</a:t>
            </a:r>
          </a:p>
          <a:p>
            <a:pPr lvl="0"/>
            <a:endParaRPr altLang="en-US" sz="2400" i="1" lang="en-US"/>
          </a:p>
          <a:p>
            <a:pPr lvl="0"/>
            <a:r>
              <a:rPr altLang="en-US" sz="2400" i="1" lang="en-US"/>
              <a:t>Solution: This statement says that for every real number x and for every real number y, if x &gt; 0</a:t>
            </a:r>
          </a:p>
          <a:p>
            <a:pPr lvl="0"/>
            <a:r>
              <a:rPr altLang="en-US" sz="2400" lang="en-US"/>
              <a:t>And </a:t>
            </a:r>
            <a:r>
              <a:rPr altLang="en-US" sz="2400" i="1" lang="en-US"/>
              <a:t>y &lt; 0, then xy &lt; 0. That is, this statement says that for real numbers x and y, if x is positive</a:t>
            </a:r>
          </a:p>
          <a:p>
            <a:pPr lvl="0">
              <a:buNone/>
            </a:pPr>
            <a:r>
              <a:rPr altLang="en-US" sz="2400" lang="en-US"/>
              <a:t>    and </a:t>
            </a:r>
            <a:r>
              <a:rPr altLang="en-US" sz="2400" i="1" lang="en-US"/>
              <a:t>y is negative, then xy is negative.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52" name=""/>
        <p:cNvGrpSpPr/>
        <p:nvPr/>
      </p:nvGrpSpPr>
      <p:grpSpPr>
        <a:xfrm rot="0">
          <a:off x="0" y="0"/>
          <a:ext cx="0" cy="0"/>
          <a:chOff x="0" y="0"/>
          <a:chExt cx="0" cy="0"/>
        </a:xfrm>
      </p:grpSpPr>
      <p:sp>
        <p:nvSpPr>
          <p:cNvPr id="1048629" name=""/>
          <p:cNvSpPr/>
          <p:nvPr>
            <p:ph type="title" sz="full" idx="0"/>
          </p:nvPr>
        </p:nvSpPr>
        <p:spPr>
          <a:xfrm rot="0">
            <a:off x="685800" y="609600"/>
            <a:ext cx="7772400" cy="114300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4400" i="0">
                <a:solidFill>
                  <a:schemeClr val="lt2"/>
                </a:solidFill>
                <a:latin typeface="Times New Roman" pitchFamily="0" charset="0"/>
                <a:sym typeface="Times New Roman" pitchFamily="0" charset="0"/>
              </a:defRPr>
            </a:lvl1pPr>
          </a:lstStyle>
          <a:p>
            <a:pPr lvl="0"/>
            <a:r>
              <a:rPr altLang="en-US" sz="2400" lang="en-US">
                <a:effectLst>
                  <a:outerShdw algn="tl" blurRad="38100" dir="2700000" dist="38100">
                    <a:srgbClr val="C0C0C0"/>
                  </a:outerShdw>
                </a:effectLst>
              </a:rPr>
              <a:t>Determine the truth value of each of these statements if the domain of each variable consists of all real numbers:</a:t>
            </a:r>
          </a:p>
        </p:txBody>
      </p:sp>
      <p:pic>
        <p:nvPicPr>
          <p:cNvPr id="2097153" name=""/>
          <p:cNvPicPr>
            <a:picLocks/>
          </p:cNvPicPr>
          <p:nvPr>
            <p:ph sz="full" idx="1"/>
          </p:nvPr>
        </p:nvPicPr>
        <p:blipFill>
          <a:blip xmlns:r="http://schemas.openxmlformats.org/officeDocument/2006/relationships" r:embed="rId1"/>
          <a:srcRect l="0" t="0" r="0" b="0"/>
          <a:stretch>
            <a:fillRect/>
          </a:stretch>
        </p:blipFill>
        <p:spPr>
          <a:xfrm rot="0">
            <a:off x="533400" y="1981200"/>
            <a:ext cx="8229600" cy="4343400"/>
          </a:xfrm>
          <a:prstGeom prst="rect"/>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53" name=""/>
        <p:cNvGrpSpPr/>
        <p:nvPr/>
      </p:nvGrpSpPr>
      <p:grpSpPr>
        <a:xfrm rot="0">
          <a:off x="0" y="0"/>
          <a:ext cx="0" cy="0"/>
          <a:chOff x="0" y="0"/>
          <a:chExt cx="0" cy="0"/>
        </a:xfrm>
      </p:grpSpPr>
      <p:sp>
        <p:nvSpPr>
          <p:cNvPr id="1048630" name=""/>
          <p:cNvSpPr/>
          <p:nvPr>
            <p:ph type="title" sz="full" idx="0"/>
          </p:nvPr>
        </p:nvSpPr>
        <p:spPr>
          <a:xfrm rot="0">
            <a:off x="685800" y="609600"/>
            <a:ext cx="7772400" cy="114300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4400" i="0">
                <a:solidFill>
                  <a:schemeClr val="lt2"/>
                </a:solidFill>
                <a:latin typeface="Times New Roman" pitchFamily="0" charset="0"/>
                <a:sym typeface="Times New Roman" pitchFamily="0" charset="0"/>
              </a:defRPr>
            </a:lvl1pPr>
          </a:lstStyle>
          <a:p>
            <a:pPr lvl="0"/>
            <a:r>
              <a:rPr altLang="en-US" lang="en-US">
                <a:effectLst>
                  <a:outerShdw algn="tl" blurRad="38100" dir="2700000" dist="38100">
                    <a:srgbClr val="C0C0C0"/>
                  </a:outerShdw>
                </a:effectLst>
              </a:rPr>
              <a:t>Helpful Link</a:t>
            </a:r>
          </a:p>
        </p:txBody>
      </p:sp>
      <p:sp>
        <p:nvSpPr>
          <p:cNvPr id="1048631" name=""/>
          <p:cNvSpPr/>
          <p:nvPr>
            <p:ph sz="full" idx="1"/>
          </p:nvPr>
        </p:nvSpPr>
        <p:spPr>
          <a:xfrm rot="0">
            <a:off x="685800" y="1981200"/>
            <a:ext cx="7772400" cy="4114800"/>
          </a:xfrm>
          <a:prstGeom prst="rect"/>
          <a:noFill/>
          <a:ln>
            <a:noFill/>
          </a:ln>
        </p:spPr>
        <p:txBody>
          <a:bodyPr anchor="t" bIns="46038" lIns="92075" rIns="92075" tIns="46038"/>
          <a:lstStyle>
            <a:lvl1pPr algn="l" fontAlgn="base" indent="-342900" latinLnBrk="1" marL="342900" rtl="0">
              <a:lnSpc>
                <a:spcPct val="100000"/>
              </a:lnSpc>
              <a:spcBef>
                <a:spcPct val="20000"/>
              </a:spcBef>
              <a:spcAft>
                <a:spcPct val="0"/>
              </a:spcAft>
              <a:buClr>
                <a:schemeClr val="accent2"/>
              </a:buClr>
              <a:buSzPct val="80000"/>
              <a:buFont typeface="Wingdings" pitchFamily="2" charset="2"/>
              <a:buChar char="l"/>
              <a:defRPr baseline="0" b="1" sz="3200" i="0">
                <a:solidFill>
                  <a:schemeClr val="dk1"/>
                </a:solidFill>
                <a:latin typeface="Arial" pitchFamily="0" charset="0"/>
                <a:sym typeface="Times New Roman" pitchFamily="0" charset="0"/>
              </a:defRPr>
            </a:lvl1pPr>
            <a:lvl2pPr algn="l" fontAlgn="base" indent="-285750" latinLnBrk="1" marL="742950" rtl="0">
              <a:lnSpc>
                <a:spcPct val="100000"/>
              </a:lnSpc>
              <a:spcBef>
                <a:spcPct val="20000"/>
              </a:spcBef>
              <a:spcAft>
                <a:spcPct val="0"/>
              </a:spcAft>
              <a:buSzPct val="100000"/>
              <a:buFontTx/>
              <a:buChar char="–"/>
              <a:defRPr baseline="0" b="1" sz="2800" i="0">
                <a:solidFill>
                  <a:schemeClr val="dk1"/>
                </a:solidFill>
                <a:latin typeface="Arial" pitchFamily="0" charset="0"/>
                <a:sym typeface="Times New Roman" pitchFamily="0" charset="0"/>
              </a:defRPr>
            </a:lvl2pPr>
            <a:lvl3pPr algn="l" fontAlgn="base" indent="-228600" latinLnBrk="1" marL="1143000" rtl="0">
              <a:lnSpc>
                <a:spcPct val="100000"/>
              </a:lnSpc>
              <a:spcBef>
                <a:spcPct val="20000"/>
              </a:spcBef>
              <a:spcAft>
                <a:spcPct val="0"/>
              </a:spcAft>
              <a:buClr>
                <a:schemeClr val="accent2"/>
              </a:buClr>
              <a:buSzPct val="100000"/>
              <a:buFontTx/>
              <a:buChar char="•"/>
              <a:defRPr baseline="0" b="1" sz="2400" i="0">
                <a:solidFill>
                  <a:schemeClr val="dk1"/>
                </a:solidFill>
                <a:latin typeface="Arial" pitchFamily="0" charset="0"/>
                <a:sym typeface="Times New Roman" pitchFamily="0" charset="0"/>
              </a:defRPr>
            </a:lvl3pPr>
            <a:lvl4pPr algn="l" fontAlgn="base" indent="-228600" latinLnBrk="1" marL="1600200" rtl="0">
              <a:lnSpc>
                <a:spcPct val="100000"/>
              </a:lnSpc>
              <a:spcBef>
                <a:spcPct val="20000"/>
              </a:spcBef>
              <a:spcAft>
                <a:spcPct val="0"/>
              </a:spcAft>
              <a:buSzPct val="100000"/>
              <a:buFontTx/>
              <a:buChar char="–"/>
              <a:defRPr baseline="0" b="1" sz="2000" i="0">
                <a:solidFill>
                  <a:schemeClr val="dk1"/>
                </a:solidFill>
                <a:latin typeface="Arial" pitchFamily="0" charset="0"/>
                <a:sym typeface="Times New Roman" pitchFamily="0" charset="0"/>
              </a:defRPr>
            </a:lvl4pPr>
            <a:lvl5pPr algn="l" fontAlgn="base" indent="-228600" latinLnBrk="1" marL="2057400" rtl="0">
              <a:lnSpc>
                <a:spcPct val="100000"/>
              </a:lnSpc>
              <a:spcBef>
                <a:spcPct val="20000"/>
              </a:spcBef>
              <a:spcAft>
                <a:spcPct val="0"/>
              </a:spcAft>
              <a:buClr>
                <a:schemeClr val="accent2"/>
              </a:buClr>
              <a:buSzPct val="100000"/>
              <a:buFontTx/>
              <a:buChar char="•"/>
              <a:defRPr baseline="0" b="1" sz="2000" i="0">
                <a:solidFill>
                  <a:schemeClr val="dk1"/>
                </a:solidFill>
                <a:latin typeface="Arial" pitchFamily="0" charset="0"/>
                <a:sym typeface="Times New Roman" pitchFamily="0" charset="0"/>
              </a:defRPr>
            </a:lvl5pPr>
          </a:lstStyle>
          <a:p>
            <a:pPr lvl="0"/>
            <a:r>
              <a:rPr altLang="en-US" lang="en-US"/>
              <a:t>http://www.math.harvard.edu/~ecp/teaching/Fall2013/55/hwk2.pdf</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36" name=""/>
        <p:cNvGrpSpPr/>
        <p:nvPr/>
      </p:nvGrpSpPr>
      <p:grpSpPr>
        <a:xfrm rot="0">
          <a:off x="0" y="0"/>
          <a:ext cx="0" cy="0"/>
          <a:chOff x="0" y="0"/>
          <a:chExt cx="0" cy="0"/>
        </a:xfrm>
      </p:grpSpPr>
      <p:sp>
        <p:nvSpPr>
          <p:cNvPr id="1048598" name=""/>
          <p:cNvSpPr/>
          <p:nvPr>
            <p:ph type="title" sz="full" idx="0"/>
          </p:nvPr>
        </p:nvSpPr>
        <p:spPr>
          <a:xfrm rot="0">
            <a:off x="685800" y="609600"/>
            <a:ext cx="7772400" cy="114300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4400" i="0">
                <a:solidFill>
                  <a:schemeClr val="lt2"/>
                </a:solidFill>
                <a:latin typeface="Times New Roman" pitchFamily="0" charset="0"/>
                <a:sym typeface="Times New Roman" pitchFamily="0" charset="0"/>
              </a:defRPr>
            </a:lvl1pPr>
          </a:lstStyle>
          <a:p>
            <a:pPr lvl="0"/>
            <a:r>
              <a:rPr altLang="en-US" lang="en-US">
                <a:effectLst>
                  <a:outerShdw algn="tl" blurRad="38100" dir="2700000" dist="38100">
                    <a:srgbClr val="C0C0C0"/>
                  </a:outerShdw>
                </a:effectLst>
              </a:rPr>
              <a:t>Predicate</a:t>
            </a:r>
          </a:p>
        </p:txBody>
      </p:sp>
      <p:sp>
        <p:nvSpPr>
          <p:cNvPr id="1048599" name=""/>
          <p:cNvSpPr/>
          <p:nvPr>
            <p:ph sz="full" idx="1"/>
          </p:nvPr>
        </p:nvSpPr>
        <p:spPr>
          <a:xfrm rot="0">
            <a:off x="685800" y="1981200"/>
            <a:ext cx="7772400" cy="4114800"/>
          </a:xfrm>
          <a:prstGeom prst="rect"/>
          <a:noFill/>
          <a:ln>
            <a:noFill/>
          </a:ln>
        </p:spPr>
        <p:txBody>
          <a:bodyPr anchor="t" bIns="46038" lIns="92075" rIns="92075" tIns="46038"/>
          <a:lstStyle>
            <a:lvl1pPr algn="l" fontAlgn="base" indent="-342900" latinLnBrk="1" marL="342900" rtl="0">
              <a:lnSpc>
                <a:spcPct val="100000"/>
              </a:lnSpc>
              <a:spcBef>
                <a:spcPct val="20000"/>
              </a:spcBef>
              <a:spcAft>
                <a:spcPct val="0"/>
              </a:spcAft>
              <a:buClr>
                <a:schemeClr val="accent2"/>
              </a:buClr>
              <a:buSzPct val="80000"/>
              <a:buFont typeface="Wingdings" pitchFamily="2" charset="2"/>
              <a:buChar char="l"/>
              <a:defRPr baseline="0" b="1" sz="3200" i="0">
                <a:solidFill>
                  <a:schemeClr val="dk1"/>
                </a:solidFill>
                <a:latin typeface="Arial" pitchFamily="0" charset="0"/>
                <a:sym typeface="Times New Roman" pitchFamily="0" charset="0"/>
              </a:defRPr>
            </a:lvl1pPr>
            <a:lvl2pPr algn="l" fontAlgn="base" indent="-285750" latinLnBrk="1" marL="742950" rtl="0">
              <a:lnSpc>
                <a:spcPct val="100000"/>
              </a:lnSpc>
              <a:spcBef>
                <a:spcPct val="20000"/>
              </a:spcBef>
              <a:spcAft>
                <a:spcPct val="0"/>
              </a:spcAft>
              <a:buSzPct val="100000"/>
              <a:buFontTx/>
              <a:buChar char="–"/>
              <a:defRPr baseline="0" b="1" sz="2800" i="0">
                <a:solidFill>
                  <a:schemeClr val="dk1"/>
                </a:solidFill>
                <a:latin typeface="Arial" pitchFamily="0" charset="0"/>
                <a:sym typeface="Times New Roman" pitchFamily="0" charset="0"/>
              </a:defRPr>
            </a:lvl2pPr>
            <a:lvl3pPr algn="l" fontAlgn="base" indent="-228600" latinLnBrk="1" marL="1143000" rtl="0">
              <a:lnSpc>
                <a:spcPct val="100000"/>
              </a:lnSpc>
              <a:spcBef>
                <a:spcPct val="20000"/>
              </a:spcBef>
              <a:spcAft>
                <a:spcPct val="0"/>
              </a:spcAft>
              <a:buClr>
                <a:schemeClr val="accent2"/>
              </a:buClr>
              <a:buSzPct val="100000"/>
              <a:buFontTx/>
              <a:buChar char="•"/>
              <a:defRPr baseline="0" b="1" sz="2400" i="0">
                <a:solidFill>
                  <a:schemeClr val="dk1"/>
                </a:solidFill>
                <a:latin typeface="Arial" pitchFamily="0" charset="0"/>
                <a:sym typeface="Times New Roman" pitchFamily="0" charset="0"/>
              </a:defRPr>
            </a:lvl3pPr>
            <a:lvl4pPr algn="l" fontAlgn="base" indent="-228600" latinLnBrk="1" marL="1600200" rtl="0">
              <a:lnSpc>
                <a:spcPct val="100000"/>
              </a:lnSpc>
              <a:spcBef>
                <a:spcPct val="20000"/>
              </a:spcBef>
              <a:spcAft>
                <a:spcPct val="0"/>
              </a:spcAft>
              <a:buSzPct val="100000"/>
              <a:buFontTx/>
              <a:buChar char="–"/>
              <a:defRPr baseline="0" b="1" sz="2000" i="0">
                <a:solidFill>
                  <a:schemeClr val="dk1"/>
                </a:solidFill>
                <a:latin typeface="Arial" pitchFamily="0" charset="0"/>
                <a:sym typeface="Times New Roman" pitchFamily="0" charset="0"/>
              </a:defRPr>
            </a:lvl4pPr>
            <a:lvl5pPr algn="l" fontAlgn="base" indent="-228600" latinLnBrk="1" marL="2057400" rtl="0">
              <a:lnSpc>
                <a:spcPct val="100000"/>
              </a:lnSpc>
              <a:spcBef>
                <a:spcPct val="20000"/>
              </a:spcBef>
              <a:spcAft>
                <a:spcPct val="0"/>
              </a:spcAft>
              <a:buClr>
                <a:schemeClr val="accent2"/>
              </a:buClr>
              <a:buSzPct val="100000"/>
              <a:buFontTx/>
              <a:buChar char="•"/>
              <a:defRPr baseline="0" b="1" sz="2000" i="0">
                <a:solidFill>
                  <a:schemeClr val="dk1"/>
                </a:solidFill>
                <a:latin typeface="Arial" pitchFamily="0" charset="0"/>
                <a:sym typeface="Times New Roman" pitchFamily="0" charset="0"/>
              </a:defRPr>
            </a:lvl5pPr>
          </a:lstStyle>
          <a:p>
            <a:pPr lvl="0"/>
            <a:r>
              <a:rPr altLang="en-US" sz="2000" lang="en-US"/>
              <a:t>“</a:t>
            </a:r>
            <a:r>
              <a:rPr altLang="en-US" sz="2000" i="1" lang="en-US"/>
              <a:t>x &gt; 3,” “x = y + 3,” “x + y = z,”</a:t>
            </a:r>
          </a:p>
          <a:p>
            <a:pPr lvl="0"/>
            <a:r>
              <a:rPr altLang="en-US" sz="2000" lang="en-US"/>
              <a:t>“computer </a:t>
            </a:r>
            <a:r>
              <a:rPr altLang="en-US" sz="2000" i="1" lang="en-US"/>
              <a:t>x is under attack by an intruder,”</a:t>
            </a:r>
          </a:p>
          <a:p>
            <a:pPr lvl="0"/>
            <a:r>
              <a:rPr altLang="en-US" sz="2000" lang="en-US">
                <a:solidFill>
                  <a:srgbClr val="FF0000"/>
                </a:solidFill>
              </a:rPr>
              <a:t>These statements are neither true nor false.</a:t>
            </a:r>
          </a:p>
          <a:p>
            <a:pPr lvl="0"/>
            <a:r>
              <a:rPr altLang="en-US" sz="2000" lang="en-US">
                <a:solidFill>
                  <a:srgbClr val="FF0000"/>
                </a:solidFill>
              </a:rPr>
              <a:t>How propositions can be produced from such statements?</a:t>
            </a:r>
          </a:p>
          <a:p>
            <a:pPr lvl="0"/>
            <a:r>
              <a:rPr altLang="en-US" sz="2000" lang="en-US"/>
              <a:t>“</a:t>
            </a:r>
            <a:r>
              <a:rPr altLang="en-US" sz="2000" i="1" lang="en-US"/>
              <a:t>x is greater than 3” has two parts. The first part, the variable x, is the subject </a:t>
            </a:r>
            <a:r>
              <a:rPr altLang="en-US" sz="2000" lang="en-US"/>
              <a:t>of the statement. The second part—the predicate, “is greater than 3”</a:t>
            </a:r>
          </a:p>
          <a:p>
            <a:pPr lvl="0"/>
            <a:r>
              <a:rPr altLang="en-US" sz="2000" lang="en-US"/>
              <a:t>Let </a:t>
            </a:r>
            <a:r>
              <a:rPr altLang="en-US" sz="2000" i="1" lang="en-US"/>
              <a:t>P(x) denote the statement “x &gt; 3.” What are the truth values of P(4) and P(2)?</a:t>
            </a:r>
          </a:p>
          <a:p>
            <a:pPr lvl="0"/>
            <a:r>
              <a:rPr altLang="en-US" sz="2000" i="1" lang="en-US"/>
              <a:t>Solution: We obtain the statement P(4) by setting x = 4 in the statement “x &gt; 3.” Hence,</a:t>
            </a:r>
          </a:p>
          <a:p>
            <a:pPr lvl="0"/>
            <a:r>
              <a:rPr altLang="en-US" sz="2000" i="1" lang="en-US"/>
              <a:t>P(4), which is the statement “4 &gt; 3,” is true. However, P(2), which is the statement “2 &gt; 3,”</a:t>
            </a:r>
            <a:r>
              <a:rPr altLang="en-US" sz="2000" lang="en-US"/>
              <a:t>is false.</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2">
                                  <p:stCondLst>
                                    <p:cond delay="0"/>
                                  </p:stCondLst>
                                  <p:childTnLst>
                                    <p:set>
                                      <p:cBhvr>
                                        <p:cTn dur="1" fill="hold" id="6">
                                          <p:stCondLst>
                                            <p:cond delay="0"/>
                                          </p:stCondLst>
                                        </p:cTn>
                                        <p:tgtEl>
                                          <p:spTgt spid="1048598"/>
                                        </p:tgtEl>
                                        <p:attrNameLst>
                                          <p:attrName>style.visibility</p:attrName>
                                        </p:attrNameLst>
                                      </p:cBhvr>
                                      <p:to>
                                        <p:strVal val="visible"/>
                                      </p:to>
                                    </p:set>
                                    <p:anim calcmode="lin" valueType="num">
                                      <p:cBhvr additive="base">
                                        <p:cTn dur="500" fill="hold" id="7"/>
                                        <p:tgtEl>
                                          <p:spTgt spid="1048598"/>
                                        </p:tgtEl>
                                        <p:attrNameLst>
                                          <p:attrName>ppt_x</p:attrName>
                                        </p:attrNameLst>
                                      </p:cBhvr>
                                      <p:tavLst>
                                        <p:tav tm="0">
                                          <p:val>
                                            <p:strVal val="1+#ppt_w/2"/>
                                          </p:val>
                                        </p:tav>
                                        <p:tav tm="100000">
                                          <p:val>
                                            <p:strVal val="#ppt_x"/>
                                          </p:val>
                                        </p:tav>
                                      </p:tavLst>
                                    </p:anim>
                                    <p:anim calcmode="lin" valueType="num">
                                      <p:cBhvr additive="base">
                                        <p:cTn dur="500" fill="hold" id="8"/>
                                        <p:tgtEl>
                                          <p:spTgt spid="1048598"/>
                                        </p:tgtEl>
                                        <p:attrNameLst>
                                          <p:attrName>ppt_y</p:attrName>
                                        </p:attrNameLst>
                                      </p:cBhvr>
                                      <p:tavLst>
                                        <p:tav tm="0">
                                          <p:val>
                                            <p:strVal val="#ppt_y"/>
                                          </p:val>
                                        </p:tav>
                                        <p:tav tm="100000">
                                          <p:val>
                                            <p:strVal val="#ppt_y"/>
                                          </p:val>
                                        </p:tav>
                                      </p:tavLst>
                                    </p:anim>
                                  </p:childTnLst>
                                </p:cTn>
                              </p:par>
                              <p:par>
                                <p:cTn fill="hold" grpId="0" id="9" nodeType="withEffect" presetClass="entr" presetID="2" presetSubtype="2">
                                  <p:stCondLst>
                                    <p:cond delay="0"/>
                                  </p:stCondLst>
                                  <p:childTnLst>
                                    <p:set>
                                      <p:cBhvr>
                                        <p:cTn dur="1" fill="hold" id="10">
                                          <p:stCondLst>
                                            <p:cond delay="0"/>
                                          </p:stCondLst>
                                        </p:cTn>
                                        <p:tgtEl>
                                          <p:spTgt spid="1048599">
                                            <p:txEl>
                                              <p:charRg st="0" end="35"/>
                                            </p:txEl>
                                          </p:spTgt>
                                        </p:tgtEl>
                                        <p:attrNameLst>
                                          <p:attrName>style.visibility</p:attrName>
                                        </p:attrNameLst>
                                      </p:cBhvr>
                                      <p:to>
                                        <p:strVal val="visible"/>
                                      </p:to>
                                    </p:set>
                                    <p:anim calcmode="lin" valueType="num">
                                      <p:cBhvr additive="base">
                                        <p:cTn dur="500" fill="hold" id="11"/>
                                        <p:tgtEl>
                                          <p:spTgt spid="1048599">
                                            <p:txEl>
                                              <p:charRg st="0" end="35"/>
                                            </p:txEl>
                                          </p:spTgt>
                                        </p:tgtEl>
                                        <p:attrNameLst>
                                          <p:attrName>ppt_x</p:attrName>
                                        </p:attrNameLst>
                                      </p:cBhvr>
                                      <p:tavLst>
                                        <p:tav tm="0">
                                          <p:val>
                                            <p:strVal val="1+#ppt_w/2"/>
                                          </p:val>
                                        </p:tav>
                                        <p:tav tm="100000">
                                          <p:val>
                                            <p:strVal val="#ppt_x"/>
                                          </p:val>
                                        </p:tav>
                                      </p:tavLst>
                                    </p:anim>
                                    <p:anim calcmode="lin" valueType="num">
                                      <p:cBhvr additive="base">
                                        <p:cTn dur="500" fill="hold" id="12"/>
                                        <p:tgtEl>
                                          <p:spTgt spid="1048599">
                                            <p:txEl>
                                              <p:charRg st="0" end="35"/>
                                            </p:txEl>
                                          </p:spTgt>
                                        </p:tgtEl>
                                        <p:attrNameLst>
                                          <p:attrName>ppt_y</p:attrName>
                                        </p:attrNameLst>
                                      </p:cBhvr>
                                      <p:tavLst>
                                        <p:tav tm="0">
                                          <p:val>
                                            <p:strVal val="#ppt_y"/>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 presetSubtype="2">
                                  <p:stCondLst>
                                    <p:cond delay="0"/>
                                  </p:stCondLst>
                                  <p:childTnLst>
                                    <p:set>
                                      <p:cBhvr>
                                        <p:cTn dur="1" fill="hold" id="16">
                                          <p:stCondLst>
                                            <p:cond delay="0"/>
                                          </p:stCondLst>
                                        </p:cTn>
                                        <p:tgtEl>
                                          <p:spTgt spid="1048599">
                                            <p:txEl>
                                              <p:charRg st="35" end="80"/>
                                            </p:txEl>
                                          </p:spTgt>
                                        </p:tgtEl>
                                        <p:attrNameLst>
                                          <p:attrName>style.visibility</p:attrName>
                                        </p:attrNameLst>
                                      </p:cBhvr>
                                      <p:to>
                                        <p:strVal val="visible"/>
                                      </p:to>
                                    </p:set>
                                    <p:anim calcmode="lin" valueType="num">
                                      <p:cBhvr additive="base">
                                        <p:cTn dur="500" fill="hold" id="17"/>
                                        <p:tgtEl>
                                          <p:spTgt spid="1048599">
                                            <p:txEl>
                                              <p:charRg st="35" end="80"/>
                                            </p:txEl>
                                          </p:spTgt>
                                        </p:tgtEl>
                                        <p:attrNameLst>
                                          <p:attrName>ppt_x</p:attrName>
                                        </p:attrNameLst>
                                      </p:cBhvr>
                                      <p:tavLst>
                                        <p:tav tm="0">
                                          <p:val>
                                            <p:strVal val="1+#ppt_w/2"/>
                                          </p:val>
                                        </p:tav>
                                        <p:tav tm="100000">
                                          <p:val>
                                            <p:strVal val="#ppt_x"/>
                                          </p:val>
                                        </p:tav>
                                      </p:tavLst>
                                    </p:anim>
                                    <p:anim calcmode="lin" valueType="num">
                                      <p:cBhvr additive="base">
                                        <p:cTn dur="500" fill="hold" id="18"/>
                                        <p:tgtEl>
                                          <p:spTgt spid="1048599">
                                            <p:txEl>
                                              <p:charRg st="35" end="80"/>
                                            </p:txEl>
                                          </p:spTgt>
                                        </p:tgtEl>
                                        <p:attrNameLst>
                                          <p:attrName>ppt_y</p:attrName>
                                        </p:attrNameLst>
                                      </p:cBhvr>
                                      <p:tavLst>
                                        <p:tav tm="0">
                                          <p:val>
                                            <p:strVal val="#ppt_y"/>
                                          </p:val>
                                        </p:tav>
                                        <p:tav tm="100000">
                                          <p:val>
                                            <p:strVal val="#ppt_y"/>
                                          </p:val>
                                        </p:tav>
                                      </p:tavLst>
                                    </p:anim>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 presetSubtype="2">
                                  <p:stCondLst>
                                    <p:cond delay="0"/>
                                  </p:stCondLst>
                                  <p:childTnLst>
                                    <p:set>
                                      <p:cBhvr>
                                        <p:cTn dur="1" fill="hold" id="22">
                                          <p:stCondLst>
                                            <p:cond delay="0"/>
                                          </p:stCondLst>
                                        </p:cTn>
                                        <p:tgtEl>
                                          <p:spTgt spid="1048599">
                                            <p:txEl>
                                              <p:charRg st="80" end="125"/>
                                            </p:txEl>
                                          </p:spTgt>
                                        </p:tgtEl>
                                        <p:attrNameLst>
                                          <p:attrName>style.visibility</p:attrName>
                                        </p:attrNameLst>
                                      </p:cBhvr>
                                      <p:to>
                                        <p:strVal val="visible"/>
                                      </p:to>
                                    </p:set>
                                    <p:anim calcmode="lin" valueType="num">
                                      <p:cBhvr additive="base">
                                        <p:cTn dur="500" fill="hold" id="23"/>
                                        <p:tgtEl>
                                          <p:spTgt spid="1048599">
                                            <p:txEl>
                                              <p:charRg st="80" end="125"/>
                                            </p:txEl>
                                          </p:spTgt>
                                        </p:tgtEl>
                                        <p:attrNameLst>
                                          <p:attrName>ppt_x</p:attrName>
                                        </p:attrNameLst>
                                      </p:cBhvr>
                                      <p:tavLst>
                                        <p:tav tm="0">
                                          <p:val>
                                            <p:strVal val="1+#ppt_w/2"/>
                                          </p:val>
                                        </p:tav>
                                        <p:tav tm="100000">
                                          <p:val>
                                            <p:strVal val="#ppt_x"/>
                                          </p:val>
                                        </p:tav>
                                      </p:tavLst>
                                    </p:anim>
                                    <p:anim calcmode="lin" valueType="num">
                                      <p:cBhvr additive="base">
                                        <p:cTn dur="500" fill="hold" id="24"/>
                                        <p:tgtEl>
                                          <p:spTgt spid="1048599">
                                            <p:txEl>
                                              <p:charRg st="80" end="125"/>
                                            </p:txEl>
                                          </p:spTgt>
                                        </p:tgtEl>
                                        <p:attrNameLst>
                                          <p:attrName>ppt_y</p:attrName>
                                        </p:attrNameLst>
                                      </p:cBhvr>
                                      <p:tavLst>
                                        <p:tav tm="0">
                                          <p:val>
                                            <p:strVal val="#ppt_y"/>
                                          </p:val>
                                        </p:tav>
                                        <p:tav tm="100000">
                                          <p:val>
                                            <p:strVal val="#ppt_y"/>
                                          </p:val>
                                        </p:tav>
                                      </p:tavLst>
                                    </p:anim>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2" presetSubtype="2">
                                  <p:stCondLst>
                                    <p:cond delay="0"/>
                                  </p:stCondLst>
                                  <p:childTnLst>
                                    <p:set>
                                      <p:cBhvr>
                                        <p:cTn dur="1" fill="hold" id="28">
                                          <p:stCondLst>
                                            <p:cond delay="0"/>
                                          </p:stCondLst>
                                        </p:cTn>
                                        <p:tgtEl>
                                          <p:spTgt spid="1048599">
                                            <p:txEl>
                                              <p:charRg st="125" end="180"/>
                                            </p:txEl>
                                          </p:spTgt>
                                        </p:tgtEl>
                                        <p:attrNameLst>
                                          <p:attrName>style.visibility</p:attrName>
                                        </p:attrNameLst>
                                      </p:cBhvr>
                                      <p:to>
                                        <p:strVal val="visible"/>
                                      </p:to>
                                    </p:set>
                                    <p:anim calcmode="lin" valueType="num">
                                      <p:cBhvr additive="base">
                                        <p:cTn dur="500" fill="hold" id="29"/>
                                        <p:tgtEl>
                                          <p:spTgt spid="1048599">
                                            <p:txEl>
                                              <p:charRg st="125" end="180"/>
                                            </p:txEl>
                                          </p:spTgt>
                                        </p:tgtEl>
                                        <p:attrNameLst>
                                          <p:attrName>ppt_x</p:attrName>
                                        </p:attrNameLst>
                                      </p:cBhvr>
                                      <p:tavLst>
                                        <p:tav tm="0">
                                          <p:val>
                                            <p:strVal val="1+#ppt_w/2"/>
                                          </p:val>
                                        </p:tav>
                                        <p:tav tm="100000">
                                          <p:val>
                                            <p:strVal val="#ppt_x"/>
                                          </p:val>
                                        </p:tav>
                                      </p:tavLst>
                                    </p:anim>
                                    <p:anim calcmode="lin" valueType="num">
                                      <p:cBhvr additive="base">
                                        <p:cTn dur="500" fill="hold" id="30"/>
                                        <p:tgtEl>
                                          <p:spTgt spid="1048599">
                                            <p:txEl>
                                              <p:charRg st="125" end="180"/>
                                            </p:txEl>
                                          </p:spTgt>
                                        </p:tgtEl>
                                        <p:attrNameLst>
                                          <p:attrName>ppt_y</p:attrName>
                                        </p:attrNameLst>
                                      </p:cBhvr>
                                      <p:tavLst>
                                        <p:tav tm="0">
                                          <p:val>
                                            <p:strVal val="#ppt_y"/>
                                          </p:val>
                                        </p:tav>
                                        <p:tav tm="100000">
                                          <p:val>
                                            <p:strVal val="#ppt_y"/>
                                          </p:val>
                                        </p:tav>
                                      </p:tavLst>
                                    </p:anim>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 presetSubtype="2">
                                  <p:stCondLst>
                                    <p:cond delay="0"/>
                                  </p:stCondLst>
                                  <p:childTnLst>
                                    <p:set>
                                      <p:cBhvr>
                                        <p:cTn dur="1" fill="hold" id="34">
                                          <p:stCondLst>
                                            <p:cond delay="0"/>
                                          </p:stCondLst>
                                        </p:cTn>
                                        <p:tgtEl>
                                          <p:spTgt spid="1048599">
                                            <p:txEl>
                                              <p:charRg st="180" end="333"/>
                                            </p:txEl>
                                          </p:spTgt>
                                        </p:tgtEl>
                                        <p:attrNameLst>
                                          <p:attrName>style.visibility</p:attrName>
                                        </p:attrNameLst>
                                      </p:cBhvr>
                                      <p:to>
                                        <p:strVal val="visible"/>
                                      </p:to>
                                    </p:set>
                                    <p:anim calcmode="lin" valueType="num">
                                      <p:cBhvr additive="base">
                                        <p:cTn dur="500" fill="hold" id="35"/>
                                        <p:tgtEl>
                                          <p:spTgt spid="1048599">
                                            <p:txEl>
                                              <p:charRg st="180" end="333"/>
                                            </p:txEl>
                                          </p:spTgt>
                                        </p:tgtEl>
                                        <p:attrNameLst>
                                          <p:attrName>ppt_x</p:attrName>
                                        </p:attrNameLst>
                                      </p:cBhvr>
                                      <p:tavLst>
                                        <p:tav tm="0">
                                          <p:val>
                                            <p:strVal val="1+#ppt_w/2"/>
                                          </p:val>
                                        </p:tav>
                                        <p:tav tm="100000">
                                          <p:val>
                                            <p:strVal val="#ppt_x"/>
                                          </p:val>
                                        </p:tav>
                                      </p:tavLst>
                                    </p:anim>
                                    <p:anim calcmode="lin" valueType="num">
                                      <p:cBhvr additive="base">
                                        <p:cTn dur="500" fill="hold" id="36"/>
                                        <p:tgtEl>
                                          <p:spTgt spid="1048599">
                                            <p:txEl>
                                              <p:charRg st="180" end="333"/>
                                            </p:txEl>
                                          </p:spTgt>
                                        </p:tgtEl>
                                        <p:attrNameLst>
                                          <p:attrName>ppt_y</p:attrName>
                                        </p:attrNameLst>
                                      </p:cBhvr>
                                      <p:tavLst>
                                        <p:tav tm="0">
                                          <p:val>
                                            <p:strVal val="#ppt_y"/>
                                          </p:val>
                                        </p:tav>
                                        <p:tav tm="100000">
                                          <p:val>
                                            <p:strVal val="#ppt_y"/>
                                          </p:val>
                                        </p:tav>
                                      </p:tavLst>
                                    </p:anim>
                                  </p:childTnLst>
                                </p:cTn>
                              </p:par>
                            </p:childTnLst>
                          </p:cTn>
                        </p:par>
                      </p:childTnLst>
                    </p:cTn>
                  </p:par>
                  <p:par>
                    <p:cTn fill="hold" id="37">
                      <p:stCondLst>
                        <p:cond delay="indefinite"/>
                      </p:stCondLst>
                      <p:childTnLst>
                        <p:par>
                          <p:cTn fill="hold" id="38">
                            <p:stCondLst>
                              <p:cond delay="0"/>
                            </p:stCondLst>
                            <p:childTnLst>
                              <p:par>
                                <p:cTn fill="hold" grpId="0" id="39" nodeType="clickEffect" presetClass="entr" presetID="2" presetSubtype="2">
                                  <p:stCondLst>
                                    <p:cond delay="0"/>
                                  </p:stCondLst>
                                  <p:childTnLst>
                                    <p:set>
                                      <p:cBhvr>
                                        <p:cTn dur="1" fill="hold" id="40">
                                          <p:stCondLst>
                                            <p:cond delay="0"/>
                                          </p:stCondLst>
                                        </p:cTn>
                                        <p:tgtEl>
                                          <p:spTgt spid="1048599">
                                            <p:txEl>
                                              <p:charRg st="333" end="416"/>
                                            </p:txEl>
                                          </p:spTgt>
                                        </p:tgtEl>
                                        <p:attrNameLst>
                                          <p:attrName>style.visibility</p:attrName>
                                        </p:attrNameLst>
                                      </p:cBhvr>
                                      <p:to>
                                        <p:strVal val="visible"/>
                                      </p:to>
                                    </p:set>
                                    <p:anim calcmode="lin" valueType="num">
                                      <p:cBhvr additive="base">
                                        <p:cTn dur="500" fill="hold" id="41"/>
                                        <p:tgtEl>
                                          <p:spTgt spid="1048599">
                                            <p:txEl>
                                              <p:charRg st="333" end="416"/>
                                            </p:txEl>
                                          </p:spTgt>
                                        </p:tgtEl>
                                        <p:attrNameLst>
                                          <p:attrName>ppt_x</p:attrName>
                                        </p:attrNameLst>
                                      </p:cBhvr>
                                      <p:tavLst>
                                        <p:tav tm="0">
                                          <p:val>
                                            <p:strVal val="1+#ppt_w/2"/>
                                          </p:val>
                                        </p:tav>
                                        <p:tav tm="100000">
                                          <p:val>
                                            <p:strVal val="#ppt_x"/>
                                          </p:val>
                                        </p:tav>
                                      </p:tavLst>
                                    </p:anim>
                                    <p:anim calcmode="lin" valueType="num">
                                      <p:cBhvr additive="base">
                                        <p:cTn dur="500" fill="hold" id="42"/>
                                        <p:tgtEl>
                                          <p:spTgt spid="1048599">
                                            <p:txEl>
                                              <p:charRg st="333" end="416"/>
                                            </p:txEl>
                                          </p:spTgt>
                                        </p:tgtEl>
                                        <p:attrNameLst>
                                          <p:attrName>ppt_y</p:attrName>
                                        </p:attrNameLst>
                                      </p:cBhvr>
                                      <p:tavLst>
                                        <p:tav tm="0">
                                          <p:val>
                                            <p:strVal val="#ppt_y"/>
                                          </p:val>
                                        </p:tav>
                                        <p:tav tm="100000">
                                          <p:val>
                                            <p:strVal val="#ppt_y"/>
                                          </p:val>
                                        </p:tav>
                                      </p:tavLst>
                                    </p:anim>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2" presetSubtype="2">
                                  <p:stCondLst>
                                    <p:cond delay="0"/>
                                  </p:stCondLst>
                                  <p:childTnLst>
                                    <p:set>
                                      <p:cBhvr>
                                        <p:cTn dur="1" fill="hold" id="46">
                                          <p:stCondLst>
                                            <p:cond delay="0"/>
                                          </p:stCondLst>
                                        </p:cTn>
                                        <p:tgtEl>
                                          <p:spTgt spid="1048599">
                                            <p:txEl>
                                              <p:charRg st="416" end="505"/>
                                            </p:txEl>
                                          </p:spTgt>
                                        </p:tgtEl>
                                        <p:attrNameLst>
                                          <p:attrName>style.visibility</p:attrName>
                                        </p:attrNameLst>
                                      </p:cBhvr>
                                      <p:to>
                                        <p:strVal val="visible"/>
                                      </p:to>
                                    </p:set>
                                    <p:anim calcmode="lin" valueType="num">
                                      <p:cBhvr additive="base">
                                        <p:cTn dur="500" fill="hold" id="47"/>
                                        <p:tgtEl>
                                          <p:spTgt spid="1048599">
                                            <p:txEl>
                                              <p:charRg st="416" end="505"/>
                                            </p:txEl>
                                          </p:spTgt>
                                        </p:tgtEl>
                                        <p:attrNameLst>
                                          <p:attrName>ppt_x</p:attrName>
                                        </p:attrNameLst>
                                      </p:cBhvr>
                                      <p:tavLst>
                                        <p:tav tm="0">
                                          <p:val>
                                            <p:strVal val="1+#ppt_w/2"/>
                                          </p:val>
                                        </p:tav>
                                        <p:tav tm="100000">
                                          <p:val>
                                            <p:strVal val="#ppt_x"/>
                                          </p:val>
                                        </p:tav>
                                      </p:tavLst>
                                    </p:anim>
                                    <p:anim calcmode="lin" valueType="num">
                                      <p:cBhvr additive="base">
                                        <p:cTn dur="500" fill="hold" id="48"/>
                                        <p:tgtEl>
                                          <p:spTgt spid="1048599">
                                            <p:txEl>
                                              <p:charRg st="416" end="505"/>
                                            </p:txEl>
                                          </p:spTgt>
                                        </p:tgtEl>
                                        <p:attrNameLst>
                                          <p:attrName>ppt_y</p:attrName>
                                        </p:attrNameLst>
                                      </p:cBhvr>
                                      <p:tavLst>
                                        <p:tav tm="0">
                                          <p:val>
                                            <p:strVal val="#ppt_y"/>
                                          </p:val>
                                        </p:tav>
                                        <p:tav tm="100000">
                                          <p:val>
                                            <p:strVal val="#ppt_y"/>
                                          </p:val>
                                        </p:tav>
                                      </p:tavLst>
                                    </p:anim>
                                  </p:childTnLst>
                                </p:cTn>
                              </p:par>
                            </p:childTnLst>
                          </p:cTn>
                        </p:par>
                      </p:childTnLst>
                    </p:cTn>
                  </p:par>
                  <p:par>
                    <p:cTn fill="hold" id="49">
                      <p:stCondLst>
                        <p:cond delay="indefinite"/>
                      </p:stCondLst>
                      <p:childTnLst>
                        <p:par>
                          <p:cTn fill="hold" id="50">
                            <p:stCondLst>
                              <p:cond delay="0"/>
                            </p:stCondLst>
                            <p:childTnLst>
                              <p:par>
                                <p:cTn fill="hold" grpId="0" id="51" nodeType="clickEffect" presetClass="entr" presetID="2" presetSubtype="2">
                                  <p:stCondLst>
                                    <p:cond delay="0"/>
                                  </p:stCondLst>
                                  <p:childTnLst>
                                    <p:set>
                                      <p:cBhvr>
                                        <p:cTn dur="1" fill="hold" id="52">
                                          <p:stCondLst>
                                            <p:cond delay="0"/>
                                          </p:stCondLst>
                                        </p:cTn>
                                        <p:tgtEl>
                                          <p:spTgt spid="1048599">
                                            <p:txEl>
                                              <p:charRg st="505" end="608"/>
                                            </p:txEl>
                                          </p:spTgt>
                                        </p:tgtEl>
                                        <p:attrNameLst>
                                          <p:attrName>style.visibility</p:attrName>
                                        </p:attrNameLst>
                                      </p:cBhvr>
                                      <p:to>
                                        <p:strVal val="visible"/>
                                      </p:to>
                                    </p:set>
                                    <p:anim calcmode="lin" valueType="num">
                                      <p:cBhvr additive="base">
                                        <p:cTn dur="500" fill="hold" id="53"/>
                                        <p:tgtEl>
                                          <p:spTgt spid="1048599">
                                            <p:txEl>
                                              <p:charRg st="505" end="608"/>
                                            </p:txEl>
                                          </p:spTgt>
                                        </p:tgtEl>
                                        <p:attrNameLst>
                                          <p:attrName>ppt_x</p:attrName>
                                        </p:attrNameLst>
                                      </p:cBhvr>
                                      <p:tavLst>
                                        <p:tav tm="0">
                                          <p:val>
                                            <p:strVal val="1+#ppt_w/2"/>
                                          </p:val>
                                        </p:tav>
                                        <p:tav tm="100000">
                                          <p:val>
                                            <p:strVal val="#ppt_x"/>
                                          </p:val>
                                        </p:tav>
                                      </p:tavLst>
                                    </p:anim>
                                    <p:anim calcmode="lin" valueType="num">
                                      <p:cBhvr additive="base">
                                        <p:cTn dur="500" fill="hold" id="54"/>
                                        <p:tgtEl>
                                          <p:spTgt spid="1048599">
                                            <p:txEl>
                                              <p:charRg st="505" end="60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8" grpId="0" uiExpand="0" build="whole"/>
      <p:bldP spid="1048599" grpId="0" uiExpand="0" build="p" bldLvl="1"/>
    </p:bldLst>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38" name=""/>
        <p:cNvGrpSpPr/>
        <p:nvPr/>
      </p:nvGrpSpPr>
      <p:grpSpPr>
        <a:xfrm rot="0">
          <a:off x="0" y="0"/>
          <a:ext cx="0" cy="0"/>
          <a:chOff x="0" y="0"/>
          <a:chExt cx="0" cy="0"/>
        </a:xfrm>
      </p:grpSpPr>
      <p:sp>
        <p:nvSpPr>
          <p:cNvPr id="1048602" name=""/>
          <p:cNvSpPr/>
          <p:nvPr>
            <p:ph type="title" sz="full" idx="0"/>
          </p:nvPr>
        </p:nvSpPr>
        <p:spPr>
          <a:xfrm rot="0">
            <a:off x="685800" y="609600"/>
            <a:ext cx="7772400" cy="114300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4400" i="0">
                <a:solidFill>
                  <a:schemeClr val="lt2"/>
                </a:solidFill>
                <a:latin typeface="Times New Roman" pitchFamily="0" charset="0"/>
                <a:sym typeface="Times New Roman" pitchFamily="0" charset="0"/>
              </a:defRPr>
            </a:lvl1pPr>
          </a:lstStyle>
          <a:p>
            <a:pPr lvl="0"/>
            <a:r>
              <a:rPr altLang="en-US" lang="en-US">
                <a:effectLst>
                  <a:outerShdw algn="tl" blurRad="38100" dir="2700000" dist="38100">
                    <a:srgbClr val="C0C0C0"/>
                  </a:outerShdw>
                </a:effectLst>
              </a:rPr>
              <a:t>Some example</a:t>
            </a:r>
          </a:p>
        </p:txBody>
      </p:sp>
      <p:sp>
        <p:nvSpPr>
          <p:cNvPr id="1048603" name=""/>
          <p:cNvSpPr/>
          <p:nvPr>
            <p:ph sz="full" idx="1"/>
          </p:nvPr>
        </p:nvSpPr>
        <p:spPr>
          <a:xfrm rot="0">
            <a:off x="685800" y="1981200"/>
            <a:ext cx="7772400" cy="4114800"/>
          </a:xfrm>
          <a:prstGeom prst="rect"/>
          <a:noFill/>
          <a:ln>
            <a:noFill/>
          </a:ln>
        </p:spPr>
        <p:txBody>
          <a:bodyPr anchor="t" bIns="46038" lIns="92075" rIns="92075" tIns="46038"/>
          <a:lstStyle>
            <a:lvl1pPr algn="l" fontAlgn="base" indent="-342900" latinLnBrk="1" marL="342900" rtl="0">
              <a:lnSpc>
                <a:spcPct val="100000"/>
              </a:lnSpc>
              <a:spcBef>
                <a:spcPct val="20000"/>
              </a:spcBef>
              <a:spcAft>
                <a:spcPct val="0"/>
              </a:spcAft>
              <a:buClr>
                <a:schemeClr val="accent2"/>
              </a:buClr>
              <a:buSzPct val="80000"/>
              <a:buFont typeface="Wingdings" pitchFamily="2" charset="2"/>
              <a:buChar char="l"/>
              <a:defRPr baseline="0" b="1" sz="3200" i="0">
                <a:solidFill>
                  <a:schemeClr val="dk1"/>
                </a:solidFill>
                <a:latin typeface="Arial" pitchFamily="0" charset="0"/>
                <a:sym typeface="Times New Roman" pitchFamily="0" charset="0"/>
              </a:defRPr>
            </a:lvl1pPr>
            <a:lvl2pPr algn="l" fontAlgn="base" indent="-285750" latinLnBrk="1" marL="742950" rtl="0">
              <a:lnSpc>
                <a:spcPct val="100000"/>
              </a:lnSpc>
              <a:spcBef>
                <a:spcPct val="20000"/>
              </a:spcBef>
              <a:spcAft>
                <a:spcPct val="0"/>
              </a:spcAft>
              <a:buSzPct val="100000"/>
              <a:buFontTx/>
              <a:buChar char="–"/>
              <a:defRPr baseline="0" b="1" sz="2800" i="0">
                <a:solidFill>
                  <a:schemeClr val="dk1"/>
                </a:solidFill>
                <a:latin typeface="Arial" pitchFamily="0" charset="0"/>
                <a:sym typeface="Times New Roman" pitchFamily="0" charset="0"/>
              </a:defRPr>
            </a:lvl2pPr>
            <a:lvl3pPr algn="l" fontAlgn="base" indent="-228600" latinLnBrk="1" marL="1143000" rtl="0">
              <a:lnSpc>
                <a:spcPct val="100000"/>
              </a:lnSpc>
              <a:spcBef>
                <a:spcPct val="20000"/>
              </a:spcBef>
              <a:spcAft>
                <a:spcPct val="0"/>
              </a:spcAft>
              <a:buClr>
                <a:schemeClr val="accent2"/>
              </a:buClr>
              <a:buSzPct val="100000"/>
              <a:buFontTx/>
              <a:buChar char="•"/>
              <a:defRPr baseline="0" b="1" sz="2400" i="0">
                <a:solidFill>
                  <a:schemeClr val="dk1"/>
                </a:solidFill>
                <a:latin typeface="Arial" pitchFamily="0" charset="0"/>
                <a:sym typeface="Times New Roman" pitchFamily="0" charset="0"/>
              </a:defRPr>
            </a:lvl3pPr>
            <a:lvl4pPr algn="l" fontAlgn="base" indent="-228600" latinLnBrk="1" marL="1600200" rtl="0">
              <a:lnSpc>
                <a:spcPct val="100000"/>
              </a:lnSpc>
              <a:spcBef>
                <a:spcPct val="20000"/>
              </a:spcBef>
              <a:spcAft>
                <a:spcPct val="0"/>
              </a:spcAft>
              <a:buSzPct val="100000"/>
              <a:buFontTx/>
              <a:buChar char="–"/>
              <a:defRPr baseline="0" b="1" sz="2000" i="0">
                <a:solidFill>
                  <a:schemeClr val="dk1"/>
                </a:solidFill>
                <a:latin typeface="Arial" pitchFamily="0" charset="0"/>
                <a:sym typeface="Times New Roman" pitchFamily="0" charset="0"/>
              </a:defRPr>
            </a:lvl4pPr>
            <a:lvl5pPr algn="l" fontAlgn="base" indent="-228600" latinLnBrk="1" marL="2057400" rtl="0">
              <a:lnSpc>
                <a:spcPct val="100000"/>
              </a:lnSpc>
              <a:spcBef>
                <a:spcPct val="20000"/>
              </a:spcBef>
              <a:spcAft>
                <a:spcPct val="0"/>
              </a:spcAft>
              <a:buClr>
                <a:schemeClr val="accent2"/>
              </a:buClr>
              <a:buSzPct val="100000"/>
              <a:buFontTx/>
              <a:buChar char="•"/>
              <a:defRPr baseline="0" b="1" sz="2000" i="0">
                <a:solidFill>
                  <a:schemeClr val="dk1"/>
                </a:solidFill>
                <a:latin typeface="Arial" pitchFamily="0" charset="0"/>
                <a:sym typeface="Times New Roman" pitchFamily="0" charset="0"/>
              </a:defRPr>
            </a:lvl5pPr>
          </a:lstStyle>
          <a:p>
            <a:pPr lvl="0"/>
            <a:r>
              <a:rPr altLang="en-US" sz="2000" lang="en-US"/>
              <a:t>Let </a:t>
            </a:r>
            <a:r>
              <a:rPr altLang="en-US" sz="2000" i="1" lang="en-US"/>
              <a:t>Q(x, y) denote the statement “x = y + 3.” What are the truth values of the propositions Q(1, 2) and Q(3, 0)?</a:t>
            </a:r>
          </a:p>
          <a:p>
            <a:pPr lvl="0"/>
            <a:endParaRPr altLang="en-US" sz="2000" i="1" lang="en-US"/>
          </a:p>
          <a:p>
            <a:pPr lvl="0"/>
            <a:r>
              <a:rPr altLang="en-US" sz="2000" i="1" lang="en-US"/>
              <a:t>Solution: To obtain Q(1, 2), set x = 1 and y = 2 in the statement Q(x, y). Hence, Q(1, 2) is </a:t>
            </a:r>
            <a:r>
              <a:rPr altLang="en-US" sz="2000" lang="en-US"/>
              <a:t>the statement “1 = 2 + 3,” which is false.</a:t>
            </a:r>
          </a:p>
          <a:p>
            <a:pPr lvl="0"/>
            <a:r>
              <a:rPr altLang="en-US" sz="2000" lang="en-US"/>
              <a:t> The statement </a:t>
            </a:r>
            <a:r>
              <a:rPr altLang="en-US" sz="2000" i="1" lang="en-US"/>
              <a:t>Q(3, 0) is the proposition “3 = 0 + 3,” </a:t>
            </a:r>
            <a:r>
              <a:rPr altLang="en-US" sz="2000" lang="en-US"/>
              <a:t>which is true.</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2">
                                  <p:stCondLst>
                                    <p:cond delay="0"/>
                                  </p:stCondLst>
                                  <p:childTnLst>
                                    <p:set>
                                      <p:cBhvr>
                                        <p:cTn dur="1" fill="hold" id="6">
                                          <p:stCondLst>
                                            <p:cond delay="0"/>
                                          </p:stCondLst>
                                        </p:cTn>
                                        <p:tgtEl>
                                          <p:spTgt spid="1048603">
                                            <p:txEl>
                                              <p:charRg st="0" end="113"/>
                                            </p:txEl>
                                          </p:spTgt>
                                        </p:tgtEl>
                                        <p:attrNameLst>
                                          <p:attrName>style.visibility</p:attrName>
                                        </p:attrNameLst>
                                      </p:cBhvr>
                                      <p:to>
                                        <p:strVal val="visible"/>
                                      </p:to>
                                    </p:set>
                                    <p:anim calcmode="lin" valueType="num">
                                      <p:cBhvr additive="base">
                                        <p:cTn dur="500" fill="hold" id="7"/>
                                        <p:tgtEl>
                                          <p:spTgt spid="1048603">
                                            <p:txEl>
                                              <p:charRg st="0" end="113"/>
                                            </p:txEl>
                                          </p:spTgt>
                                        </p:tgtEl>
                                        <p:attrNameLst>
                                          <p:attrName>ppt_x</p:attrName>
                                        </p:attrNameLst>
                                      </p:cBhvr>
                                      <p:tavLst>
                                        <p:tav tm="0">
                                          <p:val>
                                            <p:strVal val="1+#ppt_w/2"/>
                                          </p:val>
                                        </p:tav>
                                        <p:tav tm="100000">
                                          <p:val>
                                            <p:strVal val="#ppt_x"/>
                                          </p:val>
                                        </p:tav>
                                      </p:tavLst>
                                    </p:anim>
                                    <p:anim calcmode="lin" valueType="num">
                                      <p:cBhvr additive="base">
                                        <p:cTn dur="500" fill="hold" id="8"/>
                                        <p:tgtEl>
                                          <p:spTgt spid="1048603">
                                            <p:txEl>
                                              <p:charRg st="0" end="113"/>
                                            </p:txEl>
                                          </p:spTgt>
                                        </p:tgtEl>
                                        <p:attrNameLst>
                                          <p:attrName>ppt_y</p:attrName>
                                        </p:attrNameLst>
                                      </p:cBhvr>
                                      <p:tavLst>
                                        <p:tav tm="0">
                                          <p:val>
                                            <p:strVal val="#ppt_y"/>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2">
                                  <p:stCondLst>
                                    <p:cond delay="0"/>
                                  </p:stCondLst>
                                  <p:childTnLst>
                                    <p:set>
                                      <p:cBhvr>
                                        <p:cTn dur="1" fill="hold" id="12">
                                          <p:stCondLst>
                                            <p:cond delay="0"/>
                                          </p:stCondLst>
                                        </p:cTn>
                                        <p:tgtEl>
                                          <p:spTgt spid="1048603">
                                            <p:txEl>
                                              <p:charRg st="114" end="250"/>
                                            </p:txEl>
                                          </p:spTgt>
                                        </p:tgtEl>
                                        <p:attrNameLst>
                                          <p:attrName>style.visibility</p:attrName>
                                        </p:attrNameLst>
                                      </p:cBhvr>
                                      <p:to>
                                        <p:strVal val="visible"/>
                                      </p:to>
                                    </p:set>
                                    <p:anim calcmode="lin" valueType="num">
                                      <p:cBhvr additive="base">
                                        <p:cTn dur="500" fill="hold" id="13"/>
                                        <p:tgtEl>
                                          <p:spTgt spid="1048603">
                                            <p:txEl>
                                              <p:charRg st="114" end="250"/>
                                            </p:txEl>
                                          </p:spTgt>
                                        </p:tgtEl>
                                        <p:attrNameLst>
                                          <p:attrName>ppt_x</p:attrName>
                                        </p:attrNameLst>
                                      </p:cBhvr>
                                      <p:tavLst>
                                        <p:tav tm="0">
                                          <p:val>
                                            <p:strVal val="1+#ppt_w/2"/>
                                          </p:val>
                                        </p:tav>
                                        <p:tav tm="100000">
                                          <p:val>
                                            <p:strVal val="#ppt_x"/>
                                          </p:val>
                                        </p:tav>
                                      </p:tavLst>
                                    </p:anim>
                                    <p:anim calcmode="lin" valueType="num">
                                      <p:cBhvr additive="base">
                                        <p:cTn dur="500" fill="hold" id="14"/>
                                        <p:tgtEl>
                                          <p:spTgt spid="1048603">
                                            <p:txEl>
                                              <p:charRg st="114" end="250"/>
                                            </p:txEl>
                                          </p:spTgt>
                                        </p:tgtEl>
                                        <p:attrNameLst>
                                          <p:attrName>ppt_y</p:attrName>
                                        </p:attrNameLst>
                                      </p:cBhvr>
                                      <p:tavLst>
                                        <p:tav tm="0">
                                          <p:val>
                                            <p:strVal val="#ppt_y"/>
                                          </p:val>
                                        </p:tav>
                                        <p:tav tm="100000">
                                          <p:val>
                                            <p:strVal val="#ppt_y"/>
                                          </p:val>
                                        </p:tav>
                                      </p:tavLst>
                                    </p:anim>
                                  </p:childTnLst>
                                </p:cTn>
                              </p:par>
                              <p:par>
                                <p:cTn fill="hold" id="15" nodeType="withEffect" presetClass="entr" presetID="2" presetSubtype="2">
                                  <p:stCondLst>
                                    <p:cond delay="0"/>
                                  </p:stCondLst>
                                  <p:childTnLst>
                                    <p:set>
                                      <p:cBhvr>
                                        <p:cTn dur="1" fill="hold" id="16">
                                          <p:stCondLst>
                                            <p:cond delay="0"/>
                                          </p:stCondLst>
                                        </p:cTn>
                                        <p:tgtEl>
                                          <p:spTgt spid="1048603">
                                            <p:txEl>
                                              <p:charRg st="250" end="320"/>
                                            </p:txEl>
                                          </p:spTgt>
                                        </p:tgtEl>
                                        <p:attrNameLst>
                                          <p:attrName>style.visibility</p:attrName>
                                        </p:attrNameLst>
                                      </p:cBhvr>
                                      <p:to>
                                        <p:strVal val="visible"/>
                                      </p:to>
                                    </p:set>
                                    <p:anim calcmode="lin" valueType="num">
                                      <p:cBhvr additive="base">
                                        <p:cTn dur="500" fill="hold" id="17"/>
                                        <p:tgtEl>
                                          <p:spTgt spid="1048603">
                                            <p:txEl>
                                              <p:charRg st="250" end="320"/>
                                            </p:txEl>
                                          </p:spTgt>
                                        </p:tgtEl>
                                        <p:attrNameLst>
                                          <p:attrName>ppt_x</p:attrName>
                                        </p:attrNameLst>
                                      </p:cBhvr>
                                      <p:tavLst>
                                        <p:tav tm="0">
                                          <p:val>
                                            <p:strVal val="1+#ppt_w/2"/>
                                          </p:val>
                                        </p:tav>
                                        <p:tav tm="100000">
                                          <p:val>
                                            <p:strVal val="#ppt_x"/>
                                          </p:val>
                                        </p:tav>
                                      </p:tavLst>
                                    </p:anim>
                                    <p:anim calcmode="lin" valueType="num">
                                      <p:cBhvr additive="base">
                                        <p:cTn dur="500" fill="hold" id="18"/>
                                        <p:tgtEl>
                                          <p:spTgt spid="1048603">
                                            <p:txEl>
                                              <p:charRg st="250" end="32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39" name=""/>
        <p:cNvGrpSpPr/>
        <p:nvPr/>
      </p:nvGrpSpPr>
      <p:grpSpPr>
        <a:xfrm rot="0">
          <a:off x="0" y="0"/>
          <a:ext cx="0" cy="0"/>
          <a:chOff x="0" y="0"/>
          <a:chExt cx="0" cy="0"/>
        </a:xfrm>
      </p:grpSpPr>
      <p:sp>
        <p:nvSpPr>
          <p:cNvPr id="1048604" name=""/>
          <p:cNvSpPr/>
          <p:nvPr>
            <p:ph type="title" sz="full" idx="0"/>
          </p:nvPr>
        </p:nvSpPr>
        <p:spPr>
          <a:xfrm rot="0">
            <a:off x="685800" y="609600"/>
            <a:ext cx="7772400" cy="114300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4400" i="0">
                <a:solidFill>
                  <a:schemeClr val="lt2"/>
                </a:solidFill>
                <a:latin typeface="Times New Roman" pitchFamily="0" charset="0"/>
                <a:sym typeface="Times New Roman" pitchFamily="0" charset="0"/>
              </a:defRPr>
            </a:lvl1pPr>
          </a:lstStyle>
          <a:p>
            <a:pPr lvl="0"/>
            <a:r>
              <a:rPr altLang="en-US" lang="en-US">
                <a:solidFill>
                  <a:schemeClr val="dk1"/>
                </a:solidFill>
                <a:effectLst>
                  <a:outerShdw algn="tl" blurRad="38100" dir="2700000" dist="38100">
                    <a:srgbClr val="C0C0C0"/>
                  </a:outerShdw>
                </a:effectLst>
              </a:rPr>
              <a:t>Quantifier</a:t>
            </a:r>
          </a:p>
        </p:txBody>
      </p:sp>
      <p:sp>
        <p:nvSpPr>
          <p:cNvPr id="1048605" name=""/>
          <p:cNvSpPr/>
          <p:nvPr>
            <p:ph sz="full" idx="1"/>
          </p:nvPr>
        </p:nvSpPr>
        <p:spPr>
          <a:xfrm rot="0">
            <a:off x="685800" y="1981200"/>
            <a:ext cx="7772400" cy="4114800"/>
          </a:xfrm>
          <a:prstGeom prst="rect"/>
          <a:noFill/>
          <a:ln>
            <a:noFill/>
          </a:ln>
        </p:spPr>
        <p:txBody>
          <a:bodyPr anchor="t" bIns="46038" lIns="92075" rIns="92075" tIns="46038"/>
          <a:lstStyle>
            <a:lvl1pPr algn="l" fontAlgn="base" indent="-342900" latinLnBrk="1" marL="342900" rtl="0">
              <a:lnSpc>
                <a:spcPct val="100000"/>
              </a:lnSpc>
              <a:spcBef>
                <a:spcPct val="20000"/>
              </a:spcBef>
              <a:spcAft>
                <a:spcPct val="0"/>
              </a:spcAft>
              <a:buClr>
                <a:schemeClr val="accent2"/>
              </a:buClr>
              <a:buSzPct val="80000"/>
              <a:buFont typeface="Wingdings" pitchFamily="2" charset="2"/>
              <a:buChar char="l"/>
              <a:defRPr baseline="0" b="1" sz="3200" i="0">
                <a:solidFill>
                  <a:schemeClr val="dk1"/>
                </a:solidFill>
                <a:latin typeface="Arial" pitchFamily="0" charset="0"/>
                <a:sym typeface="Times New Roman" pitchFamily="0" charset="0"/>
              </a:defRPr>
            </a:lvl1pPr>
            <a:lvl2pPr algn="l" fontAlgn="base" indent="-285750" latinLnBrk="1" marL="742950" rtl="0">
              <a:lnSpc>
                <a:spcPct val="100000"/>
              </a:lnSpc>
              <a:spcBef>
                <a:spcPct val="20000"/>
              </a:spcBef>
              <a:spcAft>
                <a:spcPct val="0"/>
              </a:spcAft>
              <a:buSzPct val="100000"/>
              <a:buFontTx/>
              <a:buChar char="–"/>
              <a:defRPr baseline="0" b="1" sz="2800" i="0">
                <a:solidFill>
                  <a:schemeClr val="dk1"/>
                </a:solidFill>
                <a:latin typeface="Arial" pitchFamily="0" charset="0"/>
                <a:sym typeface="Times New Roman" pitchFamily="0" charset="0"/>
              </a:defRPr>
            </a:lvl2pPr>
            <a:lvl3pPr algn="l" fontAlgn="base" indent="-228600" latinLnBrk="1" marL="1143000" rtl="0">
              <a:lnSpc>
                <a:spcPct val="100000"/>
              </a:lnSpc>
              <a:spcBef>
                <a:spcPct val="20000"/>
              </a:spcBef>
              <a:spcAft>
                <a:spcPct val="0"/>
              </a:spcAft>
              <a:buClr>
                <a:schemeClr val="accent2"/>
              </a:buClr>
              <a:buSzPct val="100000"/>
              <a:buFontTx/>
              <a:buChar char="•"/>
              <a:defRPr baseline="0" b="1" sz="2400" i="0">
                <a:solidFill>
                  <a:schemeClr val="dk1"/>
                </a:solidFill>
                <a:latin typeface="Arial" pitchFamily="0" charset="0"/>
                <a:sym typeface="Times New Roman" pitchFamily="0" charset="0"/>
              </a:defRPr>
            </a:lvl3pPr>
            <a:lvl4pPr algn="l" fontAlgn="base" indent="-228600" latinLnBrk="1" marL="1600200" rtl="0">
              <a:lnSpc>
                <a:spcPct val="100000"/>
              </a:lnSpc>
              <a:spcBef>
                <a:spcPct val="20000"/>
              </a:spcBef>
              <a:spcAft>
                <a:spcPct val="0"/>
              </a:spcAft>
              <a:buSzPct val="100000"/>
              <a:buFontTx/>
              <a:buChar char="–"/>
              <a:defRPr baseline="0" b="1" sz="2000" i="0">
                <a:solidFill>
                  <a:schemeClr val="dk1"/>
                </a:solidFill>
                <a:latin typeface="Arial" pitchFamily="0" charset="0"/>
                <a:sym typeface="Times New Roman" pitchFamily="0" charset="0"/>
              </a:defRPr>
            </a:lvl4pPr>
            <a:lvl5pPr algn="l" fontAlgn="base" indent="-228600" latinLnBrk="1" marL="2057400" rtl="0">
              <a:lnSpc>
                <a:spcPct val="100000"/>
              </a:lnSpc>
              <a:spcBef>
                <a:spcPct val="20000"/>
              </a:spcBef>
              <a:spcAft>
                <a:spcPct val="0"/>
              </a:spcAft>
              <a:buClr>
                <a:schemeClr val="accent2"/>
              </a:buClr>
              <a:buSzPct val="100000"/>
              <a:buFontTx/>
              <a:buChar char="•"/>
              <a:defRPr baseline="0" b="1" sz="2000" i="0">
                <a:solidFill>
                  <a:schemeClr val="dk1"/>
                </a:solidFill>
                <a:latin typeface="Arial" pitchFamily="0" charset="0"/>
                <a:sym typeface="Times New Roman" pitchFamily="0" charset="0"/>
              </a:defRPr>
            </a:lvl5pPr>
          </a:lstStyle>
          <a:p>
            <a:pPr lvl="0"/>
            <a:r>
              <a:rPr altLang="en-US" lang="en-US"/>
              <a:t>Quantification expresses the extent to which a predicate is true over a range of elements. In English, the words </a:t>
            </a:r>
            <a:r>
              <a:rPr altLang="en-US" i="1" lang="en-US"/>
              <a:t>all, some, many, none, and few are used in quantifications.</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40" name=""/>
        <p:cNvGrpSpPr/>
        <p:nvPr/>
      </p:nvGrpSpPr>
      <p:grpSpPr>
        <a:xfrm rot="0">
          <a:off x="0" y="0"/>
          <a:ext cx="0" cy="0"/>
          <a:chOff x="0" y="0"/>
          <a:chExt cx="0" cy="0"/>
        </a:xfrm>
      </p:grpSpPr>
      <p:sp>
        <p:nvSpPr>
          <p:cNvPr id="1048606" name=""/>
          <p:cNvSpPr/>
          <p:nvPr>
            <p:ph type="title" sz="full" idx="0"/>
          </p:nvPr>
        </p:nvSpPr>
        <p:spPr>
          <a:xfrm rot="0">
            <a:off x="685800" y="609600"/>
            <a:ext cx="7772400" cy="114300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4400" i="0">
                <a:solidFill>
                  <a:schemeClr val="lt2"/>
                </a:solidFill>
                <a:latin typeface="Times New Roman" pitchFamily="0" charset="0"/>
                <a:sym typeface="Times New Roman" pitchFamily="0" charset="0"/>
              </a:defRPr>
            </a:lvl1pPr>
          </a:lstStyle>
          <a:p>
            <a:pPr lvl="0"/>
            <a:r>
              <a:rPr altLang="en-US" i="1" lang="en-US">
                <a:effectLst>
                  <a:outerShdw algn="tl" blurRad="38100" dir="2700000" dist="38100">
                    <a:srgbClr val="C0C0C0"/>
                  </a:outerShdw>
                </a:effectLst>
              </a:rPr>
              <a:t> Universal &amp;</a:t>
            </a:r>
            <a:r>
              <a:rPr altLang="en-US" b="1" i="1" lang="en-US">
                <a:effectLst>
                  <a:outerShdw algn="tl" blurRad="38100" dir="2700000" dist="38100">
                    <a:srgbClr val="C0C0C0"/>
                  </a:outerShdw>
                </a:effectLst>
              </a:rPr>
              <a:t> Existential quantifier</a:t>
            </a:r>
          </a:p>
        </p:txBody>
      </p:sp>
      <p:sp>
        <p:nvSpPr>
          <p:cNvPr id="1048607" name=""/>
          <p:cNvSpPr/>
          <p:nvPr>
            <p:ph sz="full" idx="1"/>
          </p:nvPr>
        </p:nvSpPr>
        <p:spPr>
          <a:xfrm rot="0">
            <a:off x="685800" y="1981200"/>
            <a:ext cx="7772400" cy="4114800"/>
          </a:xfrm>
          <a:prstGeom prst="rect"/>
          <a:noFill/>
          <a:ln>
            <a:noFill/>
          </a:ln>
        </p:spPr>
        <p:txBody>
          <a:bodyPr anchor="t" bIns="46038" lIns="92075" rIns="92075" tIns="46038"/>
          <a:lstStyle>
            <a:lvl1pPr algn="l" fontAlgn="base" indent="-342900" latinLnBrk="1" marL="342900" rtl="0">
              <a:lnSpc>
                <a:spcPct val="100000"/>
              </a:lnSpc>
              <a:spcBef>
                <a:spcPct val="20000"/>
              </a:spcBef>
              <a:spcAft>
                <a:spcPct val="0"/>
              </a:spcAft>
              <a:buClr>
                <a:schemeClr val="accent2"/>
              </a:buClr>
              <a:buSzPct val="80000"/>
              <a:buFont typeface="Wingdings" pitchFamily="2" charset="2"/>
              <a:buChar char="l"/>
              <a:defRPr baseline="0" b="1" sz="3200" i="0">
                <a:solidFill>
                  <a:schemeClr val="dk1"/>
                </a:solidFill>
                <a:latin typeface="Arial" pitchFamily="0" charset="0"/>
                <a:sym typeface="Times New Roman" pitchFamily="0" charset="0"/>
              </a:defRPr>
            </a:lvl1pPr>
            <a:lvl2pPr algn="l" fontAlgn="base" indent="-285750" latinLnBrk="1" marL="742950" rtl="0">
              <a:lnSpc>
                <a:spcPct val="100000"/>
              </a:lnSpc>
              <a:spcBef>
                <a:spcPct val="20000"/>
              </a:spcBef>
              <a:spcAft>
                <a:spcPct val="0"/>
              </a:spcAft>
              <a:buSzPct val="100000"/>
              <a:buFontTx/>
              <a:buChar char="–"/>
              <a:defRPr baseline="0" b="1" sz="2800" i="0">
                <a:solidFill>
                  <a:schemeClr val="dk1"/>
                </a:solidFill>
                <a:latin typeface="Arial" pitchFamily="0" charset="0"/>
                <a:sym typeface="Times New Roman" pitchFamily="0" charset="0"/>
              </a:defRPr>
            </a:lvl2pPr>
            <a:lvl3pPr algn="l" fontAlgn="base" indent="-228600" latinLnBrk="1" marL="1143000" rtl="0">
              <a:lnSpc>
                <a:spcPct val="100000"/>
              </a:lnSpc>
              <a:spcBef>
                <a:spcPct val="20000"/>
              </a:spcBef>
              <a:spcAft>
                <a:spcPct val="0"/>
              </a:spcAft>
              <a:buClr>
                <a:schemeClr val="accent2"/>
              </a:buClr>
              <a:buSzPct val="100000"/>
              <a:buFontTx/>
              <a:buChar char="•"/>
              <a:defRPr baseline="0" b="1" sz="2400" i="0">
                <a:solidFill>
                  <a:schemeClr val="dk1"/>
                </a:solidFill>
                <a:latin typeface="Arial" pitchFamily="0" charset="0"/>
                <a:sym typeface="Times New Roman" pitchFamily="0" charset="0"/>
              </a:defRPr>
            </a:lvl3pPr>
            <a:lvl4pPr algn="l" fontAlgn="base" indent="-228600" latinLnBrk="1" marL="1600200" rtl="0">
              <a:lnSpc>
                <a:spcPct val="100000"/>
              </a:lnSpc>
              <a:spcBef>
                <a:spcPct val="20000"/>
              </a:spcBef>
              <a:spcAft>
                <a:spcPct val="0"/>
              </a:spcAft>
              <a:buSzPct val="100000"/>
              <a:buFontTx/>
              <a:buChar char="–"/>
              <a:defRPr baseline="0" b="1" sz="2000" i="0">
                <a:solidFill>
                  <a:schemeClr val="dk1"/>
                </a:solidFill>
                <a:latin typeface="Arial" pitchFamily="0" charset="0"/>
                <a:sym typeface="Times New Roman" pitchFamily="0" charset="0"/>
              </a:defRPr>
            </a:lvl4pPr>
            <a:lvl5pPr algn="l" fontAlgn="base" indent="-228600" latinLnBrk="1" marL="2057400" rtl="0">
              <a:lnSpc>
                <a:spcPct val="100000"/>
              </a:lnSpc>
              <a:spcBef>
                <a:spcPct val="20000"/>
              </a:spcBef>
              <a:spcAft>
                <a:spcPct val="0"/>
              </a:spcAft>
              <a:buClr>
                <a:schemeClr val="accent2"/>
              </a:buClr>
              <a:buSzPct val="100000"/>
              <a:buFontTx/>
              <a:buChar char="•"/>
              <a:defRPr baseline="0" b="1" sz="2000" i="0">
                <a:solidFill>
                  <a:schemeClr val="dk1"/>
                </a:solidFill>
                <a:latin typeface="Arial" pitchFamily="0" charset="0"/>
                <a:sym typeface="Times New Roman" pitchFamily="0" charset="0"/>
              </a:defRPr>
            </a:lvl5pPr>
          </a:lstStyle>
          <a:p>
            <a:pPr lvl="0"/>
            <a:r>
              <a:rPr altLang="en-US" sz="2000" lang="en-US"/>
              <a:t>The notation ∀</a:t>
            </a:r>
            <a:r>
              <a:rPr altLang="en-US" sz="2000" i="1" lang="en-US"/>
              <a:t>xP(x) denotes the universal quantification of P(x). Here ∀ is called the </a:t>
            </a:r>
            <a:r>
              <a:rPr altLang="en-US" sz="2000" lang="en-US"/>
              <a:t>universal quantifier. We read ∀</a:t>
            </a:r>
            <a:r>
              <a:rPr altLang="en-US" sz="2000" i="1" lang="en-US"/>
              <a:t>xP(x) as “for all xP(x)” or “for every xP(x).” P(x) is true for all values of x in this domain.</a:t>
            </a:r>
          </a:p>
          <a:p>
            <a:pPr lvl="0">
              <a:buNone/>
            </a:pPr>
            <a:endParaRPr altLang="en-US" sz="2000" i="1" lang="en-US"/>
          </a:p>
          <a:p>
            <a:pPr lvl="0"/>
            <a:r>
              <a:rPr altLang="en-US" sz="2000" lang="en-US"/>
              <a:t> We use the notation ∃</a:t>
            </a:r>
            <a:r>
              <a:rPr altLang="en-US" sz="2000" i="1" lang="en-US"/>
              <a:t>xP(x) for the existential quantification of P(x). Here ∃ is called  existential quantifier.the P(x) is true for </a:t>
            </a:r>
            <a:r>
              <a:rPr altLang="en-US" sz="2000" lang="en-US"/>
              <a:t>at least one value of </a:t>
            </a:r>
            <a:r>
              <a:rPr altLang="en-US" sz="2000" i="1" lang="en-US"/>
              <a:t>x in the domain.</a:t>
            </a: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41" name=""/>
        <p:cNvGrpSpPr/>
        <p:nvPr/>
      </p:nvGrpSpPr>
      <p:grpSpPr>
        <a:xfrm rot="0">
          <a:off x="0" y="0"/>
          <a:ext cx="0" cy="0"/>
          <a:chOff x="0" y="0"/>
          <a:chExt cx="0" cy="0"/>
        </a:xfrm>
      </p:grpSpPr>
      <p:sp>
        <p:nvSpPr>
          <p:cNvPr id="1048608" name=""/>
          <p:cNvSpPr/>
          <p:nvPr>
            <p:ph type="title" sz="full" idx="0"/>
          </p:nvPr>
        </p:nvSpPr>
        <p:spPr>
          <a:xfrm rot="0">
            <a:off x="685800" y="609600"/>
            <a:ext cx="7772400" cy="114300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4400" i="0">
                <a:solidFill>
                  <a:schemeClr val="lt2"/>
                </a:solidFill>
                <a:latin typeface="Times New Roman" pitchFamily="0" charset="0"/>
                <a:sym typeface="Times New Roman" pitchFamily="0" charset="0"/>
              </a:defRPr>
            </a:lvl1pPr>
          </a:lstStyle>
          <a:p>
            <a:pPr lvl="0"/>
            <a:r>
              <a:rPr altLang="en-US" lang="en-US">
                <a:effectLst>
                  <a:outerShdw algn="tl" blurRad="38100" dir="2700000" dist="38100">
                    <a:srgbClr val="C0C0C0"/>
                  </a:outerShdw>
                </a:effectLst>
              </a:rPr>
              <a:t>Example of  universal quantifier </a:t>
            </a:r>
          </a:p>
        </p:txBody>
      </p:sp>
      <p:sp>
        <p:nvSpPr>
          <p:cNvPr id="1048609" name=""/>
          <p:cNvSpPr/>
          <p:nvPr>
            <p:ph sz="full" idx="1"/>
          </p:nvPr>
        </p:nvSpPr>
        <p:spPr>
          <a:xfrm rot="0">
            <a:off x="685800" y="1981200"/>
            <a:ext cx="7772400" cy="4114800"/>
          </a:xfrm>
          <a:prstGeom prst="rect"/>
          <a:noFill/>
          <a:ln>
            <a:noFill/>
          </a:ln>
        </p:spPr>
        <p:txBody>
          <a:bodyPr anchor="t" bIns="46038" lIns="92075" rIns="92075" tIns="46038"/>
          <a:lstStyle>
            <a:lvl1pPr algn="l" fontAlgn="base" indent="-342900" latinLnBrk="1" marL="342900" rtl="0">
              <a:lnSpc>
                <a:spcPct val="100000"/>
              </a:lnSpc>
              <a:spcBef>
                <a:spcPct val="20000"/>
              </a:spcBef>
              <a:spcAft>
                <a:spcPct val="0"/>
              </a:spcAft>
              <a:buClr>
                <a:schemeClr val="accent2"/>
              </a:buClr>
              <a:buSzPct val="80000"/>
              <a:buFont typeface="Wingdings" pitchFamily="2" charset="2"/>
              <a:buChar char="l"/>
              <a:defRPr baseline="0" b="1" sz="3200" i="0">
                <a:solidFill>
                  <a:schemeClr val="dk1"/>
                </a:solidFill>
                <a:latin typeface="Arial" pitchFamily="0" charset="0"/>
                <a:sym typeface="Times New Roman" pitchFamily="0" charset="0"/>
              </a:defRPr>
            </a:lvl1pPr>
            <a:lvl2pPr algn="l" fontAlgn="base" indent="-285750" latinLnBrk="1" marL="742950" rtl="0">
              <a:lnSpc>
                <a:spcPct val="100000"/>
              </a:lnSpc>
              <a:spcBef>
                <a:spcPct val="20000"/>
              </a:spcBef>
              <a:spcAft>
                <a:spcPct val="0"/>
              </a:spcAft>
              <a:buSzPct val="100000"/>
              <a:buFontTx/>
              <a:buChar char="–"/>
              <a:defRPr baseline="0" b="1" sz="2800" i="0">
                <a:solidFill>
                  <a:schemeClr val="dk1"/>
                </a:solidFill>
                <a:latin typeface="Arial" pitchFamily="0" charset="0"/>
                <a:sym typeface="Times New Roman" pitchFamily="0" charset="0"/>
              </a:defRPr>
            </a:lvl2pPr>
            <a:lvl3pPr algn="l" fontAlgn="base" indent="-228600" latinLnBrk="1" marL="1143000" rtl="0">
              <a:lnSpc>
                <a:spcPct val="100000"/>
              </a:lnSpc>
              <a:spcBef>
                <a:spcPct val="20000"/>
              </a:spcBef>
              <a:spcAft>
                <a:spcPct val="0"/>
              </a:spcAft>
              <a:buClr>
                <a:schemeClr val="accent2"/>
              </a:buClr>
              <a:buSzPct val="100000"/>
              <a:buFontTx/>
              <a:buChar char="•"/>
              <a:defRPr baseline="0" b="1" sz="2400" i="0">
                <a:solidFill>
                  <a:schemeClr val="dk1"/>
                </a:solidFill>
                <a:latin typeface="Arial" pitchFamily="0" charset="0"/>
                <a:sym typeface="Times New Roman" pitchFamily="0" charset="0"/>
              </a:defRPr>
            </a:lvl3pPr>
            <a:lvl4pPr algn="l" fontAlgn="base" indent="-228600" latinLnBrk="1" marL="1600200" rtl="0">
              <a:lnSpc>
                <a:spcPct val="100000"/>
              </a:lnSpc>
              <a:spcBef>
                <a:spcPct val="20000"/>
              </a:spcBef>
              <a:spcAft>
                <a:spcPct val="0"/>
              </a:spcAft>
              <a:buSzPct val="100000"/>
              <a:buFontTx/>
              <a:buChar char="–"/>
              <a:defRPr baseline="0" b="1" sz="2000" i="0">
                <a:solidFill>
                  <a:schemeClr val="dk1"/>
                </a:solidFill>
                <a:latin typeface="Arial" pitchFamily="0" charset="0"/>
                <a:sym typeface="Times New Roman" pitchFamily="0" charset="0"/>
              </a:defRPr>
            </a:lvl4pPr>
            <a:lvl5pPr algn="l" fontAlgn="base" indent="-228600" latinLnBrk="1" marL="2057400" rtl="0">
              <a:lnSpc>
                <a:spcPct val="100000"/>
              </a:lnSpc>
              <a:spcBef>
                <a:spcPct val="20000"/>
              </a:spcBef>
              <a:spcAft>
                <a:spcPct val="0"/>
              </a:spcAft>
              <a:buClr>
                <a:schemeClr val="accent2"/>
              </a:buClr>
              <a:buSzPct val="100000"/>
              <a:buFontTx/>
              <a:buChar char="•"/>
              <a:defRPr baseline="0" b="1" sz="2000" i="0">
                <a:solidFill>
                  <a:schemeClr val="dk1"/>
                </a:solidFill>
                <a:latin typeface="Arial" pitchFamily="0" charset="0"/>
                <a:sym typeface="Times New Roman" pitchFamily="0" charset="0"/>
              </a:defRPr>
            </a:lvl5pPr>
          </a:lstStyle>
          <a:p>
            <a:pPr lvl="0"/>
            <a:r>
              <a:rPr altLang="en-US" sz="2000" lang="en-US"/>
              <a:t>Let </a:t>
            </a:r>
            <a:r>
              <a:rPr altLang="en-US" sz="2000" i="1" lang="en-US"/>
              <a:t>P(x) be the statement “x + 1 &gt; x.” What is the truth value of the quantification ∀xP(x),</a:t>
            </a:r>
            <a:r>
              <a:rPr altLang="en-US" sz="2000" lang="en-US"/>
              <a:t>where the domain consists of all real numbers?</a:t>
            </a:r>
          </a:p>
          <a:p>
            <a:pPr lvl="0"/>
            <a:r>
              <a:rPr altLang="en-US" sz="2000" i="1" lang="en-US"/>
              <a:t>Solution: Because P(x) is true for all real numbers x, the quantification </a:t>
            </a:r>
            <a:r>
              <a:rPr altLang="en-US" sz="2000" lang="en-US"/>
              <a:t>∀</a:t>
            </a:r>
            <a:r>
              <a:rPr altLang="en-US" sz="2000" i="1" lang="en-US"/>
              <a:t>xP(x) </a:t>
            </a:r>
            <a:r>
              <a:rPr altLang="en-US" sz="2000" lang="en-US"/>
              <a:t>is true.</a:t>
            </a:r>
          </a:p>
          <a:p>
            <a:pPr lvl="0"/>
            <a:r>
              <a:rPr altLang="en-US" sz="2000" lang="en-US"/>
              <a:t>Let </a:t>
            </a:r>
            <a:r>
              <a:rPr altLang="en-US" sz="2000" i="1" lang="en-US"/>
              <a:t>Q(x) be the statement “x &lt; 2.” What is the truth value of the quantification ∀xQ(x), where </a:t>
            </a:r>
            <a:r>
              <a:rPr altLang="en-US" sz="2000" lang="en-US"/>
              <a:t>the domain consists of all real numbers?</a:t>
            </a:r>
          </a:p>
          <a:p>
            <a:pPr lvl="0"/>
            <a:r>
              <a:rPr altLang="en-US" sz="2000" i="1" lang="en-US"/>
              <a:t>Solution: Q(x) is not true for every real number x, because, for instance, Q(3) is false. That is,x = 3 is a counterexample for the statement ∀xQ(x). Thus</a:t>
            </a:r>
            <a:r>
              <a:rPr altLang="en-US" sz="2000" lang="en-US"/>
              <a:t> ∀</a:t>
            </a:r>
            <a:r>
              <a:rPr altLang="en-US" sz="2000" i="1" lang="en-US"/>
              <a:t>xQ(x) </a:t>
            </a:r>
            <a:r>
              <a:rPr altLang="en-US" sz="2000" lang="en-US"/>
              <a:t>is false.</a:t>
            </a:r>
          </a:p>
          <a:p>
            <a:pPr lvl="0"/>
            <a:endParaRPr altLang="en-US" sz="2000" lang="en-US"/>
          </a:p>
          <a:p>
            <a:pPr lvl="0"/>
            <a:endParaRPr altLang="en-US" sz="2000" lang="en-US"/>
          </a:p>
          <a:p>
            <a:pPr lvl="0"/>
            <a:endParaRPr altLang="en-US" sz="2000" lang="en-US"/>
          </a:p>
          <a:p>
            <a:pPr lvl="0"/>
            <a:endParaRPr altLang="en-US" sz="2000" lang="en-US"/>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42" name=""/>
        <p:cNvGrpSpPr/>
        <p:nvPr/>
      </p:nvGrpSpPr>
      <p:grpSpPr>
        <a:xfrm rot="0">
          <a:off x="0" y="0"/>
          <a:ext cx="0" cy="0"/>
          <a:chOff x="0" y="0"/>
          <a:chExt cx="0" cy="0"/>
        </a:xfrm>
      </p:grpSpPr>
      <p:sp>
        <p:nvSpPr>
          <p:cNvPr id="1048610" name=""/>
          <p:cNvSpPr/>
          <p:nvPr>
            <p:ph type="title" sz="full" idx="0"/>
          </p:nvPr>
        </p:nvSpPr>
        <p:spPr>
          <a:xfrm rot="0">
            <a:off x="685800" y="609600"/>
            <a:ext cx="7772400" cy="114300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4400" i="0">
                <a:solidFill>
                  <a:schemeClr val="lt2"/>
                </a:solidFill>
                <a:latin typeface="Times New Roman" pitchFamily="0" charset="0"/>
                <a:sym typeface="Times New Roman" pitchFamily="0" charset="0"/>
              </a:defRPr>
            </a:lvl1pPr>
          </a:lstStyle>
          <a:p>
            <a:pPr lvl="0"/>
            <a:r>
              <a:rPr altLang="en-US" lang="en-US">
                <a:effectLst>
                  <a:outerShdw algn="tl" blurRad="38100" dir="2700000" dist="38100">
                    <a:srgbClr val="C0C0C0"/>
                  </a:outerShdw>
                </a:effectLst>
              </a:rPr>
              <a:t>Example of  existential quantifier</a:t>
            </a:r>
          </a:p>
        </p:txBody>
      </p:sp>
      <p:sp>
        <p:nvSpPr>
          <p:cNvPr id="1048611" name=""/>
          <p:cNvSpPr/>
          <p:nvPr>
            <p:ph sz="full" idx="1"/>
          </p:nvPr>
        </p:nvSpPr>
        <p:spPr>
          <a:xfrm rot="0">
            <a:off x="685800" y="1981200"/>
            <a:ext cx="7772400" cy="4114800"/>
          </a:xfrm>
          <a:prstGeom prst="rect"/>
          <a:noFill/>
          <a:ln>
            <a:noFill/>
          </a:ln>
        </p:spPr>
        <p:txBody>
          <a:bodyPr anchor="t" bIns="46038" lIns="92075" rIns="92075" tIns="46038"/>
          <a:lstStyle>
            <a:lvl1pPr algn="l" fontAlgn="base" indent="-342900" latinLnBrk="1" marL="342900" rtl="0">
              <a:lnSpc>
                <a:spcPct val="100000"/>
              </a:lnSpc>
              <a:spcBef>
                <a:spcPct val="20000"/>
              </a:spcBef>
              <a:spcAft>
                <a:spcPct val="0"/>
              </a:spcAft>
              <a:buClr>
                <a:schemeClr val="accent2"/>
              </a:buClr>
              <a:buSzPct val="80000"/>
              <a:buFont typeface="Wingdings" pitchFamily="2" charset="2"/>
              <a:buChar char="l"/>
              <a:defRPr baseline="0" b="1" sz="3200" i="0">
                <a:solidFill>
                  <a:schemeClr val="dk1"/>
                </a:solidFill>
                <a:latin typeface="Arial" pitchFamily="0" charset="0"/>
                <a:sym typeface="Times New Roman" pitchFamily="0" charset="0"/>
              </a:defRPr>
            </a:lvl1pPr>
            <a:lvl2pPr algn="l" fontAlgn="base" indent="-285750" latinLnBrk="1" marL="742950" rtl="0">
              <a:lnSpc>
                <a:spcPct val="100000"/>
              </a:lnSpc>
              <a:spcBef>
                <a:spcPct val="20000"/>
              </a:spcBef>
              <a:spcAft>
                <a:spcPct val="0"/>
              </a:spcAft>
              <a:buSzPct val="100000"/>
              <a:buFontTx/>
              <a:buChar char="–"/>
              <a:defRPr baseline="0" b="1" sz="2800" i="0">
                <a:solidFill>
                  <a:schemeClr val="dk1"/>
                </a:solidFill>
                <a:latin typeface="Arial" pitchFamily="0" charset="0"/>
                <a:sym typeface="Times New Roman" pitchFamily="0" charset="0"/>
              </a:defRPr>
            </a:lvl2pPr>
            <a:lvl3pPr algn="l" fontAlgn="base" indent="-228600" latinLnBrk="1" marL="1143000" rtl="0">
              <a:lnSpc>
                <a:spcPct val="100000"/>
              </a:lnSpc>
              <a:spcBef>
                <a:spcPct val="20000"/>
              </a:spcBef>
              <a:spcAft>
                <a:spcPct val="0"/>
              </a:spcAft>
              <a:buClr>
                <a:schemeClr val="accent2"/>
              </a:buClr>
              <a:buSzPct val="100000"/>
              <a:buFontTx/>
              <a:buChar char="•"/>
              <a:defRPr baseline="0" b="1" sz="2400" i="0">
                <a:solidFill>
                  <a:schemeClr val="dk1"/>
                </a:solidFill>
                <a:latin typeface="Arial" pitchFamily="0" charset="0"/>
                <a:sym typeface="Times New Roman" pitchFamily="0" charset="0"/>
              </a:defRPr>
            </a:lvl3pPr>
            <a:lvl4pPr algn="l" fontAlgn="base" indent="-228600" latinLnBrk="1" marL="1600200" rtl="0">
              <a:lnSpc>
                <a:spcPct val="100000"/>
              </a:lnSpc>
              <a:spcBef>
                <a:spcPct val="20000"/>
              </a:spcBef>
              <a:spcAft>
                <a:spcPct val="0"/>
              </a:spcAft>
              <a:buSzPct val="100000"/>
              <a:buFontTx/>
              <a:buChar char="–"/>
              <a:defRPr baseline="0" b="1" sz="2000" i="0">
                <a:solidFill>
                  <a:schemeClr val="dk1"/>
                </a:solidFill>
                <a:latin typeface="Arial" pitchFamily="0" charset="0"/>
                <a:sym typeface="Times New Roman" pitchFamily="0" charset="0"/>
              </a:defRPr>
            </a:lvl4pPr>
            <a:lvl5pPr algn="l" fontAlgn="base" indent="-228600" latinLnBrk="1" marL="2057400" rtl="0">
              <a:lnSpc>
                <a:spcPct val="100000"/>
              </a:lnSpc>
              <a:spcBef>
                <a:spcPct val="20000"/>
              </a:spcBef>
              <a:spcAft>
                <a:spcPct val="0"/>
              </a:spcAft>
              <a:buClr>
                <a:schemeClr val="accent2"/>
              </a:buClr>
              <a:buSzPct val="100000"/>
              <a:buFontTx/>
              <a:buChar char="•"/>
              <a:defRPr baseline="0" b="1" sz="2000" i="0">
                <a:solidFill>
                  <a:schemeClr val="dk1"/>
                </a:solidFill>
                <a:latin typeface="Arial" pitchFamily="0" charset="0"/>
                <a:sym typeface="Times New Roman" pitchFamily="0" charset="0"/>
              </a:defRPr>
            </a:lvl5pPr>
          </a:lstStyle>
          <a:p>
            <a:pPr lvl="0"/>
            <a:r>
              <a:rPr altLang="en-US" sz="2000" lang="en-US"/>
              <a:t>Let </a:t>
            </a:r>
            <a:r>
              <a:rPr altLang="en-US" sz="2000" i="1" lang="en-US"/>
              <a:t>P(x) denote the statement “x &gt; 3.” What is the truth value of the quantification ∃xP(x),</a:t>
            </a:r>
            <a:r>
              <a:rPr altLang="en-US" sz="2000" lang="en-US"/>
              <a:t>where the domain consists of all real numbers?</a:t>
            </a:r>
          </a:p>
          <a:p>
            <a:pPr lvl="0"/>
            <a:r>
              <a:rPr altLang="en-US" sz="2000" i="1" lang="en-US"/>
              <a:t>Solution: Because “x &gt; 3” is sometimes true for instance, when x = 4 the existential quantification </a:t>
            </a:r>
            <a:r>
              <a:rPr altLang="en-US" sz="2000" lang="en-US"/>
              <a:t>of </a:t>
            </a:r>
            <a:r>
              <a:rPr altLang="en-US" sz="2000" i="1" lang="en-US"/>
              <a:t>P(x), which is ∃xP(x), is true.</a:t>
            </a:r>
          </a:p>
          <a:p>
            <a:pPr lvl="0"/>
            <a:r>
              <a:rPr altLang="en-US" sz="2000" lang="en-US"/>
              <a:t>Let </a:t>
            </a:r>
            <a:r>
              <a:rPr altLang="en-US" sz="2000" i="1" lang="en-US"/>
              <a:t>Q(x) denote the statement “x = x + 1.”What is the truth value of the quantification ∃xQ(x),</a:t>
            </a:r>
            <a:r>
              <a:rPr altLang="en-US" sz="2000" lang="en-US"/>
              <a:t>where the domain consists of all real numbers?</a:t>
            </a:r>
          </a:p>
          <a:p>
            <a:pPr lvl="0"/>
            <a:r>
              <a:rPr altLang="en-US" sz="2000" i="1" lang="en-US"/>
              <a:t>Solution: Because Q(x) is false for every real number x, the existential quantification of Q(x),</a:t>
            </a:r>
            <a:r>
              <a:rPr altLang="en-US" sz="2000" lang="en-US"/>
              <a:t>which is ∃</a:t>
            </a:r>
            <a:r>
              <a:rPr altLang="en-US" sz="2000" i="1" lang="en-US"/>
              <a:t>xQ(x), is false.</a:t>
            </a: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43" name=""/>
        <p:cNvGrpSpPr/>
        <p:nvPr/>
      </p:nvGrpSpPr>
      <p:grpSpPr>
        <a:xfrm rot="0">
          <a:off x="0" y="0"/>
          <a:ext cx="0" cy="0"/>
          <a:chOff x="0" y="0"/>
          <a:chExt cx="0" cy="0"/>
        </a:xfrm>
      </p:grpSpPr>
      <p:sp>
        <p:nvSpPr>
          <p:cNvPr id="1048612" name=""/>
          <p:cNvSpPr/>
          <p:nvPr>
            <p:ph type="title" sz="full" idx="0"/>
          </p:nvPr>
        </p:nvSpPr>
        <p:spPr>
          <a:xfrm rot="0">
            <a:off x="685800" y="609600"/>
            <a:ext cx="7772400" cy="114300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4400" i="0">
                <a:solidFill>
                  <a:schemeClr val="lt2"/>
                </a:solidFill>
                <a:latin typeface="Times New Roman" pitchFamily="0" charset="0"/>
                <a:sym typeface="Times New Roman" pitchFamily="0" charset="0"/>
              </a:defRPr>
            </a:lvl1pPr>
          </a:lstStyle>
          <a:p>
            <a:pPr lvl="0"/>
            <a:r>
              <a:rPr altLang="en-US" lang="en-US">
                <a:effectLst>
                  <a:outerShdw algn="tl" blurRad="38100" dir="2700000" dist="38100">
                    <a:srgbClr val="C0C0C0"/>
                  </a:outerShdw>
                </a:effectLst>
              </a:rPr>
              <a:t>Some examples</a:t>
            </a:r>
          </a:p>
        </p:txBody>
      </p:sp>
      <p:sp>
        <p:nvSpPr>
          <p:cNvPr id="1048613" name=""/>
          <p:cNvSpPr/>
          <p:nvPr>
            <p:ph sz="full" idx="1"/>
          </p:nvPr>
        </p:nvSpPr>
        <p:spPr>
          <a:xfrm rot="0">
            <a:off x="685800" y="1981200"/>
            <a:ext cx="7772400" cy="4114800"/>
          </a:xfrm>
          <a:prstGeom prst="rect"/>
          <a:noFill/>
          <a:ln>
            <a:noFill/>
          </a:ln>
        </p:spPr>
        <p:txBody>
          <a:bodyPr anchor="t" bIns="46038" lIns="92075" rIns="92075" tIns="46038"/>
          <a:lstStyle>
            <a:lvl1pPr algn="l" fontAlgn="base" indent="-342900" latinLnBrk="1" marL="342900" rtl="0">
              <a:lnSpc>
                <a:spcPct val="100000"/>
              </a:lnSpc>
              <a:spcBef>
                <a:spcPct val="20000"/>
              </a:spcBef>
              <a:spcAft>
                <a:spcPct val="0"/>
              </a:spcAft>
              <a:buClr>
                <a:schemeClr val="accent2"/>
              </a:buClr>
              <a:buSzPct val="80000"/>
              <a:buFont typeface="Wingdings" pitchFamily="2" charset="2"/>
              <a:buChar char="l"/>
              <a:defRPr baseline="0" b="1" sz="3200" i="0">
                <a:solidFill>
                  <a:schemeClr val="dk1"/>
                </a:solidFill>
                <a:latin typeface="Arial" pitchFamily="0" charset="0"/>
                <a:sym typeface="Times New Roman" pitchFamily="0" charset="0"/>
              </a:defRPr>
            </a:lvl1pPr>
            <a:lvl2pPr algn="l" fontAlgn="base" indent="-285750" latinLnBrk="1" marL="742950" rtl="0">
              <a:lnSpc>
                <a:spcPct val="100000"/>
              </a:lnSpc>
              <a:spcBef>
                <a:spcPct val="20000"/>
              </a:spcBef>
              <a:spcAft>
                <a:spcPct val="0"/>
              </a:spcAft>
              <a:buSzPct val="100000"/>
              <a:buFontTx/>
              <a:buChar char="–"/>
              <a:defRPr baseline="0" b="1" sz="2800" i="0">
                <a:solidFill>
                  <a:schemeClr val="dk1"/>
                </a:solidFill>
                <a:latin typeface="Arial" pitchFamily="0" charset="0"/>
                <a:sym typeface="Times New Roman" pitchFamily="0" charset="0"/>
              </a:defRPr>
            </a:lvl2pPr>
            <a:lvl3pPr algn="l" fontAlgn="base" indent="-228600" latinLnBrk="1" marL="1143000" rtl="0">
              <a:lnSpc>
                <a:spcPct val="100000"/>
              </a:lnSpc>
              <a:spcBef>
                <a:spcPct val="20000"/>
              </a:spcBef>
              <a:spcAft>
                <a:spcPct val="0"/>
              </a:spcAft>
              <a:buClr>
                <a:schemeClr val="accent2"/>
              </a:buClr>
              <a:buSzPct val="100000"/>
              <a:buFontTx/>
              <a:buChar char="•"/>
              <a:defRPr baseline="0" b="1" sz="2400" i="0">
                <a:solidFill>
                  <a:schemeClr val="dk1"/>
                </a:solidFill>
                <a:latin typeface="Arial" pitchFamily="0" charset="0"/>
                <a:sym typeface="Times New Roman" pitchFamily="0" charset="0"/>
              </a:defRPr>
            </a:lvl3pPr>
            <a:lvl4pPr algn="l" fontAlgn="base" indent="-228600" latinLnBrk="1" marL="1600200" rtl="0">
              <a:lnSpc>
                <a:spcPct val="100000"/>
              </a:lnSpc>
              <a:spcBef>
                <a:spcPct val="20000"/>
              </a:spcBef>
              <a:spcAft>
                <a:spcPct val="0"/>
              </a:spcAft>
              <a:buSzPct val="100000"/>
              <a:buFontTx/>
              <a:buChar char="–"/>
              <a:defRPr baseline="0" b="1" sz="2000" i="0">
                <a:solidFill>
                  <a:schemeClr val="dk1"/>
                </a:solidFill>
                <a:latin typeface="Arial" pitchFamily="0" charset="0"/>
                <a:sym typeface="Times New Roman" pitchFamily="0" charset="0"/>
              </a:defRPr>
            </a:lvl4pPr>
            <a:lvl5pPr algn="l" fontAlgn="base" indent="-228600" latinLnBrk="1" marL="2057400" rtl="0">
              <a:lnSpc>
                <a:spcPct val="100000"/>
              </a:lnSpc>
              <a:spcBef>
                <a:spcPct val="20000"/>
              </a:spcBef>
              <a:spcAft>
                <a:spcPct val="0"/>
              </a:spcAft>
              <a:buClr>
                <a:schemeClr val="accent2"/>
              </a:buClr>
              <a:buSzPct val="100000"/>
              <a:buFontTx/>
              <a:buChar char="•"/>
              <a:defRPr baseline="0" b="1" sz="2000" i="0">
                <a:solidFill>
                  <a:schemeClr val="dk1"/>
                </a:solidFill>
                <a:latin typeface="Arial" pitchFamily="0" charset="0"/>
                <a:sym typeface="Times New Roman" pitchFamily="0" charset="0"/>
              </a:defRPr>
            </a:lvl5pPr>
          </a:lstStyle>
          <a:p>
            <a:pPr lvl="0">
              <a:buNone/>
            </a:pPr>
            <a:r>
              <a:rPr altLang="en-US" sz="2000" i="1" lang="en-US"/>
              <a:t>     </a:t>
            </a:r>
            <a:r>
              <a:rPr altLang="en-US" sz="2000" lang="en-US"/>
              <a:t>“All lions are fierce.”</a:t>
            </a:r>
          </a:p>
          <a:p>
            <a:pPr lvl="0">
              <a:buNone/>
            </a:pPr>
            <a:r>
              <a:rPr altLang="en-US" sz="2000" lang="en-US"/>
              <a:t>     “Some lions do not drink coffee.”</a:t>
            </a:r>
          </a:p>
          <a:p>
            <a:pPr lvl="0">
              <a:buNone/>
            </a:pPr>
            <a:r>
              <a:rPr altLang="en-US" sz="2000" lang="en-US"/>
              <a:t>     “Some fierce creatures do not drink coffee.”</a:t>
            </a:r>
          </a:p>
          <a:p>
            <a:pPr lvl="0"/>
            <a:r>
              <a:rPr altLang="en-US" sz="2000" lang="en-US"/>
              <a:t>Let </a:t>
            </a:r>
            <a:r>
              <a:rPr altLang="en-US" sz="2000" i="1" lang="en-US"/>
              <a:t>P(x), Q(x), and R(x) be the statements “x is </a:t>
            </a:r>
            <a:r>
              <a:rPr altLang="en-US" sz="2000" lang="en-US"/>
              <a:t>a lion,” “</a:t>
            </a:r>
            <a:r>
              <a:rPr altLang="en-US" sz="2000" i="1" lang="en-US"/>
              <a:t>x is fierce,” and “x drinks coffee,” respectively. Assuming that the domain consists of all </a:t>
            </a:r>
            <a:r>
              <a:rPr altLang="en-US" sz="2000" lang="en-US"/>
              <a:t>creatures, express the statements in the argument using quantifiers and </a:t>
            </a:r>
            <a:r>
              <a:rPr altLang="en-US" sz="2000" i="1" lang="en-US"/>
              <a:t>P(x), Q(x), and R(x).</a:t>
            </a:r>
          </a:p>
          <a:p>
            <a:pPr lvl="0"/>
            <a:r>
              <a:rPr altLang="en-US" sz="2000" lang="en-US"/>
              <a:t>∀</a:t>
            </a:r>
            <a:r>
              <a:rPr altLang="en-US" sz="2000" i="1" lang="en-US"/>
              <a:t>x(P(x) → Q(x)).</a:t>
            </a:r>
          </a:p>
          <a:p>
            <a:pPr lvl="0"/>
            <a:r>
              <a:rPr altLang="en-US" sz="2000" lang="en-US"/>
              <a:t>∃</a:t>
            </a:r>
            <a:r>
              <a:rPr altLang="en-US" sz="2000" i="1" lang="en-US"/>
              <a:t>x(P(x) ∧ ￢R(x)).</a:t>
            </a:r>
          </a:p>
          <a:p>
            <a:pPr lvl="0"/>
            <a:r>
              <a:rPr altLang="en-US" sz="2000" lang="en-US"/>
              <a:t>∃</a:t>
            </a:r>
            <a:r>
              <a:rPr altLang="en-US" sz="2000" i="1" lang="en-US"/>
              <a:t>x(Q(x) ∧ ￢R(x)).</a:t>
            </a:r>
          </a:p>
          <a:p>
            <a:pPr lvl="0"/>
            <a:r>
              <a:rPr altLang="en-US" sz="1400" lang="en-US">
                <a:solidFill>
                  <a:srgbClr val="66FFE0"/>
                </a:solidFill>
              </a:rPr>
              <a:t>Notice that the second statement cannot be written as ∃</a:t>
            </a:r>
            <a:r>
              <a:rPr altLang="en-US" sz="1400" i="1" lang="en-US">
                <a:solidFill>
                  <a:srgbClr val="66FFE0"/>
                </a:solidFill>
              </a:rPr>
              <a:t>x(P(x)→￢R(x)). The reason is that P(x)→￢R(x) is true whenever x is not a lion, so that ∃x(P(x)→￢R(x)) is true as long as </a:t>
            </a:r>
            <a:r>
              <a:rPr altLang="en-US" sz="1400" lang="en-US">
                <a:solidFill>
                  <a:srgbClr val="66FFE0"/>
                </a:solidFill>
              </a:rPr>
              <a:t>there is at least one creature that is not a lion, even if every lion drinks coffee. Similarly, the third statement cannot be written as ∃</a:t>
            </a:r>
            <a:r>
              <a:rPr altLang="en-US" sz="1400" i="1" lang="en-US">
                <a:solidFill>
                  <a:srgbClr val="66FFE0"/>
                </a:solidFill>
              </a:rPr>
              <a:t>x(Q(x)→￢R(x)).</a:t>
            </a: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44" name=""/>
        <p:cNvGrpSpPr/>
        <p:nvPr/>
      </p:nvGrpSpPr>
      <p:grpSpPr>
        <a:xfrm rot="0">
          <a:off x="0" y="0"/>
          <a:ext cx="0" cy="0"/>
          <a:chOff x="0" y="0"/>
          <a:chExt cx="0" cy="0"/>
        </a:xfrm>
      </p:grpSpPr>
      <p:sp>
        <p:nvSpPr>
          <p:cNvPr id="1048614" name=""/>
          <p:cNvSpPr/>
          <p:nvPr>
            <p:ph type="title" sz="full" idx="0"/>
          </p:nvPr>
        </p:nvSpPr>
        <p:spPr>
          <a:xfrm rot="0">
            <a:off x="685800" y="609600"/>
            <a:ext cx="7772400" cy="114300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4400" i="0">
                <a:solidFill>
                  <a:schemeClr val="lt2"/>
                </a:solidFill>
                <a:latin typeface="Times New Roman" pitchFamily="0" charset="0"/>
                <a:sym typeface="Times New Roman" pitchFamily="0" charset="0"/>
              </a:defRPr>
            </a:lvl1pPr>
          </a:lstStyle>
          <a:p>
            <a:pPr lvl="0"/>
            <a:r>
              <a:rPr altLang="en-US" lang="en-US">
                <a:effectLst>
                  <a:outerShdw algn="tl" blurRad="38100" dir="2700000" dist="38100">
                    <a:srgbClr val="C0C0C0"/>
                  </a:outerShdw>
                </a:effectLst>
              </a:rPr>
              <a:t>Some examples</a:t>
            </a:r>
          </a:p>
        </p:txBody>
      </p:sp>
      <p:sp>
        <p:nvSpPr>
          <p:cNvPr id="1048615" name=""/>
          <p:cNvSpPr/>
          <p:nvPr>
            <p:ph sz="full" idx="1"/>
          </p:nvPr>
        </p:nvSpPr>
        <p:spPr>
          <a:xfrm rot="0">
            <a:off x="533400" y="1752600"/>
            <a:ext cx="7772400" cy="4114800"/>
          </a:xfrm>
          <a:prstGeom prst="rect"/>
          <a:noFill/>
          <a:ln>
            <a:noFill/>
          </a:ln>
        </p:spPr>
        <p:txBody>
          <a:bodyPr anchor="t" bIns="46038" lIns="92075" rIns="92075" tIns="46038"/>
          <a:lstStyle>
            <a:lvl1pPr algn="l" fontAlgn="base" indent="-342900" latinLnBrk="1" marL="342900" rtl="0">
              <a:lnSpc>
                <a:spcPct val="100000"/>
              </a:lnSpc>
              <a:spcBef>
                <a:spcPct val="20000"/>
              </a:spcBef>
              <a:spcAft>
                <a:spcPct val="0"/>
              </a:spcAft>
              <a:buClr>
                <a:schemeClr val="accent2"/>
              </a:buClr>
              <a:buSzPct val="80000"/>
              <a:buFont typeface="Wingdings" pitchFamily="2" charset="2"/>
              <a:buChar char="l"/>
              <a:defRPr baseline="0" b="1" sz="3200" i="0">
                <a:solidFill>
                  <a:schemeClr val="dk1"/>
                </a:solidFill>
                <a:latin typeface="Arial" pitchFamily="0" charset="0"/>
                <a:sym typeface="Times New Roman" pitchFamily="0" charset="0"/>
              </a:defRPr>
            </a:lvl1pPr>
            <a:lvl2pPr algn="l" fontAlgn="base" indent="-285750" latinLnBrk="1" marL="742950" rtl="0">
              <a:lnSpc>
                <a:spcPct val="100000"/>
              </a:lnSpc>
              <a:spcBef>
                <a:spcPct val="20000"/>
              </a:spcBef>
              <a:spcAft>
                <a:spcPct val="0"/>
              </a:spcAft>
              <a:buSzPct val="100000"/>
              <a:buFontTx/>
              <a:buChar char="–"/>
              <a:defRPr baseline="0" b="1" sz="2800" i="0">
                <a:solidFill>
                  <a:schemeClr val="dk1"/>
                </a:solidFill>
                <a:latin typeface="Arial" pitchFamily="0" charset="0"/>
                <a:sym typeface="Times New Roman" pitchFamily="0" charset="0"/>
              </a:defRPr>
            </a:lvl2pPr>
            <a:lvl3pPr algn="l" fontAlgn="base" indent="-228600" latinLnBrk="1" marL="1143000" rtl="0">
              <a:lnSpc>
                <a:spcPct val="100000"/>
              </a:lnSpc>
              <a:spcBef>
                <a:spcPct val="20000"/>
              </a:spcBef>
              <a:spcAft>
                <a:spcPct val="0"/>
              </a:spcAft>
              <a:buClr>
                <a:schemeClr val="accent2"/>
              </a:buClr>
              <a:buSzPct val="100000"/>
              <a:buFontTx/>
              <a:buChar char="•"/>
              <a:defRPr baseline="0" b="1" sz="2400" i="0">
                <a:solidFill>
                  <a:schemeClr val="dk1"/>
                </a:solidFill>
                <a:latin typeface="Arial" pitchFamily="0" charset="0"/>
                <a:sym typeface="Times New Roman" pitchFamily="0" charset="0"/>
              </a:defRPr>
            </a:lvl3pPr>
            <a:lvl4pPr algn="l" fontAlgn="base" indent="-228600" latinLnBrk="1" marL="1600200" rtl="0">
              <a:lnSpc>
                <a:spcPct val="100000"/>
              </a:lnSpc>
              <a:spcBef>
                <a:spcPct val="20000"/>
              </a:spcBef>
              <a:spcAft>
                <a:spcPct val="0"/>
              </a:spcAft>
              <a:buSzPct val="100000"/>
              <a:buFontTx/>
              <a:buChar char="–"/>
              <a:defRPr baseline="0" b="1" sz="2000" i="0">
                <a:solidFill>
                  <a:schemeClr val="dk1"/>
                </a:solidFill>
                <a:latin typeface="Arial" pitchFamily="0" charset="0"/>
                <a:sym typeface="Times New Roman" pitchFamily="0" charset="0"/>
              </a:defRPr>
            </a:lvl4pPr>
            <a:lvl5pPr algn="l" fontAlgn="base" indent="-228600" latinLnBrk="1" marL="2057400" rtl="0">
              <a:lnSpc>
                <a:spcPct val="100000"/>
              </a:lnSpc>
              <a:spcBef>
                <a:spcPct val="20000"/>
              </a:spcBef>
              <a:spcAft>
                <a:spcPct val="0"/>
              </a:spcAft>
              <a:buClr>
                <a:schemeClr val="accent2"/>
              </a:buClr>
              <a:buSzPct val="100000"/>
              <a:buFontTx/>
              <a:buChar char="•"/>
              <a:defRPr baseline="0" b="1" sz="2000" i="0">
                <a:solidFill>
                  <a:schemeClr val="dk1"/>
                </a:solidFill>
                <a:latin typeface="Arial" pitchFamily="0" charset="0"/>
                <a:sym typeface="Times New Roman" pitchFamily="0" charset="0"/>
              </a:defRPr>
            </a:lvl5pPr>
          </a:lstStyle>
          <a:p>
            <a:pPr lvl="0"/>
            <a:r>
              <a:rPr altLang="en-US" sz="2000" lang="en-US"/>
              <a:t>“All hummingbirds are richly colored.”</a:t>
            </a:r>
          </a:p>
          <a:p>
            <a:pPr lvl="0"/>
            <a:r>
              <a:rPr altLang="en-US" sz="2000" lang="en-US"/>
              <a:t>“No large birds live on honey.”</a:t>
            </a:r>
          </a:p>
          <a:p>
            <a:pPr lvl="0"/>
            <a:r>
              <a:rPr altLang="en-US" sz="2000" lang="en-US"/>
              <a:t>“Birds that do not live on honey are dull in color.”</a:t>
            </a:r>
          </a:p>
          <a:p>
            <a:pPr lvl="0"/>
            <a:r>
              <a:rPr altLang="en-US" sz="2000" lang="en-US"/>
              <a:t>“Hummingbirds are small.”</a:t>
            </a:r>
          </a:p>
          <a:p>
            <a:pPr lvl="0"/>
            <a:r>
              <a:rPr altLang="en-US" sz="2000" lang="en-US"/>
              <a:t>Let </a:t>
            </a:r>
            <a:r>
              <a:rPr altLang="en-US" sz="2000" i="1" lang="en-US"/>
              <a:t>P(x), Q(x), R(x), and S(x) be the statements “x is a hummingbird,” “x is large,” “x lives on </a:t>
            </a:r>
            <a:r>
              <a:rPr altLang="en-US" sz="2000" lang="en-US"/>
              <a:t>honey,” and “</a:t>
            </a:r>
            <a:r>
              <a:rPr altLang="en-US" sz="2000" i="1" lang="en-US"/>
              <a:t>x is richly colored,” respectively. Assuming that the domain consists of all birds,</a:t>
            </a:r>
            <a:r>
              <a:rPr altLang="en-US" sz="2000" lang="en-US"/>
              <a:t>express the statements in the argument using quantifiers and </a:t>
            </a:r>
            <a:r>
              <a:rPr altLang="en-US" sz="2000" i="1" lang="en-US"/>
              <a:t>P(x), Q(x), R(x), and S(x).</a:t>
            </a:r>
          </a:p>
          <a:p>
            <a:pPr lvl="0"/>
            <a:r>
              <a:rPr altLang="en-US" sz="2000" i="1" lang="en-US"/>
              <a:t>Solution:We can express the statements in the argument as</a:t>
            </a:r>
          </a:p>
          <a:p>
            <a:pPr lvl="0"/>
            <a:r>
              <a:rPr altLang="en-US" sz="2000" lang="en-US"/>
              <a:t>∀</a:t>
            </a:r>
            <a:r>
              <a:rPr altLang="en-US" sz="2000" i="1" lang="en-US"/>
              <a:t>x(P(x) → S(x)).</a:t>
            </a:r>
          </a:p>
          <a:p>
            <a:pPr lvl="0"/>
            <a:r>
              <a:rPr altLang="en-US" sz="2000" lang="en-US"/>
              <a:t>￢∃</a:t>
            </a:r>
            <a:r>
              <a:rPr altLang="en-US" sz="2000" i="1" lang="en-US"/>
              <a:t>x(Q(x) ∧ R(x)).</a:t>
            </a:r>
          </a:p>
          <a:p>
            <a:pPr lvl="0"/>
            <a:r>
              <a:rPr altLang="en-US" sz="2000" lang="en-US"/>
              <a:t>∀</a:t>
            </a:r>
            <a:r>
              <a:rPr altLang="en-US" sz="2000" i="1" lang="en-US"/>
              <a:t>x(￢R(x)→￢S(x)).</a:t>
            </a:r>
          </a:p>
          <a:p>
            <a:pPr lvl="0"/>
            <a:r>
              <a:rPr altLang="en-US" sz="2000" lang="en-US"/>
              <a:t>∀</a:t>
            </a:r>
            <a:r>
              <a:rPr altLang="en-US" sz="2000" i="1" lang="en-US"/>
              <a:t>x(P(x)→￢Q(x)).</a:t>
            </a:r>
          </a:p>
        </p:txBody>
      </p:sp>
    </p:spTree>
  </p:cSld>
  <p:clrMapOvr>
    <a:masterClrMapping/>
  </p:clrMapOvr>
  <p:timing/>
</p:sld>
</file>

<file path=ppt/theme/theme1.xml><?xml version="1.0" encoding="utf-8"?>
<a:theme xmlns:a="http://schemas.openxmlformats.org/drawingml/2006/main" name="Office 主题">
  <a:themeElements>
    <a:clrScheme name="Default Color Scheme">
      <a:dk1>
        <a:srgbClr val="FFFFFF"/>
      </a:dk1>
      <a:lt1>
        <a:srgbClr val="0066CC"/>
      </a:lt1>
      <a:dk2>
        <a:srgbClr val="000000"/>
      </a:dk2>
      <a:lt2>
        <a:srgbClr val="CBCBCB"/>
      </a:lt2>
      <a:accent1>
        <a:srgbClr val="00CCFF"/>
      </a:accent1>
      <a:accent2>
        <a:srgbClr val="00FFCC"/>
      </a:accent2>
      <a:accent3>
        <a:srgbClr val="0066CC"/>
      </a:accent3>
      <a:accent4>
        <a:srgbClr val="FFFFFF"/>
      </a:accent4>
      <a:accent5>
        <a:srgbClr val="000000"/>
      </a:accent5>
      <a:accent6>
        <a:srgbClr val="000000"/>
      </a:accent6>
      <a:hlink>
        <a:srgbClr val="FF3300"/>
      </a:hlink>
      <a:folHlink>
        <a:srgbClr val="FF7C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FFFFFF"/>
        </a:dk1>
        <a:lt1>
          <a:srgbClr val="0066CC"/>
        </a:lt1>
        <a:dk2>
          <a:srgbClr val="000000"/>
        </a:dk2>
        <a:lt2>
          <a:srgbClr val="CBCBCB"/>
        </a:lt2>
        <a:accent1>
          <a:srgbClr val="00CCFF"/>
        </a:accent1>
        <a:accent2>
          <a:srgbClr val="00FFCC"/>
        </a:accent2>
        <a:accent3>
          <a:srgbClr val="0066CC"/>
        </a:accent3>
        <a:accent4>
          <a:srgbClr val="FFFFFF"/>
        </a:accent4>
        <a:accent5>
          <a:srgbClr val="000000"/>
        </a:accent5>
        <a:accent6>
          <a:srgbClr val="000000"/>
        </a:accent6>
        <a:hlink>
          <a:srgbClr val="FF3300"/>
        </a:hlink>
        <a:folHlink>
          <a:srgbClr val="FF7C80"/>
        </a:folHlink>
      </a:clrScheme>
    </a:extraClrScheme>
    <a:extraClrScheme>
      <a:clrScheme name="Default Color Scheme 2">
        <a:dk1>
          <a:srgbClr val="000000"/>
        </a:dk1>
        <a:lt1>
          <a:srgbClr val="FFFFFF"/>
        </a:lt1>
        <a:dk2>
          <a:srgbClr val="868686"/>
        </a:dk2>
        <a:lt2>
          <a:srgbClr val="000000"/>
        </a:lt2>
        <a:accent1>
          <a:srgbClr val="3366FF"/>
        </a:accent1>
        <a:accent2>
          <a:srgbClr val="009900"/>
        </a:accent2>
        <a:accent3>
          <a:srgbClr val="FFFFFF"/>
        </a:accent3>
        <a:accent4>
          <a:srgbClr val="000000"/>
        </a:accent4>
        <a:accent5>
          <a:srgbClr val="000000"/>
        </a:accent5>
        <a:accent6>
          <a:srgbClr val="000000"/>
        </a:accent6>
        <a:hlink>
          <a:srgbClr val="FF0033"/>
        </a:hlink>
        <a:folHlink>
          <a:srgbClr val="CCCCCC"/>
        </a:folHlink>
      </a:clrScheme>
    </a:extraClrScheme>
    <a:extraClrScheme>
      <a:clrScheme name="Default Color Scheme 3">
        <a:dk1>
          <a:srgbClr val="000000"/>
        </a:dk1>
        <a:lt1>
          <a:srgbClr val="FFFFFF"/>
        </a:lt1>
        <a:dk2>
          <a:srgbClr val="868686"/>
        </a:dk2>
        <a:lt2>
          <a:srgbClr val="000000"/>
        </a:lt2>
        <a:accent1>
          <a:srgbClr val="EAEAEA"/>
        </a:accent1>
        <a:accent2>
          <a:srgbClr val="5F5F5F"/>
        </a:accent2>
        <a:accent3>
          <a:srgbClr val="FFFFFF"/>
        </a:accent3>
        <a:accent4>
          <a:srgbClr val="000000"/>
        </a:accent4>
        <a:accent5>
          <a:srgbClr val="000000"/>
        </a:accent5>
        <a:accent6>
          <a:srgbClr val="000000"/>
        </a:accent6>
        <a:hlink>
          <a:srgbClr val="969696"/>
        </a:hlink>
        <a:folHlink>
          <a:srgbClr val="CBCBCB"/>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000000"/>
      </a:accent5>
      <a:accent6>
        <a:srgbClr val="000000"/>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Bachelor’s Degree in Computer Science</dc:title>
  <dc:creator>Yousuf M Islam</dc:creator>
  <cp:lastModifiedBy>user</cp:lastModifiedBy>
  <dcterms:created xsi:type="dcterms:W3CDTF">2001-04-14T18:31:43Z</dcterms:created>
  <dcterms:modified xsi:type="dcterms:W3CDTF">2017-07-19T07:38:23Z</dcterms:modified>
</cp:coreProperties>
</file>