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the properties of the following functions and describe each. (Marks-5)  Time-5 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743200"/>
            <a:ext cx="7711934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502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(1)            (2)                  (3)                    (4)             (5)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of these graphs are trees?(marks 3)(min5)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417674"/>
            <a:ext cx="7162800" cy="463359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minimum spanning tree using this </a:t>
            </a:r>
            <a:r>
              <a:rPr lang="en-US" smtClean="0"/>
              <a:t>graph.Marks-3 (Min-10)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090287" cy="40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 the statements.(Marks-4)</a:t>
            </a:r>
            <a:br>
              <a:rPr lang="en-US" dirty="0" smtClean="0"/>
            </a:br>
            <a:r>
              <a:rPr lang="en-US" dirty="0" smtClean="0"/>
              <a:t>(Min-10)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a) No large birds live on honey.</a:t>
            </a:r>
            <a:endParaRPr lang="en-US" dirty="0" smtClean="0"/>
          </a:p>
          <a:p>
            <a:r>
              <a:rPr lang="en-US" b="1" dirty="0" smtClean="0"/>
              <a:t>b) Birds of dull colors are large birds.</a:t>
            </a:r>
            <a:endParaRPr lang="en-US" dirty="0" smtClean="0"/>
          </a:p>
          <a:p>
            <a:r>
              <a:rPr lang="en-US" b="1" dirty="0" smtClean="0"/>
              <a:t>c) Hummingbirds are not large birds.</a:t>
            </a:r>
          </a:p>
          <a:p>
            <a:r>
              <a:rPr lang="en-US" b="1" dirty="0" smtClean="0"/>
              <a:t>d) Hummingbirds are small.</a:t>
            </a:r>
          </a:p>
          <a:p>
            <a:endParaRPr lang="en-US" dirty="0" smtClean="0"/>
          </a:p>
          <a:p>
            <a:r>
              <a:rPr lang="en-US" b="1" dirty="0" smtClean="0"/>
              <a:t>Let </a:t>
            </a:r>
            <a:r>
              <a:rPr lang="en-US" b="1" i="1" dirty="0" smtClean="0"/>
              <a:t>P(x), Q(x), R(x), and S(x) be the statements “x is a hummingbird,” “x is large,” “x lives on </a:t>
            </a:r>
            <a:r>
              <a:rPr lang="en-US" b="1" dirty="0" smtClean="0"/>
              <a:t>honey,” and “</a:t>
            </a:r>
            <a:r>
              <a:rPr lang="en-US" b="1" i="1" dirty="0" smtClean="0"/>
              <a:t>x is richly colored,” respectively. Assuming that the domain consists of all birds, </a:t>
            </a:r>
            <a:r>
              <a:rPr lang="en-US" b="1" dirty="0" smtClean="0"/>
              <a:t>express the statements in the argument using quantifiers and </a:t>
            </a:r>
            <a:r>
              <a:rPr lang="en-US" b="1" i="1" dirty="0" smtClean="0"/>
              <a:t>P(x), Q(x), R(x), and S(x).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= </a:t>
            </a:r>
            <a:r>
              <a:rPr lang="en-US" dirty="0" smtClean="0"/>
              <a:t>{10,{ </a:t>
            </a:r>
            <a:r>
              <a:rPr lang="en-US" dirty="0" smtClean="0"/>
              <a:t>{ 5</a:t>
            </a:r>
            <a:r>
              <a:rPr lang="en-US" dirty="0" smtClean="0"/>
              <a:t>,a,b</a:t>
            </a:r>
            <a:r>
              <a:rPr lang="en-US" dirty="0" smtClean="0"/>
              <a:t>}, ø},{ø }}, state whether the following statements are true or not.  Give your reasons in each case.</a:t>
            </a:r>
          </a:p>
          <a:p>
            <a:pPr lvl="0"/>
            <a:r>
              <a:rPr lang="en-US" dirty="0" smtClean="0"/>
              <a:t>{{a, b},{ } }  ϵ  A							</a:t>
            </a:r>
          </a:p>
          <a:p>
            <a:pPr lvl="0"/>
            <a:r>
              <a:rPr lang="en-US" dirty="0" smtClean="0"/>
              <a:t>{a,5,ø }	ϵ A                      </a:t>
            </a:r>
          </a:p>
          <a:p>
            <a:pPr lvl="0"/>
            <a:r>
              <a:rPr lang="en-US" dirty="0" smtClean="0"/>
              <a:t>{10,{</a:t>
            </a:r>
            <a:r>
              <a:rPr lang="en-US" dirty="0" smtClean="0"/>
              <a:t>ø }} ⊆ A	</a:t>
            </a:r>
          </a:p>
          <a:p>
            <a:pPr lvl="0"/>
            <a:r>
              <a:rPr lang="en-US" dirty="0" smtClean="0"/>
              <a:t>{ } ⊆ 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Draw the function </a:t>
            </a:r>
            <a:r>
              <a:rPr lang="en-US" i="1" dirty="0" smtClean="0"/>
              <a:t>f </a:t>
            </a:r>
            <a:r>
              <a:rPr lang="en-US" dirty="0" smtClean="0"/>
              <a:t>from </a:t>
            </a:r>
            <a:r>
              <a:rPr lang="en-US" dirty="0" smtClean="0"/>
              <a:t>{</a:t>
            </a:r>
            <a:r>
              <a:rPr lang="en-US" i="1" dirty="0" smtClean="0"/>
              <a:t>a, b, c, d</a:t>
            </a:r>
            <a:r>
              <a:rPr lang="en-US" dirty="0" smtClean="0"/>
              <a:t>} </a:t>
            </a:r>
            <a:r>
              <a:rPr lang="en-US" dirty="0" smtClean="0"/>
              <a:t>to {1</a:t>
            </a:r>
            <a:r>
              <a:rPr lang="en-US" i="1" dirty="0" smtClean="0"/>
              <a:t>, </a:t>
            </a:r>
            <a:r>
              <a:rPr lang="en-US" dirty="0" smtClean="0"/>
              <a:t>2</a:t>
            </a:r>
            <a:r>
              <a:rPr lang="en-US" i="1" dirty="0" smtClean="0"/>
              <a:t>, </a:t>
            </a:r>
            <a:r>
              <a:rPr lang="en-US" dirty="0" smtClean="0"/>
              <a:t>3</a:t>
            </a:r>
            <a:r>
              <a:rPr lang="en-US" i="1" dirty="0" smtClean="0"/>
              <a:t>, </a:t>
            </a:r>
            <a:r>
              <a:rPr lang="en-US" dirty="0" smtClean="0"/>
              <a:t>4</a:t>
            </a:r>
            <a:r>
              <a:rPr lang="en-US" i="1" dirty="0" smtClean="0"/>
              <a:t>, </a:t>
            </a:r>
            <a:r>
              <a:rPr lang="en-US" dirty="0" smtClean="0"/>
              <a:t>5} with </a:t>
            </a:r>
            <a:r>
              <a:rPr lang="en-US" i="1" dirty="0" smtClean="0"/>
              <a:t>f </a:t>
            </a:r>
            <a:r>
              <a:rPr lang="en-US" i="1" dirty="0" smtClean="0"/>
              <a:t>(a) </a:t>
            </a:r>
            <a:r>
              <a:rPr lang="en-US" dirty="0" smtClean="0"/>
              <a:t>= 4, </a:t>
            </a:r>
            <a:r>
              <a:rPr lang="en-US" i="1" dirty="0" smtClean="0"/>
              <a:t>f </a:t>
            </a:r>
            <a:r>
              <a:rPr lang="en-US" i="1" dirty="0" smtClean="0"/>
              <a:t>(b) </a:t>
            </a:r>
            <a:r>
              <a:rPr lang="en-US" dirty="0" smtClean="0"/>
              <a:t>= 5, </a:t>
            </a:r>
            <a:r>
              <a:rPr lang="en-US" i="1" dirty="0" smtClean="0"/>
              <a:t>f </a:t>
            </a:r>
            <a:r>
              <a:rPr lang="en-US" i="1" dirty="0" smtClean="0"/>
              <a:t>(c) </a:t>
            </a:r>
            <a:r>
              <a:rPr lang="en-US" dirty="0" smtClean="0"/>
              <a:t>= 1, and </a:t>
            </a:r>
            <a:r>
              <a:rPr lang="en-US" i="1" dirty="0" smtClean="0"/>
              <a:t>f </a:t>
            </a:r>
            <a:r>
              <a:rPr lang="en-US" i="1" dirty="0" smtClean="0"/>
              <a:t>(d) </a:t>
            </a:r>
            <a:r>
              <a:rPr lang="en-US" dirty="0" smtClean="0"/>
              <a:t>= </a:t>
            </a:r>
            <a:r>
              <a:rPr lang="en-US" dirty="0" smtClean="0"/>
              <a:t>5 </a:t>
            </a:r>
            <a:r>
              <a:rPr lang="en-US" dirty="0" smtClean="0"/>
              <a:t>and determine the function type.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259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Find the properties of the following functions and describe each. (Marks-5)  Time-5 min</vt:lpstr>
      <vt:lpstr>Which of these graphs are trees?(marks 3)(min5)</vt:lpstr>
      <vt:lpstr>Find minimum spanning tree using this graph.Marks-3 (Min-10)</vt:lpstr>
      <vt:lpstr>Express the statements.(Marks-4) (Min-10)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properties of the following functions and describe each. (marks5)  Time 5 minutes</dc:title>
  <dc:creator>Nazia</dc:creator>
  <cp:lastModifiedBy>Nazia</cp:lastModifiedBy>
  <cp:revision>7</cp:revision>
  <dcterms:created xsi:type="dcterms:W3CDTF">2006-08-16T00:00:00Z</dcterms:created>
  <dcterms:modified xsi:type="dcterms:W3CDTF">2017-08-13T05:39:09Z</dcterms:modified>
</cp:coreProperties>
</file>