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58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1.Draw the </a:t>
            </a:r>
            <a:r>
              <a:rPr lang="en-US" dirty="0" smtClean="0"/>
              <a:t>function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f </a:t>
            </a:r>
            <a:r>
              <a:rPr lang="en-US" i="1" dirty="0" smtClean="0"/>
              <a:t>(x) = x + 1 from the set of real numbers </a:t>
            </a:r>
            <a:r>
              <a:rPr lang="en-US" i="1" dirty="0" smtClean="0"/>
              <a:t>and determine the function type. (</a:t>
            </a:r>
            <a:r>
              <a:rPr lang="en-US" dirty="0" smtClean="0"/>
              <a:t>Marks-2.5</a:t>
            </a:r>
            <a:r>
              <a:rPr lang="en-US" dirty="0" smtClean="0"/>
              <a:t>)  Time-5 min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Arial" pitchFamily="34" charset="0"/>
                <a:ea typeface="Times New Roman" pitchFamily="18" charset="0"/>
                <a:cs typeface="Calibri" pitchFamily="34" charset="0"/>
              </a:rPr>
              <a:t>2</a:t>
            </a:r>
            <a:r>
              <a:rPr lang="en-US" sz="3600" dirty="0" smtClean="0">
                <a:latin typeface="Arial" pitchFamily="34" charset="0"/>
                <a:ea typeface="Times New Roman" pitchFamily="18" charset="0"/>
                <a:cs typeface="Calibri" pitchFamily="34" charset="0"/>
              </a:rPr>
              <a:t>.</a:t>
            </a:r>
            <a:r>
              <a:rPr lang="en-US" sz="3600" dirty="0" smtClean="0"/>
              <a:t> Translate the statement into English </a:t>
            </a:r>
            <a:br>
              <a:rPr lang="en-US" sz="3600" dirty="0" smtClean="0"/>
            </a:br>
            <a:r>
              <a:rPr lang="es-ES" sz="3600" dirty="0" smtClean="0"/>
              <a:t>∀</a:t>
            </a:r>
            <a:r>
              <a:rPr lang="es-ES" sz="3600" i="1" dirty="0" err="1" smtClean="0"/>
              <a:t>x∀y</a:t>
            </a:r>
            <a:r>
              <a:rPr lang="es-ES" sz="3600" i="1" dirty="0" smtClean="0"/>
              <a:t>((x &gt; 0) ∧ (y &lt; 0) → (</a:t>
            </a:r>
            <a:r>
              <a:rPr lang="es-ES" sz="3600" i="1" dirty="0" err="1" smtClean="0"/>
              <a:t>xy</a:t>
            </a:r>
            <a:r>
              <a:rPr lang="es-ES" sz="3600" i="1" dirty="0" smtClean="0"/>
              <a:t> &lt; 0)),</a:t>
            </a:r>
            <a:br>
              <a:rPr lang="es-ES" sz="3600" i="1" dirty="0" smtClean="0"/>
            </a:br>
            <a:r>
              <a:rPr lang="en-US" sz="3600" dirty="0" smtClean="0"/>
              <a:t>Where the domain for both variables consists of all real numbers</a:t>
            </a:r>
            <a:r>
              <a:rPr lang="en-US" sz="3600" dirty="0" smtClean="0"/>
              <a:t>.</a:t>
            </a:r>
            <a:r>
              <a:rPr lang="en-US" sz="3600" dirty="0" smtClean="0"/>
              <a:t> (</a:t>
            </a:r>
            <a:r>
              <a:rPr lang="en-US" sz="3600" dirty="0" smtClean="0"/>
              <a:t>Marks-2)  </a:t>
            </a:r>
            <a:r>
              <a:rPr lang="en-US" sz="3600" dirty="0" smtClean="0"/>
              <a:t>Time-5 min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100" dirty="0" smtClean="0">
                <a:latin typeface="Arial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3.Build a binary tree for Bus, Truck, </a:t>
            </a:r>
            <a:r>
              <a:rPr lang="en-US" dirty="0" err="1" smtClean="0"/>
              <a:t>Car,CnG,Road</a:t>
            </a:r>
            <a:r>
              <a:rPr lang="en-US" dirty="0" err="1" smtClean="0"/>
              <a:t>,</a:t>
            </a:r>
            <a:r>
              <a:rPr lang="en-US" dirty="0" err="1" smtClean="0"/>
              <a:t>Trafic,Beggers,Shop,Signal,lamp</a:t>
            </a:r>
            <a:r>
              <a:rPr lang="en-US" dirty="0" smtClean="0"/>
              <a:t> post, </a:t>
            </a:r>
            <a:r>
              <a:rPr lang="en-US" dirty="0" err="1" smtClean="0"/>
              <a:t>Trees,Dust,Sound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marks </a:t>
            </a:r>
            <a:r>
              <a:rPr lang="en-US" dirty="0" smtClean="0"/>
              <a:t>7</a:t>
            </a:r>
            <a:r>
              <a:rPr lang="en-US" dirty="0" smtClean="0"/>
              <a:t>)(</a:t>
            </a:r>
            <a:r>
              <a:rPr lang="en-US" dirty="0" smtClean="0"/>
              <a:t>min5)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</a:t>
            </a:r>
            <a:r>
              <a:rPr lang="en-US" dirty="0" smtClean="0"/>
              <a:t>.</a:t>
            </a:r>
            <a:r>
              <a:rPr lang="en-US" dirty="0" smtClean="0"/>
              <a:t> Draw the </a:t>
            </a:r>
            <a:r>
              <a:rPr lang="en-US" dirty="0" err="1" smtClean="0"/>
              <a:t>subtree</a:t>
            </a:r>
            <a:r>
              <a:rPr lang="en-US" dirty="0" smtClean="0"/>
              <a:t> of the game tree for tic-tac-toe beginning</a:t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 smtClean="0"/>
              <a:t>the position.(</a:t>
            </a:r>
            <a:r>
              <a:rPr lang="en-US" dirty="0" smtClean="0"/>
              <a:t>marks </a:t>
            </a:r>
            <a:r>
              <a:rPr lang="en-US" dirty="0" smtClean="0"/>
              <a:t>1)(min5)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778284"/>
            <a:ext cx="2438400" cy="204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5.Draw the graph that has 4 (</a:t>
            </a:r>
            <a:r>
              <a:rPr lang="en-US" sz="2800" b="1" dirty="0" smtClean="0"/>
              <a:t>FOUR</a:t>
            </a:r>
            <a:r>
              <a:rPr lang="en-US" sz="2800" dirty="0" smtClean="0"/>
              <a:t>) vertices v1, v2, v3, and v4 and the edges as given in the table below. </a:t>
            </a:r>
            <a:r>
              <a:rPr lang="en-US" sz="2800" dirty="0" smtClean="0"/>
              <a:t>And prove handshaking theorem-I.(Marks-4) </a:t>
            </a:r>
            <a:r>
              <a:rPr lang="en-US" sz="2800" dirty="0" smtClean="0"/>
              <a:t>(Min-10)</a:t>
            </a:r>
            <a:endParaRPr lang="en-US" sz="2800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057400"/>
            <a:ext cx="334082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981200"/>
            <a:ext cx="3429000" cy="3276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477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6.Find minimum spanning tree using Prim’s algorithm from this graph.Marks-3 (Min-10)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" y="2057400"/>
            <a:ext cx="7954963" cy="39417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7.Express the statements.(Marks-4)</a:t>
            </a:r>
            <a:br>
              <a:rPr lang="en-US" dirty="0" smtClean="0"/>
            </a:br>
            <a:r>
              <a:rPr lang="en-US" dirty="0" smtClean="0"/>
              <a:t>(Min-10)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  </a:t>
            </a:r>
            <a:r>
              <a:rPr lang="en-US" dirty="0" smtClean="0"/>
              <a:t>Let </a:t>
            </a:r>
            <a:r>
              <a:rPr lang="en-US" i="1" dirty="0" smtClean="0"/>
              <a:t>C(x) </a:t>
            </a:r>
            <a:r>
              <a:rPr lang="en-US" dirty="0" smtClean="0"/>
              <a:t>be the statement “</a:t>
            </a:r>
            <a:r>
              <a:rPr lang="en-US" i="1" dirty="0" smtClean="0"/>
              <a:t>x </a:t>
            </a:r>
            <a:r>
              <a:rPr lang="en-US" dirty="0" smtClean="0"/>
              <a:t>has a cat,” let </a:t>
            </a:r>
            <a:r>
              <a:rPr lang="en-US" i="1" dirty="0" smtClean="0"/>
              <a:t>D(x) </a:t>
            </a:r>
            <a:r>
              <a:rPr lang="en-US" dirty="0" smtClean="0"/>
              <a:t>be the statement “</a:t>
            </a:r>
            <a:r>
              <a:rPr lang="en-US" i="1" dirty="0" smtClean="0"/>
              <a:t>x </a:t>
            </a:r>
            <a:r>
              <a:rPr lang="en-US" dirty="0" smtClean="0"/>
              <a:t>has a dog. Express each of these statements in terms of </a:t>
            </a:r>
            <a:r>
              <a:rPr lang="en-US" i="1" dirty="0" smtClean="0"/>
              <a:t>C(x)</a:t>
            </a:r>
            <a:r>
              <a:rPr lang="en-US" dirty="0" smtClean="0"/>
              <a:t>, </a:t>
            </a:r>
            <a:r>
              <a:rPr lang="en-US" i="1" dirty="0" smtClean="0"/>
              <a:t>D(x)</a:t>
            </a:r>
            <a:r>
              <a:rPr lang="en-US" dirty="0" smtClean="0"/>
              <a:t>, quantifiers, and logical connectives. Let the domain consist of all students in your class.</a:t>
            </a:r>
          </a:p>
          <a:p>
            <a:r>
              <a:rPr lang="en-US" b="1" dirty="0" err="1" smtClean="0"/>
              <a:t>i</a:t>
            </a:r>
            <a:r>
              <a:rPr lang="en-US" b="1" dirty="0" smtClean="0"/>
              <a:t>) </a:t>
            </a:r>
            <a:r>
              <a:rPr lang="en-US" dirty="0" smtClean="0"/>
              <a:t>A student in your class has a cat and a dog.</a:t>
            </a:r>
          </a:p>
          <a:p>
            <a:r>
              <a:rPr lang="en-US" b="1" dirty="0" smtClean="0"/>
              <a:t>ii) </a:t>
            </a:r>
            <a:r>
              <a:rPr lang="en-US" dirty="0" smtClean="0"/>
              <a:t>All students in your class have a cat or a dog.</a:t>
            </a:r>
          </a:p>
          <a:p>
            <a:r>
              <a:rPr lang="en-US" b="1" dirty="0" smtClean="0"/>
              <a:t>iii) </a:t>
            </a:r>
            <a:r>
              <a:rPr lang="en-US" dirty="0" smtClean="0"/>
              <a:t>Some student in your class has a cat but not a dog.</a:t>
            </a:r>
          </a:p>
          <a:p>
            <a:r>
              <a:rPr lang="en-US" b="1" dirty="0" smtClean="0"/>
              <a:t>iv) </a:t>
            </a:r>
            <a:r>
              <a:rPr lang="en-US" dirty="0" smtClean="0"/>
              <a:t>No student in your class has a cat and a dog.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figure denotes?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04695" y="2438400"/>
            <a:ext cx="3762705" cy="217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A = {a, b, c, d, e} and B = {a, b, c, d, e, f, g, h}.</a:t>
            </a:r>
          </a:p>
          <a:p>
            <a:r>
              <a:rPr lang="en-US" dirty="0" smtClean="0"/>
              <a:t>Find</a:t>
            </a:r>
          </a:p>
          <a:p>
            <a:r>
              <a:rPr lang="pt-BR" b="1" dirty="0" smtClean="0"/>
              <a:t>a) </a:t>
            </a:r>
            <a:r>
              <a:rPr lang="pt-BR" b="1" i="1" dirty="0" smtClean="0"/>
              <a:t>A ∪ B</a:t>
            </a:r>
            <a:r>
              <a:rPr lang="pt-BR" b="1" i="1" dirty="0" smtClean="0"/>
              <a:t>.        </a:t>
            </a:r>
            <a:r>
              <a:rPr lang="pt-BR" b="1" i="1" dirty="0" smtClean="0"/>
              <a:t>b) A ∩ B.</a:t>
            </a:r>
          </a:p>
          <a:p>
            <a:r>
              <a:rPr lang="pt-BR" b="1" dirty="0" smtClean="0"/>
              <a:t>c) </a:t>
            </a:r>
            <a:r>
              <a:rPr lang="pt-BR" b="1" i="1" dirty="0" smtClean="0"/>
              <a:t>A − B. </a:t>
            </a:r>
            <a:r>
              <a:rPr lang="pt-BR" b="1" i="1" dirty="0" smtClean="0"/>
              <a:t>        d</a:t>
            </a:r>
            <a:r>
              <a:rPr lang="pt-BR" b="1" i="1" dirty="0" smtClean="0"/>
              <a:t>) B − A</a:t>
            </a:r>
            <a:r>
              <a:rPr lang="pt-BR" b="1" i="1" dirty="0" smtClean="0"/>
              <a:t>.</a:t>
            </a:r>
          </a:p>
          <a:p>
            <a:pPr>
              <a:buNone/>
            </a:pPr>
            <a:r>
              <a:rPr lang="pt-BR" b="1" i="1" smtClean="0"/>
              <a:t>Also find,What </a:t>
            </a:r>
            <a:r>
              <a:rPr lang="pt-BR" b="1" i="1" dirty="0" smtClean="0"/>
              <a:t>is the power set of </a:t>
            </a:r>
            <a:r>
              <a:rPr lang="pt-BR" b="1" i="1" smtClean="0"/>
              <a:t>set A?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276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    1.Draw the function  f (x) = x + 1 from the set of real numbers and determine the function type. (Marks-2.5)  Time-5 min</vt:lpstr>
      <vt:lpstr>2. Translate the statement into English  ∀x∀y((x &gt; 0) ∧ (y &lt; 0) → (xy &lt; 0)), Where the domain for both variables consists of all real numbers. (Marks-2)  Time-5 min    </vt:lpstr>
      <vt:lpstr>3.Build a binary tree for Bus, Truck, Car,CnG,Road,Trafic,Beggers,Shop,Signal,lamp post, Trees,Dust,Sound. (marks 7)(min5)</vt:lpstr>
      <vt:lpstr>4. Draw the subtree of the game tree for tic-tac-toe beginning at the position.(marks 1)(min5)</vt:lpstr>
      <vt:lpstr>5.Draw the graph that has 4 (FOUR) vertices v1, v2, v3, and v4 and the edges as given in the table below. And prove handshaking theorem-I.(Marks-4) (Min-10)</vt:lpstr>
      <vt:lpstr>6.Find minimum spanning tree using Prim’s algorithm from this graph.Marks-3 (Min-10)</vt:lpstr>
      <vt:lpstr>7.Express the statements.(Marks-4) (Min-10)</vt:lpstr>
      <vt:lpstr>What does this figure denotes?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the properties of the following functions and describe each. (marks5)  Time 5 minutes</dc:title>
  <dc:creator>Nazia</dc:creator>
  <cp:lastModifiedBy>user</cp:lastModifiedBy>
  <cp:revision>9</cp:revision>
  <dcterms:created xsi:type="dcterms:W3CDTF">2006-08-16T00:00:00Z</dcterms:created>
  <dcterms:modified xsi:type="dcterms:W3CDTF">2017-08-14T10:44:43Z</dcterms:modified>
</cp:coreProperties>
</file>