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8848F-6B64-4D4D-BA93-3E5E08482B0D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E46A5-B4B6-48F2-81E8-01160B342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819A-ABE1-47E3-B9A3-A237D8114188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EB3D-95E3-4D5C-B018-655F9E9BE4E2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6548-DCE4-4586-AD51-DDAC4D8B3D9F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A7C-25BD-4D76-B56C-868B1AD163C3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88B-40F8-45FD-AD64-0C4DA03A0798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D4E9-AA2C-4162-8455-87D82BFB3170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F913-6A66-4FAF-A4E3-51037FA414D2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ED67-C40B-4C27-AAC5-ED77FADAAE77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CD9-C629-4F39-A48F-7DC6FC3D625F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3AE-41CB-4388-B138-96668C57D82E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DF4C-D755-44CA-B8F0-FDB4518112F1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1611BD-C691-47EF-8D64-129D0F5960B4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Sequences and Summations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Sequences and Summations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67464"/>
          </a:xfrm>
        </p:spPr>
        <p:txBody>
          <a:bodyPr/>
          <a:lstStyle/>
          <a:p>
            <a:r>
              <a:rPr lang="en-US" dirty="0" smtClean="0"/>
              <a:t>What do you mean by sequence?</a:t>
            </a:r>
          </a:p>
          <a:p>
            <a:r>
              <a:rPr lang="en-US" dirty="0" smtClean="0"/>
              <a:t>Why we need summations?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7775-4BD8-4C80-B513-73FFE63E6F89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is a discrete structure used to represent an ordered list. For example, 1, 2, 3, 5, 8 is</a:t>
            </a:r>
            <a:br>
              <a:rPr lang="en-US" dirty="0" smtClean="0"/>
            </a:br>
            <a:r>
              <a:rPr lang="en-US" dirty="0" smtClean="0"/>
              <a:t>a sequence with five terms and 1, 3, 9, 27, 81 </a:t>
            </a:r>
            <a:r>
              <a:rPr lang="en-US" i="1" dirty="0" smtClean="0"/>
              <a:t>, . . . </a:t>
            </a:r>
            <a:r>
              <a:rPr lang="en-US" dirty="0" smtClean="0"/>
              <a:t>, 3</a:t>
            </a:r>
            <a:r>
              <a:rPr lang="en-US" i="1" dirty="0" smtClean="0"/>
              <a:t>n, . . . </a:t>
            </a:r>
            <a:r>
              <a:rPr lang="en-US" dirty="0" smtClean="0"/>
              <a:t>is an infinite sequence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2AAA-2D82-4BE0-B7F0-5DF430EE1039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example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B6B-5C07-48B7-A5D9-6D49853D8EE6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Summations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126" y="1600200"/>
            <a:ext cx="80058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A65F-CDBD-4AD1-8621-578D54C73089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Summations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43" y="2209800"/>
            <a:ext cx="813165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9CA8-5959-46B1-9166-2D2FC5984923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Summations(How double summations are  similar to nested loops?)</a:t>
            </a:r>
            <a:endParaRPr lang="en-US" sz="4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5292" y="1905000"/>
            <a:ext cx="761431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8504-62D0-47F4-A9A3-78C2E1BD2F00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Sequences and Summations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79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Sequences and Summations  </vt:lpstr>
      <vt:lpstr>Sequences</vt:lpstr>
      <vt:lpstr>Sequence example </vt:lpstr>
      <vt:lpstr>Summations  </vt:lpstr>
      <vt:lpstr>Summations</vt:lpstr>
      <vt:lpstr>Summations(How double summations are  similar to nested loops?)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 and Summations  </dc:title>
  <dc:creator>Nazia</dc:creator>
  <cp:lastModifiedBy>Nazia</cp:lastModifiedBy>
  <cp:revision>9</cp:revision>
  <dcterms:created xsi:type="dcterms:W3CDTF">2006-08-16T00:00:00Z</dcterms:created>
  <dcterms:modified xsi:type="dcterms:W3CDTF">2017-06-11T05:21:34Z</dcterms:modified>
</cp:coreProperties>
</file>