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7" r:id="rId2"/>
    <p:sldId id="259" r:id="rId3"/>
    <p:sldId id="260" r:id="rId4"/>
    <p:sldId id="261" r:id="rId5"/>
    <p:sldId id="263" r:id="rId6"/>
    <p:sldId id="264" r:id="rId7"/>
    <p:sldId id="262"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453201"/>
    <a:srgbClr val="39051E"/>
    <a:srgbClr val="041E1B"/>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BCD2E-F43C-44B5-93EC-BA713B93A1A5}" type="datetimeFigureOut">
              <a:rPr lang="en-US" smtClean="0"/>
              <a:t>6/12/2017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AF322-09CB-42CA-909E-326A079162C2}" type="slidenum">
              <a:rPr lang="en-US" smtClean="0"/>
              <a:t>‹#›</a:t>
            </a:fld>
            <a:endParaRPr lang="en-US"/>
          </a:p>
        </p:txBody>
      </p:sp>
    </p:spTree>
    <p:extLst>
      <p:ext uri="{BB962C8B-B14F-4D97-AF65-F5344CB8AC3E}">
        <p14:creationId xmlns:p14="http://schemas.microsoft.com/office/powerpoint/2010/main" val="32607027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baseline="0"/>
            </a:lvl1pPr>
          </a:lstStyle>
          <a:p>
            <a:r>
              <a:rPr lang="en-US" dirty="0" smtClean="0"/>
              <a:t>Object Oriented Concepts &amp;Design with Lab </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 </a:t>
            </a:r>
            <a:endParaRPr lang="en-US" dirty="0"/>
          </a:p>
        </p:txBody>
      </p:sp>
      <p:sp>
        <p:nvSpPr>
          <p:cNvPr id="5" name="Subtitle 2"/>
          <p:cNvSpPr txBox="1">
            <a:spLocks/>
          </p:cNvSpPr>
          <p:nvPr userDrawn="1"/>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76432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a:solidFill>
                  <a:srgbClr val="003300"/>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DDB0F-E58A-429B-8350-BA1D5D4E10F5}"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625035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DDB0F-E58A-429B-8350-BA1D5D4E10F5}"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6852373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9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48993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31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DDB0F-E58A-429B-8350-BA1D5D4E10F5}" type="datetimeFigureOut">
              <a:rPr lang="en-US" smtClean="0"/>
              <a:t>6/12/2017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2C81D-94BE-4986-84C0-A39F1EE807F4}" type="slidenum">
              <a:rPr lang="en-US" smtClean="0"/>
              <a:t>‹#›</a:t>
            </a:fld>
            <a:endParaRPr lang="en-US"/>
          </a:p>
        </p:txBody>
      </p:sp>
      <p:sp>
        <p:nvSpPr>
          <p:cNvPr id="7" name="Rectangle 6"/>
          <p:cNvSpPr/>
          <p:nvPr/>
        </p:nvSpPr>
        <p:spPr>
          <a:xfrm>
            <a:off x="0" y="6324600"/>
            <a:ext cx="9169400"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p:nvSpPr>
        <p:spPr>
          <a:xfrm>
            <a:off x="5791201" y="6438690"/>
            <a:ext cx="1752599" cy="34311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Farzana Sadia</a:t>
            </a:r>
          </a:p>
          <a:p>
            <a:r>
              <a:rPr lang="en-US" dirty="0" smtClean="0"/>
              <a:t>sadia.swe@diu.edu.bd</a:t>
            </a:r>
            <a:endParaRPr lang="en-US" dirty="0"/>
          </a:p>
        </p:txBody>
      </p:sp>
      <p:sp>
        <p:nvSpPr>
          <p:cNvPr id="9" name="Slide Number Placeholder 5"/>
          <p:cNvSpPr txBox="1">
            <a:spLocks/>
          </p:cNvSpPr>
          <p:nvPr/>
        </p:nvSpPr>
        <p:spPr>
          <a:xfrm>
            <a:off x="-76200" y="6416675"/>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SWE233</a:t>
            </a:r>
            <a:endParaRPr lang="en-US" dirty="0"/>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582" y="6248400"/>
            <a:ext cx="1731818" cy="621880"/>
          </a:xfrm>
          <a:prstGeom prst="rect">
            <a:avLst/>
          </a:prstGeom>
        </p:spPr>
      </p:pic>
    </p:spTree>
    <p:extLst>
      <p:ext uri="{BB962C8B-B14F-4D97-AF65-F5344CB8AC3E}">
        <p14:creationId xmlns:p14="http://schemas.microsoft.com/office/powerpoint/2010/main" val="164782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accent1">
              <a:lumMod val="50000"/>
            </a:schemeClr>
          </a:solidFill>
          <a:latin typeface="Cambria Math" pitchFamily="18" charset="0"/>
          <a:ea typeface="Cambria Math" pitchFamily="18" charset="0"/>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baseline="0">
                <a:solidFill>
                  <a:schemeClr val="accent1">
                    <a:lumMod val="50000"/>
                  </a:schemeClr>
                </a:solidFill>
                <a:latin typeface="Cambria Math" pitchFamily="18" charset="0"/>
                <a:ea typeface="Cambria Math" pitchFamily="18" charset="0"/>
                <a:cs typeface="+mj-cs"/>
              </a:defRPr>
            </a:lvl1pPr>
          </a:lstStyle>
          <a:p>
            <a:r>
              <a:rPr lang="en-US" smtClean="0"/>
              <a:t>Object Oriented Concepts &amp;Design with Lab </a:t>
            </a:r>
            <a:endParaRPr lang="en-US" dirty="0"/>
          </a:p>
        </p:txBody>
      </p:sp>
      <p:sp>
        <p:nvSpPr>
          <p:cNvPr id="7"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Lecture </a:t>
            </a:r>
            <a:r>
              <a:rPr lang="en-US" dirty="0" smtClean="0"/>
              <a:t>– lab work </a:t>
            </a:r>
            <a:r>
              <a:rPr lang="en-US" dirty="0" err="1" smtClean="0"/>
              <a:t>Arraylist</a:t>
            </a:r>
            <a:endParaRPr lang="en-US" dirty="0" smtClean="0"/>
          </a:p>
        </p:txBody>
      </p:sp>
      <p:sp>
        <p:nvSpPr>
          <p:cNvPr id="8" name="Subtitle 2"/>
          <p:cNvSpPr txBox="1">
            <a:spLocks/>
          </p:cNvSpPr>
          <p:nvPr/>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3926871315"/>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76200" y="304800"/>
            <a:ext cx="2590800" cy="6553200"/>
          </a:xfrm>
        </p:spPr>
        <p:txBody>
          <a:bodyPr>
            <a:normAutofit fontScale="47500" lnSpcReduction="20000"/>
          </a:bodyPr>
          <a:lstStyle/>
          <a:p>
            <a:pPr marL="0" indent="0">
              <a:buNone/>
            </a:pPr>
            <a:r>
              <a:rPr lang="en-US" dirty="0"/>
              <a:t>class Person {</a:t>
            </a:r>
          </a:p>
          <a:p>
            <a:pPr marL="0" indent="0">
              <a:buNone/>
            </a:pPr>
            <a:endParaRPr lang="en-US" dirty="0"/>
          </a:p>
          <a:p>
            <a:pPr marL="0" indent="0">
              <a:buNone/>
            </a:pPr>
            <a:r>
              <a:rPr lang="en-US" dirty="0"/>
              <a:t>        private </a:t>
            </a:r>
            <a:r>
              <a:rPr lang="en-US" dirty="0" err="1"/>
              <a:t>int</a:t>
            </a:r>
            <a:r>
              <a:rPr lang="en-US" dirty="0"/>
              <a:t> name;</a:t>
            </a:r>
          </a:p>
          <a:p>
            <a:pPr marL="0" indent="0">
              <a:buNone/>
            </a:pPr>
            <a:r>
              <a:rPr lang="en-US" dirty="0"/>
              <a:t>        private string title;</a:t>
            </a:r>
          </a:p>
          <a:p>
            <a:pPr marL="0" indent="0">
              <a:buNone/>
            </a:pPr>
            <a:r>
              <a:rPr lang="en-US" dirty="0"/>
              <a:t>        public Person(string title)</a:t>
            </a:r>
          </a:p>
          <a:p>
            <a:pPr marL="0" indent="0">
              <a:buNone/>
            </a:pPr>
            <a:r>
              <a:rPr lang="en-US" dirty="0"/>
              <a:t>        {</a:t>
            </a:r>
          </a:p>
          <a:p>
            <a:pPr marL="0" indent="0">
              <a:buNone/>
            </a:pPr>
            <a:r>
              <a:rPr lang="en-US" dirty="0"/>
              <a:t>            </a:t>
            </a:r>
            <a:r>
              <a:rPr lang="en-US" dirty="0" err="1"/>
              <a:t>this.title</a:t>
            </a:r>
            <a:r>
              <a:rPr lang="en-US" dirty="0"/>
              <a:t> = title;</a:t>
            </a:r>
          </a:p>
          <a:p>
            <a:pPr marL="0" indent="0">
              <a:buNone/>
            </a:pPr>
            <a:r>
              <a:rPr lang="en-US" dirty="0"/>
              <a:t>        }</a:t>
            </a:r>
          </a:p>
          <a:p>
            <a:pPr marL="0" indent="0">
              <a:buNone/>
            </a:pPr>
            <a:r>
              <a:rPr lang="en-US" dirty="0"/>
              <a:t>        public string Title</a:t>
            </a:r>
          </a:p>
          <a:p>
            <a:pPr marL="0" indent="0">
              <a:buNone/>
            </a:pPr>
            <a:r>
              <a:rPr lang="en-US" dirty="0"/>
              <a:t>        {</a:t>
            </a:r>
          </a:p>
          <a:p>
            <a:pPr marL="0" indent="0">
              <a:buNone/>
            </a:pPr>
            <a:r>
              <a:rPr lang="en-US" dirty="0"/>
              <a:t>            get</a:t>
            </a:r>
          </a:p>
          <a:p>
            <a:pPr marL="0" indent="0">
              <a:buNone/>
            </a:pPr>
            <a:r>
              <a:rPr lang="en-US" dirty="0"/>
              <a:t>            {</a:t>
            </a:r>
          </a:p>
          <a:p>
            <a:pPr marL="0" indent="0">
              <a:buNone/>
            </a:pPr>
            <a:r>
              <a:rPr lang="en-US" dirty="0"/>
              <a:t>                return title;</a:t>
            </a:r>
          </a:p>
          <a:p>
            <a:pPr marL="0" indent="0">
              <a:buNone/>
            </a:pPr>
            <a:r>
              <a:rPr lang="en-US" dirty="0"/>
              <a:t>            }</a:t>
            </a:r>
          </a:p>
          <a:p>
            <a:pPr marL="0" indent="0">
              <a:buNone/>
            </a:pPr>
            <a:r>
              <a:rPr lang="en-US" dirty="0"/>
              <a:t>        }</a:t>
            </a:r>
          </a:p>
          <a:p>
            <a:pPr marL="0" indent="0">
              <a:buNone/>
            </a:pPr>
            <a:r>
              <a:rPr lang="en-US" dirty="0"/>
              <a:t>        public </a:t>
            </a:r>
            <a:r>
              <a:rPr lang="en-US" dirty="0" err="1"/>
              <a:t>int</a:t>
            </a:r>
            <a:r>
              <a:rPr lang="en-US" dirty="0"/>
              <a:t> Name</a:t>
            </a:r>
          </a:p>
          <a:p>
            <a:pPr marL="0" indent="0">
              <a:buNone/>
            </a:pPr>
            <a:r>
              <a:rPr lang="en-US" dirty="0"/>
              <a:t>        {</a:t>
            </a:r>
          </a:p>
          <a:p>
            <a:pPr marL="0" indent="0">
              <a:buNone/>
            </a:pPr>
            <a:r>
              <a:rPr lang="en-US" dirty="0"/>
              <a:t>            get</a:t>
            </a:r>
          </a:p>
          <a:p>
            <a:pPr marL="0" indent="0">
              <a:buNone/>
            </a:pPr>
            <a:r>
              <a:rPr lang="en-US" dirty="0"/>
              <a:t>            {</a:t>
            </a:r>
          </a:p>
          <a:p>
            <a:pPr marL="0" indent="0">
              <a:buNone/>
            </a:pPr>
            <a:r>
              <a:rPr lang="en-US" dirty="0"/>
              <a:t>                return name;</a:t>
            </a:r>
          </a:p>
          <a:p>
            <a:pPr marL="0" indent="0">
              <a:buNone/>
            </a:pPr>
            <a:r>
              <a:rPr lang="en-US" dirty="0"/>
              <a:t>            }</a:t>
            </a:r>
          </a:p>
          <a:p>
            <a:pPr marL="0" indent="0">
              <a:buNone/>
            </a:pPr>
            <a:r>
              <a:rPr lang="en-US" dirty="0"/>
              <a:t>            set</a:t>
            </a:r>
          </a:p>
          <a:p>
            <a:pPr marL="0" indent="0">
              <a:buNone/>
            </a:pPr>
            <a:r>
              <a:rPr lang="en-US" dirty="0"/>
              <a:t>            {</a:t>
            </a:r>
          </a:p>
          <a:p>
            <a:pPr marL="0" indent="0">
              <a:buNone/>
            </a:pPr>
            <a:r>
              <a:rPr lang="en-US" dirty="0"/>
              <a:t>               name = value;</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smtClean="0"/>
              <a:t>    </a:t>
            </a:r>
            <a:endParaRPr lang="en-US" dirty="0"/>
          </a:p>
          <a:p>
            <a:pPr marL="0" indent="0">
              <a:buNone/>
            </a:pPr>
            <a:r>
              <a:rPr lang="en-US" dirty="0"/>
              <a:t>    </a:t>
            </a:r>
          </a:p>
          <a:p>
            <a:pPr marL="0" indent="0">
              <a:buNone/>
            </a:pPr>
            <a:endParaRPr lang="en-US" dirty="0"/>
          </a:p>
        </p:txBody>
      </p:sp>
      <p:sp>
        <p:nvSpPr>
          <p:cNvPr id="6" name="Content Placeholder 5"/>
          <p:cNvSpPr>
            <a:spLocks noGrp="1"/>
          </p:cNvSpPr>
          <p:nvPr>
            <p:ph sz="half" idx="2"/>
          </p:nvPr>
        </p:nvSpPr>
        <p:spPr>
          <a:xfrm>
            <a:off x="2057400" y="304800"/>
            <a:ext cx="3276600" cy="5821363"/>
          </a:xfrm>
          <a:ln>
            <a:noFill/>
          </a:ln>
        </p:spPr>
        <p:txBody>
          <a:bodyPr>
            <a:normAutofit fontScale="47500" lnSpcReduction="20000"/>
          </a:bodyPr>
          <a:lstStyle/>
          <a:p>
            <a:pPr marL="0" indent="0">
              <a:buNone/>
            </a:pPr>
            <a:r>
              <a:rPr lang="en-US" dirty="0"/>
              <a:t> public void check(List&lt;Person&gt; </a:t>
            </a:r>
            <a:r>
              <a:rPr lang="en-US" dirty="0" err="1"/>
              <a:t>PersonLis</a:t>
            </a:r>
            <a:r>
              <a:rPr lang="en-US" dirty="0"/>
              <a:t>)</a:t>
            </a:r>
          </a:p>
          <a:p>
            <a:pPr marL="0" indent="0">
              <a:buNone/>
            </a:pPr>
            <a:r>
              <a:rPr lang="en-US" dirty="0"/>
              <a:t>        {</a:t>
            </a:r>
          </a:p>
          <a:p>
            <a:pPr marL="0" indent="0">
              <a:buNone/>
            </a:pPr>
            <a:r>
              <a:rPr lang="sv-SE" dirty="0"/>
              <a:t>            foreach (var person in PersonLis)</a:t>
            </a:r>
          </a:p>
          <a:p>
            <a:pPr marL="0" indent="0">
              <a:buNone/>
            </a:pPr>
            <a:r>
              <a:rPr lang="en-US" dirty="0"/>
              <a:t>            {</a:t>
            </a:r>
          </a:p>
          <a:p>
            <a:pPr marL="0" indent="0">
              <a:buNone/>
            </a:pPr>
            <a:r>
              <a:rPr lang="en-US" dirty="0"/>
              <a:t>                if (</a:t>
            </a:r>
            <a:r>
              <a:rPr lang="en-US" dirty="0" err="1"/>
              <a:t>person.Title</a:t>
            </a:r>
            <a:r>
              <a:rPr lang="en-US" dirty="0"/>
              <a:t> == "Artist")</a:t>
            </a:r>
          </a:p>
          <a:p>
            <a:pPr marL="0" indent="0">
              <a:buNone/>
            </a:pPr>
            <a:r>
              <a:rPr lang="en-US" dirty="0"/>
              <a:t>                    </a:t>
            </a:r>
            <a:r>
              <a:rPr lang="en-US" dirty="0" err="1"/>
              <a:t>Console.WriteLine</a:t>
            </a:r>
            <a:r>
              <a:rPr lang="en-US" dirty="0"/>
              <a:t>("OK");</a:t>
            </a:r>
          </a:p>
          <a:p>
            <a:pPr marL="0" indent="0">
              <a:buNone/>
            </a:pPr>
            <a:r>
              <a:rPr lang="en-US" dirty="0"/>
              <a:t>            }</a:t>
            </a:r>
          </a:p>
          <a:p>
            <a:pPr marL="0" indent="0">
              <a:buNone/>
            </a:pPr>
            <a:r>
              <a:rPr lang="en-US" dirty="0"/>
              <a:t>        }</a:t>
            </a:r>
          </a:p>
          <a:p>
            <a:pPr marL="0" indent="0">
              <a:buNone/>
            </a:pPr>
            <a:r>
              <a:rPr lang="en-US" dirty="0"/>
              <a:t>        public override string </a:t>
            </a:r>
            <a:r>
              <a:rPr lang="en-US" dirty="0" err="1"/>
              <a:t>ToString</a:t>
            </a:r>
            <a:r>
              <a:rPr lang="en-US" dirty="0"/>
              <a:t>()</a:t>
            </a:r>
          </a:p>
          <a:p>
            <a:pPr marL="0" indent="0">
              <a:buNone/>
            </a:pPr>
            <a:r>
              <a:rPr lang="en-US" dirty="0"/>
              <a:t>        {</a:t>
            </a:r>
          </a:p>
          <a:p>
            <a:pPr marL="0" indent="0">
              <a:buNone/>
            </a:pPr>
            <a:r>
              <a:rPr lang="en-US" dirty="0"/>
              <a:t>            return " Title = " + title ;</a:t>
            </a:r>
          </a:p>
          <a:p>
            <a:pPr marL="0" indent="0">
              <a:buNone/>
            </a:pPr>
            <a:r>
              <a:rPr lang="en-US" dirty="0"/>
              <a:t>        </a:t>
            </a:r>
            <a:r>
              <a:rPr lang="en-US" dirty="0" smtClean="0"/>
              <a:t>}</a:t>
            </a:r>
          </a:p>
          <a:p>
            <a:pPr marL="0" indent="0">
              <a:buNone/>
            </a:pPr>
            <a:r>
              <a:rPr lang="en-US" dirty="0"/>
              <a:t>}</a:t>
            </a:r>
            <a:r>
              <a:rPr lang="en-US" dirty="0" smtClean="0"/>
              <a:t> </a:t>
            </a:r>
          </a:p>
          <a:p>
            <a:pPr marL="0" indent="0">
              <a:buNone/>
            </a:pPr>
            <a:endParaRPr lang="en-US" dirty="0"/>
          </a:p>
        </p:txBody>
      </p:sp>
      <p:sp>
        <p:nvSpPr>
          <p:cNvPr id="7" name="Content Placeholder 5"/>
          <p:cNvSpPr txBox="1">
            <a:spLocks/>
          </p:cNvSpPr>
          <p:nvPr/>
        </p:nvSpPr>
        <p:spPr>
          <a:xfrm>
            <a:off x="5181600" y="228600"/>
            <a:ext cx="3962400" cy="5821363"/>
          </a:xfrm>
          <a:prstGeom prst="rect">
            <a:avLst/>
          </a:prstGeom>
          <a:ln>
            <a:solidFill>
              <a:schemeClr val="accent1">
                <a:lumMod val="75000"/>
              </a:schemeClr>
            </a:solidFill>
          </a:ln>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28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US" dirty="0" smtClean="0"/>
          </a:p>
          <a:p>
            <a:pPr marL="0" indent="0">
              <a:buFont typeface="Arial" pitchFamily="34" charset="0"/>
              <a:buNone/>
            </a:pPr>
            <a:r>
              <a:rPr lang="en-US" dirty="0" smtClean="0"/>
              <a:t>class Program</a:t>
            </a:r>
          </a:p>
          <a:p>
            <a:pPr marL="0" indent="0">
              <a:buFont typeface="Arial" pitchFamily="34" charset="0"/>
              <a:buNone/>
            </a:pPr>
            <a:r>
              <a:rPr lang="en-US" dirty="0" smtClean="0"/>
              <a:t>    {</a:t>
            </a:r>
          </a:p>
          <a:p>
            <a:pPr marL="0" indent="0">
              <a:buFont typeface="Arial" pitchFamily="34" charset="0"/>
              <a:buNone/>
            </a:pPr>
            <a:r>
              <a:rPr lang="en-US" dirty="0" smtClean="0"/>
              <a:t>        static void Main(string[] </a:t>
            </a:r>
            <a:r>
              <a:rPr lang="en-US" dirty="0" err="1" smtClean="0"/>
              <a:t>args</a:t>
            </a:r>
            <a:r>
              <a:rPr lang="en-US" dirty="0" smtClean="0"/>
              <a:t>)</a:t>
            </a:r>
          </a:p>
          <a:p>
            <a:pPr marL="0" indent="0">
              <a:buFont typeface="Arial" pitchFamily="34" charset="0"/>
              <a:buNone/>
            </a:pPr>
            <a:r>
              <a:rPr lang="en-US" dirty="0" smtClean="0"/>
              <a:t>        {</a:t>
            </a:r>
          </a:p>
          <a:p>
            <a:pPr marL="0" indent="0">
              <a:buFont typeface="Arial" pitchFamily="34" charset="0"/>
              <a:buNone/>
            </a:pPr>
            <a:endParaRPr lang="en-US" dirty="0" smtClean="0"/>
          </a:p>
          <a:p>
            <a:pPr marL="0" indent="0">
              <a:buFont typeface="Arial" pitchFamily="34" charset="0"/>
              <a:buNone/>
            </a:pPr>
            <a:r>
              <a:rPr lang="en-US" dirty="0" smtClean="0"/>
              <a:t>            Person </a:t>
            </a:r>
            <a:r>
              <a:rPr lang="en-US" dirty="0" err="1" smtClean="0"/>
              <a:t>obj</a:t>
            </a:r>
            <a:r>
              <a:rPr lang="en-US" dirty="0" smtClean="0"/>
              <a:t> = new Person("Doctor");</a:t>
            </a:r>
          </a:p>
          <a:p>
            <a:pPr marL="0" indent="0">
              <a:buFont typeface="Arial" pitchFamily="34" charset="0"/>
              <a:buNone/>
            </a:pPr>
            <a:r>
              <a:rPr lang="en-US" dirty="0" smtClean="0"/>
              <a:t>            </a:t>
            </a:r>
            <a:r>
              <a:rPr lang="en-US" dirty="0" err="1" smtClean="0"/>
              <a:t>obj.Name</a:t>
            </a:r>
            <a:r>
              <a:rPr lang="en-US" dirty="0" smtClean="0"/>
              <a:t> = 4;</a:t>
            </a:r>
          </a:p>
          <a:p>
            <a:pPr marL="0" indent="0">
              <a:buFont typeface="Arial" pitchFamily="34" charset="0"/>
              <a:buNone/>
            </a:pPr>
            <a:r>
              <a:rPr lang="en-US" dirty="0" smtClean="0"/>
              <a:t>            if(</a:t>
            </a:r>
            <a:r>
              <a:rPr lang="en-US" dirty="0" err="1" smtClean="0"/>
              <a:t>obj.Name</a:t>
            </a:r>
            <a:r>
              <a:rPr lang="en-US" dirty="0" smtClean="0"/>
              <a:t> ==34)</a:t>
            </a:r>
          </a:p>
          <a:p>
            <a:pPr marL="0" indent="0">
              <a:buFont typeface="Arial" pitchFamily="34" charset="0"/>
              <a:buNone/>
            </a:pPr>
            <a:r>
              <a:rPr lang="en-US" dirty="0" smtClean="0"/>
              <a:t>            {</a:t>
            </a:r>
          </a:p>
          <a:p>
            <a:pPr marL="0" indent="0">
              <a:buFont typeface="Arial" pitchFamily="34" charset="0"/>
              <a:buNone/>
            </a:pPr>
            <a:r>
              <a:rPr lang="en-US" dirty="0" smtClean="0"/>
              <a:t>                </a:t>
            </a:r>
            <a:r>
              <a:rPr lang="en-US" dirty="0" err="1" smtClean="0"/>
              <a:t>Console.WriteLine</a:t>
            </a:r>
            <a:r>
              <a:rPr lang="en-US" dirty="0" smtClean="0"/>
              <a:t>("34");</a:t>
            </a:r>
          </a:p>
          <a:p>
            <a:pPr marL="0" indent="0">
              <a:buFont typeface="Arial" pitchFamily="34" charset="0"/>
              <a:buNone/>
            </a:pPr>
            <a:r>
              <a:rPr lang="en-US" dirty="0" smtClean="0"/>
              <a:t>            }</a:t>
            </a:r>
          </a:p>
          <a:p>
            <a:pPr marL="0" indent="0">
              <a:buFont typeface="Arial" pitchFamily="34" charset="0"/>
              <a:buNone/>
            </a:pPr>
            <a:r>
              <a:rPr lang="en-US" dirty="0" smtClean="0"/>
              <a:t>            </a:t>
            </a:r>
            <a:r>
              <a:rPr lang="en-US" dirty="0" err="1" smtClean="0"/>
              <a:t>Console.WriteLine</a:t>
            </a:r>
            <a:r>
              <a:rPr lang="en-US" dirty="0" smtClean="0"/>
              <a:t>("Student Info: {0}", </a:t>
            </a:r>
            <a:r>
              <a:rPr lang="en-US" dirty="0" err="1" smtClean="0"/>
              <a:t>obj</a:t>
            </a:r>
            <a:r>
              <a:rPr lang="en-US" dirty="0" smtClean="0"/>
              <a:t>);</a:t>
            </a:r>
          </a:p>
          <a:p>
            <a:pPr marL="0" indent="0">
              <a:buFont typeface="Arial" pitchFamily="34" charset="0"/>
              <a:buNone/>
            </a:pPr>
            <a:r>
              <a:rPr lang="en-US" dirty="0" smtClean="0"/>
              <a:t>            List&lt;Person&gt; </a:t>
            </a:r>
            <a:r>
              <a:rPr lang="en-US" dirty="0" err="1" smtClean="0"/>
              <a:t>PersonList</a:t>
            </a:r>
            <a:r>
              <a:rPr lang="en-US" dirty="0" smtClean="0"/>
              <a:t> = new List&lt;Person&gt;();</a:t>
            </a:r>
          </a:p>
          <a:p>
            <a:pPr marL="0" indent="0">
              <a:buFont typeface="Arial" pitchFamily="34" charset="0"/>
              <a:buNone/>
            </a:pPr>
            <a:r>
              <a:rPr lang="en-US" dirty="0" smtClean="0"/>
              <a:t>            </a:t>
            </a:r>
            <a:r>
              <a:rPr lang="en-US" dirty="0" err="1" smtClean="0"/>
              <a:t>PersonList.Add</a:t>
            </a:r>
            <a:r>
              <a:rPr lang="en-US" dirty="0" smtClean="0"/>
              <a:t>(new Person("Engineer"));</a:t>
            </a:r>
          </a:p>
          <a:p>
            <a:pPr marL="0" indent="0">
              <a:buFont typeface="Arial" pitchFamily="34" charset="0"/>
              <a:buNone/>
            </a:pPr>
            <a:r>
              <a:rPr lang="en-US" dirty="0" smtClean="0"/>
              <a:t>            </a:t>
            </a:r>
            <a:r>
              <a:rPr lang="en-US" dirty="0" err="1" smtClean="0"/>
              <a:t>PersonList.Add</a:t>
            </a:r>
            <a:r>
              <a:rPr lang="en-US" dirty="0" smtClean="0"/>
              <a:t>(new Person("Banker"));</a:t>
            </a:r>
          </a:p>
          <a:p>
            <a:pPr marL="0" indent="0">
              <a:buFont typeface="Arial" pitchFamily="34" charset="0"/>
              <a:buNone/>
            </a:pPr>
            <a:r>
              <a:rPr lang="en-US" dirty="0" smtClean="0"/>
              <a:t>            </a:t>
            </a:r>
            <a:r>
              <a:rPr lang="en-US" dirty="0" err="1" smtClean="0"/>
              <a:t>PersonList.Add</a:t>
            </a:r>
            <a:r>
              <a:rPr lang="en-US" dirty="0" smtClean="0"/>
              <a:t>(new Person("Artist"));</a:t>
            </a:r>
          </a:p>
          <a:p>
            <a:pPr marL="0" indent="0">
              <a:buFont typeface="Arial" pitchFamily="34" charset="0"/>
              <a:buNone/>
            </a:pPr>
            <a:r>
              <a:rPr lang="en-US" dirty="0" smtClean="0"/>
              <a:t>            </a:t>
            </a:r>
            <a:r>
              <a:rPr lang="en-US" dirty="0" err="1" smtClean="0"/>
              <a:t>foreach</a:t>
            </a:r>
            <a:r>
              <a:rPr lang="en-US" dirty="0" smtClean="0"/>
              <a:t> (Person </a:t>
            </a:r>
            <a:r>
              <a:rPr lang="en-US" dirty="0" err="1" smtClean="0"/>
              <a:t>person</a:t>
            </a:r>
            <a:r>
              <a:rPr lang="en-US" dirty="0" smtClean="0"/>
              <a:t> in </a:t>
            </a:r>
            <a:r>
              <a:rPr lang="en-US" dirty="0" err="1" smtClean="0"/>
              <a:t>PersonList</a:t>
            </a:r>
            <a:r>
              <a:rPr lang="en-US" dirty="0" smtClean="0"/>
              <a:t>)</a:t>
            </a:r>
          </a:p>
          <a:p>
            <a:pPr marL="0" indent="0">
              <a:buFont typeface="Arial" pitchFamily="34" charset="0"/>
              <a:buNone/>
            </a:pPr>
            <a:r>
              <a:rPr lang="en-US" dirty="0" smtClean="0"/>
              <a:t>            {</a:t>
            </a:r>
          </a:p>
          <a:p>
            <a:pPr marL="0" indent="0">
              <a:buFont typeface="Arial" pitchFamily="34" charset="0"/>
              <a:buNone/>
            </a:pPr>
            <a:r>
              <a:rPr lang="en-US" dirty="0" smtClean="0"/>
              <a:t>                </a:t>
            </a:r>
            <a:r>
              <a:rPr lang="en-US" dirty="0" err="1" smtClean="0"/>
              <a:t>Console.WriteLine</a:t>
            </a:r>
            <a:r>
              <a:rPr lang="en-US" dirty="0" smtClean="0"/>
              <a:t>("Author: {0}", </a:t>
            </a:r>
            <a:r>
              <a:rPr lang="en-US" dirty="0" err="1" smtClean="0"/>
              <a:t>person.Title</a:t>
            </a:r>
            <a:r>
              <a:rPr lang="en-US" dirty="0" smtClean="0"/>
              <a:t>);</a:t>
            </a:r>
          </a:p>
          <a:p>
            <a:pPr marL="0" indent="0">
              <a:buFont typeface="Arial" pitchFamily="34" charset="0"/>
              <a:buNone/>
            </a:pPr>
            <a:r>
              <a:rPr lang="en-US" dirty="0" smtClean="0"/>
              <a:t>            }</a:t>
            </a:r>
          </a:p>
          <a:p>
            <a:pPr marL="0" indent="0">
              <a:buFont typeface="Arial" pitchFamily="34" charset="0"/>
              <a:buNone/>
            </a:pPr>
            <a:r>
              <a:rPr lang="en-US" dirty="0" smtClean="0"/>
              <a:t>            </a:t>
            </a:r>
            <a:r>
              <a:rPr lang="en-US" dirty="0" err="1" smtClean="0"/>
              <a:t>obj.check</a:t>
            </a:r>
            <a:r>
              <a:rPr lang="en-US" dirty="0" smtClean="0"/>
              <a:t>(</a:t>
            </a:r>
            <a:r>
              <a:rPr lang="en-US" dirty="0" err="1" smtClean="0"/>
              <a:t>PersonList</a:t>
            </a:r>
            <a:r>
              <a:rPr lang="en-US" dirty="0" smtClean="0"/>
              <a:t>);</a:t>
            </a:r>
          </a:p>
          <a:p>
            <a:pPr marL="0" indent="0">
              <a:buFont typeface="Arial" pitchFamily="34" charset="0"/>
              <a:buNone/>
            </a:pPr>
            <a:r>
              <a:rPr lang="en-US" dirty="0" smtClean="0"/>
              <a:t>            </a:t>
            </a:r>
            <a:r>
              <a:rPr lang="en-US" dirty="0" err="1" smtClean="0"/>
              <a:t>Console.ReadLine</a:t>
            </a:r>
            <a:r>
              <a:rPr lang="en-US" dirty="0" smtClean="0"/>
              <a:t>();</a:t>
            </a:r>
          </a:p>
          <a:p>
            <a:pPr marL="0" indent="0">
              <a:buFont typeface="Arial" pitchFamily="34" charset="0"/>
              <a:buNone/>
            </a:pPr>
            <a:r>
              <a:rPr lang="en-US" dirty="0" smtClean="0"/>
              <a:t>        }</a:t>
            </a:r>
          </a:p>
          <a:p>
            <a:pPr marL="0" indent="0">
              <a:buFont typeface="Arial" pitchFamily="34" charset="0"/>
              <a:buNone/>
            </a:pPr>
            <a:r>
              <a:rPr lang="en-US" dirty="0" smtClean="0"/>
              <a:t>    }</a:t>
            </a:r>
          </a:p>
          <a:p>
            <a:pPr marL="0" indent="0">
              <a:buFont typeface="Arial" pitchFamily="34" charset="0"/>
              <a:buNone/>
            </a:pPr>
            <a:endParaRPr lang="en-US" dirty="0"/>
          </a:p>
        </p:txBody>
      </p:sp>
    </p:spTree>
    <p:extLst>
      <p:ext uri="{BB962C8B-B14F-4D97-AF65-F5344CB8AC3E}">
        <p14:creationId xmlns:p14="http://schemas.microsoft.com/office/powerpoint/2010/main" val="254594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458200" cy="6705600"/>
          </a:xfrm>
        </p:spPr>
        <p:txBody>
          <a:bodyPr>
            <a:normAutofit fontScale="70000" lnSpcReduction="20000"/>
          </a:bodyPr>
          <a:lstStyle/>
          <a:p>
            <a:r>
              <a:rPr lang="en-US" dirty="0"/>
              <a:t>In WUI system, teachers are assigned courses, students get registered by selecting courses and teachers provide marks to each students on a particular course. IN system, teachers' id and which courses are taken by that teacher are stored. also students' id, mark and courses that are taken by students are also stored. Again, course id and students list(those students who has taken that course) must be stored in system.</a:t>
            </a:r>
            <a:br>
              <a:rPr lang="en-US" dirty="0"/>
            </a:br>
            <a:endParaRPr lang="en-US" dirty="0"/>
          </a:p>
          <a:p>
            <a:r>
              <a:rPr lang="en-US" dirty="0"/>
              <a:t>Design classes</a:t>
            </a:r>
            <a:br>
              <a:rPr lang="en-US" dirty="0"/>
            </a:br>
            <a:endParaRPr lang="en-US" dirty="0"/>
          </a:p>
          <a:p>
            <a:r>
              <a:rPr lang="en-US" dirty="0"/>
              <a:t>Make a way so that teachers' will be assigned with courses</a:t>
            </a:r>
            <a:br>
              <a:rPr lang="en-US" dirty="0"/>
            </a:br>
            <a:endParaRPr lang="en-US" dirty="0"/>
          </a:p>
          <a:p>
            <a:r>
              <a:rPr lang="en-US" dirty="0"/>
              <a:t>   "           "          "    students' will be registered with courses</a:t>
            </a:r>
            <a:br>
              <a:rPr lang="en-US" dirty="0"/>
            </a:br>
            <a:endParaRPr lang="en-US" dirty="0"/>
          </a:p>
          <a:p>
            <a:r>
              <a:rPr lang="en-US" dirty="0"/>
              <a:t>    "          "           "  teacher can provide marks</a:t>
            </a:r>
            <a:br>
              <a:rPr lang="en-US" dirty="0"/>
            </a:br>
            <a:endParaRPr lang="en-US" dirty="0"/>
          </a:p>
          <a:p>
            <a:r>
              <a:rPr lang="en-US" dirty="0"/>
              <a:t>Print which teacher has taken which courses and which student has taken which courses and marks of that courses. </a:t>
            </a:r>
            <a:endParaRPr lang="en-US" dirty="0" smtClean="0"/>
          </a:p>
          <a:p>
            <a:r>
              <a:rPr lang="en-US" dirty="0" smtClean="0"/>
              <a:t>admin </a:t>
            </a:r>
            <a:r>
              <a:rPr lang="en-US" dirty="0"/>
              <a:t>will check teacher has given marks or not </a:t>
            </a:r>
          </a:p>
          <a:p>
            <a:endParaRPr lang="en-US" dirty="0"/>
          </a:p>
        </p:txBody>
      </p:sp>
    </p:spTree>
    <p:extLst>
      <p:ext uri="{BB962C8B-B14F-4D97-AF65-F5344CB8AC3E}">
        <p14:creationId xmlns:p14="http://schemas.microsoft.com/office/powerpoint/2010/main" val="58251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28600" y="228600"/>
            <a:ext cx="4419600" cy="5897563"/>
          </a:xfrm>
        </p:spPr>
        <p:txBody>
          <a:bodyPr>
            <a:noAutofit/>
          </a:bodyPr>
          <a:lstStyle/>
          <a:p>
            <a:pPr marL="0" indent="0">
              <a:buNone/>
            </a:pPr>
            <a:r>
              <a:rPr lang="en-US" sz="1800" dirty="0"/>
              <a:t>n</a:t>
            </a:r>
            <a:r>
              <a:rPr lang="en-US" sz="1800" dirty="0" smtClean="0"/>
              <a:t>amespace DIU{</a:t>
            </a:r>
            <a:r>
              <a:rPr lang="en-US" sz="1800" dirty="0"/>
              <a:t/>
            </a:r>
            <a:br>
              <a:rPr lang="en-US" sz="1800" dirty="0"/>
            </a:br>
            <a:r>
              <a:rPr lang="en-US" sz="1800" dirty="0"/>
              <a:t>class Teacher</a:t>
            </a:r>
            <a:br>
              <a:rPr lang="en-US" sz="1800" dirty="0"/>
            </a:br>
            <a:r>
              <a:rPr lang="en-US" sz="1800" dirty="0"/>
              <a:t>{</a:t>
            </a:r>
            <a:br>
              <a:rPr lang="en-US" sz="1800" dirty="0"/>
            </a:br>
            <a:r>
              <a:rPr lang="en-US" sz="1800" dirty="0"/>
              <a:t>    </a:t>
            </a:r>
            <a:r>
              <a:rPr lang="en-US" sz="1800" dirty="0" err="1"/>
              <a:t>int</a:t>
            </a:r>
            <a:r>
              <a:rPr lang="en-US" sz="1800" dirty="0"/>
              <a:t> id;</a:t>
            </a:r>
            <a:br>
              <a:rPr lang="en-US" sz="1800" dirty="0"/>
            </a:br>
            <a:r>
              <a:rPr lang="en-US" sz="1800" dirty="0"/>
              <a:t>    </a:t>
            </a:r>
            <a:r>
              <a:rPr lang="en-US" sz="1800" dirty="0" smtClean="0"/>
              <a:t>List&lt;Course</a:t>
            </a:r>
            <a:r>
              <a:rPr lang="en-US" sz="1800" dirty="0"/>
              <a:t>&gt; a1 = new </a:t>
            </a:r>
            <a:r>
              <a:rPr lang="en-US" sz="1800" dirty="0" smtClean="0"/>
              <a:t>List&lt;Course</a:t>
            </a:r>
            <a:r>
              <a:rPr lang="en-US" sz="1800" dirty="0"/>
              <a:t>&gt;();</a:t>
            </a:r>
            <a:br>
              <a:rPr lang="en-US" sz="1800" dirty="0"/>
            </a:br>
            <a:r>
              <a:rPr lang="en-US" sz="1800" dirty="0"/>
              <a:t>    Teacher(</a:t>
            </a:r>
            <a:r>
              <a:rPr lang="en-US" sz="1800" dirty="0" err="1"/>
              <a:t>int</a:t>
            </a:r>
            <a:r>
              <a:rPr lang="en-US" sz="1800" dirty="0"/>
              <a:t> i)</a:t>
            </a:r>
            <a:br>
              <a:rPr lang="en-US" sz="1800" dirty="0"/>
            </a:br>
            <a:r>
              <a:rPr lang="en-US" sz="1800" dirty="0"/>
              <a:t>    {</a:t>
            </a:r>
            <a:br>
              <a:rPr lang="en-US" sz="1800" dirty="0"/>
            </a:br>
            <a:r>
              <a:rPr lang="en-US" sz="1800" dirty="0"/>
              <a:t>        id=i;</a:t>
            </a:r>
            <a:br>
              <a:rPr lang="en-US" sz="1800" dirty="0"/>
            </a:br>
            <a:r>
              <a:rPr lang="en-US" sz="1800" dirty="0"/>
              <a:t>    }</a:t>
            </a:r>
            <a:br>
              <a:rPr lang="en-US" sz="1800" dirty="0"/>
            </a:br>
            <a:r>
              <a:rPr lang="en-US" sz="1800" dirty="0"/>
              <a:t>    void </a:t>
            </a:r>
            <a:r>
              <a:rPr lang="en-US" sz="1800" dirty="0" err="1"/>
              <a:t>assignCourse</a:t>
            </a:r>
            <a:r>
              <a:rPr lang="en-US" sz="1800" dirty="0"/>
              <a:t>(Course a)</a:t>
            </a:r>
            <a:br>
              <a:rPr lang="en-US" sz="1800" dirty="0"/>
            </a:br>
            <a:r>
              <a:rPr lang="en-US" sz="1800" dirty="0"/>
              <a:t>    {</a:t>
            </a:r>
            <a:br>
              <a:rPr lang="en-US" sz="1800" dirty="0"/>
            </a:br>
            <a:r>
              <a:rPr lang="en-US" sz="1800" dirty="0"/>
              <a:t>        a1.add(a);</a:t>
            </a:r>
            <a:br>
              <a:rPr lang="en-US" sz="1800" dirty="0"/>
            </a:br>
            <a:r>
              <a:rPr lang="en-US" sz="1800" dirty="0"/>
              <a:t>    }</a:t>
            </a:r>
            <a:br>
              <a:rPr lang="en-US" sz="1800" dirty="0"/>
            </a:br>
            <a:r>
              <a:rPr lang="en-US" sz="1800" dirty="0"/>
              <a:t>    void </a:t>
            </a:r>
            <a:r>
              <a:rPr lang="en-US" sz="1800" dirty="0" err="1"/>
              <a:t>markEntry</a:t>
            </a:r>
            <a:r>
              <a:rPr lang="en-US" sz="1800" dirty="0"/>
              <a:t>(Course a, </a:t>
            </a:r>
            <a:r>
              <a:rPr lang="en-US" sz="1800" dirty="0" err="1"/>
              <a:t>int</a:t>
            </a:r>
            <a:r>
              <a:rPr lang="en-US" sz="1800" dirty="0"/>
              <a:t> m)</a:t>
            </a:r>
            <a:br>
              <a:rPr lang="en-US" sz="1800" dirty="0"/>
            </a:br>
            <a:r>
              <a:rPr lang="en-US" sz="1800" dirty="0"/>
              <a:t>    {</a:t>
            </a:r>
            <a:br>
              <a:rPr lang="en-US" sz="1800" dirty="0"/>
            </a:br>
            <a:r>
              <a:rPr lang="en-US" sz="1800" dirty="0"/>
              <a:t>        for(Student s: a.s1)</a:t>
            </a:r>
            <a:br>
              <a:rPr lang="en-US" sz="1800" dirty="0"/>
            </a:br>
            <a:r>
              <a:rPr lang="en-US" sz="1800" dirty="0"/>
              <a:t>        {</a:t>
            </a:r>
            <a:br>
              <a:rPr lang="en-US" sz="1800" dirty="0"/>
            </a:br>
            <a:r>
              <a:rPr lang="en-US" sz="1800" dirty="0"/>
              <a:t>            </a:t>
            </a:r>
            <a:r>
              <a:rPr lang="en-US" sz="1800" dirty="0" err="1"/>
              <a:t>s.mark</a:t>
            </a:r>
            <a:r>
              <a:rPr lang="en-US" sz="1800" dirty="0"/>
              <a:t> = m;</a:t>
            </a:r>
            <a:br>
              <a:rPr lang="en-US" sz="1800" dirty="0"/>
            </a:br>
            <a:r>
              <a:rPr lang="en-US" sz="1800" dirty="0"/>
              <a:t>        }</a:t>
            </a:r>
            <a:br>
              <a:rPr lang="en-US" sz="1800" dirty="0"/>
            </a:br>
            <a:r>
              <a:rPr lang="en-US" sz="1800" dirty="0"/>
              <a:t>    }</a:t>
            </a:r>
            <a:br>
              <a:rPr lang="en-US" sz="1800" dirty="0"/>
            </a:br>
            <a:r>
              <a:rPr lang="en-US" sz="1800" dirty="0"/>
              <a:t>}</a:t>
            </a:r>
            <a:br>
              <a:rPr lang="en-US" sz="1800" dirty="0"/>
            </a:br>
            <a:r>
              <a:rPr lang="en-US" sz="1800" dirty="0"/>
              <a:t/>
            </a:r>
            <a:br>
              <a:rPr lang="en-US" sz="1800" dirty="0"/>
            </a:br>
            <a:endParaRPr lang="en-US" sz="1800" dirty="0"/>
          </a:p>
        </p:txBody>
      </p:sp>
      <p:sp>
        <p:nvSpPr>
          <p:cNvPr id="2" name="Content Placeholder 1"/>
          <p:cNvSpPr>
            <a:spLocks noGrp="1"/>
          </p:cNvSpPr>
          <p:nvPr>
            <p:ph sz="half" idx="2"/>
          </p:nvPr>
        </p:nvSpPr>
        <p:spPr>
          <a:xfrm>
            <a:off x="4572000" y="381000"/>
            <a:ext cx="4572000" cy="5745163"/>
          </a:xfrm>
        </p:spPr>
        <p:txBody>
          <a:bodyPr>
            <a:normAutofit fontScale="92500"/>
          </a:bodyPr>
          <a:lstStyle/>
          <a:p>
            <a:pPr marL="0" indent="0">
              <a:buNone/>
            </a:pPr>
            <a:r>
              <a:rPr lang="en-US" dirty="0"/>
              <a:t>class Student{</a:t>
            </a:r>
            <a:br>
              <a:rPr lang="en-US" dirty="0"/>
            </a:br>
            <a:r>
              <a:rPr lang="en-US" dirty="0"/>
              <a:t>    </a:t>
            </a:r>
            <a:r>
              <a:rPr lang="en-US" dirty="0" err="1"/>
              <a:t>int</a:t>
            </a:r>
            <a:r>
              <a:rPr lang="en-US" dirty="0"/>
              <a:t> id;</a:t>
            </a:r>
            <a:br>
              <a:rPr lang="en-US" dirty="0"/>
            </a:br>
            <a:r>
              <a:rPr lang="en-US" dirty="0"/>
              <a:t>    </a:t>
            </a:r>
            <a:r>
              <a:rPr lang="en-US" dirty="0" err="1"/>
              <a:t>int</a:t>
            </a:r>
            <a:r>
              <a:rPr lang="en-US" dirty="0"/>
              <a:t> mark;</a:t>
            </a:r>
            <a:br>
              <a:rPr lang="en-US" dirty="0"/>
            </a:br>
            <a:r>
              <a:rPr lang="en-US" dirty="0"/>
              <a:t>    </a:t>
            </a:r>
            <a:r>
              <a:rPr lang="en-US" dirty="0" smtClean="0"/>
              <a:t>List&lt;Course</a:t>
            </a:r>
            <a:r>
              <a:rPr lang="en-US" dirty="0"/>
              <a:t>&gt; a1 = </a:t>
            </a:r>
            <a:r>
              <a:rPr lang="en-US" dirty="0" smtClean="0"/>
              <a:t>new List&lt;Course</a:t>
            </a:r>
            <a:r>
              <a:rPr lang="en-US" dirty="0"/>
              <a:t>&gt;();</a:t>
            </a:r>
            <a:br>
              <a:rPr lang="en-US" dirty="0"/>
            </a:br>
            <a:r>
              <a:rPr lang="en-US" dirty="0"/>
              <a:t>    Student(</a:t>
            </a:r>
            <a:r>
              <a:rPr lang="en-US" dirty="0" err="1"/>
              <a:t>int</a:t>
            </a:r>
            <a:r>
              <a:rPr lang="en-US" dirty="0"/>
              <a:t> i)</a:t>
            </a:r>
            <a:br>
              <a:rPr lang="en-US" dirty="0"/>
            </a:br>
            <a:r>
              <a:rPr lang="en-US" dirty="0"/>
              <a:t>    {</a:t>
            </a:r>
            <a:br>
              <a:rPr lang="en-US" dirty="0"/>
            </a:br>
            <a:r>
              <a:rPr lang="en-US" dirty="0"/>
              <a:t>        id=i;</a:t>
            </a:r>
            <a:br>
              <a:rPr lang="en-US" dirty="0"/>
            </a:br>
            <a:r>
              <a:rPr lang="en-US" dirty="0"/>
              <a:t>    }</a:t>
            </a:r>
            <a:br>
              <a:rPr lang="en-US" dirty="0"/>
            </a:br>
            <a:r>
              <a:rPr lang="en-US" dirty="0"/>
              <a:t>    void registration(Course a)</a:t>
            </a:r>
            <a:br>
              <a:rPr lang="en-US" dirty="0"/>
            </a:br>
            <a:r>
              <a:rPr lang="en-US" dirty="0"/>
              <a:t>    {</a:t>
            </a:r>
            <a:br>
              <a:rPr lang="en-US" dirty="0"/>
            </a:br>
            <a:r>
              <a:rPr lang="en-US" dirty="0"/>
              <a:t>        a1.add(a);</a:t>
            </a:r>
            <a:br>
              <a:rPr lang="en-US" dirty="0"/>
            </a:br>
            <a:r>
              <a:rPr lang="en-US" dirty="0"/>
              <a:t>    }</a:t>
            </a:r>
            <a:br>
              <a:rPr lang="en-US" dirty="0"/>
            </a:br>
            <a:r>
              <a:rPr lang="en-US" dirty="0"/>
              <a:t>}</a:t>
            </a:r>
          </a:p>
        </p:txBody>
      </p:sp>
    </p:spTree>
    <p:extLst>
      <p:ext uri="{BB962C8B-B14F-4D97-AF65-F5344CB8AC3E}">
        <p14:creationId xmlns:p14="http://schemas.microsoft.com/office/powerpoint/2010/main" val="38065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95800" y="304800"/>
            <a:ext cx="4648200" cy="5821363"/>
          </a:xfrm>
        </p:spPr>
        <p:txBody>
          <a:bodyPr>
            <a:normAutofit fontScale="77500" lnSpcReduction="20000"/>
          </a:bodyPr>
          <a:lstStyle/>
          <a:p>
            <a:pPr marL="0" indent="0">
              <a:buNone/>
            </a:pPr>
            <a:r>
              <a:rPr lang="en-US" dirty="0"/>
              <a:t>public class DIU {</a:t>
            </a:r>
            <a:br>
              <a:rPr lang="en-US" dirty="0"/>
            </a:br>
            <a:r>
              <a:rPr lang="en-US" dirty="0"/>
              <a:t>    public static void main(String[] </a:t>
            </a:r>
            <a:r>
              <a:rPr lang="en-US" dirty="0" err="1"/>
              <a:t>args</a:t>
            </a:r>
            <a:r>
              <a:rPr lang="en-US" dirty="0"/>
              <a:t>) {</a:t>
            </a:r>
            <a:br>
              <a:rPr lang="en-US" dirty="0"/>
            </a:br>
            <a:r>
              <a:rPr lang="en-US" dirty="0"/>
              <a:t>        Course c = new Course (1);</a:t>
            </a:r>
            <a:br>
              <a:rPr lang="en-US" dirty="0"/>
            </a:br>
            <a:r>
              <a:rPr lang="en-US" dirty="0"/>
              <a:t>        Course c1 = new Course (2);</a:t>
            </a:r>
            <a:br>
              <a:rPr lang="en-US" dirty="0"/>
            </a:br>
            <a:r>
              <a:rPr lang="en-US" dirty="0"/>
              <a:t>        Course c2 = new Course (3);</a:t>
            </a:r>
            <a:br>
              <a:rPr lang="en-US" dirty="0"/>
            </a:br>
            <a:r>
              <a:rPr lang="en-US" dirty="0"/>
              <a:t>        Teacher t1 = new Teacher(23);</a:t>
            </a:r>
            <a:br>
              <a:rPr lang="en-US" dirty="0"/>
            </a:br>
            <a:r>
              <a:rPr lang="en-US" dirty="0"/>
              <a:t>        t1.assignCourse(c);</a:t>
            </a:r>
            <a:br>
              <a:rPr lang="en-US" dirty="0"/>
            </a:br>
            <a:r>
              <a:rPr lang="en-US" dirty="0"/>
              <a:t>        t1.assignCourse(c1);</a:t>
            </a:r>
            <a:br>
              <a:rPr lang="en-US" dirty="0"/>
            </a:br>
            <a:r>
              <a:rPr lang="en-US" dirty="0"/>
              <a:t>        t1.assignCourse(c2);</a:t>
            </a:r>
            <a:br>
              <a:rPr lang="en-US" dirty="0"/>
            </a:br>
            <a:r>
              <a:rPr lang="en-US" dirty="0"/>
              <a:t>        Student s1 = new Student(1003);</a:t>
            </a:r>
            <a:br>
              <a:rPr lang="en-US" dirty="0"/>
            </a:br>
            <a:r>
              <a:rPr lang="en-US" dirty="0"/>
              <a:t>        s1.registration(c);</a:t>
            </a:r>
            <a:br>
              <a:rPr lang="en-US" dirty="0"/>
            </a:br>
            <a:r>
              <a:rPr lang="en-US" dirty="0"/>
              <a:t>        </a:t>
            </a:r>
            <a:r>
              <a:rPr lang="en-US" dirty="0" err="1"/>
              <a:t>c.addStudent</a:t>
            </a:r>
            <a:r>
              <a:rPr lang="en-US" dirty="0"/>
              <a:t>(s1);</a:t>
            </a:r>
            <a:br>
              <a:rPr lang="en-US" dirty="0"/>
            </a:br>
            <a:r>
              <a:rPr lang="en-US" dirty="0"/>
              <a:t>        s1.registration(c2);</a:t>
            </a:r>
            <a:br>
              <a:rPr lang="en-US" dirty="0"/>
            </a:br>
            <a:r>
              <a:rPr lang="en-US" dirty="0"/>
              <a:t>        </a:t>
            </a:r>
            <a:r>
              <a:rPr lang="en-US" dirty="0" err="1"/>
              <a:t>c.addStudent</a:t>
            </a:r>
            <a:r>
              <a:rPr lang="en-US" dirty="0"/>
              <a:t>(s1);</a:t>
            </a:r>
            <a:br>
              <a:rPr lang="en-US" dirty="0"/>
            </a:br>
            <a:r>
              <a:rPr lang="en-US" dirty="0"/>
              <a:t>        t1.markEntry(c, 75);</a:t>
            </a:r>
            <a:br>
              <a:rPr lang="en-US" dirty="0"/>
            </a:br>
            <a:r>
              <a:rPr lang="en-US" dirty="0"/>
              <a:t>    }</a:t>
            </a:r>
            <a:br>
              <a:rPr lang="en-US" dirty="0"/>
            </a:br>
            <a:r>
              <a:rPr lang="en-US" dirty="0"/>
              <a:t>   </a:t>
            </a:r>
          </a:p>
          <a:p>
            <a:pPr marL="0" indent="0">
              <a:buNone/>
            </a:pPr>
            <a:endParaRPr lang="en-US" dirty="0"/>
          </a:p>
        </p:txBody>
      </p:sp>
      <p:sp>
        <p:nvSpPr>
          <p:cNvPr id="5" name="Content Placeholder 5"/>
          <p:cNvSpPr txBox="1">
            <a:spLocks/>
          </p:cNvSpPr>
          <p:nvPr/>
        </p:nvSpPr>
        <p:spPr>
          <a:xfrm>
            <a:off x="40710" y="838200"/>
            <a:ext cx="4876800" cy="5897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000" dirty="0" smtClean="0"/>
              <a:t>class Course</a:t>
            </a:r>
            <a:br>
              <a:rPr lang="en-US" sz="2000" dirty="0" smtClean="0"/>
            </a:br>
            <a:r>
              <a:rPr lang="en-US" sz="2000" dirty="0" smtClean="0"/>
              <a:t>{</a:t>
            </a:r>
            <a:br>
              <a:rPr lang="en-US" sz="2000" dirty="0" smtClean="0"/>
            </a:br>
            <a:r>
              <a:rPr lang="en-US" sz="2000" dirty="0" smtClean="0"/>
              <a:t>    List&lt;Student&gt; s1 = new List&lt;Student&gt;();</a:t>
            </a:r>
            <a:br>
              <a:rPr lang="en-US" sz="2000" dirty="0" smtClean="0"/>
            </a:br>
            <a:r>
              <a:rPr lang="en-US" sz="2000" dirty="0" smtClean="0"/>
              <a:t>    </a:t>
            </a:r>
            <a:r>
              <a:rPr lang="en-US" sz="2000" dirty="0" err="1" smtClean="0"/>
              <a:t>int</a:t>
            </a:r>
            <a:r>
              <a:rPr lang="en-US" sz="2000" dirty="0" smtClean="0"/>
              <a:t> id;</a:t>
            </a:r>
            <a:br>
              <a:rPr lang="en-US" sz="2000" dirty="0" smtClean="0"/>
            </a:br>
            <a:r>
              <a:rPr lang="en-US" sz="2000" dirty="0" smtClean="0"/>
              <a:t>    Course(</a:t>
            </a:r>
            <a:r>
              <a:rPr lang="en-US" sz="2000" dirty="0" err="1" smtClean="0"/>
              <a:t>int</a:t>
            </a:r>
            <a:r>
              <a:rPr lang="en-US" sz="2000" dirty="0" smtClean="0"/>
              <a:t> i)</a:t>
            </a:r>
            <a:br>
              <a:rPr lang="en-US" sz="2000" dirty="0" smtClean="0"/>
            </a:br>
            <a:r>
              <a:rPr lang="en-US" sz="2000" dirty="0" smtClean="0"/>
              <a:t>    {</a:t>
            </a:r>
            <a:br>
              <a:rPr lang="en-US" sz="2000" dirty="0" smtClean="0"/>
            </a:br>
            <a:r>
              <a:rPr lang="en-US" sz="2000" dirty="0" smtClean="0"/>
              <a:t>        id=i;</a:t>
            </a:r>
            <a:br>
              <a:rPr lang="en-US" sz="2000" dirty="0" smtClean="0"/>
            </a:br>
            <a:r>
              <a:rPr lang="en-US" sz="2000" dirty="0" smtClean="0"/>
              <a:t>    }</a:t>
            </a:r>
            <a:br>
              <a:rPr lang="en-US" sz="2000" dirty="0" smtClean="0"/>
            </a:br>
            <a:r>
              <a:rPr lang="en-US" sz="2000" dirty="0" smtClean="0"/>
              <a:t>    void </a:t>
            </a:r>
            <a:r>
              <a:rPr lang="en-US" sz="2000" dirty="0" err="1" smtClean="0"/>
              <a:t>addStudent</a:t>
            </a:r>
            <a:r>
              <a:rPr lang="en-US" sz="2000" dirty="0" smtClean="0"/>
              <a:t>(Student s)</a:t>
            </a:r>
            <a:br>
              <a:rPr lang="en-US" sz="2000" dirty="0" smtClean="0"/>
            </a:br>
            <a:r>
              <a:rPr lang="en-US" sz="2000" dirty="0" smtClean="0"/>
              <a:t>    {</a:t>
            </a:r>
            <a:br>
              <a:rPr lang="en-US" sz="2000" dirty="0" smtClean="0"/>
            </a:br>
            <a:r>
              <a:rPr lang="en-US" sz="2000" dirty="0" smtClean="0"/>
              <a:t>        s1.add(s);</a:t>
            </a:r>
            <a:br>
              <a:rPr lang="en-US" sz="2000" dirty="0" smtClean="0"/>
            </a:br>
            <a:r>
              <a:rPr lang="en-US" sz="2000" dirty="0" smtClean="0"/>
              <a:t>    }</a:t>
            </a:r>
            <a:br>
              <a:rPr lang="en-US" sz="2000" dirty="0" smtClean="0"/>
            </a:br>
            <a:r>
              <a:rPr lang="en-US" sz="2000" dirty="0" smtClean="0"/>
              <a:t>}</a:t>
            </a:r>
            <a:br>
              <a:rPr lang="en-US" sz="2000" dirty="0" smtClean="0"/>
            </a:br>
            <a:endParaRPr lang="en-US" sz="2000" dirty="0"/>
          </a:p>
        </p:txBody>
      </p:sp>
    </p:spTree>
    <p:extLst>
      <p:ext uri="{BB962C8B-B14F-4D97-AF65-F5344CB8AC3E}">
        <p14:creationId xmlns:p14="http://schemas.microsoft.com/office/powerpoint/2010/main" val="23593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admin will check teacher has given marks or not </a:t>
            </a:r>
            <a:br>
              <a:rPr lang="en-US" dirty="0"/>
            </a:b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54454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04800"/>
            <a:ext cx="4267200" cy="5516563"/>
          </a:xfrm>
        </p:spPr>
        <p:txBody>
          <a:bodyPr>
            <a:noAutofit/>
          </a:bodyPr>
          <a:lstStyle/>
          <a:p>
            <a:pPr marL="0" indent="0">
              <a:buNone/>
            </a:pPr>
            <a:r>
              <a:rPr lang="en-US" sz="1800" dirty="0"/>
              <a:t/>
            </a:r>
            <a:br>
              <a:rPr lang="en-US" sz="1800" dirty="0"/>
            </a:br>
            <a:r>
              <a:rPr lang="en-US" sz="1800" dirty="0" smtClean="0"/>
              <a:t>class </a:t>
            </a:r>
            <a:r>
              <a:rPr lang="en-US" sz="1800" dirty="0"/>
              <a:t>Teacher</a:t>
            </a:r>
            <a:br>
              <a:rPr lang="en-US" sz="1800" dirty="0"/>
            </a:br>
            <a:r>
              <a:rPr lang="en-US" sz="1800" dirty="0"/>
              <a:t>{</a:t>
            </a:r>
            <a:br>
              <a:rPr lang="en-US" sz="1800" dirty="0"/>
            </a:br>
            <a:r>
              <a:rPr lang="en-US" sz="1800" dirty="0"/>
              <a:t>    </a:t>
            </a:r>
            <a:r>
              <a:rPr lang="en-US" sz="1800" dirty="0" err="1"/>
              <a:t>int</a:t>
            </a:r>
            <a:r>
              <a:rPr lang="en-US" sz="1800" dirty="0"/>
              <a:t> id;</a:t>
            </a:r>
            <a:br>
              <a:rPr lang="en-US" sz="1800" dirty="0"/>
            </a:br>
            <a:r>
              <a:rPr lang="en-US" sz="1800" dirty="0"/>
              <a:t>    </a:t>
            </a:r>
            <a:r>
              <a:rPr lang="en-US" sz="1800" dirty="0" smtClean="0"/>
              <a:t>List&lt;Course</a:t>
            </a:r>
            <a:r>
              <a:rPr lang="en-US" sz="1800" dirty="0"/>
              <a:t>&gt; a2 = </a:t>
            </a:r>
            <a:r>
              <a:rPr lang="en-US" sz="1800" dirty="0" smtClean="0"/>
              <a:t>new List&lt;Course</a:t>
            </a:r>
            <a:r>
              <a:rPr lang="en-US" sz="1800" dirty="0"/>
              <a:t>&gt;();</a:t>
            </a:r>
            <a:br>
              <a:rPr lang="en-US" sz="1800" dirty="0"/>
            </a:br>
            <a:r>
              <a:rPr lang="en-US" sz="1800" dirty="0"/>
              <a:t>    Teacher(</a:t>
            </a:r>
            <a:r>
              <a:rPr lang="en-US" sz="1800" dirty="0" err="1"/>
              <a:t>int</a:t>
            </a:r>
            <a:r>
              <a:rPr lang="en-US" sz="1800" dirty="0"/>
              <a:t> i)</a:t>
            </a:r>
            <a:br>
              <a:rPr lang="en-US" sz="1800" dirty="0"/>
            </a:br>
            <a:r>
              <a:rPr lang="en-US" sz="1800" dirty="0"/>
              <a:t>    {</a:t>
            </a:r>
            <a:br>
              <a:rPr lang="en-US" sz="1800" dirty="0"/>
            </a:br>
            <a:r>
              <a:rPr lang="en-US" sz="1800" dirty="0"/>
              <a:t>        id=i;</a:t>
            </a:r>
            <a:br>
              <a:rPr lang="en-US" sz="1800" dirty="0"/>
            </a:br>
            <a:r>
              <a:rPr lang="en-US" sz="1800" dirty="0"/>
              <a:t>    }</a:t>
            </a:r>
            <a:br>
              <a:rPr lang="en-US" sz="1800" dirty="0"/>
            </a:br>
            <a:r>
              <a:rPr lang="en-US" sz="1800" dirty="0"/>
              <a:t>    void </a:t>
            </a:r>
            <a:r>
              <a:rPr lang="en-US" sz="1800" dirty="0" err="1"/>
              <a:t>assignCourse</a:t>
            </a:r>
            <a:r>
              <a:rPr lang="en-US" sz="1800" dirty="0"/>
              <a:t>(Course a)</a:t>
            </a:r>
            <a:br>
              <a:rPr lang="en-US" sz="1800" dirty="0"/>
            </a:br>
            <a:r>
              <a:rPr lang="en-US" sz="1800" dirty="0"/>
              <a:t>    {</a:t>
            </a:r>
            <a:br>
              <a:rPr lang="en-US" sz="1800" dirty="0"/>
            </a:br>
            <a:r>
              <a:rPr lang="en-US" sz="1800" dirty="0"/>
              <a:t>        a2.add(a);</a:t>
            </a:r>
            <a:br>
              <a:rPr lang="en-US" sz="1800" dirty="0"/>
            </a:br>
            <a:r>
              <a:rPr lang="en-US" sz="1800" dirty="0"/>
              <a:t>    }</a:t>
            </a:r>
            <a:br>
              <a:rPr lang="en-US" sz="1800" dirty="0"/>
            </a:br>
            <a:r>
              <a:rPr lang="en-US" sz="1800" dirty="0"/>
              <a:t>    void </a:t>
            </a:r>
            <a:r>
              <a:rPr lang="en-US" sz="1800" dirty="0" err="1"/>
              <a:t>markEntry</a:t>
            </a:r>
            <a:r>
              <a:rPr lang="en-US" sz="1800" dirty="0"/>
              <a:t>(Course a, </a:t>
            </a:r>
            <a:r>
              <a:rPr lang="en-US" sz="1800" dirty="0" err="1"/>
              <a:t>int</a:t>
            </a:r>
            <a:r>
              <a:rPr lang="en-US" sz="1800" dirty="0"/>
              <a:t> m)</a:t>
            </a:r>
            <a:br>
              <a:rPr lang="en-US" sz="1800" dirty="0"/>
            </a:br>
            <a:r>
              <a:rPr lang="en-US" sz="1800" dirty="0"/>
              <a:t>    {</a:t>
            </a:r>
            <a:br>
              <a:rPr lang="en-US" sz="1800" dirty="0"/>
            </a:br>
            <a:r>
              <a:rPr lang="en-US" sz="1800" dirty="0"/>
              <a:t>        for(Student s: a.s1)</a:t>
            </a:r>
            <a:br>
              <a:rPr lang="en-US" sz="1800" dirty="0"/>
            </a:br>
            <a:r>
              <a:rPr lang="en-US" sz="1800" dirty="0"/>
              <a:t>        {</a:t>
            </a:r>
            <a:br>
              <a:rPr lang="en-US" sz="1800" dirty="0"/>
            </a:br>
            <a:r>
              <a:rPr lang="en-US" sz="1800" dirty="0"/>
              <a:t>            </a:t>
            </a:r>
            <a:r>
              <a:rPr lang="en-US" sz="1800" dirty="0" err="1"/>
              <a:t>s.mark</a:t>
            </a:r>
            <a:r>
              <a:rPr lang="en-US" sz="1800" dirty="0"/>
              <a:t> = m;</a:t>
            </a:r>
            <a:br>
              <a:rPr lang="en-US" sz="1800" dirty="0"/>
            </a:br>
            <a:r>
              <a:rPr lang="en-US" sz="1800" dirty="0"/>
              <a:t>        }</a:t>
            </a:r>
            <a:br>
              <a:rPr lang="en-US" sz="1800" dirty="0"/>
            </a:br>
            <a:r>
              <a:rPr lang="en-US" sz="1800" dirty="0"/>
              <a:t>    }</a:t>
            </a:r>
            <a:br>
              <a:rPr lang="en-US" sz="1800" dirty="0"/>
            </a:br>
            <a:r>
              <a:rPr lang="en-US" sz="1800" dirty="0"/>
              <a:t>}</a:t>
            </a:r>
            <a:br>
              <a:rPr lang="en-US" sz="1800" dirty="0"/>
            </a:br>
            <a:endParaRPr lang="en-US" sz="1800" dirty="0"/>
          </a:p>
        </p:txBody>
      </p:sp>
      <p:sp>
        <p:nvSpPr>
          <p:cNvPr id="2" name="Content Placeholder 1"/>
          <p:cNvSpPr>
            <a:spLocks noGrp="1"/>
          </p:cNvSpPr>
          <p:nvPr>
            <p:ph sz="half" idx="2"/>
          </p:nvPr>
        </p:nvSpPr>
        <p:spPr>
          <a:xfrm>
            <a:off x="4648200" y="457200"/>
            <a:ext cx="4343400" cy="5668963"/>
          </a:xfrm>
        </p:spPr>
        <p:txBody>
          <a:bodyPr>
            <a:normAutofit fontScale="62500" lnSpcReduction="20000"/>
          </a:bodyPr>
          <a:lstStyle/>
          <a:p>
            <a:pPr marL="0" indent="0">
              <a:buNone/>
            </a:pPr>
            <a:r>
              <a:rPr lang="en-US" dirty="0"/>
              <a:t>class Admin</a:t>
            </a:r>
            <a:br>
              <a:rPr lang="en-US" dirty="0"/>
            </a:br>
            <a:r>
              <a:rPr lang="en-US" dirty="0"/>
              <a:t>{</a:t>
            </a:r>
            <a:br>
              <a:rPr lang="en-US" dirty="0"/>
            </a:br>
            <a:r>
              <a:rPr lang="en-US" dirty="0"/>
              <a:t>    void </a:t>
            </a:r>
            <a:r>
              <a:rPr lang="en-US" dirty="0" smtClean="0"/>
              <a:t>check(List&lt;Teacher</a:t>
            </a:r>
            <a:r>
              <a:rPr lang="en-US" dirty="0"/>
              <a:t>&gt; s)</a:t>
            </a:r>
            <a:br>
              <a:rPr lang="en-US" dirty="0"/>
            </a:br>
            <a:r>
              <a:rPr lang="en-US" dirty="0"/>
              <a:t>    {</a:t>
            </a:r>
            <a:br>
              <a:rPr lang="en-US" dirty="0"/>
            </a:br>
            <a:r>
              <a:rPr lang="en-US" dirty="0"/>
              <a:t>        for(Teacher t: s)</a:t>
            </a:r>
            <a:br>
              <a:rPr lang="en-US" dirty="0"/>
            </a:br>
            <a:r>
              <a:rPr lang="en-US" dirty="0"/>
              <a:t>        {</a:t>
            </a:r>
            <a:br>
              <a:rPr lang="en-US" dirty="0"/>
            </a:br>
            <a:r>
              <a:rPr lang="en-US" dirty="0"/>
              <a:t>            for(Course c: t.a2)</a:t>
            </a:r>
            <a:br>
              <a:rPr lang="en-US" dirty="0"/>
            </a:br>
            <a:r>
              <a:rPr lang="en-US" dirty="0"/>
              <a:t>            {</a:t>
            </a:r>
            <a:br>
              <a:rPr lang="en-US" dirty="0"/>
            </a:br>
            <a:r>
              <a:rPr lang="en-US" dirty="0"/>
              <a:t>                for(Student d: c.s1)</a:t>
            </a:r>
            <a:br>
              <a:rPr lang="en-US" dirty="0"/>
            </a:br>
            <a:r>
              <a:rPr lang="en-US" dirty="0"/>
              <a:t>                {</a:t>
            </a:r>
            <a:br>
              <a:rPr lang="en-US" dirty="0"/>
            </a:br>
            <a:r>
              <a:rPr lang="en-US" dirty="0"/>
              <a:t>                    if(</a:t>
            </a:r>
            <a:r>
              <a:rPr lang="en-US" dirty="0" err="1"/>
              <a:t>d.mark</a:t>
            </a:r>
            <a:r>
              <a:rPr lang="en-US" dirty="0"/>
              <a:t>==-1)</a:t>
            </a:r>
            <a:br>
              <a:rPr lang="en-US" dirty="0"/>
            </a:br>
            <a:r>
              <a:rPr lang="en-US" dirty="0"/>
              <a:t>                    {</a:t>
            </a:r>
            <a:br>
              <a:rPr lang="en-US" dirty="0"/>
            </a:br>
            <a:r>
              <a:rPr lang="en-US" dirty="0"/>
              <a:t>                        </a:t>
            </a:r>
            <a:r>
              <a:rPr lang="en-US" dirty="0" err="1" smtClean="0"/>
              <a:t>Console.WriteLine</a:t>
            </a:r>
            <a:r>
              <a:rPr lang="en-US" dirty="0" smtClean="0"/>
              <a:t>("</a:t>
            </a:r>
            <a:r>
              <a:rPr lang="en-US" dirty="0"/>
              <a:t>mark not given");</a:t>
            </a:r>
            <a:br>
              <a:rPr lang="en-US" dirty="0"/>
            </a:br>
            <a:r>
              <a:rPr lang="en-US" dirty="0"/>
              <a:t>                    }</a:t>
            </a:r>
            <a:br>
              <a:rPr lang="en-US" dirty="0"/>
            </a:br>
            <a:r>
              <a:rPr lang="en-US" dirty="0"/>
              <a:t>                    else</a:t>
            </a:r>
            <a:br>
              <a:rPr lang="en-US" dirty="0"/>
            </a:br>
            <a:r>
              <a:rPr lang="en-US" dirty="0"/>
              <a:t>                         </a:t>
            </a:r>
            <a:r>
              <a:rPr lang="en-US" dirty="0" err="1"/>
              <a:t>Console.WriteLine</a:t>
            </a:r>
            <a:r>
              <a:rPr lang="en-US" dirty="0"/>
              <a:t> </a:t>
            </a:r>
            <a:r>
              <a:rPr lang="en-US" dirty="0" smtClean="0"/>
              <a:t>("</a:t>
            </a:r>
            <a:r>
              <a:rPr lang="en-US" dirty="0"/>
              <a:t>given");</a:t>
            </a:r>
            <a:br>
              <a:rPr lang="en-US" dirty="0"/>
            </a:br>
            <a:r>
              <a:rPr lang="en-US" dirty="0"/>
              <a:t>                }</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77429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endParaRPr lang="en-US" dirty="0"/>
          </a:p>
        </p:txBody>
      </p:sp>
      <p:sp>
        <p:nvSpPr>
          <p:cNvPr id="6" name="Content Placeholder 3"/>
          <p:cNvSpPr txBox="1">
            <a:spLocks/>
          </p:cNvSpPr>
          <p:nvPr/>
        </p:nvSpPr>
        <p:spPr>
          <a:xfrm>
            <a:off x="571500" y="304800"/>
            <a:ext cx="4038600" cy="6430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a:t>class Student{</a:t>
            </a:r>
            <a:br>
              <a:rPr lang="en-US" sz="2000" dirty="0"/>
            </a:br>
            <a:r>
              <a:rPr lang="en-US" sz="2000" dirty="0"/>
              <a:t>    </a:t>
            </a:r>
            <a:r>
              <a:rPr lang="en-US" sz="2000" dirty="0" err="1"/>
              <a:t>int</a:t>
            </a:r>
            <a:r>
              <a:rPr lang="en-US" sz="2000" dirty="0"/>
              <a:t> id;</a:t>
            </a:r>
            <a:br>
              <a:rPr lang="en-US" sz="2000" dirty="0"/>
            </a:br>
            <a:r>
              <a:rPr lang="en-US" sz="2000" dirty="0"/>
              <a:t>    </a:t>
            </a:r>
            <a:r>
              <a:rPr lang="en-US" sz="2000" dirty="0" err="1"/>
              <a:t>int</a:t>
            </a:r>
            <a:r>
              <a:rPr lang="en-US" sz="2000" dirty="0"/>
              <a:t> mark;</a:t>
            </a:r>
            <a:br>
              <a:rPr lang="en-US" sz="2000" dirty="0"/>
            </a:br>
            <a:r>
              <a:rPr lang="en-US" sz="2000" dirty="0"/>
              <a:t>    </a:t>
            </a:r>
            <a:r>
              <a:rPr lang="en-US" sz="2000" dirty="0" smtClean="0"/>
              <a:t>List&lt;Course</a:t>
            </a:r>
            <a:r>
              <a:rPr lang="en-US" sz="2000" dirty="0"/>
              <a:t>&gt; a1 = new </a:t>
            </a:r>
            <a:r>
              <a:rPr lang="en-US" sz="2000" dirty="0" smtClean="0"/>
              <a:t>List&lt;Course</a:t>
            </a:r>
            <a:r>
              <a:rPr lang="en-US" sz="2000" dirty="0"/>
              <a:t>&gt;();</a:t>
            </a:r>
            <a:br>
              <a:rPr lang="en-US" sz="2000" dirty="0"/>
            </a:br>
            <a:r>
              <a:rPr lang="en-US" sz="2000" dirty="0"/>
              <a:t>    Student(</a:t>
            </a:r>
            <a:r>
              <a:rPr lang="en-US" sz="2000" dirty="0" err="1"/>
              <a:t>int</a:t>
            </a:r>
            <a:r>
              <a:rPr lang="en-US" sz="2000" dirty="0"/>
              <a:t> i)</a:t>
            </a:r>
            <a:br>
              <a:rPr lang="en-US" sz="2000" dirty="0"/>
            </a:br>
            <a:r>
              <a:rPr lang="en-US" sz="2000" dirty="0"/>
              <a:t>    {</a:t>
            </a:r>
            <a:br>
              <a:rPr lang="en-US" sz="2000" dirty="0"/>
            </a:br>
            <a:r>
              <a:rPr lang="en-US" sz="2000" dirty="0"/>
              <a:t>        id=i;</a:t>
            </a:r>
            <a:br>
              <a:rPr lang="en-US" sz="2000" dirty="0"/>
            </a:br>
            <a:r>
              <a:rPr lang="en-US" sz="2000" dirty="0"/>
              <a:t>    }</a:t>
            </a:r>
            <a:br>
              <a:rPr lang="en-US" sz="2000" dirty="0"/>
            </a:br>
            <a:r>
              <a:rPr lang="en-US" sz="2000" dirty="0"/>
              <a:t>    void registration(Course a)</a:t>
            </a:r>
            <a:br>
              <a:rPr lang="en-US" sz="2000" dirty="0"/>
            </a:br>
            <a:r>
              <a:rPr lang="en-US" sz="2000" dirty="0"/>
              <a:t>    {</a:t>
            </a:r>
            <a:br>
              <a:rPr lang="en-US" sz="2000" dirty="0"/>
            </a:br>
            <a:r>
              <a:rPr lang="en-US" sz="2000" dirty="0"/>
              <a:t>        a1.add(a);</a:t>
            </a:r>
            <a:br>
              <a:rPr lang="en-US" sz="2000" dirty="0"/>
            </a:br>
            <a:r>
              <a:rPr lang="en-US" sz="2000" dirty="0"/>
              <a:t>    }</a:t>
            </a:r>
            <a:br>
              <a:rPr lang="en-US" sz="2000" dirty="0"/>
            </a:br>
            <a:r>
              <a:rPr lang="en-US" sz="2000" dirty="0"/>
              <a:t>}</a:t>
            </a:r>
            <a:br>
              <a:rPr lang="en-US" sz="2000" dirty="0"/>
            </a:br>
            <a:r>
              <a:rPr lang="en-US" sz="2000" dirty="0"/>
              <a:t/>
            </a:r>
            <a:br>
              <a:rPr lang="en-US" sz="2000" dirty="0"/>
            </a:br>
            <a:r>
              <a:rPr lang="en-US" sz="2000" dirty="0"/>
              <a:t>}</a:t>
            </a:r>
          </a:p>
        </p:txBody>
      </p:sp>
    </p:spTree>
    <p:extLst>
      <p:ext uri="{BB962C8B-B14F-4D97-AF65-F5344CB8AC3E}">
        <p14:creationId xmlns:p14="http://schemas.microsoft.com/office/powerpoint/2010/main" val="26660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14800" y="304800"/>
            <a:ext cx="4953000" cy="5821363"/>
          </a:xfrm>
        </p:spPr>
        <p:txBody>
          <a:bodyPr>
            <a:normAutofit fontScale="70000" lnSpcReduction="20000"/>
          </a:bodyPr>
          <a:lstStyle/>
          <a:p>
            <a:pPr marL="0" indent="0">
              <a:buNone/>
            </a:pPr>
            <a:r>
              <a:rPr lang="en-US" dirty="0"/>
              <a:t>    public static void main(String[] </a:t>
            </a:r>
            <a:r>
              <a:rPr lang="en-US" dirty="0" err="1"/>
              <a:t>args</a:t>
            </a:r>
            <a:r>
              <a:rPr lang="en-US" dirty="0"/>
              <a:t>) {</a:t>
            </a:r>
            <a:br>
              <a:rPr lang="en-US" dirty="0"/>
            </a:br>
            <a:r>
              <a:rPr lang="en-US" dirty="0"/>
              <a:t>        Course c = new Course (1);</a:t>
            </a:r>
            <a:br>
              <a:rPr lang="en-US" dirty="0"/>
            </a:br>
            <a:r>
              <a:rPr lang="en-US" dirty="0"/>
              <a:t>        Course c1 = new Course (2);</a:t>
            </a:r>
            <a:br>
              <a:rPr lang="en-US" dirty="0"/>
            </a:br>
            <a:r>
              <a:rPr lang="en-US" dirty="0"/>
              <a:t>        Course c2 = new Course (3);</a:t>
            </a:r>
            <a:br>
              <a:rPr lang="en-US" dirty="0"/>
            </a:br>
            <a:r>
              <a:rPr lang="en-US" dirty="0"/>
              <a:t>        Teacher t1 = new Teacher(23);</a:t>
            </a:r>
            <a:br>
              <a:rPr lang="en-US" dirty="0"/>
            </a:br>
            <a:r>
              <a:rPr lang="en-US" dirty="0"/>
              <a:t>        Teacher t2 = new Teacher(93);</a:t>
            </a:r>
            <a:br>
              <a:rPr lang="en-US" dirty="0"/>
            </a:br>
            <a:r>
              <a:rPr lang="en-US" dirty="0"/>
              <a:t>        t1.assignCourse(c);</a:t>
            </a:r>
            <a:br>
              <a:rPr lang="en-US" dirty="0"/>
            </a:br>
            <a:r>
              <a:rPr lang="en-US" dirty="0"/>
              <a:t>        t1.assignCourse(c1);</a:t>
            </a:r>
            <a:br>
              <a:rPr lang="en-US" dirty="0"/>
            </a:br>
            <a:r>
              <a:rPr lang="en-US" dirty="0"/>
              <a:t>        t1.assignCourse(c2);</a:t>
            </a:r>
            <a:br>
              <a:rPr lang="en-US" dirty="0"/>
            </a:br>
            <a:r>
              <a:rPr lang="en-US" dirty="0"/>
              <a:t>        Student s1 = new Student(1003);</a:t>
            </a:r>
            <a:br>
              <a:rPr lang="en-US" dirty="0"/>
            </a:br>
            <a:r>
              <a:rPr lang="en-US" dirty="0"/>
              <a:t>        Student s2 = new Student(1003);</a:t>
            </a:r>
            <a:br>
              <a:rPr lang="en-US" dirty="0"/>
            </a:br>
            <a:r>
              <a:rPr lang="en-US" dirty="0"/>
              <a:t>        </a:t>
            </a:r>
            <a:r>
              <a:rPr lang="en-US" dirty="0" smtClean="0"/>
              <a:t>List&lt;Teacher</a:t>
            </a:r>
            <a:r>
              <a:rPr lang="en-US" dirty="0"/>
              <a:t>&gt; s = new </a:t>
            </a:r>
            <a:r>
              <a:rPr lang="en-US" dirty="0" smtClean="0"/>
              <a:t>List&lt;Teacher</a:t>
            </a:r>
            <a:r>
              <a:rPr lang="en-US" dirty="0"/>
              <a:t>&gt;();</a:t>
            </a:r>
            <a:br>
              <a:rPr lang="en-US" dirty="0"/>
            </a:br>
            <a:r>
              <a:rPr lang="en-US" dirty="0"/>
              <a:t>        </a:t>
            </a:r>
            <a:r>
              <a:rPr lang="en-US" dirty="0" err="1"/>
              <a:t>s.add</a:t>
            </a:r>
            <a:r>
              <a:rPr lang="en-US" dirty="0"/>
              <a:t>(t1);</a:t>
            </a:r>
            <a:br>
              <a:rPr lang="en-US" dirty="0"/>
            </a:br>
            <a:r>
              <a:rPr lang="en-US" dirty="0"/>
              <a:t>        </a:t>
            </a:r>
            <a:r>
              <a:rPr lang="en-US" dirty="0" err="1"/>
              <a:t>s.add</a:t>
            </a:r>
            <a:r>
              <a:rPr lang="en-US" dirty="0"/>
              <a:t>(t2);</a:t>
            </a:r>
            <a:br>
              <a:rPr lang="en-US" dirty="0"/>
            </a:br>
            <a:r>
              <a:rPr lang="en-US" dirty="0"/>
              <a:t>        s1.registration(c);</a:t>
            </a:r>
            <a:br>
              <a:rPr lang="en-US" dirty="0"/>
            </a:br>
            <a:r>
              <a:rPr lang="en-US" dirty="0"/>
              <a:t>        </a:t>
            </a:r>
            <a:r>
              <a:rPr lang="en-US" dirty="0" err="1"/>
              <a:t>c.addStudent</a:t>
            </a:r>
            <a:r>
              <a:rPr lang="en-US" dirty="0"/>
              <a:t>(s1);</a:t>
            </a:r>
            <a:br>
              <a:rPr lang="en-US" dirty="0"/>
            </a:br>
            <a:r>
              <a:rPr lang="en-US" dirty="0"/>
              <a:t>        s1.registration(c2);</a:t>
            </a:r>
            <a:br>
              <a:rPr lang="en-US" dirty="0"/>
            </a:br>
            <a:r>
              <a:rPr lang="en-US" dirty="0"/>
              <a:t>        </a:t>
            </a:r>
            <a:r>
              <a:rPr lang="en-US" dirty="0" err="1"/>
              <a:t>c.addStudent</a:t>
            </a:r>
            <a:r>
              <a:rPr lang="en-US" dirty="0"/>
              <a:t>(s1);</a:t>
            </a:r>
            <a:br>
              <a:rPr lang="en-US" dirty="0"/>
            </a:br>
            <a:r>
              <a:rPr lang="en-US" dirty="0"/>
              <a:t>        t1.markEntry(c, 75);</a:t>
            </a:r>
            <a:br>
              <a:rPr lang="en-US" dirty="0"/>
            </a:br>
            <a:r>
              <a:rPr lang="en-US" dirty="0"/>
              <a:t>        Admin a = new Admin();</a:t>
            </a:r>
            <a:br>
              <a:rPr lang="en-US" dirty="0"/>
            </a:br>
            <a:r>
              <a:rPr lang="en-US" dirty="0"/>
              <a:t>        </a:t>
            </a:r>
            <a:r>
              <a:rPr lang="en-US" dirty="0" err="1"/>
              <a:t>a.check</a:t>
            </a:r>
            <a:r>
              <a:rPr lang="en-US" dirty="0"/>
              <a:t>(s);</a:t>
            </a:r>
            <a:br>
              <a:rPr lang="en-US" dirty="0"/>
            </a:br>
            <a:r>
              <a:rPr lang="en-US" dirty="0"/>
              <a:t>    }</a:t>
            </a:r>
          </a:p>
        </p:txBody>
      </p:sp>
      <p:sp>
        <p:nvSpPr>
          <p:cNvPr id="5" name="Content Placeholder 3"/>
          <p:cNvSpPr txBox="1">
            <a:spLocks/>
          </p:cNvSpPr>
          <p:nvPr/>
        </p:nvSpPr>
        <p:spPr>
          <a:xfrm>
            <a:off x="609600" y="304800"/>
            <a:ext cx="4038600" cy="5516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000" dirty="0" smtClean="0"/>
              <a:t>class Course</a:t>
            </a:r>
            <a:br>
              <a:rPr lang="en-US" sz="2000" dirty="0" smtClean="0"/>
            </a:br>
            <a:r>
              <a:rPr lang="en-US" sz="2000" dirty="0" smtClean="0"/>
              <a:t>{</a:t>
            </a:r>
            <a:br>
              <a:rPr lang="en-US" sz="2000" dirty="0" smtClean="0"/>
            </a:br>
            <a:r>
              <a:rPr lang="en-US" sz="2000" dirty="0" smtClean="0"/>
              <a:t>    List&lt;Student&gt; s1 = new List&lt;Student&gt;();</a:t>
            </a:r>
            <a:br>
              <a:rPr lang="en-US" sz="2000" dirty="0" smtClean="0"/>
            </a:br>
            <a:r>
              <a:rPr lang="en-US" sz="2000" dirty="0" smtClean="0"/>
              <a:t>    </a:t>
            </a:r>
            <a:r>
              <a:rPr lang="en-US" sz="2000" dirty="0" err="1" smtClean="0"/>
              <a:t>int</a:t>
            </a:r>
            <a:r>
              <a:rPr lang="en-US" sz="2000" dirty="0" smtClean="0"/>
              <a:t> id;</a:t>
            </a:r>
            <a:br>
              <a:rPr lang="en-US" sz="2000" dirty="0" smtClean="0"/>
            </a:br>
            <a:r>
              <a:rPr lang="en-US" sz="2000" dirty="0" smtClean="0"/>
              <a:t>    Course(</a:t>
            </a:r>
            <a:r>
              <a:rPr lang="en-US" sz="2000" dirty="0" err="1" smtClean="0"/>
              <a:t>int</a:t>
            </a:r>
            <a:r>
              <a:rPr lang="en-US" sz="2000" dirty="0" smtClean="0"/>
              <a:t> i)</a:t>
            </a:r>
            <a:br>
              <a:rPr lang="en-US" sz="2000" dirty="0" smtClean="0"/>
            </a:br>
            <a:r>
              <a:rPr lang="en-US" sz="2000" dirty="0" smtClean="0"/>
              <a:t>    {</a:t>
            </a:r>
            <a:br>
              <a:rPr lang="en-US" sz="2000" dirty="0" smtClean="0"/>
            </a:br>
            <a:r>
              <a:rPr lang="en-US" sz="2000" dirty="0" smtClean="0"/>
              <a:t>        id=i;</a:t>
            </a:r>
            <a:br>
              <a:rPr lang="en-US" sz="2000" dirty="0" smtClean="0"/>
            </a:br>
            <a:r>
              <a:rPr lang="en-US" sz="2000" dirty="0" smtClean="0"/>
              <a:t>    }</a:t>
            </a:r>
            <a:br>
              <a:rPr lang="en-US" sz="2000" dirty="0" smtClean="0"/>
            </a:br>
            <a:r>
              <a:rPr lang="en-US" sz="2000" dirty="0" smtClean="0"/>
              <a:t>    void </a:t>
            </a:r>
            <a:r>
              <a:rPr lang="en-US" sz="2000" dirty="0" err="1" smtClean="0"/>
              <a:t>addStudent</a:t>
            </a:r>
            <a:r>
              <a:rPr lang="en-US" sz="2000" dirty="0" smtClean="0"/>
              <a:t>(Student s)</a:t>
            </a:r>
            <a:br>
              <a:rPr lang="en-US" sz="2000" dirty="0" smtClean="0"/>
            </a:br>
            <a:r>
              <a:rPr lang="en-US" sz="2000" dirty="0" smtClean="0"/>
              <a:t>    {</a:t>
            </a:r>
            <a:br>
              <a:rPr lang="en-US" sz="2000" dirty="0" smtClean="0"/>
            </a:br>
            <a:r>
              <a:rPr lang="en-US" sz="2000" dirty="0" smtClean="0"/>
              <a:t>        s1.add(s);</a:t>
            </a:r>
            <a:br>
              <a:rPr lang="en-US" sz="2000" dirty="0" smtClean="0"/>
            </a:br>
            <a:r>
              <a:rPr lang="en-US" sz="2000" dirty="0" smtClean="0"/>
              <a:t>    }</a:t>
            </a:r>
            <a:br>
              <a:rPr lang="en-US" sz="2000" dirty="0" smtClean="0"/>
            </a:br>
            <a:r>
              <a:rPr lang="en-US" sz="2000" dirty="0" smtClean="0"/>
              <a:t>}</a:t>
            </a:r>
            <a:br>
              <a:rPr lang="en-US" sz="2000" dirty="0" smtClean="0"/>
            </a:br>
            <a:r>
              <a:rPr lang="en-US" sz="2000" dirty="0" smtClean="0"/>
              <a:t>public class DIU {</a:t>
            </a:r>
            <a:r>
              <a:rPr lang="en-US" sz="1100" dirty="0" smtClean="0"/>
              <a:t/>
            </a:r>
            <a:br>
              <a:rPr lang="en-US" sz="1100" dirty="0" smtClean="0"/>
            </a:br>
            <a:r>
              <a:rPr lang="en-US" sz="1100" dirty="0" smtClean="0"/>
              <a:t/>
            </a:r>
            <a:br>
              <a:rPr lang="en-US" sz="1100" dirty="0" smtClean="0"/>
            </a:br>
            <a:r>
              <a:rPr lang="en-US" sz="1100" dirty="0" smtClean="0"/>
              <a:t>  </a:t>
            </a:r>
            <a:endParaRPr lang="en-US" sz="1100" dirty="0"/>
          </a:p>
        </p:txBody>
      </p:sp>
    </p:spTree>
    <p:extLst>
      <p:ext uri="{BB962C8B-B14F-4D97-AF65-F5344CB8AC3E}">
        <p14:creationId xmlns:p14="http://schemas.microsoft.com/office/powerpoint/2010/main" val="3154862367"/>
      </p:ext>
    </p:extLst>
  </p:cSld>
  <p:clrMapOvr>
    <a:masterClrMapping/>
  </p:clrMapOvr>
</p:sld>
</file>

<file path=ppt/theme/theme1.xml><?xml version="1.0" encoding="utf-8"?>
<a:theme xmlns:a="http://schemas.openxmlformats.org/drawingml/2006/main" name="DIUTemplateSW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DIUTemplateSWE</Template>
  <TotalTime>1538</TotalTime>
  <Words>374</Words>
  <Application>Microsoft Office PowerPoint</Application>
  <PresentationFormat>On-screen Show (4:3)</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DIUTemplateSWE</vt:lpstr>
      <vt:lpstr>PowerPoint Presentation</vt:lpstr>
      <vt:lpstr>PowerPoint Presentation</vt:lpstr>
      <vt:lpstr>PowerPoint Presentation</vt:lpstr>
      <vt:lpstr>PowerPoint Presentation</vt:lpstr>
      <vt:lpstr>PowerPoint Presentation</vt:lpstr>
      <vt:lpstr>admin will check teacher has given marks or not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 SEN - 132</dc:title>
  <dc:creator>SADIA</dc:creator>
  <cp:lastModifiedBy>SADIA</cp:lastModifiedBy>
  <cp:revision>196</cp:revision>
  <dcterms:created xsi:type="dcterms:W3CDTF">2016-05-17T11:49:54Z</dcterms:created>
  <dcterms:modified xsi:type="dcterms:W3CDTF">2017-06-12T05:44:23Z</dcterms:modified>
</cp:coreProperties>
</file>