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53201"/>
    <a:srgbClr val="39051E"/>
    <a:srgbClr val="041E1B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CD2E-F43C-44B5-93EC-BA713B93A1A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F322-09CB-42CA-909E-326A0791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Object Oriented Concepts &amp;Design with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69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SWE233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093F3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9051E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+mj-cs"/>
              </a:defRPr>
            </a:lvl1pPr>
          </a:lstStyle>
          <a:p>
            <a:r>
              <a:rPr lang="en-US" smtClean="0"/>
              <a:t>Object Oriented Concepts &amp;Design with Lab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–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304800"/>
            <a:ext cx="2590800" cy="6553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Person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int</a:t>
            </a:r>
            <a:r>
              <a:rPr lang="en-US" dirty="0"/>
              <a:t> name;</a:t>
            </a:r>
          </a:p>
          <a:p>
            <a:pPr marL="0" indent="0">
              <a:buNone/>
            </a:pPr>
            <a:r>
              <a:rPr lang="en-US" dirty="0"/>
              <a:t>        private string title;</a:t>
            </a:r>
          </a:p>
          <a:p>
            <a:pPr marL="0" indent="0">
              <a:buNone/>
            </a:pPr>
            <a:r>
              <a:rPr lang="en-US" dirty="0"/>
              <a:t>        public Person(string title)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this.title</a:t>
            </a:r>
            <a:r>
              <a:rPr lang="en-US" dirty="0"/>
              <a:t> = title;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string Title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title;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name;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name = value;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057400" y="304800"/>
            <a:ext cx="3276600" cy="5821363"/>
          </a:xfrm>
          <a:ln>
            <a:noFill/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public void check(List&lt;Person&gt; </a:t>
            </a:r>
            <a:r>
              <a:rPr lang="en-US" dirty="0" err="1"/>
              <a:t>PersonLis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sv-SE" dirty="0"/>
              <a:t>            foreach (var person in PersonLis)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person.Title</a:t>
            </a:r>
            <a:r>
              <a:rPr lang="en-US" dirty="0"/>
              <a:t> == "Artist")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("OK");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" Title = " + title 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181600" y="228600"/>
            <a:ext cx="3962400" cy="582136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rgbClr val="093F39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39051E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class Program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{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Person </a:t>
            </a:r>
            <a:r>
              <a:rPr lang="en-US" dirty="0" err="1" smtClean="0"/>
              <a:t>obj</a:t>
            </a:r>
            <a:r>
              <a:rPr lang="en-US" dirty="0" smtClean="0"/>
              <a:t> = new Person("Doctor");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obj.Name</a:t>
            </a:r>
            <a:r>
              <a:rPr lang="en-US" dirty="0" smtClean="0"/>
              <a:t> = 4;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if(</a:t>
            </a:r>
            <a:r>
              <a:rPr lang="en-US" dirty="0" err="1" smtClean="0"/>
              <a:t>obj.Name</a:t>
            </a:r>
            <a:r>
              <a:rPr lang="en-US" dirty="0" smtClean="0"/>
              <a:t> ==34)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("34");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("Student Info: {0}",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List&lt;Person&gt; </a:t>
            </a:r>
            <a:r>
              <a:rPr lang="en-US" dirty="0" err="1" smtClean="0"/>
              <a:t>PersonList</a:t>
            </a:r>
            <a:r>
              <a:rPr lang="en-US" dirty="0" smtClean="0"/>
              <a:t> = new List&lt;Person&gt;();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PersonList.Add</a:t>
            </a:r>
            <a:r>
              <a:rPr lang="en-US" dirty="0" smtClean="0"/>
              <a:t>(new Person("Engineer"));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PersonList.Add</a:t>
            </a:r>
            <a:r>
              <a:rPr lang="en-US" dirty="0" smtClean="0"/>
              <a:t>(new Person("Banker"));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PersonList.Add</a:t>
            </a:r>
            <a:r>
              <a:rPr lang="en-US" dirty="0" smtClean="0"/>
              <a:t>(new Person("Artist"));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(Person </a:t>
            </a:r>
            <a:r>
              <a:rPr lang="en-US" dirty="0" err="1" smtClean="0"/>
              <a:t>person</a:t>
            </a:r>
            <a:r>
              <a:rPr lang="en-US" dirty="0" smtClean="0"/>
              <a:t> in </a:t>
            </a:r>
            <a:r>
              <a:rPr lang="en-US" dirty="0" err="1" smtClean="0"/>
              <a:t>PersonList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("Author: {0}", </a:t>
            </a:r>
            <a:r>
              <a:rPr lang="en-US" dirty="0" err="1" smtClean="0"/>
              <a:t>person.Title</a:t>
            </a:r>
            <a:r>
              <a:rPr lang="en-US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obj.check</a:t>
            </a:r>
            <a:r>
              <a:rPr lang="en-US" dirty="0" smtClean="0"/>
              <a:t>(</a:t>
            </a:r>
            <a:r>
              <a:rPr lang="en-US" dirty="0" err="1" smtClean="0"/>
              <a:t>PersonList</a:t>
            </a:r>
            <a:r>
              <a:rPr lang="en-US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1523</TotalTime>
  <Words>262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DIUTemplateSWE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190</cp:revision>
  <dcterms:created xsi:type="dcterms:W3CDTF">2016-05-17T11:49:54Z</dcterms:created>
  <dcterms:modified xsi:type="dcterms:W3CDTF">2017-05-31T05:19:44Z</dcterms:modified>
</cp:coreProperties>
</file>