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453201"/>
    <a:srgbClr val="39051E"/>
    <a:srgbClr val="041E1B"/>
    <a:srgbClr val="0033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BCD2E-F43C-44B5-93EC-BA713B93A1A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AF322-09CB-42CA-909E-326A0791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02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Object Oriented Concepts &amp;Design with Lab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Lecture - 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1447800" y="0"/>
            <a:ext cx="6400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accent2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/>
              <a:t>In the name of Allah, most gracious and merciful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6432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>
                <a:solidFill>
                  <a:srgbClr val="003300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DB0F-E58A-429B-8350-BA1D5D4E10F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81D-94BE-4986-84C0-A39F1EE8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35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DB0F-E58A-429B-8350-BA1D5D4E10F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81D-94BE-4986-84C0-A39F1EE8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37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99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231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DDB0F-E58A-429B-8350-BA1D5D4E10F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2C81D-94BE-4986-84C0-A39F1EE807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324600"/>
            <a:ext cx="91694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5791201" y="6438690"/>
            <a:ext cx="1752599" cy="3431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Farzana Sadia</a:t>
            </a:r>
          </a:p>
          <a:p>
            <a:r>
              <a:rPr lang="en-US" dirty="0" smtClean="0"/>
              <a:t>sadia.swe@diu.edu.bd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-76200" y="6416675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SWE233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582" y="6248400"/>
            <a:ext cx="1731818" cy="62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2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accent1">
              <a:lumMod val="50000"/>
            </a:schemeClr>
          </a:solidFill>
          <a:latin typeface="Cambria Math" pitchFamily="18" charset="0"/>
          <a:ea typeface="Cambria Math" pitchFamily="18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093F39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39051E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2">
              <a:lumMod val="50000"/>
            </a:schemeClr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2">
              <a:lumMod val="50000"/>
            </a:schemeClr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chemeClr val="accent1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  <a:cs typeface="+mj-cs"/>
              </a:defRPr>
            </a:lvl1pPr>
          </a:lstStyle>
          <a:p>
            <a:r>
              <a:rPr lang="en-US" smtClean="0"/>
              <a:t>Object Oriented Concepts &amp;Design with Lab 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accent2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Lecture – </a:t>
            </a:r>
            <a:r>
              <a:rPr lang="en-US" dirty="0" smtClean="0"/>
              <a:t>1</a:t>
            </a:r>
            <a:endParaRPr lang="en-US" dirty="0" smtClean="0"/>
          </a:p>
          <a:p>
            <a:r>
              <a:rPr lang="en-US" dirty="0" smtClean="0"/>
              <a:t>Call by value/Reference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447800" y="0"/>
            <a:ext cx="6400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accent2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/>
              <a:t>In the name of Allah, most gracious and merciful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268713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call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dministrator\Desktop\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488957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55544" y="5181600"/>
            <a:ext cx="1905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20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call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will be called by parameterizing the reference.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6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-1"/>
            <a:ext cx="6096000" cy="673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13482" y="5943600"/>
            <a:ext cx="1610918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5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multiple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A{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B{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M (A a)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Class Main{</a:t>
            </a:r>
          </a:p>
          <a:p>
            <a:pPr marL="0" indent="0">
              <a:buNone/>
            </a:pPr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 </a:t>
            </a:r>
            <a:r>
              <a:rPr lang="en-US" dirty="0" err="1" smtClean="0"/>
              <a:t>a</a:t>
            </a:r>
            <a:r>
              <a:rPr lang="en-US" dirty="0" smtClean="0"/>
              <a:t> = new A( 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 </a:t>
            </a:r>
            <a:r>
              <a:rPr lang="en-US" dirty="0" err="1" smtClean="0"/>
              <a:t>b</a:t>
            </a:r>
            <a:r>
              <a:rPr lang="en-US" dirty="0" smtClean="0"/>
              <a:t> = new B( 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B.M(a);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97271"/>
      </p:ext>
    </p:extLst>
  </p:cSld>
  <p:clrMapOvr>
    <a:masterClrMapping/>
  </p:clrMapOvr>
</p:sld>
</file>

<file path=ppt/theme/theme1.xml><?xml version="1.0" encoding="utf-8"?>
<a:theme xmlns:a="http://schemas.openxmlformats.org/drawingml/2006/main" name="DIUTemplateSW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DIUTemplateSWE</Template>
  <TotalTime>1510</TotalTime>
  <Words>52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DIUTemplateSWE</vt:lpstr>
      <vt:lpstr>PowerPoint Presentation</vt:lpstr>
      <vt:lpstr>Method call by value</vt:lpstr>
      <vt:lpstr>Method call by reference</vt:lpstr>
      <vt:lpstr>PowerPoint Presentation</vt:lpstr>
      <vt:lpstr>Declaring multiple classes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Java SEN - 132</dc:title>
  <dc:creator>SADIA</dc:creator>
  <cp:lastModifiedBy>SADIA</cp:lastModifiedBy>
  <cp:revision>187</cp:revision>
  <dcterms:created xsi:type="dcterms:W3CDTF">2016-05-17T11:49:54Z</dcterms:created>
  <dcterms:modified xsi:type="dcterms:W3CDTF">2017-05-25T06:43:48Z</dcterms:modified>
</cp:coreProperties>
</file>