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453201"/>
    <a:srgbClr val="39051E"/>
    <a:srgbClr val="041E1B"/>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BCD2E-F43C-44B5-93EC-BA713B93A1A5}" type="datetimeFigureOut">
              <a:rPr lang="en-US" smtClean="0"/>
              <a:t>7/25/2017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AF322-09CB-42CA-909E-326A079162C2}" type="slidenum">
              <a:rPr lang="en-US" smtClean="0"/>
              <a:t>‹#›</a:t>
            </a:fld>
            <a:endParaRPr lang="en-US"/>
          </a:p>
        </p:txBody>
      </p:sp>
    </p:spTree>
    <p:extLst>
      <p:ext uri="{BB962C8B-B14F-4D97-AF65-F5344CB8AC3E}">
        <p14:creationId xmlns:p14="http://schemas.microsoft.com/office/powerpoint/2010/main" val="3260702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baseline="0"/>
            </a:lvl1pPr>
          </a:lstStyle>
          <a:p>
            <a:r>
              <a:rPr lang="en-US" dirty="0" smtClean="0"/>
              <a:t>Object Oriented Concepts &amp;Design with Lab </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 </a:t>
            </a:r>
            <a:endParaRPr lang="en-US" dirty="0"/>
          </a:p>
        </p:txBody>
      </p:sp>
      <p:sp>
        <p:nvSpPr>
          <p:cNvPr id="5" name="Subtitle 2"/>
          <p:cNvSpPr txBox="1">
            <a:spLocks/>
          </p:cNvSpPr>
          <p:nvPr userDrawn="1"/>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76432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a:solidFill>
                  <a:srgbClr val="00330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625035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6852373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48993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31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DDB0F-E58A-429B-8350-BA1D5D4E10F5}" type="datetimeFigureOut">
              <a:rPr lang="en-US" smtClean="0"/>
              <a:t>7/25/2017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2C81D-94BE-4986-84C0-A39F1EE807F4}" type="slidenum">
              <a:rPr lang="en-US" smtClean="0"/>
              <a:t>‹#›</a:t>
            </a:fld>
            <a:endParaRPr lang="en-US"/>
          </a:p>
        </p:txBody>
      </p:sp>
      <p:sp>
        <p:nvSpPr>
          <p:cNvPr id="7" name="Rectangle 6"/>
          <p:cNvSpPr/>
          <p:nvPr/>
        </p:nvSpPr>
        <p:spPr>
          <a:xfrm>
            <a:off x="0" y="6324600"/>
            <a:ext cx="9169400"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p:nvSpPr>
        <p:spPr>
          <a:xfrm>
            <a:off x="5791201" y="6438690"/>
            <a:ext cx="1752599" cy="34311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Farzana Sadia</a:t>
            </a:r>
          </a:p>
          <a:p>
            <a:r>
              <a:rPr lang="en-US" dirty="0" smtClean="0"/>
              <a:t>sadia.swe@diu.edu.bd</a:t>
            </a:r>
            <a:endParaRPr lang="en-US" dirty="0"/>
          </a:p>
        </p:txBody>
      </p:sp>
      <p:sp>
        <p:nvSpPr>
          <p:cNvPr id="9" name="Slide Number Placeholder 5"/>
          <p:cNvSpPr txBox="1">
            <a:spLocks/>
          </p:cNvSpPr>
          <p:nvPr/>
        </p:nvSpPr>
        <p:spPr>
          <a:xfrm>
            <a:off x="-76200" y="6416675"/>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SWE233</a:t>
            </a:r>
            <a:endParaRPr lang="en-US" dirty="0"/>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582" y="6248400"/>
            <a:ext cx="1731818" cy="621880"/>
          </a:xfrm>
          <a:prstGeom prst="rect">
            <a:avLst/>
          </a:prstGeom>
        </p:spPr>
      </p:pic>
    </p:spTree>
    <p:extLst>
      <p:ext uri="{BB962C8B-B14F-4D97-AF65-F5344CB8AC3E}">
        <p14:creationId xmlns:p14="http://schemas.microsoft.com/office/powerpoint/2010/main" val="164782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accent1">
              <a:lumMod val="50000"/>
            </a:schemeClr>
          </a:solidFill>
          <a:latin typeface="Cambria Math" pitchFamily="18" charset="0"/>
          <a:ea typeface="Cambria Math"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baseline="0">
                <a:solidFill>
                  <a:schemeClr val="accent1">
                    <a:lumMod val="50000"/>
                  </a:schemeClr>
                </a:solidFill>
                <a:latin typeface="Cambria Math" pitchFamily="18" charset="0"/>
                <a:ea typeface="Cambria Math" pitchFamily="18" charset="0"/>
                <a:cs typeface="+mj-cs"/>
              </a:defRPr>
            </a:lvl1pPr>
          </a:lstStyle>
          <a:p>
            <a:r>
              <a:rPr lang="en-US" smtClean="0"/>
              <a:t>Object Oriented Concepts &amp;Design with Lab </a:t>
            </a:r>
            <a:endParaRPr lang="en-US" dirty="0"/>
          </a:p>
        </p:txBody>
      </p:sp>
      <p:sp>
        <p:nvSpPr>
          <p:cNvPr id="7"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Lecture – </a:t>
            </a:r>
            <a:r>
              <a:rPr lang="en-US" dirty="0" smtClean="0"/>
              <a:t>6</a:t>
            </a:r>
            <a:endParaRPr lang="en-US" dirty="0" smtClean="0"/>
          </a:p>
          <a:p>
            <a:r>
              <a:rPr lang="en-US" dirty="0" smtClean="0"/>
              <a:t>Polymorphism</a:t>
            </a:r>
          </a:p>
          <a:p>
            <a:r>
              <a:rPr lang="en-US" dirty="0" smtClean="0"/>
              <a:t> </a:t>
            </a:r>
            <a:endParaRPr lang="en-US" dirty="0" smtClean="0"/>
          </a:p>
        </p:txBody>
      </p:sp>
      <p:sp>
        <p:nvSpPr>
          <p:cNvPr id="8" name="Subtitle 2"/>
          <p:cNvSpPr txBox="1">
            <a:spLocks/>
          </p:cNvSpPr>
          <p:nvPr/>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3926871315"/>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fontScale="92500"/>
          </a:bodyPr>
          <a:lstStyle/>
          <a:p>
            <a:r>
              <a:rPr lang="en-US" dirty="0"/>
              <a:t>The word </a:t>
            </a:r>
            <a:r>
              <a:rPr lang="en-US" b="1" dirty="0"/>
              <a:t>polymorphism</a:t>
            </a:r>
            <a:r>
              <a:rPr lang="en-US" dirty="0"/>
              <a:t> means having many forms. In object-oriented programming paradigm, polymorphism is often expressed as 'one interface, multiple functions'.</a:t>
            </a:r>
          </a:p>
          <a:p>
            <a:r>
              <a:rPr lang="en-US" dirty="0"/>
              <a:t>Polymorphism can be static or dynamic. In </a:t>
            </a:r>
            <a:r>
              <a:rPr lang="en-US" b="1" dirty="0"/>
              <a:t>static polymorphism</a:t>
            </a:r>
            <a:r>
              <a:rPr lang="en-US" dirty="0"/>
              <a:t>, the response to a function is determined at the compile time. In </a:t>
            </a:r>
            <a:r>
              <a:rPr lang="en-US" b="1" dirty="0"/>
              <a:t>dynamic polymorphism</a:t>
            </a:r>
            <a:r>
              <a:rPr lang="en-US" dirty="0"/>
              <a:t>, it is decided at run-time.</a:t>
            </a:r>
          </a:p>
          <a:p>
            <a:endParaRPr lang="en-US" dirty="0"/>
          </a:p>
        </p:txBody>
      </p:sp>
    </p:spTree>
    <p:extLst>
      <p:ext uri="{BB962C8B-B14F-4D97-AF65-F5344CB8AC3E}">
        <p14:creationId xmlns:p14="http://schemas.microsoft.com/office/powerpoint/2010/main" val="103299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Polymorphism</a:t>
            </a:r>
            <a:br>
              <a:rPr lang="en-US" dirty="0"/>
            </a:br>
            <a:endParaRPr lang="en-US" dirty="0"/>
          </a:p>
        </p:txBody>
      </p:sp>
      <p:sp>
        <p:nvSpPr>
          <p:cNvPr id="3" name="Content Placeholder 2"/>
          <p:cNvSpPr>
            <a:spLocks noGrp="1"/>
          </p:cNvSpPr>
          <p:nvPr>
            <p:ph idx="1"/>
          </p:nvPr>
        </p:nvSpPr>
        <p:spPr>
          <a:xfrm>
            <a:off x="457200" y="914400"/>
            <a:ext cx="8229600" cy="5867400"/>
          </a:xfrm>
        </p:spPr>
        <p:txBody>
          <a:bodyPr>
            <a:normAutofit fontScale="85000" lnSpcReduction="20000"/>
          </a:bodyPr>
          <a:lstStyle/>
          <a:p>
            <a:r>
              <a:rPr lang="en-US" dirty="0"/>
              <a:t/>
            </a:r>
            <a:br>
              <a:rPr lang="en-US" dirty="0"/>
            </a:br>
            <a:r>
              <a:rPr lang="en-US" dirty="0"/>
              <a:t>Which method is to be called is decided at compile-time only. Method overloading is an example of this. Method overloading is a concept where we use the same method name many times in the same class, but different parameters. Depending on the parameters we pass, it is decided at compile-time only. The same method name with the same parameters is an error and it is a case of duplication of methods which C# does not permit. In Static Polymorphism the decision is made at compile time</a:t>
            </a:r>
            <a:r>
              <a:rPr lang="en-US" dirty="0" smtClean="0"/>
              <a:t>.</a:t>
            </a:r>
          </a:p>
          <a:p>
            <a:endParaRPr lang="en-US" dirty="0" smtClean="0"/>
          </a:p>
          <a:p>
            <a:r>
              <a:rPr lang="en-US" dirty="0" smtClean="0"/>
              <a:t>C</a:t>
            </a:r>
            <a:r>
              <a:rPr lang="en-US" dirty="0"/>
              <a:t># provides two techniques to implement static polymorphism. They are:</a:t>
            </a:r>
          </a:p>
          <a:p>
            <a:r>
              <a:rPr lang="en-US" dirty="0"/>
              <a:t>Function overloading</a:t>
            </a:r>
          </a:p>
          <a:p>
            <a:r>
              <a:rPr lang="en-US" dirty="0"/>
              <a:t>Operator overloading</a:t>
            </a:r>
          </a:p>
          <a:p>
            <a:endParaRPr lang="en-US" dirty="0"/>
          </a:p>
        </p:txBody>
      </p:sp>
    </p:spTree>
    <p:extLst>
      <p:ext uri="{BB962C8B-B14F-4D97-AF65-F5344CB8AC3E}">
        <p14:creationId xmlns:p14="http://schemas.microsoft.com/office/powerpoint/2010/main" val="44746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Overloading</a:t>
            </a:r>
            <a:br>
              <a:rPr lang="en-US" dirty="0"/>
            </a:br>
            <a:endParaRPr lang="en-US" dirty="0"/>
          </a:p>
        </p:txBody>
      </p:sp>
      <p:sp>
        <p:nvSpPr>
          <p:cNvPr id="3" name="Content Placeholder 2"/>
          <p:cNvSpPr>
            <a:spLocks noGrp="1"/>
          </p:cNvSpPr>
          <p:nvPr>
            <p:ph idx="1"/>
          </p:nvPr>
        </p:nvSpPr>
        <p:spPr/>
        <p:txBody>
          <a:bodyPr/>
          <a:lstStyle/>
          <a:p>
            <a:r>
              <a:rPr lang="en-US" dirty="0" smtClean="0"/>
              <a:t>You </a:t>
            </a:r>
            <a:r>
              <a:rPr lang="en-US" dirty="0"/>
              <a:t>can have multiple definitions for the same function name in the same scope. The definition of the function must differ from each other by the types and/or the number of arguments in the argument list. You cannot overload function declarations that differ only by return type.</a:t>
            </a:r>
          </a:p>
          <a:p>
            <a:endParaRPr lang="en-US" dirty="0"/>
          </a:p>
        </p:txBody>
      </p:sp>
    </p:spTree>
    <p:extLst>
      <p:ext uri="{BB962C8B-B14F-4D97-AF65-F5344CB8AC3E}">
        <p14:creationId xmlns:p14="http://schemas.microsoft.com/office/powerpoint/2010/main" val="58103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399"/>
            <a:ext cx="5105400" cy="682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Polymorphism</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Run time polymorphism is also known as method overriding. In this mechanism by which a call to an overridden function is resolved at a Run-Time (not at Compile-time) if a base Class contains a method that is overridden. Method overriding means having two or more methods with the same name, same signature but with different implementation. In this process, an overridden method is called through the reference variable of a superclass, the determination of the method to be called is based on the object being referred to by reference variable.</a:t>
            </a:r>
            <a:endParaRPr lang="en-US" dirty="0"/>
          </a:p>
        </p:txBody>
      </p:sp>
    </p:spTree>
    <p:extLst>
      <p:ext uri="{BB962C8B-B14F-4D97-AF65-F5344CB8AC3E}">
        <p14:creationId xmlns:p14="http://schemas.microsoft.com/office/powerpoint/2010/main" val="362595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 virtual function</a:t>
            </a:r>
            <a:r>
              <a:rPr lang="en-US" dirty="0"/>
              <a:t>, is basically saying look, here's the functionality that may or may not be good enough for the child class. So if it is good enough, use this method, if not, then override me, and provide your own functionality.</a:t>
            </a:r>
          </a:p>
        </p:txBody>
      </p:sp>
    </p:spTree>
    <p:extLst>
      <p:ext uri="{BB962C8B-B14F-4D97-AF65-F5344CB8AC3E}">
        <p14:creationId xmlns:p14="http://schemas.microsoft.com/office/powerpoint/2010/main" val="425719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 Function:</a:t>
            </a:r>
          </a:p>
        </p:txBody>
      </p:sp>
      <p:sp>
        <p:nvSpPr>
          <p:cNvPr id="3" name="Content Placeholder 2"/>
          <p:cNvSpPr>
            <a:spLocks noGrp="1"/>
          </p:cNvSpPr>
          <p:nvPr>
            <p:ph idx="1"/>
          </p:nvPr>
        </p:nvSpPr>
        <p:spPr>
          <a:xfrm>
            <a:off x="228600" y="1295400"/>
            <a:ext cx="8839200" cy="5334000"/>
          </a:xfrm>
        </p:spPr>
        <p:txBody>
          <a:bodyPr>
            <a:normAutofit fontScale="62500" lnSpcReduction="20000"/>
          </a:bodyPr>
          <a:lstStyle/>
          <a:p>
            <a:pPr marL="0" indent="0">
              <a:buNone/>
            </a:pPr>
            <a:r>
              <a:rPr lang="en-US" dirty="0" smtClean="0"/>
              <a:t>They </a:t>
            </a:r>
            <a:r>
              <a:rPr lang="en-US" dirty="0"/>
              <a:t>implement the concept of polymorphism; are the same as in C#, except that you use the override keyword with the virtual function implementation in the child class. The parent class uses the same virtual keyword. Every class that overrides the virtual method will use the override keyword.</a:t>
            </a:r>
            <a:br>
              <a:rPr lang="en-US" dirty="0"/>
            </a:br>
            <a:r>
              <a:rPr lang="en-US" dirty="0"/>
              <a:t/>
            </a:r>
            <a:br>
              <a:rPr lang="en-US" dirty="0"/>
            </a:br>
            <a:r>
              <a:rPr lang="en-US" b="1" dirty="0"/>
              <a:t>Why to use them:</a:t>
            </a:r>
            <a:r>
              <a:rPr lang="en-US" dirty="0"/>
              <a:t> </a:t>
            </a:r>
          </a:p>
          <a:p>
            <a:r>
              <a:rPr lang="en-US" dirty="0"/>
              <a:t>It is not compulsory to mark the derived/child class function with override keyword while base/parent class contains a virtual method</a:t>
            </a:r>
            <a:r>
              <a:rPr lang="en-US" dirty="0"/>
              <a:t> </a:t>
            </a:r>
          </a:p>
          <a:p>
            <a:r>
              <a:rPr lang="en-US" dirty="0"/>
              <a:t>Virtual methods allow subclasses to provide their own implementation of that method using the override keyword</a:t>
            </a:r>
            <a:r>
              <a:rPr lang="en-US" dirty="0"/>
              <a:t> </a:t>
            </a:r>
          </a:p>
          <a:p>
            <a:r>
              <a:rPr lang="en-US" dirty="0"/>
              <a:t>Virtual methods can't be declared as private.</a:t>
            </a:r>
            <a:r>
              <a:rPr lang="en-US" dirty="0"/>
              <a:t> </a:t>
            </a:r>
          </a:p>
          <a:p>
            <a:r>
              <a:rPr lang="en-US" dirty="0"/>
              <a:t>You are not required to declare a method as virtual. But, if you don't, and you derive from the class, and your derived class has a method by the same name and signature, you'll get a warning that you are hiding a parent's method</a:t>
            </a:r>
            <a:r>
              <a:rPr lang="en-US" dirty="0"/>
              <a:t> </a:t>
            </a:r>
          </a:p>
          <a:p>
            <a:r>
              <a:rPr lang="en-US" dirty="0"/>
              <a:t>A virtual property or method has an implementation in the base class, and can be </a:t>
            </a:r>
            <a:r>
              <a:rPr lang="en-US" dirty="0" err="1"/>
              <a:t>overriden</a:t>
            </a:r>
            <a:r>
              <a:rPr lang="en-US" dirty="0"/>
              <a:t> in the derived classes.</a:t>
            </a:r>
            <a:r>
              <a:rPr lang="en-US" dirty="0"/>
              <a:t> </a:t>
            </a:r>
          </a:p>
          <a:p>
            <a:r>
              <a:rPr lang="en-US" dirty="0"/>
              <a:t>We will get a warning if we won't use Virtual/New keyword.</a:t>
            </a:r>
            <a:r>
              <a:rPr lang="en-US" dirty="0"/>
              <a:t> </a:t>
            </a:r>
          </a:p>
          <a:p>
            <a:r>
              <a:rPr lang="en-US" dirty="0"/>
              <a:t>Instead of Virtual we can use New Keyword</a:t>
            </a:r>
            <a:r>
              <a:rPr lang="en-US" dirty="0"/>
              <a:t> </a:t>
            </a:r>
          </a:p>
          <a:p>
            <a:endParaRPr lang="en-US" dirty="0"/>
          </a:p>
        </p:txBody>
      </p:sp>
    </p:spTree>
    <p:extLst>
      <p:ext uri="{BB962C8B-B14F-4D97-AF65-F5344CB8AC3E}">
        <p14:creationId xmlns:p14="http://schemas.microsoft.com/office/powerpoint/2010/main" val="355757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dministrator\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709"/>
            <a:ext cx="4953000" cy="6696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dministrator\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8600"/>
            <a:ext cx="3669102"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349220"/>
      </p:ext>
    </p:extLst>
  </p:cSld>
  <p:clrMapOvr>
    <a:masterClrMapping/>
  </p:clrMapOvr>
</p:sld>
</file>

<file path=ppt/theme/theme1.xml><?xml version="1.0" encoding="utf-8"?>
<a:theme xmlns:a="http://schemas.openxmlformats.org/drawingml/2006/main" name="DIUTemplateSW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DIUTemplateSWE</Template>
  <TotalTime>619</TotalTime>
  <Words>342</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DIUTemplateSWE</vt:lpstr>
      <vt:lpstr>PowerPoint Presentation</vt:lpstr>
      <vt:lpstr>polymorphism</vt:lpstr>
      <vt:lpstr>Static Polymorphism </vt:lpstr>
      <vt:lpstr>Function Overloading </vt:lpstr>
      <vt:lpstr>PowerPoint Presentation</vt:lpstr>
      <vt:lpstr>Dynamic Polymorphism </vt:lpstr>
      <vt:lpstr>PowerPoint Presentation</vt:lpstr>
      <vt:lpstr>What is Virtual Function: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SADIA</cp:lastModifiedBy>
  <cp:revision>124</cp:revision>
  <dcterms:created xsi:type="dcterms:W3CDTF">2016-05-17T11:49:54Z</dcterms:created>
  <dcterms:modified xsi:type="dcterms:W3CDTF">2017-07-25T06:44:36Z</dcterms:modified>
</cp:coreProperties>
</file>